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5" r:id="rId3"/>
    <p:sldId id="328" r:id="rId5"/>
    <p:sldId id="320" r:id="rId6"/>
    <p:sldId id="321" r:id="rId7"/>
    <p:sldId id="316" r:id="rId8"/>
    <p:sldId id="302" r:id="rId9"/>
    <p:sldId id="305" r:id="rId10"/>
    <p:sldId id="318" r:id="rId11"/>
    <p:sldId id="329" r:id="rId12"/>
    <p:sldId id="435" r:id="rId13"/>
    <p:sldId id="436" r:id="rId14"/>
    <p:sldId id="437" r:id="rId15"/>
    <p:sldId id="438" r:id="rId16"/>
    <p:sldId id="439" r:id="rId17"/>
    <p:sldId id="440" r:id="rId18"/>
    <p:sldId id="441" r:id="rId19"/>
  </p:sldIdLst>
  <p:sldSz cx="9144000" cy="6858000" type="screen4x3"/>
  <p:notesSz cx="688149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36" y="67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9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b" anchorCtr="0" compatLnSpc="1"/>
          <a:lstStyle>
            <a:lvl1pPr algn="r" defTabSz="923925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9763FD-D6E2-45D1-B06A-3F5043C40CD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8349555" indent="-37887275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B72A3B-C29E-4466-9148-BAC410D3677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©2009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Edition,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233488"/>
            <a:ext cx="8703541" cy="45307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55638" y="6580187"/>
            <a:ext cx="5914253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982" y="1131888"/>
            <a:ext cx="868506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1.</a:t>
            </a:r>
            <a:fld id="{FC460344-ACDD-4D59-BE38-D652BEE477D9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©2009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652" y="685800"/>
            <a:ext cx="8849032" cy="1988574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PGothic" panose="020B0600070205080204" pitchFamily="34" charset="-128"/>
              </a:rPr>
              <a:t>Introduction to Linux</a:t>
            </a:r>
            <a:br>
              <a:rPr lang="en-US" altLang="en-US" sz="4000" dirty="0">
                <a:ea typeface="MS PGothic" panose="020B0600070205080204" pitchFamily="34" charset="-128"/>
              </a:rPr>
            </a:br>
            <a:r>
              <a:rPr lang="en-US" altLang="en-US" sz="4000" dirty="0">
                <a:ea typeface="MS PGothic" panose="020B0600070205080204" pitchFamily="34" charset="-128"/>
              </a:rPr>
              <a:t>Day2: Mar 2023</a:t>
            </a:r>
            <a:br>
              <a:rPr lang="en-US" altLang="en-US" sz="4000" dirty="0">
                <a:ea typeface="MS PGothic" panose="020B0600070205080204" pitchFamily="34" charset="-128"/>
              </a:rPr>
            </a:br>
            <a:endParaRPr lang="en-US" altLang="en-US" sz="4000" dirty="0"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0619" y="239907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Kiran Waghmare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151255"/>
            <a:ext cx="8399145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020445"/>
            <a:ext cx="8202295" cy="4944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972185"/>
            <a:ext cx="8306435" cy="4996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995680"/>
            <a:ext cx="8267065" cy="494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977900"/>
            <a:ext cx="8406765" cy="4994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911225"/>
            <a:ext cx="848804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887095"/>
            <a:ext cx="8566785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31" y="860596"/>
            <a:ext cx="8363337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12" y="277813"/>
            <a:ext cx="7115175" cy="5837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" y="1001395"/>
            <a:ext cx="840613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9799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date</a:t>
            </a:r>
            <a:endParaRPr lang="en-US" dirty="0"/>
          </a:p>
          <a:p>
            <a:r>
              <a:rPr lang="en-US" dirty="0"/>
              <a:t>date -u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date +%a</a:t>
            </a:r>
            <a:endParaRPr lang="en-US" dirty="0"/>
          </a:p>
          <a:p>
            <a:r>
              <a:rPr lang="en-US" dirty="0"/>
              <a:t>date +%A</a:t>
            </a:r>
            <a:endParaRPr lang="en-US" dirty="0"/>
          </a:p>
          <a:p>
            <a:r>
              <a:rPr lang="en-US" dirty="0"/>
              <a:t>date +%b</a:t>
            </a:r>
            <a:endParaRPr lang="en-US" dirty="0"/>
          </a:p>
          <a:p>
            <a:r>
              <a:rPr lang="en-US" dirty="0"/>
              <a:t>date +%B</a:t>
            </a:r>
            <a:endParaRPr lang="en-US" dirty="0"/>
          </a:p>
          <a:p>
            <a:r>
              <a:rPr lang="en-US" dirty="0"/>
              <a:t>date +%y</a:t>
            </a:r>
            <a:endParaRPr lang="en-US" dirty="0"/>
          </a:p>
          <a:p>
            <a:r>
              <a:rPr lang="en-US" dirty="0"/>
              <a:t>date +%Y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cal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10 2021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5 2022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-j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-3</a:t>
            </a:r>
            <a:endParaRPr lang="en-US" dirty="0"/>
          </a:p>
          <a:p>
            <a:r>
              <a:rPr lang="en-US" dirty="0"/>
              <a:t>man </a:t>
            </a:r>
            <a:r>
              <a:rPr lang="en-US" dirty="0" err="1"/>
              <a:t>cal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-m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-m 2021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6 2021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434840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whoami</a:t>
            </a:r>
            <a:r>
              <a:rPr lang="en-IN" dirty="0"/>
              <a:t>: know user</a:t>
            </a:r>
            <a:endParaRPr lang="en-IN" dirty="0"/>
          </a:p>
          <a:p>
            <a:endParaRPr lang="en-IN" dirty="0"/>
          </a:p>
          <a:p>
            <a:r>
              <a:rPr lang="en-IN" dirty="0"/>
              <a:t>id: user details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pwd</a:t>
            </a:r>
            <a:r>
              <a:rPr lang="en-IN" dirty="0"/>
              <a:t>: present working directory</a:t>
            </a:r>
            <a:endParaRPr lang="en-IN" dirty="0"/>
          </a:p>
          <a:p>
            <a:endParaRPr lang="en-IN" dirty="0"/>
          </a:p>
          <a:p>
            <a:r>
              <a:rPr lang="en-IN" dirty="0"/>
              <a:t>ls</a:t>
            </a:r>
            <a:endParaRPr lang="en-IN" dirty="0"/>
          </a:p>
          <a:p>
            <a:r>
              <a:rPr lang="en-IN" dirty="0"/>
              <a:t>ls -l</a:t>
            </a:r>
            <a:endParaRPr lang="en-IN" dirty="0"/>
          </a:p>
          <a:p>
            <a:r>
              <a:rPr lang="en-IN" dirty="0"/>
              <a:t>ls -t</a:t>
            </a:r>
            <a:endParaRPr lang="en-IN" dirty="0"/>
          </a:p>
          <a:p>
            <a:r>
              <a:rPr lang="en-IN" dirty="0"/>
              <a:t>ls -S</a:t>
            </a:r>
            <a:endParaRPr lang="en-IN" dirty="0"/>
          </a:p>
          <a:p>
            <a:r>
              <a:rPr lang="en-IN" dirty="0"/>
              <a:t>ls -h</a:t>
            </a:r>
            <a:endParaRPr lang="en-IN" dirty="0"/>
          </a:p>
          <a:p>
            <a:r>
              <a:rPr lang="en-IN" dirty="0"/>
              <a:t>ls -r</a:t>
            </a:r>
            <a:endParaRPr lang="en-IN" dirty="0"/>
          </a:p>
          <a:p>
            <a:r>
              <a:rPr lang="en-IN" dirty="0"/>
              <a:t>ls -a</a:t>
            </a:r>
            <a:endParaRPr lang="en-IN" dirty="0"/>
          </a:p>
          <a:p>
            <a:r>
              <a:rPr lang="en-IN" dirty="0"/>
              <a:t>ls -F</a:t>
            </a:r>
            <a:endParaRPr lang="en-IN" dirty="0"/>
          </a:p>
          <a:p>
            <a:r>
              <a:rPr lang="en-IN" dirty="0"/>
              <a:t>man ls</a:t>
            </a:r>
            <a:endParaRPr lang="en-IN" dirty="0"/>
          </a:p>
          <a:p>
            <a:endParaRPr lang="en-IN" dirty="0"/>
          </a:p>
          <a:p>
            <a:r>
              <a:rPr lang="en-IN" dirty="0"/>
              <a:t>cd test1</a:t>
            </a:r>
            <a:endParaRPr lang="en-IN" dirty="0"/>
          </a:p>
          <a:p>
            <a:r>
              <a:rPr lang="en-IN" dirty="0"/>
              <a:t>cd ~</a:t>
            </a:r>
            <a:endParaRPr lang="en-IN" dirty="0"/>
          </a:p>
          <a:p>
            <a:r>
              <a:rPr lang="en-IN" dirty="0"/>
              <a:t>cd ..</a:t>
            </a:r>
            <a:endParaRPr lang="en-IN" dirty="0"/>
          </a:p>
          <a:p>
            <a:r>
              <a:rPr lang="en-IN" dirty="0"/>
              <a:t>cd ../ ../</a:t>
            </a:r>
            <a:endParaRPr lang="en-IN" dirty="0"/>
          </a:p>
          <a:p>
            <a:r>
              <a:rPr lang="en-IN" dirty="0"/>
              <a:t>cd -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89" y="893342"/>
            <a:ext cx="8600304" cy="5606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22" y="840259"/>
            <a:ext cx="8686800" cy="5786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2090" y="1211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wc</a:t>
            </a:r>
            <a:r>
              <a:rPr lang="en-IN" dirty="0"/>
              <a:t> -l h1.txt</a:t>
            </a:r>
            <a:endParaRPr lang="en-IN" dirty="0"/>
          </a:p>
          <a:p>
            <a:r>
              <a:rPr lang="en-IN" dirty="0" err="1"/>
              <a:t>wc</a:t>
            </a:r>
            <a:r>
              <a:rPr lang="en-IN" dirty="0"/>
              <a:t> -c h1.txt</a:t>
            </a:r>
            <a:endParaRPr lang="en-IN" dirty="0"/>
          </a:p>
          <a:p>
            <a:endParaRPr lang="en-IN" dirty="0"/>
          </a:p>
          <a:p>
            <a:r>
              <a:rPr lang="en-IN" dirty="0"/>
              <a:t>echo "CDAC Mumbai!!!"</a:t>
            </a:r>
            <a:endParaRPr lang="en-IN" dirty="0"/>
          </a:p>
          <a:p>
            <a:endParaRPr lang="en-IN" dirty="0"/>
          </a:p>
          <a:p>
            <a:r>
              <a:rPr lang="en-IN" dirty="0"/>
              <a:t>touch f1 f2 f3 f4 f5 </a:t>
            </a:r>
            <a:endParaRPr lang="en-IN" dirty="0"/>
          </a:p>
          <a:p>
            <a:r>
              <a:rPr lang="en-IN" dirty="0"/>
              <a:t>cat f1</a:t>
            </a:r>
            <a:endParaRPr lang="en-IN" dirty="0"/>
          </a:p>
          <a:p>
            <a:r>
              <a:rPr lang="en-IN" dirty="0"/>
              <a:t>ls f*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20090" y="110701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cat &gt; March22</a:t>
            </a:r>
            <a:endParaRPr lang="en-IN" dirty="0"/>
          </a:p>
          <a:p>
            <a:r>
              <a:rPr lang="en-IN" dirty="0"/>
              <a:t>1</a:t>
            </a:r>
            <a:endParaRPr lang="en-IN" dirty="0"/>
          </a:p>
          <a:p>
            <a:r>
              <a:rPr lang="en-IN" dirty="0"/>
              <a:t>2</a:t>
            </a:r>
            <a:endParaRPr lang="en-IN" dirty="0"/>
          </a:p>
          <a:p>
            <a:r>
              <a:rPr lang="en-IN" dirty="0"/>
              <a:t>3</a:t>
            </a:r>
            <a:endParaRPr lang="en-IN" dirty="0"/>
          </a:p>
          <a:p>
            <a:r>
              <a:rPr lang="en-IN" dirty="0"/>
              <a:t>4</a:t>
            </a:r>
            <a:endParaRPr lang="en-IN" dirty="0"/>
          </a:p>
          <a:p>
            <a:r>
              <a:rPr lang="en-IN" dirty="0"/>
              <a:t>5</a:t>
            </a:r>
            <a:endParaRPr lang="en-IN" dirty="0"/>
          </a:p>
          <a:p>
            <a:r>
              <a:rPr lang="en-IN" dirty="0"/>
              <a:t>cat March22</a:t>
            </a:r>
            <a:endParaRPr lang="en-IN" dirty="0"/>
          </a:p>
          <a:p>
            <a:endParaRPr lang="en-IN" dirty="0"/>
          </a:p>
          <a:p>
            <a:r>
              <a:rPr lang="en-IN" dirty="0"/>
              <a:t>cat &gt; March22.txt</a:t>
            </a:r>
            <a:endParaRPr lang="en-IN" dirty="0"/>
          </a:p>
          <a:p>
            <a:r>
              <a:rPr lang="en-IN" dirty="0"/>
              <a:t>111</a:t>
            </a:r>
            <a:endParaRPr lang="en-IN" dirty="0"/>
          </a:p>
          <a:p>
            <a:r>
              <a:rPr lang="en-IN" dirty="0"/>
              <a:t>222</a:t>
            </a:r>
            <a:endParaRPr lang="en-IN" dirty="0"/>
          </a:p>
          <a:p>
            <a:r>
              <a:rPr lang="en-IN" dirty="0"/>
              <a:t>333</a:t>
            </a:r>
            <a:endParaRPr lang="en-IN" dirty="0"/>
          </a:p>
          <a:p>
            <a:endParaRPr lang="en-IN" dirty="0"/>
          </a:p>
          <a:p>
            <a:r>
              <a:rPr lang="en-IN" dirty="0"/>
              <a:t>ls</a:t>
            </a:r>
            <a:endParaRPr lang="en-IN" dirty="0"/>
          </a:p>
          <a:p>
            <a:r>
              <a:rPr lang="en-IN" dirty="0" err="1"/>
              <a:t>mk</a:t>
            </a:r>
            <a:r>
              <a:rPr lang="en-IN" dirty="0"/>
              <a:t> </a:t>
            </a:r>
            <a:r>
              <a:rPr lang="en-IN" dirty="0" err="1"/>
              <a:t>dir</a:t>
            </a:r>
            <a:r>
              <a:rPr lang="en-IN" dirty="0"/>
              <a:t> temp1</a:t>
            </a:r>
            <a:endParaRPr lang="en-IN" dirty="0"/>
          </a:p>
          <a:p>
            <a:endParaRPr lang="en-IN" dirty="0"/>
          </a:p>
          <a:p>
            <a:r>
              <a:rPr lang="en-IN" dirty="0"/>
              <a:t>cat &gt;&gt; sep20.txt</a:t>
            </a:r>
            <a:endParaRPr lang="en-IN" dirty="0"/>
          </a:p>
          <a:p>
            <a:r>
              <a:rPr lang="en-IN" dirty="0"/>
              <a:t>ls -l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967740"/>
            <a:ext cx="7943850" cy="511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Presentation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Microsoft YaHei</vt:lpstr>
      <vt:lpstr>Arial Unicode MS</vt:lpstr>
      <vt:lpstr>inter-regular</vt:lpstr>
      <vt:lpstr>Segoe Print</vt:lpstr>
      <vt:lpstr>erdana</vt:lpstr>
      <vt:lpstr>Wingdings</vt:lpstr>
      <vt:lpstr>os-8</vt:lpstr>
      <vt:lpstr>Introduction to Linux Day2: Sep 2021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Kiran Waghmare</cp:lastModifiedBy>
  <cp:revision>113</cp:revision>
  <dcterms:created xsi:type="dcterms:W3CDTF">2008-07-01T15:14:00Z</dcterms:created>
  <dcterms:modified xsi:type="dcterms:W3CDTF">2023-03-23T11:53:50Z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4665AE4EF53540C3841D02E35BCF4E56</vt:lpwstr>
  </property>
  <property fmtid="{D5CDD505-2E9C-101B-9397-08002B2CF9AE}" pid="3" name="KSOProductBuildVer">
    <vt:lpwstr>1033-11.2.0.11219</vt:lpwstr>
  </property>
</Properties>
</file>