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5" r:id="rId3"/>
    <p:sldId id="443" r:id="rId5"/>
    <p:sldId id="444" r:id="rId6"/>
    <p:sldId id="445" r:id="rId7"/>
    <p:sldId id="446" r:id="rId8"/>
    <p:sldId id="447" r:id="rId9"/>
    <p:sldId id="448" r:id="rId10"/>
    <p:sldId id="449" r:id="rId11"/>
  </p:sldIdLst>
  <p:sldSz cx="9144000" cy="6858000" type="screen4x3"/>
  <p:notesSz cx="6881495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36" y="67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9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t" anchorCtr="0" compatLnSpc="1"/>
          <a:lstStyle>
            <a:lvl1pPr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t" anchorCtr="0" compatLnSpc="1"/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b" anchorCtr="0" compatLnSpc="1"/>
          <a:lstStyle>
            <a:lvl1pPr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446" tIns="46223" rIns="92446" bIns="46223" numCol="1" anchor="b" anchorCtr="0" compatLnSpc="1"/>
          <a:lstStyle>
            <a:lvl1pPr algn="r" defTabSz="923925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9763FD-D6E2-45D1-B06A-3F5043C40CD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8349555" indent="-37887275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B72A3B-C29E-4466-9148-BAC410D3677F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©2009</a:t>
            </a:r>
            <a:endParaRPr lang="en-US" altLang="en-US" sz="1000" b="1">
              <a:solidFill>
                <a:srgbClr val="336699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70175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8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Edition,</a:t>
            </a:r>
            <a:endParaRPr lang="en-US" altLang="en-US" sz="1000" b="1">
              <a:solidFill>
                <a:srgbClr val="336699"/>
              </a:solidFill>
              <a:latin typeface="Helvetica" panose="020B0604020202020204" pitchFamily="34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233488"/>
            <a:ext cx="8703541" cy="45307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55638" y="6580187"/>
            <a:ext cx="5914253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55638" y="6580187"/>
            <a:ext cx="5997677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255638" y="6580187"/>
            <a:ext cx="5997677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55638" y="6580187"/>
            <a:ext cx="5997677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982" y="1131888"/>
            <a:ext cx="8685068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1.</a:t>
            </a:r>
            <a:fld id="{FC460344-ACDD-4D59-BE38-D652BEE477D9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©2009</a:t>
            </a:r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8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 bwMode="auto">
          <a:xfrm>
            <a:off x="255638" y="6580187"/>
            <a:ext cx="5997677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CDAC Mumbai: Kiran Waghmare</a:t>
            </a:r>
            <a:endParaRPr kumimoji="0" lang="en-IN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652" y="685800"/>
            <a:ext cx="8849032" cy="1988574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PGothic" panose="020B0600070205080204" pitchFamily="34" charset="-128"/>
              </a:rPr>
              <a:t>Introduction to Linux</a:t>
            </a:r>
            <a:br>
              <a:rPr lang="en-US" altLang="en-US" sz="4000" dirty="0">
                <a:ea typeface="MS PGothic" panose="020B0600070205080204" pitchFamily="34" charset="-128"/>
              </a:rPr>
            </a:br>
            <a:r>
              <a:rPr lang="en-US" altLang="en-US" sz="4000" dirty="0">
                <a:ea typeface="MS PGothic" panose="020B0600070205080204" pitchFamily="34" charset="-128"/>
              </a:rPr>
              <a:t>Day4: Mar 2023</a:t>
            </a:r>
            <a:br>
              <a:rPr lang="en-US" altLang="en-US" sz="4000" dirty="0">
                <a:ea typeface="MS PGothic" panose="020B0600070205080204" pitchFamily="34" charset="-128"/>
              </a:rPr>
            </a:br>
            <a:endParaRPr lang="en-US" altLang="en-US" sz="4000" dirty="0">
              <a:ea typeface="MS PGothic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0619" y="239907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Kiran Waghmare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979170"/>
            <a:ext cx="8425180" cy="4898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949960"/>
            <a:ext cx="8595360" cy="5417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901065"/>
            <a:ext cx="8614410" cy="5396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987425"/>
            <a:ext cx="8587105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1014095"/>
            <a:ext cx="8056880" cy="5050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979170"/>
            <a:ext cx="8394065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904240"/>
            <a:ext cx="8538210" cy="4956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Presentation</Application>
  <PresentationFormat>On-screen Show (4:3)</PresentationFormat>
  <Paragraphs>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Monotype Sorts</vt:lpstr>
      <vt:lpstr>Webdings</vt:lpstr>
      <vt:lpstr>Microsoft YaHei</vt:lpstr>
      <vt:lpstr>Arial Unicode MS</vt:lpstr>
      <vt:lpstr>inter-regular</vt:lpstr>
      <vt:lpstr>Segoe Print</vt:lpstr>
      <vt:lpstr>erdana</vt:lpstr>
      <vt:lpstr>Wingdings</vt:lpstr>
      <vt:lpstr>os-8</vt:lpstr>
      <vt:lpstr>Introduction to Linux Day2: Sep 2021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Kiran Waghmare</cp:lastModifiedBy>
  <cp:revision>115</cp:revision>
  <dcterms:created xsi:type="dcterms:W3CDTF">2008-07-01T15:14:00Z</dcterms:created>
  <dcterms:modified xsi:type="dcterms:W3CDTF">2023-03-23T11:58:51Z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78C5A21B25E34A1C8A23FBB32B5BF23E</vt:lpwstr>
  </property>
  <property fmtid="{D5CDD505-2E9C-101B-9397-08002B2CF9AE}" pid="3" name="KSOProductBuildVer">
    <vt:lpwstr>1033-11.2.0.11219</vt:lpwstr>
  </property>
</Properties>
</file>