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9144000" cy="5143500"/>
  <p:embeddedFontLst>
    <p:embeddedFont>
      <p:font typeface="Abadi" panose="020B0604020104020204" pitchFamily="34" charset="0"/>
      <p:regular r:id="rId10"/>
    </p:embeddedFont>
    <p:embeddedFont>
      <p:font typeface="Anton" pitchFamily="2" charset="0"/>
      <p:regular r:id="rId11"/>
      <p:bold r:id="rId12"/>
    </p:embeddedFont>
    <p:embeddedFont>
      <p:font typeface="Arvo" panose="020B0604020202020204" charset="0"/>
      <p:regular r:id="rId13"/>
    </p:embeddedFont>
    <p:embeddedFont>
      <p:font typeface="Lato" panose="020F0502020204030203" pitchFamily="34" charset="0"/>
      <p:regular r:id="rId14"/>
      <p:bold r:id="rId15"/>
      <p:italic r:id="rId16"/>
      <p:boldItalic r:id="rId17"/>
    </p:embeddedFont>
    <p:embeddedFont>
      <p:font typeface="Rubik" panose="020B0604020202020204" charset="-79"/>
      <p:regular r:id="rId18"/>
      <p:bold r:id="rId19"/>
    </p:embeddedFont>
    <p:embeddedFont>
      <p:font typeface="Rubik-light" panose="020B0604020202020204" charset="-79"/>
      <p:regular r:id="rId20"/>
    </p:embeddedFont>
  </p:embeddedFontLst>
  <p:custDataLst>
    <p:tags r:id="rId21"/>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5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sp>
        <p:nvSpPr>
          <p:cNvPr id="2" name="Rectangle 6">
            <a:extLst>
              <a:ext uri="{95DDA6BC-7F74-43D6-8E8C-C91AD8DC4A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BAF401-8C6D-49C4-A453-4194489F3B8C}"/>
              </a:ext>
            </a:extLst>
          </p:cNvPr>
          <p:cNvSpPr/>
          <p:nvPr userDrawn="1"/>
        </p:nvSpPr>
        <p:spPr>
          <a:xfrm>
            <a:off x="257175" y="257175"/>
            <a:ext cx="1907930" cy="1907930"/>
          </a:xfrm>
          <a:prstGeom prst="rect">
            <a:avLst/>
          </a:prstGeom>
          <a:solidFill>
            <a:srgbClr val="D0E9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10">
            <a:extLst>
              <a:ext uri="{401DE5D9-BE61-4D0C-8357-431A4EB851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AF157B-F919-4EE2-91DC-AC47D47AF6D4}"/>
              </a:ext>
            </a:extLst>
          </p:cNvPr>
          <p:cNvPicPr>
            <a:picLocks noChangeAspect="1"/>
          </p:cNvPicPr>
          <p:nvPr userDrawn="1"/>
        </p:nvPicPr>
        <p:blipFill>
          <a:blip r:embed="rId3"/>
          <a:srcRect r="35585"/>
          <a:stretch>
            <a:fillRect/>
          </a:stretch>
        </p:blipFill>
        <p:spPr>
          <a:xfrm>
            <a:off x="4256063" y="428913"/>
            <a:ext cx="4887937" cy="4714587"/>
          </a:xfrm>
          <a:prstGeom prst="rect">
            <a:avLst/>
          </a:prstGeom>
          <a:noFill/>
        </p:spPr>
      </p:pic>
      <p:sp>
        <p:nvSpPr>
          <p:cNvPr id="4" name="Picture Placeholder 13">
            <a:extLst>
              <a:ext uri="{96E508B9-0395-4362-99DD-51351E48CB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0EBE00-C0A3-4CB1-BB24-6CDAF39BA019}"/>
              </a:ext>
            </a:extLst>
          </p:cNvPr>
          <p:cNvSpPr>
            <a:spLocks noGrp="1"/>
          </p:cNvSpPr>
          <p:nvPr>
            <p:ph type="pic"/>
          </p:nvPr>
        </p:nvSpPr>
        <p:spPr>
          <a:xfrm>
            <a:off x="5213747" y="764381"/>
            <a:ext cx="3930252" cy="3552825"/>
          </a:xfrm>
        </p:spPr>
        <p:txBody>
          <a:bodyPr rtlCol="0" anchor="ctr">
            <a:normAutofit/>
          </a:bodyPr>
          <a:lstStyle>
            <a:lvl1pPr marL="0" lvl="0" indent="0" algn="ctr">
              <a:buNone/>
              <a:defRPr lang="en-US" sz="1800" dirty="0">
                <a:solidFill>
                  <a:schemeClr val="bg1"/>
                </a:solidFill>
              </a:defRPr>
            </a:lvl1pPr>
          </a:lstStyle>
          <a:p>
            <a:r>
              <a:rPr lang="en-US" dirty="0"/>
              <a:t>Add photo</a:t>
            </a:r>
          </a:p>
        </p:txBody>
      </p:sp>
      <p:sp>
        <p:nvSpPr>
          <p:cNvPr id="5" name="Text Placeholder 15" hidden="1">
            <a:extLst>
              <a:ext uri="{C0B0CA47-F859-4EC7-9B1C-6BB4AF3BDB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0A261F-7C8F-49E8-99D6-EF43C3F9750F}"/>
              </a:ext>
            </a:extLst>
          </p:cNvPr>
          <p:cNvSpPr>
            <a:spLocks noGrp="1"/>
          </p:cNvSpPr>
          <p:nvPr>
            <p:ph type="body" idx="1"/>
          </p:nvPr>
        </p:nvSpPr>
        <p:spPr>
          <a:xfrm>
            <a:off x="416573" y="1479557"/>
            <a:ext cx="4391170" cy="1098612"/>
          </a:xfrm>
        </p:spPr>
        <p:txBody>
          <a:bodyPr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7">
            <a:extLst>
              <a:ext uri="{8AFCAA8F-8ADF-4F66-8537-AB8AEDCC43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F2D9FDC-7967-4798-A6A3-E2817991155A}"/>
              </a:ext>
            </a:extLst>
          </p:cNvPr>
          <p:cNvSpPr>
            <a:spLocks noGrp="1"/>
          </p:cNvSpPr>
          <p:nvPr>
            <p:ph type="body" idx="2"/>
          </p:nvPr>
        </p:nvSpPr>
        <p:spPr>
          <a:xfrm>
            <a:off x="416573" y="2942353"/>
            <a:ext cx="4086225" cy="271412"/>
          </a:xfrm>
        </p:spPr>
        <p:txBody>
          <a:bodyPr rtlCol="0">
            <a:noAutofit/>
          </a:bodyPr>
          <a:lstStyle>
            <a:lvl1pPr marL="0" lvl="0" indent="0">
              <a:lnSpc>
                <a:spcPct val="100000"/>
              </a:lnSpc>
              <a:buNone/>
              <a:defRPr lang="en-US" sz="1200" spc="300" dirty="0">
                <a:solidFill>
                  <a:schemeClr val="bg2">
                    <a:lumMod val="50000"/>
                  </a:schemeClr>
                </a:solidFill>
                <a:latin typeface="Rubik-light"/>
              </a:defRPr>
            </a:lvl1pPr>
          </a:lstStyle>
          <a:p>
            <a:pPr lvl="0"/>
            <a:r>
              <a:rPr lang="en-US" dirty="0"/>
              <a:t>EDIT MASTER TEXT STYLES</a:t>
            </a:r>
          </a:p>
        </p:txBody>
      </p:sp>
      <p:sp>
        <p:nvSpPr>
          <p:cNvPr id="7" name="Text Placeholder 19">
            <a:extLst>
              <a:ext uri="{2FDE8B71-4F23-4EC6-86F3-74D86AC955D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5BA558-7619-4176-935D-60BA2BEB85D1}"/>
              </a:ext>
            </a:extLst>
          </p:cNvPr>
          <p:cNvSpPr>
            <a:spLocks noGrp="1"/>
          </p:cNvSpPr>
          <p:nvPr>
            <p:ph type="body" idx="3"/>
          </p:nvPr>
        </p:nvSpPr>
        <p:spPr>
          <a:xfrm>
            <a:off x="416718" y="4191000"/>
            <a:ext cx="3839344" cy="678656"/>
          </a:xfrm>
        </p:spPr>
        <p:txBody>
          <a:bodyPr rtlCol="0" anchor="b">
            <a:noAutofit/>
          </a:bodyPr>
          <a:lstStyle>
            <a:lvl1pPr marL="0" lvl="0" indent="0" algn="l" rtl="0">
              <a:lnSpc>
                <a:spcPct val="125000"/>
              </a:lnSpc>
              <a:buNone/>
              <a:defRPr lang="en-US" sz="1000" dirty="0">
                <a:solidFill>
                  <a:schemeClr val="bg2">
                    <a:lumMod val="50000"/>
                  </a:schemeClr>
                </a:solidFill>
                <a:latin typeface="Rubik-light"/>
              </a:defRPr>
            </a:lvl1pPr>
          </a:lstStyle>
          <a:p>
            <a:pPr lvl="0"/>
            <a:r>
              <a:rPr lang="en-US" dirty="0"/>
              <a:t>Edit Master text styles</a:t>
            </a:r>
          </a:p>
        </p:txBody>
      </p:sp>
      <p:sp>
        <p:nvSpPr>
          <p:cNvPr id="8" name="Picture Placeholder 22">
            <a:extLst>
              <a:ext uri="{6E4A36B3-E198-4CD1-B30F-7FD47215234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7E5E61-8DB6-448A-AAA4-AEE3D5AE1B28}"/>
              </a:ext>
            </a:extLst>
          </p:cNvPr>
          <p:cNvSpPr>
            <a:spLocks noGrp="1"/>
          </p:cNvSpPr>
          <p:nvPr>
            <p:ph type="pic" idx="4"/>
          </p:nvPr>
        </p:nvSpPr>
        <p:spPr>
          <a:xfrm>
            <a:off x="2336391" y="257175"/>
            <a:ext cx="764381" cy="665316"/>
          </a:xfrm>
        </p:spPr>
        <p:txBody>
          <a:bodyPr rtlCol="0" anchor="ctr">
            <a:noAutofit/>
          </a:bodyPr>
          <a:lstStyle>
            <a:lvl1pPr marL="0" lvl="0" indent="0" algn="ctr">
              <a:buNone/>
              <a:defRPr lang="en-US" sz="1100" baseline="0" dirty="0"/>
            </a:lvl1pPr>
          </a:lstStyle>
          <a:p>
            <a:r>
              <a:rPr lang="en-US" dirty="0"/>
              <a:t>Add logo</a:t>
            </a:r>
          </a:p>
        </p:txBody>
      </p:sp>
      <p:sp>
        <p:nvSpPr>
          <p:cNvPr id="9" name="Title 8">
            <a:extLst>
              <a:ext uri="{808285D8-0D36-40C6-A324-495E299283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D8D697-D880-45F3-BE7A-EAE2C65D5BF9}"/>
              </a:ext>
            </a:extLst>
          </p:cNvPr>
          <p:cNvSpPr>
            <a:spLocks noGrp="1"/>
          </p:cNvSpPr>
          <p:nvPr>
            <p:ph type="title" idx="5"/>
          </p:nvPr>
        </p:nvSpPr>
        <p:spPr>
          <a:xfrm>
            <a:off x="409575" y="1895475"/>
            <a:ext cx="4391025" cy="1095375"/>
          </a:xfrm>
          <a:prstGeom prst="rect">
            <a:avLst/>
          </a:prstGeom>
        </p:spPr>
        <p:txBody>
          <a:bodyPr vert="horz" lIns="91440" tIns="45720" rIns="91440" bIns="45720" rtlCol="0" anchor="b">
            <a:noAutofit/>
          </a:bodyPr>
          <a:lstStyle>
            <a:lvl1pPr lvl="0">
              <a:lnSpc>
                <a:spcPct val="100000"/>
              </a:lnSpc>
              <a:defRPr lang="en-US" sz="4400" dirty="0">
                <a:solidFill>
                  <a:schemeClr val="accent5"/>
                </a:solidFill>
              </a:defRPr>
            </a:lvl1pPr>
          </a:lstStyle>
          <a:p>
            <a:pPr lvl="0"/>
            <a:r>
              <a:rPr lang="en-US" dirty="0"/>
              <a:t>Edit Master text styles</a:t>
            </a:r>
          </a:p>
        </p:txBody>
      </p:sp>
      <p:sp>
        <p:nvSpPr>
          <p:cNvPr id="10" name="Slide Number Placeholder 1">
            <a:extLst>
              <a:ext uri="{A09D1598-7814-41EB-80E6-70286C21A9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E70DF1-19BF-4DCC-ABA1-6F7352F2BF6C}"/>
              </a:ext>
            </a:extLst>
          </p:cNvPr>
          <p:cNvSpPr>
            <a:spLocks noGrp="1"/>
          </p:cNvSpPr>
          <p:nvPr>
            <p:ph type="sldNum" sz="quarter" idx="6"/>
          </p:nvPr>
        </p:nvSpPr>
        <p:spPr>
          <a:xfrm>
            <a:off x="7767815" y="4695033"/>
            <a:ext cx="613018" cy="285750"/>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1" name="Date Placeholder 1">
            <a:extLst>
              <a:ext uri="{E91531C2-0F12-4B16-88C8-92F99FCD9B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108F8C-01A2-4CB7-BCFD-F0477EED216B}"/>
              </a:ext>
            </a:extLst>
          </p:cNvPr>
          <p:cNvSpPr>
            <a:spLocks noGrp="1"/>
          </p:cNvSpPr>
          <p:nvPr>
            <p:ph type="dt" sz="half" idx="7"/>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2" name="Footer Placeholder 1">
            <a:extLst>
              <a:ext uri="{8C182535-28E3-4DB1-9051-6412EFC9E1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92030F-D230-4616-844E-112DB8A86E3A}"/>
              </a:ext>
            </a:extLst>
          </p:cNvPr>
          <p:cNvSpPr>
            <a:spLocks noGrp="1"/>
          </p:cNvSpPr>
          <p:nvPr>
            <p:ph type="ftr" sz="quarter" idx="8"/>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81A71C15-DA30-4584-8300-0FC7BD2661A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ypothesis">
    <p:spTree>
      <p:nvGrpSpPr>
        <p:cNvPr id="1" name=""/>
        <p:cNvGrpSpPr/>
        <p:nvPr/>
      </p:nvGrpSpPr>
      <p:grpSpPr>
        <a:xfrm>
          <a:off x="0" y="0"/>
          <a:ext cx="0" cy="0"/>
          <a:chOff x="0" y="0"/>
          <a:chExt cx="0" cy="0"/>
        </a:xfrm>
      </p:grpSpPr>
      <p:sp>
        <p:nvSpPr>
          <p:cNvPr id="2" name="Rectangle 13">
            <a:extLst>
              <a:ext uri="{BAC94ABA-CB05-4FEE-892A-4703D3F8BE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B787B0-A6A6-44BE-B25E-C3FA8BF22119}"/>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5" hidden="1">
            <a:extLst>
              <a:ext uri="{D174C8D3-9238-433E-9D95-0C7B819D9B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7DA162-F0C7-474A-ADEA-1CE1D296B206}"/>
              </a:ext>
            </a:extLst>
          </p:cNvPr>
          <p:cNvSpPr>
            <a:spLocks noGrp="1"/>
          </p:cNvSpPr>
          <p:nvPr>
            <p:ph type="body"/>
          </p:nvPr>
        </p:nvSpPr>
        <p:spPr>
          <a:xfrm>
            <a:off x="416573" y="605058"/>
            <a:ext cx="471978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4" name="Text Placeholder 19">
            <a:extLst>
              <a:ext uri="{F82B1C20-F602-457D-883D-2C306D8C89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CBA9115-DC64-4257-9DDD-F80462B92755}"/>
              </a:ext>
            </a:extLst>
          </p:cNvPr>
          <p:cNvSpPr>
            <a:spLocks noGrp="1"/>
          </p:cNvSpPr>
          <p:nvPr>
            <p:ph type="body" idx="1"/>
          </p:nvPr>
        </p:nvSpPr>
        <p:spPr>
          <a:xfrm>
            <a:off x="416573" y="1243953"/>
            <a:ext cx="2976708" cy="1160760"/>
          </a:xfrm>
        </p:spPr>
        <p:txBody>
          <a:bodyPr rtlCol="0" anchor="t">
            <a:noAutofit/>
          </a:bodyPr>
          <a:lstStyle>
            <a:lvl1pPr marL="0" lvl="0" indent="0" algn="l" rtl="0">
              <a:lnSpc>
                <a:spcPct val="100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3">
            <a:extLst>
              <a:ext uri="{72903F7A-DC11-4007-9DEA-5463F26B3F8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5A563A-E7FE-4738-8A5B-5FF372BB0323}"/>
              </a:ext>
            </a:extLst>
          </p:cNvPr>
          <p:cNvSpPr>
            <a:spLocks noGrp="1"/>
          </p:cNvSpPr>
          <p:nvPr>
            <p:ph type="pic" idx="2"/>
          </p:nvPr>
        </p:nvSpPr>
        <p:spPr>
          <a:xfrm>
            <a:off x="3736181" y="1571405"/>
            <a:ext cx="5150642"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6" name="Chart Placeholder 4">
            <a:extLst>
              <a:ext uri="{9476A30A-DB52-4F02-BA36-F4A434A818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262D3F0-24C4-4F02-A31C-F268130113E7}"/>
              </a:ext>
            </a:extLst>
          </p:cNvPr>
          <p:cNvSpPr>
            <a:spLocks noGrp="1"/>
          </p:cNvSpPr>
          <p:nvPr>
            <p:ph type="chart" idx="3"/>
          </p:nvPr>
        </p:nvSpPr>
        <p:spPr>
          <a:xfrm>
            <a:off x="416719" y="2578893"/>
            <a:ext cx="2976562"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7" name="Picture Placeholder 22">
            <a:extLst>
              <a:ext uri="{31EEDF9D-4DAE-4E1E-A36D-C66F21F721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7D65D2D-69E0-40BA-A1C1-9C7871FB530E}"/>
              </a:ext>
            </a:extLst>
          </p:cNvPr>
          <p:cNvSpPr>
            <a:spLocks noGrp="1"/>
          </p:cNvSpPr>
          <p:nvPr>
            <p:ph type="pic" idx="4"/>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DB3B0D26-A58B-43C3-BBB1-30C11B2293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C70C49-9509-4368-AAFE-E6267B0F1DBD}"/>
              </a:ext>
            </a:extLst>
          </p:cNvPr>
          <p:cNvSpPr>
            <a:spLocks noGrp="1"/>
          </p:cNvSpPr>
          <p:nvPr>
            <p:ph type="sldNum" sz="quarter" idx="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1CA3FC9A-0C95-40E7-9D06-C649B6347F2F}" type="slidenum">
              <a:t>‹#›</a:t>
            </a:fld>
            <a:r>
              <a:rPr lang="en-US" dirty="0"/>
              <a:t>&lt;#&gt;</a:t>
            </a:r>
          </a:p>
        </p:txBody>
      </p:sp>
      <p:sp>
        <p:nvSpPr>
          <p:cNvPr id="9" name="Title 8">
            <a:extLst>
              <a:ext uri="{B1255C4E-917F-42E0-8C6A-027EFF50D0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18EDC6-F196-4232-A773-DE4DC67174EB}"/>
              </a:ext>
            </a:extLst>
          </p:cNvPr>
          <p:cNvSpPr>
            <a:spLocks noGrp="1"/>
          </p:cNvSpPr>
          <p:nvPr>
            <p:ph type="title" idx="6"/>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0" name="Date Placeholder 1">
            <a:extLst>
              <a:ext uri="{815CA21B-C8EA-4FDF-82EA-2FE44E0BC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D61065-178E-4196-8304-9F09701692EC}"/>
              </a:ext>
            </a:extLst>
          </p:cNvPr>
          <p:cNvSpPr>
            <a:spLocks noGrp="1"/>
          </p:cNvSpPr>
          <p:nvPr>
            <p:ph type="dt" sz="half" idx="7"/>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1" name="Footer Placeholder 1">
            <a:extLst>
              <a:ext uri="{EE2D1848-BAA5-49B5-996E-BFB65E644F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7E36A7-AB7D-45C7-BE08-C796EEB3905E}"/>
              </a:ext>
            </a:extLst>
          </p:cNvPr>
          <p:cNvSpPr>
            <a:spLocks noGrp="1"/>
          </p:cNvSpPr>
          <p:nvPr>
            <p:ph type="ftr" sz="quarter" idx="8"/>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7FA4BFB-21E7-4E40-AD12-3CD4EE2846C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sp>
        <p:nvSpPr>
          <p:cNvPr id="2" name="Rectangle 6">
            <a:extLst>
              <a:ext uri="{DABB34EA-9A4D-4194-8AA8-5E22A49D5EE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FA856E-A167-475E-9E42-D5A7A8F3C2BB}"/>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9">
            <a:extLst>
              <a:ext uri="{82CE564A-9A5E-4CDC-98B2-9530B241335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33D4E1-AF2A-4E05-A6FA-B2D7FC90EAF8}"/>
              </a:ext>
            </a:extLst>
          </p:cNvPr>
          <p:cNvSpPr>
            <a:spLocks noGrp="1"/>
          </p:cNvSpPr>
          <p:nvPr>
            <p:ph type="body"/>
          </p:nvPr>
        </p:nvSpPr>
        <p:spPr>
          <a:xfrm>
            <a:off x="1673921" y="3039726"/>
            <a:ext cx="1719361" cy="1078028"/>
          </a:xfrm>
        </p:spPr>
        <p:txBody>
          <a:bodyPr rtlCol="0" anchor="ctr">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4" name="Text Placeholder 29">
            <a:extLst>
              <a:ext uri="{5A791F85-7CB1-4144-8111-90E5B87E0E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29A9B3-F50C-411D-9310-783019252EAB}"/>
              </a:ext>
            </a:extLst>
          </p:cNvPr>
          <p:cNvSpPr>
            <a:spLocks noGrp="1"/>
          </p:cNvSpPr>
          <p:nvPr>
            <p:ph type="body" idx="1"/>
          </p:nvPr>
        </p:nvSpPr>
        <p:spPr>
          <a:xfrm>
            <a:off x="5523501" y="3039726"/>
            <a:ext cx="2760526" cy="1078028"/>
          </a:xfrm>
        </p:spPr>
        <p:txBody>
          <a:bodyPr rtlCol="0" anchor="ctr">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5" name="Oval 41">
            <a:extLst>
              <a:ext uri="{891F68A9-9399-4457-BB71-989B7A0172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2F6E16-C94E-4264-92F1-3751583DE158}"/>
              </a:ext>
            </a:extLst>
          </p:cNvPr>
          <p:cNvSpPr/>
          <p:nvPr userDrawn="1"/>
        </p:nvSpPr>
        <p:spPr>
          <a:xfrm>
            <a:off x="416573" y="3039726"/>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6" name="Picture Placeholder 25">
            <a:extLst>
              <a:ext uri="{B9F85AD0-80C7-44D2-98DD-E22EA2442A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74163E-22C4-405B-93D0-C301468E03E3}"/>
              </a:ext>
            </a:extLst>
          </p:cNvPr>
          <p:cNvSpPr>
            <a:spLocks noGrp="1"/>
          </p:cNvSpPr>
          <p:nvPr>
            <p:ph type="pic" idx="2"/>
          </p:nvPr>
        </p:nvSpPr>
        <p:spPr>
          <a:xfrm>
            <a:off x="760166" y="3381009"/>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7" name="Oval 43">
            <a:extLst>
              <a:ext uri="{192DC1E5-CB81-4956-B270-3E424F12F2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98B0BA-8620-4075-8C03-C5DD021ACF94}"/>
              </a:ext>
            </a:extLst>
          </p:cNvPr>
          <p:cNvSpPr/>
          <p:nvPr userDrawn="1"/>
        </p:nvSpPr>
        <p:spPr>
          <a:xfrm>
            <a:off x="4270919" y="3039726"/>
            <a:ext cx="1075022" cy="1078029"/>
          </a:xfrm>
          <a:prstGeom prst="ellipse">
            <a:avLst/>
          </a:prstGeom>
          <a:solidFill>
            <a:schemeClr val="accent6"/>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8" name="Picture Placeholder 25">
            <a:extLst>
              <a:ext uri="{2A0B9804-98BD-47F2-A2B9-CF489F90AF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ACFC1-7371-4B47-B26D-724FDF5073E6}"/>
              </a:ext>
            </a:extLst>
          </p:cNvPr>
          <p:cNvSpPr>
            <a:spLocks noGrp="1"/>
          </p:cNvSpPr>
          <p:nvPr>
            <p:ph type="pic" idx="3"/>
          </p:nvPr>
        </p:nvSpPr>
        <p:spPr>
          <a:xfrm>
            <a:off x="4614511" y="3381009"/>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9" name="Picture Placeholder 22">
            <a:extLst>
              <a:ext uri="{0A6DA568-ED6A-4231-9CF1-1B29F09C38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7E1DAA-B90B-4689-A1AE-083990D9F8CF}"/>
              </a:ext>
            </a:extLst>
          </p:cNvPr>
          <p:cNvSpPr>
            <a:spLocks noGrp="1"/>
          </p:cNvSpPr>
          <p:nvPr>
            <p:ph type="pic" idx="4"/>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10" name="Text Placeholder 15" hidden="1">
            <a:extLst>
              <a:ext uri="{AEBD55B9-47D3-461F-A279-FB14C29449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DEC9F9-A27D-4939-AAE9-2904777A3A49}"/>
              </a:ext>
            </a:extLst>
          </p:cNvPr>
          <p:cNvSpPr>
            <a:spLocks noGrp="1"/>
          </p:cNvSpPr>
          <p:nvPr>
            <p:ph type="body" idx="5"/>
          </p:nvPr>
        </p:nvSpPr>
        <p:spPr>
          <a:xfrm>
            <a:off x="416573" y="605058"/>
            <a:ext cx="6829297"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11" name="Text Placeholder 19">
            <a:extLst>
              <a:ext uri="{4908B253-0C88-4351-9529-9C44872637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14B321F-0204-483A-B41E-EDB86D68AB48}"/>
              </a:ext>
            </a:extLst>
          </p:cNvPr>
          <p:cNvSpPr>
            <a:spLocks noGrp="1"/>
          </p:cNvSpPr>
          <p:nvPr>
            <p:ph type="body" idx="6"/>
          </p:nvPr>
        </p:nvSpPr>
        <p:spPr>
          <a:xfrm>
            <a:off x="416573" y="1243953"/>
            <a:ext cx="6829297" cy="1160760"/>
          </a:xfrm>
        </p:spPr>
        <p:txBody>
          <a:bodyPr rtlCol="0" anchor="t">
            <a:noAutofit/>
          </a:bodyPr>
          <a:lstStyle>
            <a:lvl1pPr marL="285750" lvl="0" indent="-285750" algn="l" rtl="0">
              <a:lnSpc>
                <a:spcPct val="125000"/>
              </a:lnSpc>
              <a:buFont typeface="Arial"/>
              <a:buChar char="•"/>
              <a:defRPr lang="en-US" sz="1200" dirty="0">
                <a:solidFill>
                  <a:schemeClr val="bg2">
                    <a:lumMod val="50000"/>
                  </a:schemeClr>
                </a:solidFill>
                <a:latin typeface="Rubik-light"/>
              </a:defRPr>
            </a:lvl1pPr>
          </a:lstStyle>
          <a:p>
            <a:pPr lvl="0"/>
            <a:r>
              <a:rPr lang="en-US" dirty="0"/>
              <a:t>Edit Master text styles</a:t>
            </a:r>
          </a:p>
        </p:txBody>
      </p:sp>
      <p:sp>
        <p:nvSpPr>
          <p:cNvPr id="12" name="Slide Number Placeholder 5">
            <a:extLst>
              <a:ext uri="{6FEDC150-1115-48A3-B413-D0D6C6B75D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B400413-16E8-4E24-9186-F822B22523F2}"/>
              </a:ext>
            </a:extLst>
          </p:cNvPr>
          <p:cNvSpPr>
            <a:spLocks noGrp="1"/>
          </p:cNvSpPr>
          <p:nvPr>
            <p:ph type="sldNum" sz="quarter" idx="7"/>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B0E5024-355F-4BBE-BCEA-A8AD8BEFA3E8}" type="slidenum">
              <a:t>‹#›</a:t>
            </a:fld>
            <a:r>
              <a:rPr lang="en-US" dirty="0"/>
              <a:t>&lt;#&gt;</a:t>
            </a:r>
          </a:p>
        </p:txBody>
      </p:sp>
      <p:sp>
        <p:nvSpPr>
          <p:cNvPr id="13" name="Title 12">
            <a:extLst>
              <a:ext uri="{EBEEBA3D-69CE-427E-82C3-58D2537CC7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66D1D0A-20D9-4600-BF1B-4FE1F8354FB8}"/>
              </a:ext>
            </a:extLst>
          </p:cNvPr>
          <p:cNvSpPr>
            <a:spLocks noGrp="1"/>
          </p:cNvSpPr>
          <p:nvPr>
            <p:ph type="title" idx="8"/>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4" name="Date Placeholder 1">
            <a:extLst>
              <a:ext uri="{3400221E-87FE-4824-8CB3-61C1EEE396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5C8825-1DE1-4D01-95B1-9BD1A20AD9B5}"/>
              </a:ext>
            </a:extLst>
          </p:cNvPr>
          <p:cNvSpPr>
            <a:spLocks noGrp="1"/>
          </p:cNvSpPr>
          <p:nvPr>
            <p:ph type="dt" sz="half" idx="9"/>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5" name="Footer Placeholder 1">
            <a:extLst>
              <a:ext uri="{C1B5CA76-2EBE-4657-B0F5-330E047C35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788A20B-257E-4482-A16B-BE82885B25BB}"/>
              </a:ext>
            </a:extLst>
          </p:cNvPr>
          <p:cNvSpPr>
            <a:spLocks noGrp="1"/>
          </p:cNvSpPr>
          <p:nvPr>
            <p:ph type="ftr" sz="quarter" idx="10"/>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2EE2E4F-9A58-4145-A5A3-930C9A69D4B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Rectangle 12">
            <a:extLst>
              <a:ext uri="{ED75599E-32B2-41B5-8BAD-EEDC471071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FBC6A8-F9A9-407A-8A2F-441FD9B3BC30}"/>
              </a:ext>
            </a:extLst>
          </p:cNvPr>
          <p:cNvSpPr/>
          <p:nvPr userDrawn="1"/>
        </p:nvSpPr>
        <p:spPr>
          <a:xfrm>
            <a:off x="257175" y="240439"/>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31">
            <a:extLst>
              <a:ext uri="{EDCA2736-AEB1-4E50-8146-0B60F83BF3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5D65E1-6DC3-4040-9037-E2030C9DF762}"/>
              </a:ext>
            </a:extLst>
          </p:cNvPr>
          <p:cNvCxnSpPr/>
          <p:nvPr/>
        </p:nvCxnSpPr>
        <p:spPr>
          <a:xfrm>
            <a:off x="426990" y="2523920"/>
            <a:ext cx="8278860" cy="0"/>
          </a:xfrm>
          <a:prstGeom prst="line">
            <a:avLst/>
          </a:prstGeom>
          <a:ln w="19050" cap="rnd">
            <a:solidFill>
              <a:srgbClr val="6D929B"/>
            </a:solidFill>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Picture Placeholder 22">
            <a:extLst>
              <a:ext uri="{B1B963BC-5325-4162-A0AF-426DED4396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66EB26-9BEB-45FE-AFFC-085FDBAA72F4}"/>
              </a:ext>
            </a:extLst>
          </p:cNvPr>
          <p:cNvSpPr>
            <a:spLocks noGrp="1"/>
          </p:cNvSpPr>
          <p:nvPr>
            <p:ph type="pic"/>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5" name="Text Placeholder 15" hidden="1">
            <a:extLst>
              <a:ext uri="{E580EC3B-6B33-4702-BCE3-475463E52C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A49385-42E2-4370-88FB-476E366DBB75}"/>
              </a:ext>
            </a:extLst>
          </p:cNvPr>
          <p:cNvSpPr>
            <a:spLocks noGrp="1"/>
          </p:cNvSpPr>
          <p:nvPr>
            <p:ph type="body" idx="1"/>
          </p:nvPr>
        </p:nvSpPr>
        <p:spPr>
          <a:xfrm>
            <a:off x="416573" y="605058"/>
            <a:ext cx="6829297"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E7F0FDF8-D820-4FBC-92D7-248697040F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4E603C9-BC5E-4520-883A-2A679A179520}"/>
              </a:ext>
            </a:extLst>
          </p:cNvPr>
          <p:cNvSpPr>
            <a:spLocks noGrp="1"/>
          </p:cNvSpPr>
          <p:nvPr>
            <p:ph type="body" idx="2"/>
          </p:nvPr>
        </p:nvSpPr>
        <p:spPr>
          <a:xfrm>
            <a:off x="416573" y="1243953"/>
            <a:ext cx="8415525" cy="408711"/>
          </a:xfrm>
        </p:spPr>
        <p:txBody>
          <a:bodyPr rtlCol="0" anchor="t">
            <a:noAutofit/>
          </a:bodyPr>
          <a:lstStyle>
            <a:lvl1pPr marL="0" lvl="0" indent="0" algn="l" rtl="0">
              <a:lnSpc>
                <a:spcPct val="125000"/>
              </a:lnSpc>
              <a:buFont typeface="Arial"/>
              <a:buNone/>
              <a:defRPr lang="en-US" sz="1200" dirty="0">
                <a:solidFill>
                  <a:schemeClr val="bg2">
                    <a:lumMod val="50000"/>
                  </a:schemeClr>
                </a:solidFill>
                <a:latin typeface="Rubik-light"/>
              </a:defRPr>
            </a:lvl1pPr>
          </a:lstStyle>
          <a:p>
            <a:pPr lvl="0"/>
            <a:r>
              <a:rPr lang="en-US" dirty="0"/>
              <a:t>Edit Master text styles</a:t>
            </a:r>
          </a:p>
        </p:txBody>
      </p:sp>
      <p:sp>
        <p:nvSpPr>
          <p:cNvPr id="7" name="Text Placeholder 2" hidden="1">
            <a:extLst>
              <a:ext uri="{393A58A4-C42C-443C-B06D-2471313EC8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57CFA9-B8ED-4596-AA05-8CB6B897C740}"/>
              </a:ext>
            </a:extLst>
          </p:cNvPr>
          <p:cNvSpPr>
            <a:spLocks noGrp="1"/>
          </p:cNvSpPr>
          <p:nvPr>
            <p:ph type="body" idx="3"/>
          </p:nvPr>
        </p:nvSpPr>
        <p:spPr>
          <a:xfrm>
            <a:off x="679402"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8" name="Text Placeholder 19">
            <a:extLst>
              <a:ext uri="{4DA671B6-21AC-425A-B71E-3BA5791799E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73AD5A-3540-4B6B-BE0B-F633A505387A}"/>
              </a:ext>
            </a:extLst>
          </p:cNvPr>
          <p:cNvSpPr>
            <a:spLocks noGrp="1"/>
          </p:cNvSpPr>
          <p:nvPr>
            <p:ph type="body" idx="4"/>
          </p:nvPr>
        </p:nvSpPr>
        <p:spPr>
          <a:xfrm>
            <a:off x="679402" y="3222655"/>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9" name="Text Placeholder 2" hidden="1">
            <a:extLst>
              <a:ext uri="{458D5B4C-659E-4958-8056-4C5A6E985AA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15867B-710C-4264-9AD1-89C1459FE746}"/>
              </a:ext>
            </a:extLst>
          </p:cNvPr>
          <p:cNvSpPr>
            <a:spLocks noGrp="1"/>
          </p:cNvSpPr>
          <p:nvPr>
            <p:ph type="body" idx="5"/>
          </p:nvPr>
        </p:nvSpPr>
        <p:spPr>
          <a:xfrm>
            <a:off x="2018345"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10" name="Text Placeholder 19">
            <a:extLst>
              <a:ext uri="{FCE7E7B6-765D-43AF-ACC5-00395D507D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56851D-5380-43D9-B1D5-FE7FF6A947BB}"/>
              </a:ext>
            </a:extLst>
          </p:cNvPr>
          <p:cNvSpPr>
            <a:spLocks noGrp="1"/>
          </p:cNvSpPr>
          <p:nvPr>
            <p:ph type="body" idx="6"/>
          </p:nvPr>
        </p:nvSpPr>
        <p:spPr>
          <a:xfrm>
            <a:off x="2018345" y="3222655"/>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1" name="Text Placeholder 2" hidden="1">
            <a:extLst>
              <a:ext uri="{621860C1-DF22-4B29-81A8-15EFCFB312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947603-1F85-4172-9D71-AD55EBDCE20B}"/>
              </a:ext>
            </a:extLst>
          </p:cNvPr>
          <p:cNvSpPr>
            <a:spLocks noGrp="1"/>
          </p:cNvSpPr>
          <p:nvPr>
            <p:ph type="body" idx="7"/>
          </p:nvPr>
        </p:nvSpPr>
        <p:spPr>
          <a:xfrm>
            <a:off x="3357287"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dirty="0">
                <a:solidFill>
                  <a:schemeClr val="tx1"/>
                </a:solidFill>
                <a:latin typeface="+mj-lt"/>
              </a:defRPr>
            </a:lvl1pPr>
          </a:lstStyle>
          <a:p>
            <a:pPr marL="228600" lvl="0" indent="-228600" algn="ctr"/>
            <a:r>
              <a:rPr lang="en-US" dirty="0"/>
              <a:t>year</a:t>
            </a:r>
          </a:p>
        </p:txBody>
      </p:sp>
      <p:sp>
        <p:nvSpPr>
          <p:cNvPr id="12" name="Text Placeholder 19">
            <a:extLst>
              <a:ext uri="{311D0D10-3604-4D99-8A19-33CAC964C7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3C4F5CB-7908-4C88-AD2A-3A5EC4E080C0}"/>
              </a:ext>
            </a:extLst>
          </p:cNvPr>
          <p:cNvSpPr>
            <a:spLocks noGrp="1"/>
          </p:cNvSpPr>
          <p:nvPr>
            <p:ph type="body" idx="8"/>
          </p:nvPr>
        </p:nvSpPr>
        <p:spPr>
          <a:xfrm>
            <a:off x="3357287" y="3222655"/>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3" name="Text Placeholder 2" hidden="1">
            <a:extLst>
              <a:ext uri="{7BEE7AD2-EE35-4F15-BC4C-192F46AE64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26CEF0-7A23-4C50-8A2C-A0FC8EA0786D}"/>
              </a:ext>
            </a:extLst>
          </p:cNvPr>
          <p:cNvSpPr>
            <a:spLocks noGrp="1"/>
          </p:cNvSpPr>
          <p:nvPr>
            <p:ph type="body" idx="9"/>
          </p:nvPr>
        </p:nvSpPr>
        <p:spPr>
          <a:xfrm>
            <a:off x="4696230" y="1986353"/>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0" dirty="0">
                <a:solidFill>
                  <a:schemeClr val="tx1"/>
                </a:solidFill>
                <a:latin typeface="Arvo"/>
              </a:defRPr>
            </a:lvl1pPr>
          </a:lstStyle>
          <a:p>
            <a:pPr marL="228600" lvl="0" indent="-228600" algn="ctr"/>
            <a:r>
              <a:rPr lang="en-US" dirty="0"/>
              <a:t>year</a:t>
            </a:r>
          </a:p>
        </p:txBody>
      </p:sp>
      <p:sp>
        <p:nvSpPr>
          <p:cNvPr id="14" name="Text Placeholder 19">
            <a:extLst>
              <a:ext uri="{C5F9D116-6BE2-476D-AB42-1E9569A51E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710B21E-D25F-4D16-9AFE-123487CCD2B1}"/>
              </a:ext>
            </a:extLst>
          </p:cNvPr>
          <p:cNvSpPr>
            <a:spLocks noGrp="1"/>
          </p:cNvSpPr>
          <p:nvPr>
            <p:ph type="body" idx="10"/>
          </p:nvPr>
        </p:nvSpPr>
        <p:spPr>
          <a:xfrm>
            <a:off x="4696230" y="3222655"/>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5" name="Text Placeholder 2" hidden="1">
            <a:extLst>
              <a:ext uri="{E87858AD-2DEF-491C-A861-00D6430FAC5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5ACFC5-A4DE-49FE-B73A-899B0E0AC504}"/>
              </a:ext>
            </a:extLst>
          </p:cNvPr>
          <p:cNvSpPr>
            <a:spLocks noGrp="1"/>
          </p:cNvSpPr>
          <p:nvPr>
            <p:ph type="body" idx="11"/>
          </p:nvPr>
        </p:nvSpPr>
        <p:spPr>
          <a:xfrm>
            <a:off x="6035174" y="1985088"/>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1" dirty="0">
                <a:solidFill>
                  <a:schemeClr val="tx1"/>
                </a:solidFill>
                <a:latin typeface="Anton"/>
              </a:defRPr>
            </a:lvl1pPr>
          </a:lstStyle>
          <a:p>
            <a:pPr marL="228600" lvl="0" indent="-228600" algn="ctr"/>
            <a:r>
              <a:rPr lang="en-US" dirty="0"/>
              <a:t>year</a:t>
            </a:r>
          </a:p>
        </p:txBody>
      </p:sp>
      <p:sp>
        <p:nvSpPr>
          <p:cNvPr id="16" name="Text Placeholder 19">
            <a:extLst>
              <a:ext uri="{BC8149D4-65C4-4CD6-B5E9-15EA7676CA7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7110A0-9B05-4821-A592-F8F85959987E}"/>
              </a:ext>
            </a:extLst>
          </p:cNvPr>
          <p:cNvSpPr>
            <a:spLocks noGrp="1"/>
          </p:cNvSpPr>
          <p:nvPr>
            <p:ph type="body" idx="12"/>
          </p:nvPr>
        </p:nvSpPr>
        <p:spPr>
          <a:xfrm>
            <a:off x="6035174" y="3221390"/>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7" name="Text Placeholder 2" hidden="1">
            <a:extLst>
              <a:ext uri="{429CFA58-8A51-4D69-BA7F-C429EB6F5A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6AB0F3-29D1-4730-B02C-F32FBAF97892}"/>
              </a:ext>
            </a:extLst>
          </p:cNvPr>
          <p:cNvSpPr>
            <a:spLocks noGrp="1"/>
          </p:cNvSpPr>
          <p:nvPr>
            <p:ph type="body" idx="13"/>
          </p:nvPr>
        </p:nvSpPr>
        <p:spPr>
          <a:xfrm>
            <a:off x="7374116" y="1985088"/>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000" b="0" dirty="0">
                <a:solidFill>
                  <a:schemeClr val="tx1"/>
                </a:solidFill>
                <a:latin typeface="Rubik"/>
              </a:defRPr>
            </a:lvl1pPr>
          </a:lstStyle>
          <a:p>
            <a:pPr marL="228600" lvl="0" indent="-228600" algn="ctr"/>
            <a:r>
              <a:rPr lang="en-US" dirty="0"/>
              <a:t>year</a:t>
            </a:r>
          </a:p>
        </p:txBody>
      </p:sp>
      <p:sp>
        <p:nvSpPr>
          <p:cNvPr id="18" name="Text Placeholder 19">
            <a:extLst>
              <a:ext uri="{70F45CFF-DBCA-40E5-8E6D-7AB47C9BE3A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E5B99C-8BAF-4354-8589-A7B3F7ECA495}"/>
              </a:ext>
            </a:extLst>
          </p:cNvPr>
          <p:cNvSpPr>
            <a:spLocks noGrp="1"/>
          </p:cNvSpPr>
          <p:nvPr>
            <p:ph type="body" idx="14"/>
          </p:nvPr>
        </p:nvSpPr>
        <p:spPr>
          <a:xfrm>
            <a:off x="7374116" y="3221390"/>
            <a:ext cx="1075134" cy="1160760"/>
          </a:xfrm>
        </p:spPr>
        <p:txBody>
          <a:bodyPr lIns="0" rIns="0" rtlCol="0" anchor="t">
            <a:noAutofit/>
          </a:bodyPr>
          <a:lstStyle>
            <a:lvl1pPr marL="0" lvl="0" indent="0" algn="ctr" rtl="0">
              <a:lnSpc>
                <a:spcPct val="125000"/>
              </a:lnSpc>
              <a:buNone/>
              <a:defRPr lang="en-US" sz="1200" dirty="0">
                <a:solidFill>
                  <a:schemeClr val="bg2">
                    <a:lumMod val="50000"/>
                  </a:schemeClr>
                </a:solidFill>
                <a:latin typeface="Rubik-light"/>
              </a:defRPr>
            </a:lvl1pPr>
          </a:lstStyle>
          <a:p>
            <a:endParaRPr lang="en-US" dirty="0"/>
          </a:p>
        </p:txBody>
      </p:sp>
      <p:sp>
        <p:nvSpPr>
          <p:cNvPr id="19" name="Slide Number Placeholder 5">
            <a:extLst>
              <a:ext uri="{830D6D73-1D44-4D40-8076-0B5A424AF2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71EE7B-B2E0-4852-9D95-D97BA3BBE22C}"/>
              </a:ext>
            </a:extLst>
          </p:cNvPr>
          <p:cNvSpPr>
            <a:spLocks noGrp="1"/>
          </p:cNvSpPr>
          <p:nvPr>
            <p:ph type="sldNum" sz="quarter" idx="1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DFF02BD0-92E9-4723-8AEC-B589F6DB301D}" type="slidenum">
              <a:t>‹#›</a:t>
            </a:fld>
            <a:r>
              <a:rPr lang="en-US" dirty="0"/>
              <a:t>&lt;#&gt;</a:t>
            </a:r>
          </a:p>
        </p:txBody>
      </p:sp>
      <p:sp>
        <p:nvSpPr>
          <p:cNvPr id="20" name="Title 19">
            <a:extLst>
              <a:ext uri="{9BBED8EB-E674-4EB2-A5F1-FE59BB21D10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87F21B-7A0D-44EC-ACE1-972177A35831}"/>
              </a:ext>
            </a:extLst>
          </p:cNvPr>
          <p:cNvSpPr>
            <a:spLocks noGrp="1"/>
          </p:cNvSpPr>
          <p:nvPr>
            <p:ph type="title" idx="16"/>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1" name="Content Placeholder 20">
            <a:extLst>
              <a:ext uri="{F223C887-BF5A-4AE3-ADF7-FE6EE9046D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1D00DD8-8776-4879-B5F5-DA0C6A53F32B}"/>
              </a:ext>
            </a:extLst>
          </p:cNvPr>
          <p:cNvSpPr>
            <a:spLocks noGrp="1"/>
          </p:cNvSpPr>
          <p:nvPr>
            <p:ph idx="17"/>
          </p:nvPr>
        </p:nvSpPr>
        <p:spPr>
          <a:xfrm>
            <a:off x="2020900"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1">
            <a:extLst>
              <a:ext uri="{3349528F-4E53-4E4A-9C48-3763A12020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DC82A5-13B4-4EBC-82B4-23D1E4E58BD4}"/>
              </a:ext>
            </a:extLst>
          </p:cNvPr>
          <p:cNvSpPr>
            <a:spLocks noGrp="1"/>
          </p:cNvSpPr>
          <p:nvPr>
            <p:ph idx="18"/>
          </p:nvPr>
        </p:nvSpPr>
        <p:spPr>
          <a:xfrm>
            <a:off x="3330654"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2">
            <a:extLst>
              <a:ext uri="{3C0ACA71-CC28-46E0-B9FE-636BA2C3852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D8186A6-0FAC-4567-9DB7-60A163D7FB6F}"/>
              </a:ext>
            </a:extLst>
          </p:cNvPr>
          <p:cNvSpPr>
            <a:spLocks noGrp="1"/>
          </p:cNvSpPr>
          <p:nvPr>
            <p:ph idx="19"/>
          </p:nvPr>
        </p:nvSpPr>
        <p:spPr>
          <a:xfrm>
            <a:off x="4647819" y="189949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23">
            <a:extLst>
              <a:ext uri="{687AFB87-ABD2-4AA1-B9C1-95AD31CC90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6839CF5-1D93-4787-BA17-6AD528FF10AC}"/>
              </a:ext>
            </a:extLst>
          </p:cNvPr>
          <p:cNvSpPr>
            <a:spLocks noGrp="1"/>
          </p:cNvSpPr>
          <p:nvPr>
            <p:ph idx="20"/>
          </p:nvPr>
        </p:nvSpPr>
        <p:spPr>
          <a:xfrm>
            <a:off x="5986758" y="1898866"/>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24">
            <a:extLst>
              <a:ext uri="{11B4CC65-D4CA-402E-A6CD-093BD806A7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6D5DD9-B5F7-412E-B38F-0209FED5B2BA}"/>
              </a:ext>
            </a:extLst>
          </p:cNvPr>
          <p:cNvSpPr>
            <a:spLocks noGrp="1"/>
          </p:cNvSpPr>
          <p:nvPr>
            <p:ph idx="21"/>
          </p:nvPr>
        </p:nvSpPr>
        <p:spPr>
          <a:xfrm>
            <a:off x="692096" y="1895475"/>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Content Placeholder 25">
            <a:extLst>
              <a:ext uri="{D0F7E99F-3018-4D3A-9AA9-8F1D0796D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C566AC-65ED-4886-BAB0-33FCEFA33305}"/>
              </a:ext>
            </a:extLst>
          </p:cNvPr>
          <p:cNvSpPr>
            <a:spLocks noGrp="1"/>
          </p:cNvSpPr>
          <p:nvPr>
            <p:ph idx="22"/>
          </p:nvPr>
        </p:nvSpPr>
        <p:spPr>
          <a:xfrm>
            <a:off x="7325696" y="1898866"/>
            <a:ext cx="1076325" cy="1076325"/>
          </a:xfrm>
          <a:prstGeom prst="ellipse">
            <a:avLst/>
          </a:prstGeom>
          <a:solidFill>
            <a:schemeClr val="accent4"/>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2000" b="1" dirty="0">
                <a:latin typeface="Anton"/>
              </a:defRPr>
            </a:lvl1pPr>
            <a:lvl2pPr marL="0" lvl="1" indent="0" algn="ctr">
              <a:lnSpc>
                <a:spcPct val="100000"/>
              </a:lnSpc>
              <a:buNone/>
              <a:defRPr lang="en-US" sz="2000" b="1" dirty="0">
                <a:latin typeface="Anton"/>
              </a:defRPr>
            </a:lvl2pPr>
            <a:lvl3pPr marL="0" lvl="2" indent="0" algn="ctr">
              <a:lnSpc>
                <a:spcPct val="100000"/>
              </a:lnSpc>
              <a:buNone/>
              <a:defRPr lang="en-US" sz="2000" b="1" dirty="0">
                <a:latin typeface="Anton"/>
              </a:defRPr>
            </a:lvl3pPr>
            <a:lvl4pPr marL="0" lvl="3" indent="0" algn="ctr">
              <a:lnSpc>
                <a:spcPct val="100000"/>
              </a:lnSpc>
              <a:buNone/>
              <a:defRPr lang="en-US" sz="2000" b="1" dirty="0">
                <a:latin typeface="Anton"/>
              </a:defRPr>
            </a:lvl4pPr>
            <a:lvl5pPr marL="0" lvl="4" indent="0" algn="ctr">
              <a:lnSpc>
                <a:spcPct val="100000"/>
              </a:lnSpc>
              <a:buNone/>
              <a:defRPr lang="en-US" sz="2000" b="1" dirty="0">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1">
            <a:extLst>
              <a:ext uri="{3A4C20F6-8FA8-4453-A073-828B288318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998D88-4EF9-4143-B46F-D36AC69CDFA6}"/>
              </a:ext>
            </a:extLst>
          </p:cNvPr>
          <p:cNvSpPr>
            <a:spLocks noGrp="1"/>
          </p:cNvSpPr>
          <p:nvPr>
            <p:ph type="dt" sz="half" idx="23"/>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8" name="Footer Placeholder 1">
            <a:extLst>
              <a:ext uri="{6022A755-89F7-45BB-8047-6C123DE68D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7E33D9-BBDF-4381-9A34-4DAD12B19BCB}"/>
              </a:ext>
            </a:extLst>
          </p:cNvPr>
          <p:cNvSpPr>
            <a:spLocks noGrp="1"/>
          </p:cNvSpPr>
          <p:nvPr>
            <p:ph type="ftr" sz="quarter" idx="24"/>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497DE0D-B8E8-473B-B777-D085CB0E266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Our Team">
    <p:spTree>
      <p:nvGrpSpPr>
        <p:cNvPr id="1" name=""/>
        <p:cNvGrpSpPr/>
        <p:nvPr/>
      </p:nvGrpSpPr>
      <p:grpSpPr>
        <a:xfrm>
          <a:off x="0" y="0"/>
          <a:ext cx="0" cy="0"/>
          <a:chOff x="0" y="0"/>
          <a:chExt cx="0" cy="0"/>
        </a:xfrm>
      </p:grpSpPr>
      <p:sp>
        <p:nvSpPr>
          <p:cNvPr id="2" name="Rectangle 28">
            <a:extLst>
              <a:ext uri="{B7573F6D-C894-4CB2-9BD1-7517D854122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7A540A-DBF6-47E0-9291-CAC3D1D972D0}"/>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9">
            <a:extLst>
              <a:ext uri="{19C5DA83-8788-410B-B2F8-C6B453D931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01A1FD-AA8C-4478-A2F5-43C0CD520689}"/>
              </a:ext>
            </a:extLst>
          </p:cNvPr>
          <p:cNvSpPr/>
          <p:nvPr userDrawn="1"/>
        </p:nvSpPr>
        <p:spPr>
          <a:xfrm>
            <a:off x="615315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2">
            <a:extLst>
              <a:ext uri="{71CCCD2F-EE9D-447E-9176-4760F075A7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E0DBB44-8D01-47F2-9038-60E597121F3A}"/>
              </a:ext>
            </a:extLst>
          </p:cNvPr>
          <p:cNvSpPr>
            <a:spLocks noGrp="1"/>
          </p:cNvSpPr>
          <p:nvPr>
            <p:ph type="pic"/>
          </p:nvPr>
        </p:nvSpPr>
        <p:spPr>
          <a:xfrm>
            <a:off x="638610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5" name="Text Placeholder 29">
            <a:extLst>
              <a:ext uri="{6239DFEF-2D04-4935-8529-A8216C2884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5E66CE3-45C0-44F2-A769-3B4C8BC1A44A}"/>
              </a:ext>
            </a:extLst>
          </p:cNvPr>
          <p:cNvSpPr>
            <a:spLocks noGrp="1"/>
          </p:cNvSpPr>
          <p:nvPr>
            <p:ph type="body" idx="1"/>
          </p:nvPr>
        </p:nvSpPr>
        <p:spPr>
          <a:xfrm>
            <a:off x="6344270" y="3637859"/>
            <a:ext cx="2332265" cy="238125"/>
          </a:xfrm>
        </p:spPr>
        <p:txBody>
          <a:bodyPr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6" name="Text Placeholder 31">
            <a:extLst>
              <a:ext uri="{8DB30422-F548-462C-B3C9-B97B049F4E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B38FA7-BAA3-44FE-932D-5FA2C815DE56}"/>
              </a:ext>
            </a:extLst>
          </p:cNvPr>
          <p:cNvSpPr>
            <a:spLocks noGrp="1"/>
          </p:cNvSpPr>
          <p:nvPr>
            <p:ph type="body" idx="2"/>
          </p:nvPr>
        </p:nvSpPr>
        <p:spPr>
          <a:xfrm>
            <a:off x="6336678" y="3936787"/>
            <a:ext cx="2332265" cy="236532"/>
          </a:xfrm>
        </p:spPr>
        <p:txBody>
          <a:bodyPr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7" name="Text Placeholder 15" hidden="1">
            <a:extLst>
              <a:ext uri="{C48920B7-54DE-4604-B1B0-8C971B5116D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006177-0CA4-4188-B6A0-AB488444D216}"/>
              </a:ext>
            </a:extLst>
          </p:cNvPr>
          <p:cNvSpPr>
            <a:spLocks noGrp="1"/>
          </p:cNvSpPr>
          <p:nvPr>
            <p:ph type="body" idx="3"/>
          </p:nvPr>
        </p:nvSpPr>
        <p:spPr>
          <a:xfrm>
            <a:off x="416573" y="605058"/>
            <a:ext cx="471978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8" name="Text Placeholder 19">
            <a:extLst>
              <a:ext uri="{E90A1D01-D3E1-453E-A3E7-BEEB9617EC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D66493-6915-4A0F-B838-2603AD6E98E0}"/>
              </a:ext>
            </a:extLst>
          </p:cNvPr>
          <p:cNvSpPr>
            <a:spLocks noGrp="1"/>
          </p:cNvSpPr>
          <p:nvPr>
            <p:ph type="body" idx="4"/>
          </p:nvPr>
        </p:nvSpPr>
        <p:spPr>
          <a:xfrm>
            <a:off x="416573" y="1243954"/>
            <a:ext cx="8415525" cy="652037"/>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9" name="Picture Placeholder 22">
            <a:extLst>
              <a:ext uri="{3A9FF683-B9D4-4A4A-A9D5-5A9F748970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0C7DBA-E415-4872-94A1-3EDA4C7C14B6}"/>
              </a:ext>
            </a:extLst>
          </p:cNvPr>
          <p:cNvSpPr>
            <a:spLocks noGrp="1"/>
          </p:cNvSpPr>
          <p:nvPr>
            <p:ph type="pic" idx="5"/>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10" name="Rectangle 38">
            <a:extLst>
              <a:ext uri="{44738D7F-3920-468D-99EC-45021EC353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06F0F88-20B2-4049-953C-199FA30E7530}"/>
              </a:ext>
            </a:extLst>
          </p:cNvPr>
          <p:cNvSpPr/>
          <p:nvPr userDrawn="1"/>
        </p:nvSpPr>
        <p:spPr>
          <a:xfrm>
            <a:off x="41910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2">
            <a:extLst>
              <a:ext uri="{122BBCC7-E8F8-4AFB-940F-31A36E0423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AABA29-89B3-49D8-9E19-3746C6E7DF5E}"/>
              </a:ext>
            </a:extLst>
          </p:cNvPr>
          <p:cNvSpPr>
            <a:spLocks noGrp="1"/>
          </p:cNvSpPr>
          <p:nvPr>
            <p:ph type="pic" idx="6"/>
          </p:nvPr>
        </p:nvSpPr>
        <p:spPr>
          <a:xfrm>
            <a:off x="65205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12" name="Text Placeholder 29">
            <a:extLst>
              <a:ext uri="{CDEC6209-B854-4540-B178-73A71561FD4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E9A5C8-BDA0-40A2-8618-227BC885764B}"/>
              </a:ext>
            </a:extLst>
          </p:cNvPr>
          <p:cNvSpPr>
            <a:spLocks noGrp="1"/>
          </p:cNvSpPr>
          <p:nvPr>
            <p:ph type="body" idx="7"/>
          </p:nvPr>
        </p:nvSpPr>
        <p:spPr>
          <a:xfrm>
            <a:off x="603468" y="3637859"/>
            <a:ext cx="2332265" cy="238125"/>
          </a:xfrm>
        </p:spPr>
        <p:txBody>
          <a:bodyPr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13" name="Text Placeholder 31">
            <a:extLst>
              <a:ext uri="{6FC4384E-9C8B-409C-93A9-5F356172F3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7F701C-7845-4292-869C-94E8DF24677F}"/>
              </a:ext>
            </a:extLst>
          </p:cNvPr>
          <p:cNvSpPr>
            <a:spLocks noGrp="1"/>
          </p:cNvSpPr>
          <p:nvPr>
            <p:ph type="body" idx="8"/>
          </p:nvPr>
        </p:nvSpPr>
        <p:spPr>
          <a:xfrm>
            <a:off x="595874" y="3936787"/>
            <a:ext cx="2332265" cy="236532"/>
          </a:xfrm>
        </p:spPr>
        <p:txBody>
          <a:bodyPr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4" name="Rectangle 42">
            <a:extLst>
              <a:ext uri="{820062DA-16CF-4034-9B15-DDD360714B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F97C163-96ED-42FE-B9FD-885523460D65}"/>
              </a:ext>
            </a:extLst>
          </p:cNvPr>
          <p:cNvSpPr/>
          <p:nvPr userDrawn="1"/>
        </p:nvSpPr>
        <p:spPr>
          <a:xfrm>
            <a:off x="3295650" y="2269671"/>
            <a:ext cx="2674722" cy="2244237"/>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2">
            <a:extLst>
              <a:ext uri="{D069B7BB-D645-4E5B-83AE-CC01A47E95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78EED1E-0460-492F-A206-7968A9522E4E}"/>
              </a:ext>
            </a:extLst>
          </p:cNvPr>
          <p:cNvSpPr>
            <a:spLocks noGrp="1"/>
          </p:cNvSpPr>
          <p:nvPr>
            <p:ph type="pic" idx="9"/>
          </p:nvPr>
        </p:nvSpPr>
        <p:spPr>
          <a:xfrm>
            <a:off x="3528604" y="2431616"/>
            <a:ext cx="1066458" cy="1078029"/>
          </a:xfrm>
          <a:prstGeom prst="ellipse">
            <a:avLst/>
          </a:prstGeom>
          <a:no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16" name="Text Placeholder 29">
            <a:extLst>
              <a:ext uri="{6C21E016-B34F-492E-9623-D0E915A387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364871-25F4-4EB7-B8A0-F6398F0D847E}"/>
              </a:ext>
            </a:extLst>
          </p:cNvPr>
          <p:cNvSpPr>
            <a:spLocks noGrp="1"/>
          </p:cNvSpPr>
          <p:nvPr>
            <p:ph type="body" idx="10"/>
          </p:nvPr>
        </p:nvSpPr>
        <p:spPr>
          <a:xfrm>
            <a:off x="3479373" y="3637859"/>
            <a:ext cx="2332265" cy="238125"/>
          </a:xfrm>
        </p:spPr>
        <p:txBody>
          <a:bodyPr rtlCol="0" anchor="t">
            <a:noAutofit/>
          </a:bodyPr>
          <a:lstStyle>
            <a:lvl1pPr marL="0" lvl="0" indent="0" algn="l">
              <a:lnSpc>
                <a:spcPct val="100000"/>
              </a:lnSpc>
              <a:buNone/>
              <a:defRPr lang="en-US" sz="2000" b="0" dirty="0">
                <a:solidFill>
                  <a:schemeClr val="tx1">
                    <a:lumMod val="75000"/>
                    <a:lumOff val="25000"/>
                  </a:schemeClr>
                </a:solidFill>
                <a:latin typeface="+mj-lt"/>
              </a:defRPr>
            </a:lvl1pPr>
          </a:lstStyle>
          <a:p>
            <a:pPr lvl="0"/>
            <a:r>
              <a:rPr lang="en-US" dirty="0"/>
              <a:t>edit text</a:t>
            </a:r>
          </a:p>
        </p:txBody>
      </p:sp>
      <p:sp>
        <p:nvSpPr>
          <p:cNvPr id="17" name="Text Placeholder 31">
            <a:extLst>
              <a:ext uri="{27DD9BBC-1D0A-41B8-9D7B-3B1A28EE27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2D46B6F-D918-4D2E-80C9-9BB5BC76148B}"/>
              </a:ext>
            </a:extLst>
          </p:cNvPr>
          <p:cNvSpPr>
            <a:spLocks noGrp="1"/>
          </p:cNvSpPr>
          <p:nvPr>
            <p:ph type="body" idx="11"/>
          </p:nvPr>
        </p:nvSpPr>
        <p:spPr>
          <a:xfrm>
            <a:off x="3471776" y="3936787"/>
            <a:ext cx="2332265" cy="236532"/>
          </a:xfrm>
        </p:spPr>
        <p:txBody>
          <a:bodyPr rtlCol="0">
            <a:noAutofit/>
          </a:bodyPr>
          <a:lstStyle>
            <a:lvl1pPr marL="0" lvl="0" indent="0" algn="l">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8" name="Slide Number Placeholder 5">
            <a:extLst>
              <a:ext uri="{823AA31B-7E86-40FB-B92F-F5F38F519DC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E279C5A-004F-4CE0-8A01-83C8A0AFC536}"/>
              </a:ext>
            </a:extLst>
          </p:cNvPr>
          <p:cNvSpPr>
            <a:spLocks noGrp="1"/>
          </p:cNvSpPr>
          <p:nvPr>
            <p:ph type="sldNum" sz="quarter" idx="12"/>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F92A36C5-82B0-4C69-983D-992BDF38C552}" type="slidenum">
              <a:t>‹#›</a:t>
            </a:fld>
            <a:r>
              <a:rPr lang="en-US" dirty="0"/>
              <a:t>&lt;#&gt;</a:t>
            </a:r>
          </a:p>
        </p:txBody>
      </p:sp>
      <p:sp>
        <p:nvSpPr>
          <p:cNvPr id="19" name="Title 18">
            <a:extLst>
              <a:ext uri="{74513866-5C11-4A31-AB65-3CCDC10338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5ED69C-4859-4588-B8E8-91EF5B588EC7}"/>
              </a:ext>
            </a:extLst>
          </p:cNvPr>
          <p:cNvSpPr>
            <a:spLocks noGrp="1"/>
          </p:cNvSpPr>
          <p:nvPr>
            <p:ph type="title" idx="13"/>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0" name="Date Placeholder 1">
            <a:extLst>
              <a:ext uri="{C0313466-700A-452C-849E-F5E59FD0726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BC312-05E3-4AF4-AC8E-879FDA74C5BA}"/>
              </a:ext>
            </a:extLst>
          </p:cNvPr>
          <p:cNvSpPr>
            <a:spLocks noGrp="1"/>
          </p:cNvSpPr>
          <p:nvPr>
            <p:ph type="dt" sz="half" idx="14"/>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1" name="Footer Placeholder 1">
            <a:extLst>
              <a:ext uri="{6241123C-A0D2-4932-9C5D-AC0DABF93C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E71A857-55AE-4F67-AE83-8BB4443E772B}"/>
              </a:ext>
            </a:extLst>
          </p:cNvPr>
          <p:cNvSpPr>
            <a:spLocks noGrp="1"/>
          </p:cNvSpPr>
          <p:nvPr>
            <p:ph type="ftr" sz="quarter" idx="15"/>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F4147252-33BE-4314-AA23-BB1D8739D7A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oryboard">
    <p:spTree>
      <p:nvGrpSpPr>
        <p:cNvPr id="1" name=""/>
        <p:cNvGrpSpPr/>
        <p:nvPr/>
      </p:nvGrpSpPr>
      <p:grpSpPr>
        <a:xfrm>
          <a:off x="0" y="0"/>
          <a:ext cx="0" cy="0"/>
          <a:chOff x="0" y="0"/>
          <a:chExt cx="0" cy="0"/>
        </a:xfrm>
      </p:grpSpPr>
      <p:sp>
        <p:nvSpPr>
          <p:cNvPr id="2" name="Rectangle 28">
            <a:extLst>
              <a:ext uri="{D7E755E9-0819-4EC3-B04F-B16E15E940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CE2CC06-77AD-41CF-A4A8-2EA6BE4B79C8}"/>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5" hidden="1">
            <a:extLst>
              <a:ext uri="{0A8460F5-BB74-461C-9B47-26FF23906C0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90E7BF-F92B-469C-BFF6-AD03F9258108}"/>
              </a:ext>
            </a:extLst>
          </p:cNvPr>
          <p:cNvSpPr>
            <a:spLocks noGrp="1"/>
          </p:cNvSpPr>
          <p:nvPr>
            <p:ph type="body"/>
          </p:nvPr>
        </p:nvSpPr>
        <p:spPr>
          <a:xfrm>
            <a:off x="416573" y="605058"/>
            <a:ext cx="471978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4" name="Text Placeholder 19">
            <a:extLst>
              <a:ext uri="{F8C9A107-B0B7-49E9-8AD2-7CC21B85DF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F98565E-CB44-4E3C-A054-1536DC8B2A07}"/>
              </a:ext>
            </a:extLst>
          </p:cNvPr>
          <p:cNvSpPr>
            <a:spLocks noGrp="1"/>
          </p:cNvSpPr>
          <p:nvPr>
            <p:ph type="body" idx="1"/>
          </p:nvPr>
        </p:nvSpPr>
        <p:spPr>
          <a:xfrm>
            <a:off x="416573" y="1243954"/>
            <a:ext cx="8415525" cy="652037"/>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22">
            <a:extLst>
              <a:ext uri="{BE902017-3D0F-4090-A0E0-286B69014E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5496E30-A2E1-4137-87B0-8B5C8CB48517}"/>
              </a:ext>
            </a:extLst>
          </p:cNvPr>
          <p:cNvSpPr>
            <a:spLocks noGrp="1"/>
          </p:cNvSpPr>
          <p:nvPr>
            <p:ph type="pic" idx="2"/>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6" name="Picture Placeholder 2">
            <a:extLst>
              <a:ext uri="{7E58C0CC-0042-4E5D-8F9E-40E436B348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48BA53-864E-4C15-8FC0-98E603614582}"/>
              </a:ext>
            </a:extLst>
          </p:cNvPr>
          <p:cNvSpPr>
            <a:spLocks noGrp="1"/>
          </p:cNvSpPr>
          <p:nvPr>
            <p:ph type="pic" idx="3"/>
          </p:nvPr>
        </p:nvSpPr>
        <p:spPr>
          <a:xfrm>
            <a:off x="416718" y="2062842"/>
            <a:ext cx="2674143" cy="1453242"/>
          </a:xfrm>
        </p:spPr>
        <p:txBody>
          <a:bodyPr rtlCol="0" anchor="ctr">
            <a:normAutofit/>
          </a:bodyPr>
          <a:lstStyle>
            <a:lvl1pPr marL="0" lvl="0" indent="0" algn="ctr">
              <a:buNone/>
              <a:defRPr lang="en-US" sz="1800" dirty="0">
                <a:latin typeface="+mn-lt"/>
              </a:defRPr>
            </a:lvl1pPr>
          </a:lstStyle>
          <a:p>
            <a:r>
              <a:rPr lang="en-US" dirty="0"/>
              <a:t>Add picture</a:t>
            </a:r>
          </a:p>
        </p:txBody>
      </p:sp>
      <p:sp>
        <p:nvSpPr>
          <p:cNvPr id="7" name="Picture Placeholder 2">
            <a:extLst>
              <a:ext uri="{AF814C3F-956E-43AE-86F2-1AF01DC80E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546912-0028-4B48-B942-1BBB19A14C4D}"/>
              </a:ext>
            </a:extLst>
          </p:cNvPr>
          <p:cNvSpPr>
            <a:spLocks noGrp="1"/>
          </p:cNvSpPr>
          <p:nvPr>
            <p:ph type="pic" idx="4"/>
          </p:nvPr>
        </p:nvSpPr>
        <p:spPr>
          <a:xfrm>
            <a:off x="416718" y="3622836"/>
            <a:ext cx="2674143" cy="1074349"/>
          </a:xfrm>
        </p:spPr>
        <p:txBody>
          <a:bodyPr rtlCol="0" anchor="ctr">
            <a:normAutofit/>
          </a:bodyPr>
          <a:lstStyle>
            <a:lvl1pPr marL="0" lvl="0" indent="0" algn="ctr">
              <a:buNone/>
              <a:defRPr lang="en-US" sz="1800" dirty="0">
                <a:latin typeface="+mn-lt"/>
              </a:defRPr>
            </a:lvl1pPr>
          </a:lstStyle>
          <a:p>
            <a:r>
              <a:rPr lang="en-US" dirty="0"/>
              <a:t>Add picture</a:t>
            </a:r>
          </a:p>
        </p:txBody>
      </p:sp>
      <p:sp>
        <p:nvSpPr>
          <p:cNvPr id="8" name="Picture Placeholder 2">
            <a:extLst>
              <a:ext uri="{895D0679-4AD9-49EC-BEA0-70A7FB96D1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526882-988B-46C0-9604-98FCE84E2B3C}"/>
              </a:ext>
            </a:extLst>
          </p:cNvPr>
          <p:cNvSpPr>
            <a:spLocks noGrp="1"/>
          </p:cNvSpPr>
          <p:nvPr>
            <p:ph type="pic" idx="5"/>
          </p:nvPr>
        </p:nvSpPr>
        <p:spPr>
          <a:xfrm>
            <a:off x="3210605" y="2062842"/>
            <a:ext cx="2674143" cy="2637273"/>
          </a:xfrm>
        </p:spPr>
        <p:txBody>
          <a:bodyPr rtlCol="0" anchor="ctr">
            <a:normAutofit/>
          </a:bodyPr>
          <a:lstStyle>
            <a:lvl1pPr marL="0" lvl="0" indent="0" algn="ctr">
              <a:buNone/>
              <a:defRPr lang="en-US" sz="1800" dirty="0">
                <a:latin typeface="+mn-lt"/>
              </a:defRPr>
            </a:lvl1pPr>
          </a:lstStyle>
          <a:p>
            <a:r>
              <a:rPr lang="en-US" dirty="0"/>
              <a:t>Add picture</a:t>
            </a:r>
          </a:p>
        </p:txBody>
      </p:sp>
      <p:sp>
        <p:nvSpPr>
          <p:cNvPr id="9" name="Picture Placeholder 2">
            <a:extLst>
              <a:ext uri="{BD6B25E0-DF3E-47E6-9E3B-81137C6EDF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055662-C021-441F-B91D-9D4DD6B0CDFA}"/>
              </a:ext>
            </a:extLst>
          </p:cNvPr>
          <p:cNvSpPr>
            <a:spLocks noGrp="1"/>
          </p:cNvSpPr>
          <p:nvPr>
            <p:ph type="pic" idx="6"/>
          </p:nvPr>
        </p:nvSpPr>
        <p:spPr>
          <a:xfrm>
            <a:off x="6004060" y="2062842"/>
            <a:ext cx="1071655" cy="2637273"/>
          </a:xfrm>
        </p:spPr>
        <p:txBody>
          <a:bodyPr rtlCol="0" anchor="ctr">
            <a:normAutofit/>
          </a:bodyPr>
          <a:lstStyle>
            <a:lvl1pPr marL="0" lvl="0" indent="0" algn="ctr">
              <a:buNone/>
              <a:defRPr lang="en-US" sz="1800" dirty="0">
                <a:latin typeface="+mn-lt"/>
              </a:defRPr>
            </a:lvl1pPr>
          </a:lstStyle>
          <a:p>
            <a:r>
              <a:rPr lang="en-US" dirty="0"/>
              <a:t>Add picture</a:t>
            </a:r>
          </a:p>
        </p:txBody>
      </p:sp>
      <p:sp>
        <p:nvSpPr>
          <p:cNvPr id="10" name="Picture Placeholder 2">
            <a:extLst>
              <a:ext uri="{C028584B-F682-4CA5-92ED-9B13B5368CF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7E8A42-B748-4FA1-863A-CE38A29D9B93}"/>
              </a:ext>
            </a:extLst>
          </p:cNvPr>
          <p:cNvSpPr>
            <a:spLocks noGrp="1"/>
          </p:cNvSpPr>
          <p:nvPr>
            <p:ph type="pic" idx="7"/>
          </p:nvPr>
        </p:nvSpPr>
        <p:spPr>
          <a:xfrm>
            <a:off x="7195026" y="2062843"/>
            <a:ext cx="1624830" cy="2634343"/>
          </a:xfrm>
        </p:spPr>
        <p:txBody>
          <a:bodyPr rtlCol="0" anchor="ctr">
            <a:normAutofit/>
          </a:bodyPr>
          <a:lstStyle>
            <a:lvl1pPr marL="0" lvl="0" indent="0" algn="ctr">
              <a:buNone/>
              <a:defRPr lang="en-US" sz="1800" dirty="0">
                <a:latin typeface="+mn-lt"/>
              </a:defRPr>
            </a:lvl1pPr>
          </a:lstStyle>
          <a:p>
            <a:r>
              <a:rPr lang="en-US" dirty="0"/>
              <a:t>Add picture</a:t>
            </a:r>
          </a:p>
        </p:txBody>
      </p:sp>
      <p:sp>
        <p:nvSpPr>
          <p:cNvPr id="11" name="Slide Number Placeholder 5">
            <a:extLst>
              <a:ext uri="{5D2C7EF0-F988-4B44-8B3D-E5BC1E22A1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E248E5-B5AB-4187-BEF5-31D18B671A41}"/>
              </a:ext>
            </a:extLst>
          </p:cNvPr>
          <p:cNvSpPr>
            <a:spLocks noGrp="1"/>
          </p:cNvSpPr>
          <p:nvPr>
            <p:ph type="sldNum" sz="quarter" idx="8"/>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A4C61DE-8EAE-4BB2-AE58-C2DC78550968}" type="slidenum">
              <a:t>‹#›</a:t>
            </a:fld>
            <a:r>
              <a:rPr lang="en-US" dirty="0"/>
              <a:t>&lt;#&gt;</a:t>
            </a:r>
          </a:p>
        </p:txBody>
      </p:sp>
      <p:sp>
        <p:nvSpPr>
          <p:cNvPr id="12" name="Title 11">
            <a:extLst>
              <a:ext uri="{1171C35E-B664-4E46-8147-5775FDB1A2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B563D04-5254-4DBA-A2EC-0D58B062FF85}"/>
              </a:ext>
            </a:extLst>
          </p:cNvPr>
          <p:cNvSpPr>
            <a:spLocks noGrp="1"/>
          </p:cNvSpPr>
          <p:nvPr>
            <p:ph type="title" idx="9"/>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3" name="Date Placeholder 1">
            <a:extLst>
              <a:ext uri="{0DC78981-D234-4D53-B959-92D76FE90E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D9C133-893A-4418-8EE9-6C444AE8F3A1}"/>
              </a:ext>
            </a:extLst>
          </p:cNvPr>
          <p:cNvSpPr>
            <a:spLocks noGrp="1"/>
          </p:cNvSpPr>
          <p:nvPr>
            <p:ph type="dt" sz="half" idx="10"/>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4" name="Footer Placeholder 1">
            <a:extLst>
              <a:ext uri="{E07CC74C-FB70-486E-8B37-F4C4D6FCC0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57B974-E5E3-4A21-AE53-587EF3F958FB}"/>
              </a:ext>
            </a:extLst>
          </p:cNvPr>
          <p:cNvSpPr>
            <a:spLocks noGrp="1"/>
          </p:cNvSpPr>
          <p:nvPr>
            <p:ph type="ftr" sz="quarter" idx="11"/>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7C82E811-54A0-422D-847B-CCCD3322D56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act Page">
    <p:spTree>
      <p:nvGrpSpPr>
        <p:cNvPr id="1" name=""/>
        <p:cNvGrpSpPr/>
        <p:nvPr/>
      </p:nvGrpSpPr>
      <p:grpSpPr>
        <a:xfrm>
          <a:off x="0" y="0"/>
          <a:ext cx="0" cy="0"/>
          <a:chOff x="0" y="0"/>
          <a:chExt cx="0" cy="0"/>
        </a:xfrm>
      </p:grpSpPr>
      <p:sp>
        <p:nvSpPr>
          <p:cNvPr id="2" name="Rectangle 59">
            <a:extLst>
              <a:ext uri="{17898907-818A-4621-B382-1B0CB7AD60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65367E-B0B4-4623-92C7-37368944980D}"/>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5" hidden="1">
            <a:extLst>
              <a:ext uri="{9A61FEDF-7262-41A1-A696-9450A6DEBA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394131-AB6E-420C-8FB1-5BD455ED3651}"/>
              </a:ext>
            </a:extLst>
          </p:cNvPr>
          <p:cNvSpPr>
            <a:spLocks noGrp="1"/>
          </p:cNvSpPr>
          <p:nvPr>
            <p:ph type="body"/>
          </p:nvPr>
        </p:nvSpPr>
        <p:spPr>
          <a:xfrm>
            <a:off x="416573" y="605058"/>
            <a:ext cx="296599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4" name="Picture Placeholder 22">
            <a:extLst>
              <a:ext uri="{AE654086-BD20-4DE9-B2B3-5A4B2DDE74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C3EA948-BC8B-4908-A3C6-2AB37CCA0FF5}"/>
              </a:ext>
            </a:extLst>
          </p:cNvPr>
          <p:cNvSpPr>
            <a:spLocks noGrp="1"/>
          </p:cNvSpPr>
          <p:nvPr>
            <p:ph type="pic" idx="1"/>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5" name="Text Placeholder 19">
            <a:extLst>
              <a:ext uri="{D6E69C74-064D-4974-A46A-4ACB136528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B1782B-70A5-4985-A526-1E69AEFDF440}"/>
              </a:ext>
            </a:extLst>
          </p:cNvPr>
          <p:cNvSpPr>
            <a:spLocks noGrp="1"/>
          </p:cNvSpPr>
          <p:nvPr>
            <p:ph type="body" idx="2"/>
          </p:nvPr>
        </p:nvSpPr>
        <p:spPr>
          <a:xfrm>
            <a:off x="416574" y="1243954"/>
            <a:ext cx="2033732" cy="423187"/>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Text Placeholder 2" hidden="1">
            <a:extLst>
              <a:ext uri="{A02810C5-576A-4660-8A4D-1A5B96F06C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91B6F46-E686-40A3-A8D2-A7A72DD7EFAD}"/>
              </a:ext>
            </a:extLst>
          </p:cNvPr>
          <p:cNvSpPr>
            <a:spLocks noGrp="1"/>
          </p:cNvSpPr>
          <p:nvPr>
            <p:ph type="body" idx="3"/>
          </p:nvPr>
        </p:nvSpPr>
        <p:spPr>
          <a:xfrm>
            <a:off x="3305089" y="1142784"/>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Rubik"/>
              </a:defRPr>
            </a:lvl1pPr>
          </a:lstStyle>
          <a:p>
            <a:pPr marL="228600" lvl="0" indent="-228600" algn="ctr"/>
            <a:r>
              <a:rPr lang="en-US" dirty="0"/>
              <a:t>website</a:t>
            </a:r>
          </a:p>
        </p:txBody>
      </p:sp>
      <p:sp>
        <p:nvSpPr>
          <p:cNvPr id="7" name="Text Placeholder 19">
            <a:extLst>
              <a:ext uri="{8C3DFDF9-5E2F-463F-9EE7-ED75352A979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E92B7BC-BD38-4465-BA08-2EAC86BF91A7}"/>
              </a:ext>
            </a:extLst>
          </p:cNvPr>
          <p:cNvSpPr>
            <a:spLocks noGrp="1"/>
          </p:cNvSpPr>
          <p:nvPr>
            <p:ph type="body" idx="4"/>
          </p:nvPr>
        </p:nvSpPr>
        <p:spPr>
          <a:xfrm>
            <a:off x="4527236" y="1425069"/>
            <a:ext cx="2218760" cy="474840"/>
          </a:xfrm>
        </p:spPr>
        <p:txBody>
          <a:bodyPr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8" name="Text Placeholder 2" hidden="1">
            <a:extLst>
              <a:ext uri="{9BFEF1B6-A383-4BC6-83DF-F161A38DA5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339A1C-7A6D-4E25-B39C-0538708273F7}"/>
              </a:ext>
            </a:extLst>
          </p:cNvPr>
          <p:cNvSpPr>
            <a:spLocks noGrp="1"/>
          </p:cNvSpPr>
          <p:nvPr>
            <p:ph type="body" idx="5"/>
          </p:nvPr>
        </p:nvSpPr>
        <p:spPr>
          <a:xfrm>
            <a:off x="3305089" y="2346507"/>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mj-lt"/>
              </a:defRPr>
            </a:lvl1pPr>
          </a:lstStyle>
          <a:p>
            <a:pPr marL="228600" lvl="0" indent="-228600" algn="ctr"/>
            <a:r>
              <a:rPr lang="en-US" dirty="0"/>
              <a:t>phone</a:t>
            </a:r>
          </a:p>
        </p:txBody>
      </p:sp>
      <p:sp>
        <p:nvSpPr>
          <p:cNvPr id="9" name="Text Placeholder 19">
            <a:extLst>
              <a:ext uri="{E5AD953C-CCC2-431F-9B91-27C5D42B30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4B319F-8836-4053-9207-B3ED72891BD1}"/>
              </a:ext>
            </a:extLst>
          </p:cNvPr>
          <p:cNvSpPr>
            <a:spLocks noGrp="1"/>
          </p:cNvSpPr>
          <p:nvPr>
            <p:ph type="body" idx="6"/>
          </p:nvPr>
        </p:nvSpPr>
        <p:spPr>
          <a:xfrm>
            <a:off x="4527236" y="2628792"/>
            <a:ext cx="2218760" cy="474840"/>
          </a:xfrm>
        </p:spPr>
        <p:txBody>
          <a:bodyPr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10" name="Text Placeholder 2" hidden="1">
            <a:extLst>
              <a:ext uri="{18D4C777-78FB-4AFD-A515-81D004AF2A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23A93F-E027-40F7-AAF9-1A3A8B587E86}"/>
              </a:ext>
            </a:extLst>
          </p:cNvPr>
          <p:cNvSpPr>
            <a:spLocks noGrp="1"/>
          </p:cNvSpPr>
          <p:nvPr>
            <p:ph type="body" idx="7"/>
          </p:nvPr>
        </p:nvSpPr>
        <p:spPr>
          <a:xfrm>
            <a:off x="3305089" y="3550229"/>
            <a:ext cx="1075134" cy="1075133"/>
          </a:xfrm>
          <a:prstGeom prst="ellipse">
            <a:avLst/>
          </a:prstGeom>
          <a:solidFill>
            <a:schemeClr val="bg1"/>
          </a:solidFill>
          <a:ln>
            <a:noFill/>
          </a:ln>
          <a:effectLst>
            <a:outerShdw blurRad="50800" dist="38100" dir="2700000" sx="101000" sy="101000">
              <a:srgbClr val="000000">
                <a:alpha val="13999"/>
              </a:srgbClr>
            </a:outerShdw>
          </a:effectLst>
        </p:spPr>
        <p:txBody>
          <a:bodyPr vert="horz" lIns="0" tIns="91440" rIns="0" bIns="45720" rtlCol="0" anchor="ctr">
            <a:normAutofit/>
          </a:bodyPr>
          <a:lstStyle>
            <a:lvl1pPr marL="0" lvl="0" indent="0">
              <a:lnSpc>
                <a:spcPct val="100000"/>
              </a:lnSpc>
              <a:buNone/>
              <a:defRPr lang="en-US" sz="2400" b="1" dirty="0">
                <a:solidFill>
                  <a:schemeClr val="tx1"/>
                </a:solidFill>
                <a:latin typeface="+mj-lt"/>
              </a:defRPr>
            </a:lvl1pPr>
          </a:lstStyle>
          <a:p>
            <a:pPr marL="228600" lvl="0" indent="-228600" algn="ctr"/>
            <a:r>
              <a:rPr lang="en-US" dirty="0"/>
              <a:t>email</a:t>
            </a:r>
          </a:p>
        </p:txBody>
      </p:sp>
      <p:sp>
        <p:nvSpPr>
          <p:cNvPr id="11" name="Text Placeholder 19">
            <a:extLst>
              <a:ext uri="{DA4BB9E9-3EDB-44A2-9645-13686F8BB01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B8C2E61-4BDB-4204-BD18-B5526307CDD2}"/>
              </a:ext>
            </a:extLst>
          </p:cNvPr>
          <p:cNvSpPr>
            <a:spLocks noGrp="1"/>
          </p:cNvSpPr>
          <p:nvPr>
            <p:ph type="body" idx="8"/>
          </p:nvPr>
        </p:nvSpPr>
        <p:spPr>
          <a:xfrm>
            <a:off x="4527236" y="3832514"/>
            <a:ext cx="2218760" cy="474840"/>
          </a:xfrm>
        </p:spPr>
        <p:txBody>
          <a:bodyPr lIns="0" rIns="0" rtlCol="0" anchor="ctr">
            <a:noAutofit/>
          </a:bodyPr>
          <a:lstStyle>
            <a:lvl1pPr marL="0" lvl="0" indent="0" algn="l" rtl="0">
              <a:lnSpc>
                <a:spcPct val="125000"/>
              </a:lnSpc>
              <a:buNone/>
              <a:defRPr lang="en-US" sz="1200" dirty="0">
                <a:solidFill>
                  <a:schemeClr val="bg2">
                    <a:lumMod val="50000"/>
                  </a:schemeClr>
                </a:solidFill>
                <a:latin typeface="Rubik-light"/>
              </a:defRPr>
            </a:lvl1pPr>
          </a:lstStyle>
          <a:p>
            <a:endParaRPr lang="en-US" dirty="0"/>
          </a:p>
        </p:txBody>
      </p:sp>
      <p:sp>
        <p:nvSpPr>
          <p:cNvPr id="12" name="Slide Number Placeholder 5">
            <a:extLst>
              <a:ext uri="{F31F3909-6F19-4B2A-B6E8-046135FC3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D09378-6854-4FDD-A1AF-988BD442174C}"/>
              </a:ext>
            </a:extLst>
          </p:cNvPr>
          <p:cNvSpPr>
            <a:spLocks noGrp="1"/>
          </p:cNvSpPr>
          <p:nvPr>
            <p:ph type="sldNum" sz="quarter" idx="9"/>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22F1FE2B-F048-4DE8-9846-2214DD4B8A47}" type="slidenum">
              <a:t>‹#›</a:t>
            </a:fld>
            <a:r>
              <a:rPr lang="en-US" dirty="0"/>
              <a:t>&lt;#&gt;</a:t>
            </a:r>
          </a:p>
        </p:txBody>
      </p:sp>
      <p:sp>
        <p:nvSpPr>
          <p:cNvPr id="13" name="Title 12">
            <a:extLst>
              <a:ext uri="{991B7919-E517-4782-86B8-E374854347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AE2678-FE79-4A12-A6F3-DC06238366D5}"/>
              </a:ext>
            </a:extLst>
          </p:cNvPr>
          <p:cNvSpPr>
            <a:spLocks noGrp="1"/>
          </p:cNvSpPr>
          <p:nvPr>
            <p:ph type="title" idx="10"/>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4" name="Content Placeholder 13">
            <a:extLst>
              <a:ext uri="{2B28A477-BE42-45DF-830F-FFA3AEDC63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CBE0B2D-4BB7-4CFF-AED9-2E1D60C40C15}"/>
              </a:ext>
            </a:extLst>
          </p:cNvPr>
          <p:cNvSpPr>
            <a:spLocks noGrp="1"/>
          </p:cNvSpPr>
          <p:nvPr>
            <p:ph idx="11"/>
          </p:nvPr>
        </p:nvSpPr>
        <p:spPr>
          <a:xfrm>
            <a:off x="3303384" y="1162307"/>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4">
            <a:extLst>
              <a:ext uri="{69D50B3D-EC55-45EF-9C03-EC499D6E11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276CDF-7D8A-46A3-BCAF-6723564EEE57}"/>
              </a:ext>
            </a:extLst>
          </p:cNvPr>
          <p:cNvSpPr>
            <a:spLocks noGrp="1"/>
          </p:cNvSpPr>
          <p:nvPr>
            <p:ph idx="12"/>
          </p:nvPr>
        </p:nvSpPr>
        <p:spPr>
          <a:xfrm>
            <a:off x="3304498" y="2353503"/>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a:extLst>
              <a:ext uri="{E3210DF8-232B-4EC2-AC8C-ABF140222C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18345B-1EEF-4833-93A3-6B051516F521}"/>
              </a:ext>
            </a:extLst>
          </p:cNvPr>
          <p:cNvSpPr>
            <a:spLocks noGrp="1"/>
          </p:cNvSpPr>
          <p:nvPr>
            <p:ph idx="13"/>
          </p:nvPr>
        </p:nvSpPr>
        <p:spPr>
          <a:xfrm>
            <a:off x="3304498" y="3532584"/>
            <a:ext cx="1076325" cy="1076325"/>
          </a:xfrm>
          <a:prstGeom prst="ellipse">
            <a:avLst/>
          </a:prstGeom>
          <a:solidFill>
            <a:schemeClr val="bg1"/>
          </a:solidFill>
          <a:effectLst>
            <a:outerShdw blurRad="76200" dist="38100" dir="2700000">
              <a:srgbClr val="3F3F3F">
                <a:alpha val="10000"/>
              </a:srgbClr>
            </a:outerShdw>
          </a:effectLst>
        </p:spPr>
        <p:txBody>
          <a:bodyPr vert="horz" lIns="0" tIns="0" rIns="0" bIns="0" rtlCol="0" anchor="ctr">
            <a:noAutofit/>
          </a:bodyPr>
          <a:lstStyle>
            <a:lvl1pPr marL="0" lvl="0" indent="0" algn="ctr">
              <a:lnSpc>
                <a:spcPct val="100000"/>
              </a:lnSpc>
              <a:buNone/>
              <a:defRPr lang="en-US" sz="1800" b="0" dirty="0">
                <a:solidFill>
                  <a:schemeClr val="tx1">
                    <a:lumMod val="75000"/>
                    <a:lumOff val="25000"/>
                  </a:schemeClr>
                </a:solidFill>
                <a:latin typeface="Anton"/>
              </a:defRPr>
            </a:lvl1pPr>
            <a:lvl2pPr marL="0" lvl="1" indent="0" algn="ctr">
              <a:lnSpc>
                <a:spcPct val="100000"/>
              </a:lnSpc>
              <a:buNone/>
              <a:defRPr lang="en-US" sz="1800" b="0" dirty="0">
                <a:solidFill>
                  <a:schemeClr val="tx1">
                    <a:lumMod val="75000"/>
                    <a:lumOff val="25000"/>
                  </a:schemeClr>
                </a:solidFill>
                <a:latin typeface="Anton"/>
              </a:defRPr>
            </a:lvl2pPr>
            <a:lvl3pPr marL="0" lvl="2" indent="0" algn="ctr">
              <a:lnSpc>
                <a:spcPct val="100000"/>
              </a:lnSpc>
              <a:buNone/>
              <a:defRPr lang="en-US" sz="1800" b="0" dirty="0">
                <a:solidFill>
                  <a:schemeClr val="tx1">
                    <a:lumMod val="75000"/>
                    <a:lumOff val="25000"/>
                  </a:schemeClr>
                </a:solidFill>
                <a:latin typeface="Anton"/>
              </a:defRPr>
            </a:lvl3pPr>
            <a:lvl4pPr marL="0" lvl="3" indent="0" algn="ctr">
              <a:lnSpc>
                <a:spcPct val="100000"/>
              </a:lnSpc>
              <a:buNone/>
              <a:defRPr lang="en-US" sz="1800" b="0" dirty="0">
                <a:solidFill>
                  <a:schemeClr val="tx1">
                    <a:lumMod val="75000"/>
                    <a:lumOff val="25000"/>
                  </a:schemeClr>
                </a:solidFill>
                <a:latin typeface="Anton"/>
              </a:defRPr>
            </a:lvl4pPr>
            <a:lvl5pPr marL="0" lvl="4" indent="0" algn="ctr">
              <a:lnSpc>
                <a:spcPct val="100000"/>
              </a:lnSpc>
              <a:buNone/>
              <a:defRPr lang="en-US" sz="1800" b="0" dirty="0">
                <a:solidFill>
                  <a:schemeClr val="tx1">
                    <a:lumMod val="75000"/>
                    <a:lumOff val="25000"/>
                  </a:schemeClr>
                </a:solidFill>
                <a:latin typeface="Anton"/>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Date Placeholder 1">
            <a:extLst>
              <a:ext uri="{AA4FD1E6-0741-4E43-8898-C8E2C4010F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924152A-E0A0-48CF-B5D7-03CBD4417EDE}"/>
              </a:ext>
            </a:extLst>
          </p:cNvPr>
          <p:cNvSpPr>
            <a:spLocks noGrp="1"/>
          </p:cNvSpPr>
          <p:nvPr>
            <p:ph type="dt" sz="half" idx="14"/>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8" name="Footer Placeholder 1">
            <a:extLst>
              <a:ext uri="{0DF81C0C-AF5F-468A-81C0-5E0C3DBDF5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9EA8ECA-B175-4A28-84D8-E9EDF8EB1B69}"/>
              </a:ext>
            </a:extLst>
          </p:cNvPr>
          <p:cNvSpPr>
            <a:spLocks noGrp="1"/>
          </p:cNvSpPr>
          <p:nvPr>
            <p:ph type="ftr" sz="quarter" idx="15"/>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9466C5C-F367-429C-8E01-B584E77162D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2" name="Rectangle 6">
            <a:extLst>
              <a:ext uri="{A34E357F-6F8F-4D5E-B36E-330413BD50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D8D5C3-BBA0-4A49-B070-4B55457E2B48}"/>
              </a:ext>
            </a:extLst>
          </p:cNvPr>
          <p:cNvSpPr/>
          <p:nvPr userDrawn="1"/>
        </p:nvSpPr>
        <p:spPr>
          <a:xfrm>
            <a:off x="257175" y="257175"/>
            <a:ext cx="1907930" cy="1907930"/>
          </a:xfrm>
          <a:prstGeom prst="rect">
            <a:avLst/>
          </a:prstGeom>
          <a:solidFill>
            <a:srgbClr val="D0E9E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5" hidden="1">
            <a:extLst>
              <a:ext uri="{1E89FFFF-7FEE-4D85-A2A5-6780FC1ECD8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D362BD-6810-4264-9504-FE3FDCC97330}"/>
              </a:ext>
            </a:extLst>
          </p:cNvPr>
          <p:cNvSpPr>
            <a:spLocks noGrp="1"/>
          </p:cNvSpPr>
          <p:nvPr>
            <p:ph type="body"/>
          </p:nvPr>
        </p:nvSpPr>
        <p:spPr>
          <a:xfrm>
            <a:off x="416573" y="1479557"/>
            <a:ext cx="2948133" cy="1098612"/>
          </a:xfrm>
        </p:spPr>
        <p:txBody>
          <a:bodyPr rtlCol="0" anchor="b">
            <a:noAutofit/>
          </a:bodyPr>
          <a:lstStyle>
            <a:lvl1pPr marL="0" lvl="0" indent="0">
              <a:lnSpc>
                <a:spcPct val="100000"/>
              </a:lnSpc>
              <a:buNone/>
              <a:defRPr lang="en-US" sz="4000" baseline="0" dirty="0">
                <a:solidFill>
                  <a:schemeClr val="accent5"/>
                </a:solidFill>
                <a:latin typeface="Anton"/>
              </a:defRPr>
            </a:lvl1pPr>
            <a:lvl2pPr lvl="1">
              <a:defRPr lang="en-US" sz="5400" dirty="0">
                <a:solidFill>
                  <a:srgbClr val="6D929B"/>
                </a:solidFill>
                <a:latin typeface="Anton"/>
              </a:defRPr>
            </a:lvl2pPr>
          </a:lstStyle>
          <a:p>
            <a:pPr lvl="0"/>
            <a:r>
              <a:rPr lang="en-US" dirty="0"/>
              <a:t>ADD YOUR                         TITLE HERE</a:t>
            </a:r>
          </a:p>
        </p:txBody>
      </p:sp>
      <p:sp>
        <p:nvSpPr>
          <p:cNvPr id="4" name="Text Placeholder 19">
            <a:extLst>
              <a:ext uri="{8B3B232D-A8E8-4722-9A8C-D90F02BC8B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FC35B8-8EE6-4EAC-BD21-46B0776FC7AF}"/>
              </a:ext>
            </a:extLst>
          </p:cNvPr>
          <p:cNvSpPr>
            <a:spLocks noGrp="1"/>
          </p:cNvSpPr>
          <p:nvPr>
            <p:ph type="body" idx="1"/>
          </p:nvPr>
        </p:nvSpPr>
        <p:spPr>
          <a:xfrm>
            <a:off x="416718" y="2971175"/>
            <a:ext cx="2947988" cy="678656"/>
          </a:xfrm>
        </p:spPr>
        <p:txBody>
          <a:bodyPr rtlCol="0" anchor="t"/>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Picture Placeholder 22">
            <a:extLst>
              <a:ext uri="{14D94391-7BFA-4DF5-9017-41AACF6A90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B8B607-93E0-444F-ADA1-D0D44B337A75}"/>
              </a:ext>
            </a:extLst>
          </p:cNvPr>
          <p:cNvSpPr>
            <a:spLocks noGrp="1"/>
          </p:cNvSpPr>
          <p:nvPr>
            <p:ph type="pic" idx="2"/>
          </p:nvPr>
        </p:nvSpPr>
        <p:spPr>
          <a:xfrm>
            <a:off x="2336391" y="257175"/>
            <a:ext cx="764381" cy="665316"/>
          </a:xfrm>
        </p:spPr>
        <p:txBody>
          <a:bodyPr rtlCol="0" anchor="ctr">
            <a:noAutofit/>
          </a:bodyPr>
          <a:lstStyle>
            <a:lvl1pPr marL="0" lvl="0" indent="0" algn="ctr">
              <a:buNone/>
              <a:defRPr lang="en-US" sz="1100" baseline="0" dirty="0"/>
            </a:lvl1pPr>
          </a:lstStyle>
          <a:p>
            <a:r>
              <a:rPr lang="en-US" dirty="0"/>
              <a:t>Add logo</a:t>
            </a:r>
          </a:p>
        </p:txBody>
      </p:sp>
      <p:sp>
        <p:nvSpPr>
          <p:cNvPr id="6" name="Rectangle 9">
            <a:extLst>
              <a:ext uri="{23614F30-B0A8-4F89-AF1A-A81D99919B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F7017BD-05FD-4CCE-B1C6-03A64DEC96B9}"/>
              </a:ext>
            </a:extLst>
          </p:cNvPr>
          <p:cNvSpPr/>
          <p:nvPr userDrawn="1"/>
        </p:nvSpPr>
        <p:spPr>
          <a:xfrm>
            <a:off x="5419146" y="1243953"/>
            <a:ext cx="3467678" cy="3207824"/>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3">
            <a:extLst>
              <a:ext uri="{4A73C3EF-D9A5-4A29-8406-8A4842AA25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E8BF39-99E4-44B2-82F5-19340D578D02}"/>
              </a:ext>
            </a:extLst>
          </p:cNvPr>
          <p:cNvSpPr>
            <a:spLocks noGrp="1"/>
          </p:cNvSpPr>
          <p:nvPr>
            <p:ph type="pic" idx="3"/>
          </p:nvPr>
        </p:nvSpPr>
        <p:spPr>
          <a:xfrm>
            <a:off x="3736181" y="1571405"/>
            <a:ext cx="5150642"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8" name="Title 7">
            <a:extLst>
              <a:ext uri="{5D13F933-4788-4F48-9732-49BA2F9C5D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D582E24-7E43-48C2-8AAA-4D370AE97553}"/>
              </a:ext>
            </a:extLst>
          </p:cNvPr>
          <p:cNvSpPr>
            <a:spLocks noGrp="1"/>
          </p:cNvSpPr>
          <p:nvPr>
            <p:ph type="title" idx="4"/>
          </p:nvPr>
        </p:nvSpPr>
        <p:spPr>
          <a:xfrm>
            <a:off x="409575" y="1476375"/>
            <a:ext cx="295275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Slide Number Placeholder 1">
            <a:extLst>
              <a:ext uri="{CA4715C6-024E-4DD7-B8E6-85987F703D9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9950028-B35C-4DF6-8A57-430BEC265097}"/>
              </a:ext>
            </a:extLst>
          </p:cNvPr>
          <p:cNvSpPr>
            <a:spLocks noGrp="1"/>
          </p:cNvSpPr>
          <p:nvPr>
            <p:ph type="sldNum" sz="quarter" idx="5"/>
          </p:nvPr>
        </p:nvSpPr>
        <p:spPr>
          <a:xfrm>
            <a:off x="7767815" y="4695033"/>
            <a:ext cx="613018" cy="285750"/>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r>
              <a:rPr lang="en-US" dirty="0"/>
              <a:t>&lt;#&gt;</a:t>
            </a:r>
          </a:p>
        </p:txBody>
      </p:sp>
      <p:sp>
        <p:nvSpPr>
          <p:cNvPr id="10" name="Date Placeholder 1">
            <a:extLst>
              <a:ext uri="{93C51ABF-3BB1-4B41-B310-81D9473B89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3C960F7-7429-41E0-9365-846EEAFBBD5C}"/>
              </a:ext>
            </a:extLst>
          </p:cNvPr>
          <p:cNvSpPr>
            <a:spLocks noGrp="1"/>
          </p:cNvSpPr>
          <p:nvPr>
            <p:ph type="dt" sz="half" idx="6"/>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1" name="Footer Placeholder 1">
            <a:extLst>
              <a:ext uri="{8E878D17-58CC-4866-BCEF-39B210552F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BEFFD6-E4AE-42B6-AB97-C9F01F3A5DDF}"/>
              </a:ext>
            </a:extLst>
          </p:cNvPr>
          <p:cNvSpPr>
            <a:spLocks noGrp="1"/>
          </p:cNvSpPr>
          <p:nvPr>
            <p:ph type="ftr" sz="quarter" idx="7"/>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328C878-6BD3-48F9-B062-C135336D758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y Data">
    <p:spTree>
      <p:nvGrpSpPr>
        <p:cNvPr id="1" name=""/>
        <p:cNvGrpSpPr/>
        <p:nvPr/>
      </p:nvGrpSpPr>
      <p:grpSpPr>
        <a:xfrm>
          <a:off x="0" y="0"/>
          <a:ext cx="0" cy="0"/>
          <a:chOff x="0" y="0"/>
          <a:chExt cx="0" cy="0"/>
        </a:xfrm>
      </p:grpSpPr>
      <p:sp>
        <p:nvSpPr>
          <p:cNvPr id="2" name="Rectangle 17">
            <a:extLst>
              <a:ext uri="{6BFBE47E-723E-4B7A-9524-E9F56141C8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F1920F-3B3C-4D7F-AB7E-FF86682B71C5}"/>
              </a:ext>
            </a:extLst>
          </p:cNvPr>
          <p:cNvSpPr/>
          <p:nvPr userDrawn="1"/>
        </p:nvSpPr>
        <p:spPr>
          <a:xfrm>
            <a:off x="257175" y="257173"/>
            <a:ext cx="8629649" cy="4629150"/>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hart Placeholder 4">
            <a:extLst>
              <a:ext uri="{5FE731C9-89C9-4107-9F19-119B4D6B03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BFB463-0B8D-44C9-A329-7E592319300A}"/>
              </a:ext>
            </a:extLst>
          </p:cNvPr>
          <p:cNvSpPr>
            <a:spLocks noGrp="1"/>
          </p:cNvSpPr>
          <p:nvPr>
            <p:ph type="chart"/>
          </p:nvPr>
        </p:nvSpPr>
        <p:spPr>
          <a:xfrm>
            <a:off x="416719" y="2578893"/>
            <a:ext cx="3534217"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Chart Placeholder 2">
            <a:extLst>
              <a:ext uri="{E94DD277-F890-45DE-9AC6-F7F0189A2A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771871-D452-4C91-931D-0CD452736DA6}"/>
              </a:ext>
            </a:extLst>
          </p:cNvPr>
          <p:cNvSpPr>
            <a:spLocks noGrp="1"/>
          </p:cNvSpPr>
          <p:nvPr>
            <p:ph type="chart" idx="1"/>
          </p:nvPr>
        </p:nvSpPr>
        <p:spPr>
          <a:xfrm>
            <a:off x="4276725" y="871809"/>
            <a:ext cx="4529137" cy="3901827"/>
          </a:xfrm>
        </p:spPr>
        <p:txBody>
          <a:bodyPr rtlCol="0" anchor="ctr">
            <a:normAutofit/>
          </a:bodyPr>
          <a:lstStyle>
            <a:lvl1pPr marL="0" lvl="0" indent="0" algn="ctr">
              <a:buNone/>
              <a:defRPr lang="en-US" sz="1800" dirty="0"/>
            </a:lvl1pPr>
          </a:lstStyle>
          <a:p>
            <a:r>
              <a:rPr lang="en-US" dirty="0"/>
              <a:t>Add chart</a:t>
            </a:r>
          </a:p>
        </p:txBody>
      </p:sp>
      <p:sp>
        <p:nvSpPr>
          <p:cNvPr id="5" name="Text Placeholder 15">
            <a:extLst>
              <a:ext uri="{36D235D5-327A-4720-9F48-9703CAFC5CE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CB7BF0-1403-47A8-A074-F03C8FC7FF89}"/>
              </a:ext>
            </a:extLst>
          </p:cNvPr>
          <p:cNvSpPr>
            <a:spLocks noGrp="1"/>
          </p:cNvSpPr>
          <p:nvPr>
            <p:ph type="body" idx="2"/>
          </p:nvPr>
        </p:nvSpPr>
        <p:spPr>
          <a:xfrm>
            <a:off x="416573" y="605058"/>
            <a:ext cx="4719783"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DF17DB73-D97F-4AFF-9624-2382AE0B28A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55D200-397D-4A55-83A5-DC0D40004147}"/>
              </a:ext>
            </a:extLst>
          </p:cNvPr>
          <p:cNvSpPr>
            <a:spLocks noGrp="1"/>
          </p:cNvSpPr>
          <p:nvPr>
            <p:ph type="body" idx="3"/>
          </p:nvPr>
        </p:nvSpPr>
        <p:spPr>
          <a:xfrm>
            <a:off x="416572" y="1243953"/>
            <a:ext cx="3534363" cy="1160760"/>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7" name="Picture Placeholder 22">
            <a:extLst>
              <a:ext uri="{7085A794-6CD7-4CDE-8249-17D9CDF2D8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C7AFE6-B000-4CC4-A89B-70AF14A9AAD0}"/>
              </a:ext>
            </a:extLst>
          </p:cNvPr>
          <p:cNvSpPr>
            <a:spLocks noGrp="1"/>
          </p:cNvSpPr>
          <p:nvPr>
            <p:ph type="pic" idx="4"/>
          </p:nvPr>
        </p:nvSpPr>
        <p:spPr>
          <a:xfrm>
            <a:off x="7969134"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6B5EBB2A-243E-424C-818E-98C142245F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20199D-D76B-44C1-AB9F-7A20FE91A2A8}"/>
              </a:ext>
            </a:extLst>
          </p:cNvPr>
          <p:cNvSpPr>
            <a:spLocks noGrp="1"/>
          </p:cNvSpPr>
          <p:nvPr>
            <p:ph type="sldNum" sz="quarter" idx="5"/>
          </p:nvPr>
        </p:nvSpPr>
        <p:spPr>
          <a:xfrm>
            <a:off x="8284028" y="4869591"/>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3A6FBEC-1436-440B-A82F-53AD1BE60745}" type="slidenum">
              <a:t>‹#›</a:t>
            </a:fld>
            <a:endParaRPr lang="en-US" dirty="0"/>
          </a:p>
        </p:txBody>
      </p:sp>
      <p:sp>
        <p:nvSpPr>
          <p:cNvPr id="9" name="Date Placeholder 1">
            <a:extLst>
              <a:ext uri="{CF8E0312-4440-42F4-86A7-EC6C18A667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07B864E-1BCD-4E92-A45F-2129BA940C01}"/>
              </a:ext>
            </a:extLst>
          </p:cNvPr>
          <p:cNvSpPr>
            <a:spLocks noGrp="1"/>
          </p:cNvSpPr>
          <p:nvPr>
            <p:ph type="dt" sz="half" idx="6"/>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C113C550-680E-4A2C-B1C6-2BB81294E5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2E6E09-ED9C-4392-89F0-0256F66B6101}"/>
              </a:ext>
            </a:extLst>
          </p:cNvPr>
          <p:cNvSpPr>
            <a:spLocks noGrp="1"/>
          </p:cNvSpPr>
          <p:nvPr>
            <p:ph type="ftr" sz="quarter" idx="7"/>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CF80485F-6639-4DD1-98F3-78672DBC1A4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6">
            <a:extLst>
              <a:ext uri="{D23483C6-F909-4C26-864C-385D5C1D70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8D4902-3E1D-40F2-9CF3-D2F17317CE1B}"/>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9">
            <a:extLst>
              <a:ext uri="{4F0A1875-A9B2-4880-88B5-A99E5EAD9C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81C09B5-9269-48E8-A62D-6BBD40FD66EF}"/>
              </a:ext>
            </a:extLst>
          </p:cNvPr>
          <p:cNvSpPr>
            <a:spLocks noGrp="1"/>
          </p:cNvSpPr>
          <p:nvPr>
            <p:ph type="body"/>
          </p:nvPr>
        </p:nvSpPr>
        <p:spPr>
          <a:xfrm>
            <a:off x="424167" y="2028396"/>
            <a:ext cx="2332265" cy="238125"/>
          </a:xfrm>
        </p:spPr>
        <p:txBody>
          <a:bodyPr rtlCol="0" anchor="t">
            <a:noAutofit/>
          </a:bodyPr>
          <a:lstStyle>
            <a:lvl1pPr marL="0" lvl="0" indent="0">
              <a:lnSpc>
                <a:spcPct val="100000"/>
              </a:lnSpc>
              <a:buNone/>
              <a:defRPr lang="en-US" sz="2000" baseline="0" dirty="0">
                <a:solidFill>
                  <a:schemeClr val="tx1">
                    <a:lumMod val="75000"/>
                    <a:lumOff val="25000"/>
                  </a:schemeClr>
                </a:solidFill>
                <a:latin typeface="+mj-lt"/>
              </a:defRPr>
            </a:lvl1pPr>
          </a:lstStyle>
          <a:p>
            <a:pPr lvl="0"/>
            <a:r>
              <a:rPr lang="en-US" dirty="0"/>
              <a:t>add title</a:t>
            </a:r>
          </a:p>
        </p:txBody>
      </p:sp>
      <p:sp>
        <p:nvSpPr>
          <p:cNvPr id="4" name="Text Placeholder 31">
            <a:extLst>
              <a:ext uri="{5CBCE78E-20A2-45C0-AF64-E9CB17C472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8294DC-ADC0-477A-8143-DF2AE90F0004}"/>
              </a:ext>
            </a:extLst>
          </p:cNvPr>
          <p:cNvSpPr>
            <a:spLocks noGrp="1"/>
          </p:cNvSpPr>
          <p:nvPr>
            <p:ph type="body" idx="1"/>
          </p:nvPr>
        </p:nvSpPr>
        <p:spPr>
          <a:xfrm>
            <a:off x="416573" y="1780794"/>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01.</a:t>
            </a:r>
          </a:p>
        </p:txBody>
      </p:sp>
      <p:sp>
        <p:nvSpPr>
          <p:cNvPr id="5" name="Text Placeholder 29">
            <a:extLst>
              <a:ext uri="{9A295680-30E3-43C3-878A-AB01FAFF312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482C0D-F095-4147-AD6A-D17DE9252BB1}"/>
              </a:ext>
            </a:extLst>
          </p:cNvPr>
          <p:cNvSpPr>
            <a:spLocks noGrp="1"/>
          </p:cNvSpPr>
          <p:nvPr>
            <p:ph type="body" idx="2"/>
          </p:nvPr>
        </p:nvSpPr>
        <p:spPr>
          <a:xfrm>
            <a:off x="416575" y="3136525"/>
            <a:ext cx="2332265" cy="238125"/>
          </a:xfrm>
        </p:spPr>
        <p:txBody>
          <a:bodyPr rtlCol="0" anchor="t">
            <a:noAutofit/>
          </a:bodyPr>
          <a:lstStyle>
            <a:lvl1pPr marL="0" marR="0" lvl="0" indent="0" algn="l" rtl="0">
              <a:lnSpc>
                <a:spcPct val="100000"/>
              </a:lnSpc>
              <a:spcBef>
                <a:spcPts val="1000"/>
              </a:spcBef>
              <a:spcAft>
                <a:spcPts val="0"/>
              </a:spcAft>
              <a:buFont typeface="Arial"/>
              <a:buNone/>
              <a:defRPr lang="en-US" sz="2000" dirty="0">
                <a:solidFill>
                  <a:schemeClr val="tx1">
                    <a:lumMod val="75000"/>
                    <a:lumOff val="25000"/>
                  </a:schemeClr>
                </a:solidFill>
                <a:latin typeface="+mj-lt"/>
              </a:defRPr>
            </a:lvl1pPr>
          </a:lstStyle>
          <a:p>
            <a:pPr lvl="0"/>
            <a:r>
              <a:rPr lang="en-US" dirty="0"/>
              <a:t>add title</a:t>
            </a:r>
          </a:p>
        </p:txBody>
      </p:sp>
      <p:sp>
        <p:nvSpPr>
          <p:cNvPr id="6" name="Text Placeholder 31">
            <a:extLst>
              <a:ext uri="{5F66F72C-0E18-417E-8B91-0B0D7C2E43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6CFF0A-8EA3-4083-A543-3E69B5AAD4A3}"/>
              </a:ext>
            </a:extLst>
          </p:cNvPr>
          <p:cNvSpPr>
            <a:spLocks noGrp="1"/>
          </p:cNvSpPr>
          <p:nvPr>
            <p:ph type="body" idx="3"/>
          </p:nvPr>
        </p:nvSpPr>
        <p:spPr>
          <a:xfrm>
            <a:off x="416572" y="2888927"/>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02.</a:t>
            </a:r>
          </a:p>
        </p:txBody>
      </p:sp>
      <p:sp>
        <p:nvSpPr>
          <p:cNvPr id="7" name="Text Placeholder 29">
            <a:extLst>
              <a:ext uri="{09B14094-51BD-4847-89A4-BE3B39B255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163445-8A9E-4614-92A2-388EF86F0DBD}"/>
              </a:ext>
            </a:extLst>
          </p:cNvPr>
          <p:cNvSpPr>
            <a:spLocks noGrp="1"/>
          </p:cNvSpPr>
          <p:nvPr>
            <p:ph type="body" idx="4"/>
          </p:nvPr>
        </p:nvSpPr>
        <p:spPr>
          <a:xfrm>
            <a:off x="416575" y="4235186"/>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8" name="Text Placeholder 31">
            <a:extLst>
              <a:ext uri="{F5676C1F-4F64-4B59-9EE7-BEB676BBD6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EC64AC-1A89-4B62-A344-4B0EDA63521F}"/>
              </a:ext>
            </a:extLst>
          </p:cNvPr>
          <p:cNvSpPr>
            <a:spLocks noGrp="1"/>
          </p:cNvSpPr>
          <p:nvPr>
            <p:ph type="body" idx="5"/>
          </p:nvPr>
        </p:nvSpPr>
        <p:spPr>
          <a:xfrm>
            <a:off x="416571" y="3987585"/>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03.</a:t>
            </a:r>
          </a:p>
        </p:txBody>
      </p:sp>
      <p:sp>
        <p:nvSpPr>
          <p:cNvPr id="9" name="Text Placeholder 29">
            <a:extLst>
              <a:ext uri="{1F9D8268-FE3C-4B4F-96D4-B6FF03C154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58F0CB1-B7C6-4114-B096-89A936E0DC03}"/>
              </a:ext>
            </a:extLst>
          </p:cNvPr>
          <p:cNvSpPr>
            <a:spLocks noGrp="1"/>
          </p:cNvSpPr>
          <p:nvPr>
            <p:ph type="body" idx="6"/>
          </p:nvPr>
        </p:nvSpPr>
        <p:spPr>
          <a:xfrm>
            <a:off x="3451222" y="2017804"/>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0" name="Text Placeholder 31">
            <a:extLst>
              <a:ext uri="{760230CF-53A4-403B-B4AF-1C6E098790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911163-AD48-480F-89A9-80EDE6C92C12}"/>
              </a:ext>
            </a:extLst>
          </p:cNvPr>
          <p:cNvSpPr>
            <a:spLocks noGrp="1"/>
          </p:cNvSpPr>
          <p:nvPr>
            <p:ph type="body" idx="7"/>
          </p:nvPr>
        </p:nvSpPr>
        <p:spPr>
          <a:xfrm>
            <a:off x="3443624" y="1770207"/>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04.</a:t>
            </a:r>
          </a:p>
        </p:txBody>
      </p:sp>
      <p:sp>
        <p:nvSpPr>
          <p:cNvPr id="11" name="Text Placeholder 29">
            <a:extLst>
              <a:ext uri="{8C097E57-F03B-466A-86D9-37112F76E0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6B2580-AF6A-461E-8A8B-321FE4A57152}"/>
              </a:ext>
            </a:extLst>
          </p:cNvPr>
          <p:cNvSpPr>
            <a:spLocks noGrp="1"/>
          </p:cNvSpPr>
          <p:nvPr>
            <p:ph type="body" idx="8"/>
          </p:nvPr>
        </p:nvSpPr>
        <p:spPr>
          <a:xfrm>
            <a:off x="3443621" y="3125943"/>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2" name="Text Placeholder 31">
            <a:extLst>
              <a:ext uri="{466752CD-4257-4C27-B9E0-4276EF29D4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43523D9-F108-4C73-A6D6-8B7DC238C528}"/>
              </a:ext>
            </a:extLst>
          </p:cNvPr>
          <p:cNvSpPr>
            <a:spLocks noGrp="1"/>
          </p:cNvSpPr>
          <p:nvPr>
            <p:ph type="body" idx="9"/>
          </p:nvPr>
        </p:nvSpPr>
        <p:spPr>
          <a:xfrm>
            <a:off x="3443623" y="2878341"/>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05.</a:t>
            </a:r>
          </a:p>
        </p:txBody>
      </p:sp>
      <p:sp>
        <p:nvSpPr>
          <p:cNvPr id="13" name="Text Placeholder 29">
            <a:extLst>
              <a:ext uri="{0B2C56DC-577B-42A6-BA7C-8F7DF0D447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646CE9-AAA4-4AAF-8E40-E65C52D938A5}"/>
              </a:ext>
            </a:extLst>
          </p:cNvPr>
          <p:cNvSpPr>
            <a:spLocks noGrp="1"/>
          </p:cNvSpPr>
          <p:nvPr>
            <p:ph type="body" idx="10"/>
          </p:nvPr>
        </p:nvSpPr>
        <p:spPr>
          <a:xfrm>
            <a:off x="3443623" y="4224599"/>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4" name="Text Placeholder 31">
            <a:extLst>
              <a:ext uri="{BB4C6B36-223B-4869-942B-FEE31272BA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21DED2-4AA6-468B-9F13-4E9DCAB8EB9D}"/>
              </a:ext>
            </a:extLst>
          </p:cNvPr>
          <p:cNvSpPr>
            <a:spLocks noGrp="1"/>
          </p:cNvSpPr>
          <p:nvPr>
            <p:ph type="body" idx="11"/>
          </p:nvPr>
        </p:nvSpPr>
        <p:spPr>
          <a:xfrm>
            <a:off x="3443623" y="3976999"/>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06.</a:t>
            </a:r>
          </a:p>
        </p:txBody>
      </p:sp>
      <p:sp>
        <p:nvSpPr>
          <p:cNvPr id="15" name="Text Placeholder 29">
            <a:extLst>
              <a:ext uri="{3CB6F9E5-38CC-452C-90E2-C207EB56EB7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608500-C2B0-4611-B49E-8AF28944794A}"/>
              </a:ext>
            </a:extLst>
          </p:cNvPr>
          <p:cNvSpPr>
            <a:spLocks noGrp="1"/>
          </p:cNvSpPr>
          <p:nvPr>
            <p:ph type="body" idx="12"/>
          </p:nvPr>
        </p:nvSpPr>
        <p:spPr>
          <a:xfrm>
            <a:off x="6481191" y="2017804"/>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6" name="Text Placeholder 31">
            <a:extLst>
              <a:ext uri="{6715BBA7-3544-4CC0-83CB-E603FAF00F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12629F0-7913-4247-B676-A426C15751E4}"/>
              </a:ext>
            </a:extLst>
          </p:cNvPr>
          <p:cNvSpPr>
            <a:spLocks noGrp="1"/>
          </p:cNvSpPr>
          <p:nvPr>
            <p:ph type="body" idx="13"/>
          </p:nvPr>
        </p:nvSpPr>
        <p:spPr>
          <a:xfrm>
            <a:off x="6473596" y="1770207"/>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07.</a:t>
            </a:r>
          </a:p>
        </p:txBody>
      </p:sp>
      <p:sp>
        <p:nvSpPr>
          <p:cNvPr id="17" name="Text Placeholder 29">
            <a:extLst>
              <a:ext uri="{5946BB65-1E90-441C-A124-1FA0B797DAA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D50893F-2C7A-41BD-A4FA-2FF3F1A6286C}"/>
              </a:ext>
            </a:extLst>
          </p:cNvPr>
          <p:cNvSpPr>
            <a:spLocks noGrp="1"/>
          </p:cNvSpPr>
          <p:nvPr>
            <p:ph type="body" idx="14"/>
          </p:nvPr>
        </p:nvSpPr>
        <p:spPr>
          <a:xfrm>
            <a:off x="6481191" y="3125943"/>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18" name="Text Placeholder 31">
            <a:extLst>
              <a:ext uri="{E8FC9894-F83A-4025-A808-3A42398C4BD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D14BF7-8C08-4055-91F7-5C96FCCDD6DE}"/>
              </a:ext>
            </a:extLst>
          </p:cNvPr>
          <p:cNvSpPr>
            <a:spLocks noGrp="1"/>
          </p:cNvSpPr>
          <p:nvPr>
            <p:ph type="body" idx="15"/>
          </p:nvPr>
        </p:nvSpPr>
        <p:spPr>
          <a:xfrm>
            <a:off x="6473596" y="2878341"/>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08.</a:t>
            </a:r>
          </a:p>
        </p:txBody>
      </p:sp>
      <p:sp>
        <p:nvSpPr>
          <p:cNvPr id="19" name="Text Placeholder 29">
            <a:extLst>
              <a:ext uri="{C73EF85D-173B-4195-A4E1-35CAB9E3F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DF9B17-B005-42B4-9FCF-E21AEE762269}"/>
              </a:ext>
            </a:extLst>
          </p:cNvPr>
          <p:cNvSpPr>
            <a:spLocks noGrp="1"/>
          </p:cNvSpPr>
          <p:nvPr>
            <p:ph type="body" idx="16"/>
          </p:nvPr>
        </p:nvSpPr>
        <p:spPr>
          <a:xfrm>
            <a:off x="6473596" y="4224599"/>
            <a:ext cx="2332265" cy="238125"/>
          </a:xfrm>
        </p:spPr>
        <p:txBody>
          <a:bodyPr rtlCol="0" anchor="t">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add title</a:t>
            </a:r>
          </a:p>
        </p:txBody>
      </p:sp>
      <p:sp>
        <p:nvSpPr>
          <p:cNvPr id="20" name="Text Placeholder 31">
            <a:extLst>
              <a:ext uri="{BFFF1B11-D350-4440-A63B-B8E3FC8A9F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9BC59CB-6A86-4841-80E4-59703479A33E}"/>
              </a:ext>
            </a:extLst>
          </p:cNvPr>
          <p:cNvSpPr>
            <a:spLocks noGrp="1"/>
          </p:cNvSpPr>
          <p:nvPr>
            <p:ph type="body" idx="17"/>
          </p:nvPr>
        </p:nvSpPr>
        <p:spPr>
          <a:xfrm>
            <a:off x="6473594" y="3976999"/>
            <a:ext cx="2332265" cy="247599"/>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09.</a:t>
            </a:r>
          </a:p>
        </p:txBody>
      </p:sp>
      <p:sp>
        <p:nvSpPr>
          <p:cNvPr id="21" name="Text Placeholder 15" hidden="1">
            <a:extLst>
              <a:ext uri="{ECFD8977-FAAC-4AE4-94AD-FAA88FF44FA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6BD9F6A-1AB9-45F9-AC1C-54FE0E62463B}"/>
              </a:ext>
            </a:extLst>
          </p:cNvPr>
          <p:cNvSpPr>
            <a:spLocks noGrp="1"/>
          </p:cNvSpPr>
          <p:nvPr>
            <p:ph type="body" idx="18"/>
          </p:nvPr>
        </p:nvSpPr>
        <p:spPr>
          <a:xfrm>
            <a:off x="416573" y="605058"/>
            <a:ext cx="4719782" cy="531800"/>
          </a:xfrm>
        </p:spPr>
        <p:txBody>
          <a:bodyPr rtlCol="0" anchor="t">
            <a:noAutofit/>
          </a:bodyPr>
          <a:lstStyle>
            <a:lvl1pPr marL="0" lvl="0" indent="0">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22" name="Picture Placeholder 22">
            <a:extLst>
              <a:ext uri="{B92E3BF6-8F41-48B7-8931-AEEEC25185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33DE39-67DE-4465-9469-8A207070E021}"/>
              </a:ext>
            </a:extLst>
          </p:cNvPr>
          <p:cNvSpPr>
            <a:spLocks noGrp="1"/>
          </p:cNvSpPr>
          <p:nvPr>
            <p:ph type="pic" idx="19"/>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23" name="Slide Number Placeholder 5">
            <a:extLst>
              <a:ext uri="{4DD12987-E0D7-4869-BB0B-0154517729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EB80640-1B97-46B5-BF3B-502CE1308A36}"/>
              </a:ext>
            </a:extLst>
          </p:cNvPr>
          <p:cNvSpPr>
            <a:spLocks noGrp="1"/>
          </p:cNvSpPr>
          <p:nvPr>
            <p:ph type="sldNum" sz="quarter" idx="20"/>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D93AF953-3403-4707-B995-9FF9F9501E4A}" type="slidenum">
              <a:t>‹#›</a:t>
            </a:fld>
            <a:endParaRPr lang="en-US" dirty="0"/>
          </a:p>
        </p:txBody>
      </p:sp>
      <p:sp>
        <p:nvSpPr>
          <p:cNvPr id="24" name="Title 23">
            <a:extLst>
              <a:ext uri="{0E55E47A-E986-4200-8480-8BF11E1436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A02D4E6-228D-4ABE-90E2-2061467D40B1}"/>
              </a:ext>
            </a:extLst>
          </p:cNvPr>
          <p:cNvSpPr>
            <a:spLocks noGrp="1"/>
          </p:cNvSpPr>
          <p:nvPr>
            <p:ph type="title" idx="21"/>
          </p:nvPr>
        </p:nvSpPr>
        <p:spPr>
          <a:xfrm>
            <a:off x="409575" y="600075"/>
            <a:ext cx="4724400" cy="533400"/>
          </a:xfrm>
          <a:prstGeom prst="rect">
            <a:avLst/>
          </a:prstGeom>
        </p:spPr>
        <p:txBody>
          <a:bodyPr vert="horz" lIns="91440" tIns="45720" rIns="91440" bIns="45720" rtlCol="0" anchor="t">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5" name="Date Placeholder 1">
            <a:extLst>
              <a:ext uri="{F780CC1D-8EFB-4A41-BAB8-5EDC6DEAC0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DA4EE6-8CD5-47F2-83EB-12398D2050B1}"/>
              </a:ext>
            </a:extLst>
          </p:cNvPr>
          <p:cNvSpPr>
            <a:spLocks noGrp="1"/>
          </p:cNvSpPr>
          <p:nvPr>
            <p:ph type="dt" sz="half" idx="22"/>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6" name="Footer Placeholder 1">
            <a:extLst>
              <a:ext uri="{417E154E-BE0C-42EA-9AFE-EB8DA70CE3B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58E616-A699-4F6C-AF23-6BB8A22C5A4F}"/>
              </a:ext>
            </a:extLst>
          </p:cNvPr>
          <p:cNvSpPr>
            <a:spLocks noGrp="1"/>
          </p:cNvSpPr>
          <p:nvPr>
            <p:ph type="ftr" sz="quarter" idx="23"/>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0EA878D0-EAB4-45E2-85DB-DE67849EA61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2" name="Rectangle 12">
            <a:extLst>
              <a:ext uri="{D9AC0BE3-4922-43F6-9DA8-F0734640E7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450756-7A87-4BC9-A984-842A71206FC1}"/>
              </a:ext>
            </a:extLst>
          </p:cNvPr>
          <p:cNvSpPr/>
          <p:nvPr userDrawn="1"/>
        </p:nvSpPr>
        <p:spPr>
          <a:xfrm>
            <a:off x="249583" y="264766"/>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2">
            <a:extLst>
              <a:ext uri="{9672D245-E75D-46FF-92E1-5B9D569718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C1B6559-2BDE-4C92-9515-26E51A2B460D}"/>
              </a:ext>
            </a:extLst>
          </p:cNvPr>
          <p:cNvSpPr>
            <a:spLocks noGrp="1"/>
          </p:cNvSpPr>
          <p:nvPr>
            <p:ph type="pic"/>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4" name="Text Placeholder 19">
            <a:extLst>
              <a:ext uri="{393EC0FF-0FDF-4C55-998D-7F45137914F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AF54C9B-1AB2-431B-8211-833A00561F55}"/>
              </a:ext>
            </a:extLst>
          </p:cNvPr>
          <p:cNvSpPr>
            <a:spLocks noGrp="1"/>
          </p:cNvSpPr>
          <p:nvPr>
            <p:ph type="body" idx="1"/>
          </p:nvPr>
        </p:nvSpPr>
        <p:spPr>
          <a:xfrm>
            <a:off x="416574" y="1243954"/>
            <a:ext cx="3448195" cy="3191260"/>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5" name="Text Placeholder 15" hidden="1">
            <a:extLst>
              <a:ext uri="{9602C7EB-E875-486B-AE4B-4D4A3FDA08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1B7DC7-1DC4-4036-A499-176BC82EADD5}"/>
              </a:ext>
            </a:extLst>
          </p:cNvPr>
          <p:cNvSpPr>
            <a:spLocks noGrp="1"/>
          </p:cNvSpPr>
          <p:nvPr>
            <p:ph type="body" idx="2"/>
          </p:nvPr>
        </p:nvSpPr>
        <p:spPr>
          <a:xfrm>
            <a:off x="416573" y="605058"/>
            <a:ext cx="4719782" cy="531800"/>
          </a:xfrm>
        </p:spPr>
        <p:txBody>
          <a:bodyPr rtlCol="0" anchor="t">
            <a:noAutofit/>
          </a:bodyPr>
          <a:lstStyle>
            <a:lvl1pPr marL="0" lvl="0" indent="0">
              <a:buNone/>
              <a:defRPr lang="en-US" sz="4000" baseline="0" dirty="0">
                <a:solidFill>
                  <a:schemeClr val="accent5"/>
                </a:solidFill>
                <a:latin typeface="Anton"/>
              </a:defRPr>
            </a:lvl1pPr>
            <a:lvl2pPr lvl="1">
              <a:defRPr lang="en-US" sz="5400" dirty="0">
                <a:solidFill>
                  <a:srgbClr val="6D929B"/>
                </a:solidFill>
                <a:latin typeface="Anton"/>
              </a:defRPr>
            </a:lvl2pPr>
          </a:lstStyle>
          <a:p>
            <a:pPr lvl="0"/>
            <a:r>
              <a:rPr lang="en-US" dirty="0"/>
              <a:t>ADD TITLE</a:t>
            </a:r>
          </a:p>
        </p:txBody>
      </p:sp>
      <p:sp>
        <p:nvSpPr>
          <p:cNvPr id="6" name="Picture Placeholder 3">
            <a:extLst>
              <a:ext uri="{F1D153F8-CFA0-4E7A-8D50-7BF05579760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E497BA-9196-4CB0-9B43-549D2D66A602}"/>
              </a:ext>
            </a:extLst>
          </p:cNvPr>
          <p:cNvSpPr>
            <a:spLocks noGrp="1"/>
          </p:cNvSpPr>
          <p:nvPr>
            <p:ph type="pic" idx="3"/>
          </p:nvPr>
        </p:nvSpPr>
        <p:spPr>
          <a:xfrm>
            <a:off x="4200525" y="1571405"/>
            <a:ext cx="4686299" cy="2880371"/>
          </a:xfrm>
        </p:spPr>
        <p:txBody>
          <a:bodyPr vert="horz" lIns="91440" tIns="45720" rIns="91440" bIns="45720" rtlCol="0" anchor="ctr">
            <a:normAutofit/>
          </a:bodyPr>
          <a:lstStyle>
            <a:lvl1pPr lvl="0">
              <a:defRPr lang="en-US" sz="1800" dirty="0">
                <a:solidFill>
                  <a:schemeClr val="tx1"/>
                </a:solidFill>
              </a:defRPr>
            </a:lvl1pPr>
          </a:lstStyle>
          <a:p>
            <a:pPr marL="0" lvl="0" indent="0" algn="ctr">
              <a:buNone/>
            </a:pPr>
            <a:r>
              <a:rPr lang="en-US" dirty="0"/>
              <a:t>Add picture</a:t>
            </a:r>
          </a:p>
        </p:txBody>
      </p:sp>
      <p:sp>
        <p:nvSpPr>
          <p:cNvPr id="7" name="Slide Number Placeholder 5">
            <a:extLst>
              <a:ext uri="{5CE2F6AA-D236-4BDD-87D1-1232EA247D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240880-D720-47B0-8AD0-05F0681A36A0}"/>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6FEE1BCB-7B46-41CD-AFB9-131E56B9B9B5}" type="slidenum">
              <a:t>‹#›</a:t>
            </a:fld>
            <a:r>
              <a:rPr lang="en-US" dirty="0"/>
              <a:t>&lt;#&gt;</a:t>
            </a:r>
          </a:p>
        </p:txBody>
      </p:sp>
      <p:sp>
        <p:nvSpPr>
          <p:cNvPr id="8" name="Title 7">
            <a:extLst>
              <a:ext uri="{2FEB0178-7FB4-4CBD-B959-1344E65FBDD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59562E0-5334-4398-A19D-94F1EAD04350}"/>
              </a:ext>
            </a:extLst>
          </p:cNvPr>
          <p:cNvSpPr>
            <a:spLocks noGrp="1"/>
          </p:cNvSpPr>
          <p:nvPr>
            <p:ph type="title" idx="5"/>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F15FD492-223A-4070-816C-E8445338A08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46A6807-E4CA-4297-87F5-4670DDEB9725}"/>
              </a:ext>
            </a:extLst>
          </p:cNvPr>
          <p:cNvSpPr>
            <a:spLocks noGrp="1"/>
          </p:cNvSpPr>
          <p:nvPr>
            <p:ph type="dt" sz="half" idx="6"/>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62C142B8-0F21-46B8-AA02-E0901040913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D85AAF-6568-4CC6-9977-2A7516F85623}"/>
              </a:ext>
            </a:extLst>
          </p:cNvPr>
          <p:cNvSpPr>
            <a:spLocks noGrp="1"/>
          </p:cNvSpPr>
          <p:nvPr>
            <p:ph type="ftr" sz="quarter" idx="7"/>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60C1C86A-67EB-4686-A466-C1DBE861BBEE}">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X Research Overview">
    <p:spTree>
      <p:nvGrpSpPr>
        <p:cNvPr id="1" name=""/>
        <p:cNvGrpSpPr/>
        <p:nvPr/>
      </p:nvGrpSpPr>
      <p:grpSpPr>
        <a:xfrm>
          <a:off x="0" y="0"/>
          <a:ext cx="0" cy="0"/>
          <a:chOff x="0" y="0"/>
          <a:chExt cx="0" cy="0"/>
        </a:xfrm>
      </p:grpSpPr>
      <p:sp>
        <p:nvSpPr>
          <p:cNvPr id="2" name="Rectangle 6">
            <a:extLst>
              <a:ext uri="{0AC14E2E-F5FE-46CD-8F0F-CD3BF5A5586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A0659AE-0580-4CA6-BCB6-EEE2D3D77057}"/>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15" hidden="1">
            <a:extLst>
              <a:ext uri="{CE39D93A-1C95-4279-A5A8-E10EEB90B7D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3D329C-4C20-45B8-A3A7-3F83833D15A9}"/>
              </a:ext>
            </a:extLst>
          </p:cNvPr>
          <p:cNvSpPr>
            <a:spLocks noGrp="1"/>
          </p:cNvSpPr>
          <p:nvPr>
            <p:ph type="body"/>
          </p:nvPr>
        </p:nvSpPr>
        <p:spPr>
          <a:xfrm>
            <a:off x="416573" y="3589859"/>
            <a:ext cx="3233883" cy="1098612"/>
          </a:xfrm>
        </p:spPr>
        <p:txBody>
          <a:bodyPr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4" name="Picture Placeholder 14">
            <a:extLst>
              <a:ext uri="{00C51BFC-5852-4B32-83C9-6C0F30CFAEC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C6134B4-1240-4D25-A118-06A92FD2D8CD}"/>
              </a:ext>
            </a:extLst>
          </p:cNvPr>
          <p:cNvSpPr>
            <a:spLocks noGrp="1"/>
          </p:cNvSpPr>
          <p:nvPr>
            <p:ph type="pic" idx="1"/>
          </p:nvPr>
        </p:nvSpPr>
        <p:spPr>
          <a:xfrm>
            <a:off x="5057557" y="602716"/>
            <a:ext cx="3748304" cy="2472498"/>
          </a:xfrm>
        </p:spPr>
        <p:txBody>
          <a:bodyPr rtlCol="0" anchor="ctr">
            <a:normAutofit/>
          </a:bodyPr>
          <a:lstStyle>
            <a:lvl1pPr marL="0" lvl="0" indent="0" algn="ctr">
              <a:buNone/>
              <a:defRPr lang="en-US" sz="1800" dirty="0"/>
            </a:lvl1pPr>
          </a:lstStyle>
          <a:p>
            <a:r>
              <a:rPr lang="en-US" dirty="0"/>
              <a:t>Add picture</a:t>
            </a:r>
          </a:p>
        </p:txBody>
      </p:sp>
      <p:sp>
        <p:nvSpPr>
          <p:cNvPr id="5" name="Picture Placeholder 14">
            <a:extLst>
              <a:ext uri="{8576551F-03CA-4BCF-814E-C37D5D542A8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78B8BB6-3B5C-4002-BA77-3D2A74B8E0CC}"/>
              </a:ext>
            </a:extLst>
          </p:cNvPr>
          <p:cNvSpPr>
            <a:spLocks noGrp="1"/>
          </p:cNvSpPr>
          <p:nvPr>
            <p:ph type="pic" idx="2"/>
          </p:nvPr>
        </p:nvSpPr>
        <p:spPr>
          <a:xfrm>
            <a:off x="479453" y="602718"/>
            <a:ext cx="2216121" cy="1969032"/>
          </a:xfrm>
        </p:spPr>
        <p:txBody>
          <a:bodyPr rtlCol="0" anchor="ctr">
            <a:normAutofit/>
          </a:bodyPr>
          <a:lstStyle>
            <a:lvl1pPr marL="0" lvl="0" indent="0" algn="ctr">
              <a:buNone/>
              <a:defRPr lang="en-US" sz="1800" dirty="0"/>
            </a:lvl1pPr>
          </a:lstStyle>
          <a:p>
            <a:r>
              <a:rPr lang="en-US" dirty="0"/>
              <a:t>Add picture</a:t>
            </a:r>
          </a:p>
        </p:txBody>
      </p:sp>
      <p:sp>
        <p:nvSpPr>
          <p:cNvPr id="6" name="Picture Placeholder 14">
            <a:extLst>
              <a:ext uri="{DFAC6E9E-3DA7-4B3C-8558-E868341F39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4A05FA-59E8-45EB-8340-F7B61C7DAC09}"/>
              </a:ext>
            </a:extLst>
          </p:cNvPr>
          <p:cNvSpPr>
            <a:spLocks noGrp="1"/>
          </p:cNvSpPr>
          <p:nvPr>
            <p:ph type="pic" idx="3"/>
          </p:nvPr>
        </p:nvSpPr>
        <p:spPr>
          <a:xfrm>
            <a:off x="2789247" y="602716"/>
            <a:ext cx="2174637" cy="1969032"/>
          </a:xfrm>
        </p:spPr>
        <p:txBody>
          <a:bodyPr rtlCol="0" anchor="ctr">
            <a:normAutofit/>
          </a:bodyPr>
          <a:lstStyle>
            <a:lvl1pPr marL="0" lvl="0" indent="0" algn="ctr">
              <a:buNone/>
              <a:defRPr lang="en-US" sz="1800" dirty="0"/>
            </a:lvl1pPr>
          </a:lstStyle>
          <a:p>
            <a:r>
              <a:rPr lang="en-US" dirty="0"/>
              <a:t>Add picture</a:t>
            </a:r>
          </a:p>
        </p:txBody>
      </p:sp>
      <p:sp>
        <p:nvSpPr>
          <p:cNvPr id="7" name="Text Placeholder 19">
            <a:extLst>
              <a:ext uri="{E0F09445-801B-45DB-BEC4-E9A27BF3BC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6A2CF7-4B2A-405E-9AD4-589F6C567EA3}"/>
              </a:ext>
            </a:extLst>
          </p:cNvPr>
          <p:cNvSpPr>
            <a:spLocks noGrp="1"/>
          </p:cNvSpPr>
          <p:nvPr>
            <p:ph type="body" idx="4"/>
          </p:nvPr>
        </p:nvSpPr>
        <p:spPr>
          <a:xfrm>
            <a:off x="4071614" y="3527711"/>
            <a:ext cx="4734248" cy="1160760"/>
          </a:xfrm>
        </p:spPr>
        <p:txBody>
          <a:bodyPr rtlCol="0" anchor="t">
            <a:norm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8" name="Picture Placeholder 22">
            <a:extLst>
              <a:ext uri="{C0B91353-3FC9-4247-B32A-4A45502600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AA3A6A-7C6E-4D38-AA55-5F5503041E99}"/>
              </a:ext>
            </a:extLst>
          </p:cNvPr>
          <p:cNvSpPr>
            <a:spLocks noGrp="1"/>
          </p:cNvSpPr>
          <p:nvPr>
            <p:ph type="pic" idx="5"/>
          </p:nvPr>
        </p:nvSpPr>
        <p:spPr>
          <a:xfrm>
            <a:off x="7969135" y="297742"/>
            <a:ext cx="862963" cy="266749"/>
          </a:xfrm>
        </p:spPr>
        <p:txBody>
          <a:bodyPr rtlCol="0" anchor="ctr">
            <a:noAutofit/>
          </a:bodyPr>
          <a:lstStyle>
            <a:lvl1pPr marL="0" lvl="0" indent="0" algn="ctr">
              <a:buNone/>
              <a:defRPr lang="en-US" sz="1100" baseline="0" dirty="0">
                <a:latin typeface="+mn-lt"/>
              </a:defRPr>
            </a:lvl1pPr>
          </a:lstStyle>
          <a:p>
            <a:r>
              <a:rPr lang="en-US" dirty="0"/>
              <a:t>Add logo</a:t>
            </a:r>
          </a:p>
        </p:txBody>
      </p:sp>
      <p:sp>
        <p:nvSpPr>
          <p:cNvPr id="9" name="Slide Number Placeholder 5">
            <a:extLst>
              <a:ext uri="{0751A85A-4DFA-4B9A-83F1-40305F33E0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71C209D-19AE-4006-9A0C-ED2244C2425F}"/>
              </a:ext>
            </a:extLst>
          </p:cNvPr>
          <p:cNvSpPr>
            <a:spLocks noGrp="1"/>
          </p:cNvSpPr>
          <p:nvPr>
            <p:ph type="sldNum" sz="quarter" idx="6"/>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77B4ACC4-4CB0-47F8-A265-85CA18EB5B66}" type="slidenum">
              <a:t>‹#›</a:t>
            </a:fld>
            <a:r>
              <a:rPr lang="en-US" dirty="0"/>
              <a:t>&lt;#&gt;</a:t>
            </a:r>
          </a:p>
        </p:txBody>
      </p:sp>
      <p:sp>
        <p:nvSpPr>
          <p:cNvPr id="10" name="Title 9">
            <a:extLst>
              <a:ext uri="{D236F4AD-37AE-47C4-901E-A29100796F2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0ECF57-69D0-4056-9567-ABD4BF20CD20}"/>
              </a:ext>
            </a:extLst>
          </p:cNvPr>
          <p:cNvSpPr>
            <a:spLocks noGrp="1"/>
          </p:cNvSpPr>
          <p:nvPr>
            <p:ph type="title" idx="7"/>
          </p:nvPr>
        </p:nvSpPr>
        <p:spPr>
          <a:xfrm>
            <a:off x="409575" y="3581400"/>
            <a:ext cx="323850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1" name="Date Placeholder 1">
            <a:extLst>
              <a:ext uri="{07319F73-19D0-4776-BB67-D81B805031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5EC400-3E0B-4222-B2FD-76125B233A39}"/>
              </a:ext>
            </a:extLst>
          </p:cNvPr>
          <p:cNvSpPr>
            <a:spLocks noGrp="1"/>
          </p:cNvSpPr>
          <p:nvPr>
            <p:ph type="dt" sz="half" idx="8"/>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2" name="Footer Placeholder 1">
            <a:extLst>
              <a:ext uri="{C7868FAB-1A60-482F-A11C-B99CF3DFFAF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5A6280-B6AA-4208-BE4D-83524E24F2F0}"/>
              </a:ext>
            </a:extLst>
          </p:cNvPr>
          <p:cNvSpPr>
            <a:spLocks noGrp="1"/>
          </p:cNvSpPr>
          <p:nvPr>
            <p:ph type="ftr" sz="quarter" idx="9"/>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132ABD41-5768-4469-A056-33DC95AAB777}">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ethod and Tools">
    <p:spTree>
      <p:nvGrpSpPr>
        <p:cNvPr id="1" name=""/>
        <p:cNvGrpSpPr/>
        <p:nvPr/>
      </p:nvGrpSpPr>
      <p:grpSpPr>
        <a:xfrm>
          <a:off x="0" y="0"/>
          <a:ext cx="0" cy="0"/>
          <a:chOff x="0" y="0"/>
          <a:chExt cx="0" cy="0"/>
        </a:xfrm>
      </p:grpSpPr>
      <p:sp>
        <p:nvSpPr>
          <p:cNvPr id="2" name="Text Placeholder 29">
            <a:extLst>
              <a:ext uri="{5A0BB78B-2A21-4A0F-B7D3-EE830E35A9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C29783-CBAD-4F0D-8901-963A7E3072E6}"/>
              </a:ext>
            </a:extLst>
          </p:cNvPr>
          <p:cNvSpPr>
            <a:spLocks noGrp="1"/>
          </p:cNvSpPr>
          <p:nvPr>
            <p:ph type="body"/>
          </p:nvPr>
        </p:nvSpPr>
        <p:spPr>
          <a:xfrm>
            <a:off x="4562494" y="862013"/>
            <a:ext cx="2332265" cy="238125"/>
          </a:xfrm>
        </p:spPr>
        <p:txBody>
          <a:bodyPr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3" name="Text Placeholder 31">
            <a:extLst>
              <a:ext uri="{387A9591-E4DC-43CC-A446-7C57F6697A2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5C7F7F-93E9-4981-B35F-0117C24B951A}"/>
              </a:ext>
            </a:extLst>
          </p:cNvPr>
          <p:cNvSpPr>
            <a:spLocks noGrp="1"/>
          </p:cNvSpPr>
          <p:nvPr>
            <p:ph type="body" idx="1"/>
          </p:nvPr>
        </p:nvSpPr>
        <p:spPr>
          <a:xfrm>
            <a:off x="4562494" y="1041197"/>
            <a:ext cx="2332265" cy="560756"/>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4" name="Rectangle 6">
            <a:extLst>
              <a:ext uri="{813BD1C3-7D64-4BFF-9889-1ACEB0B7762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32152E4-D069-464C-91DF-C4641FC0424A}"/>
              </a:ext>
            </a:extLst>
          </p:cNvPr>
          <p:cNvSpPr/>
          <p:nvPr userDrawn="1"/>
        </p:nvSpPr>
        <p:spPr>
          <a:xfrm>
            <a:off x="257175" y="257173"/>
            <a:ext cx="358548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8">
            <a:extLst>
              <a:ext uri="{FF235176-EC4D-4EAA-BAEE-8C8702FBC3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A08C1A-8665-41AC-83A9-AF6054E21967}"/>
              </a:ext>
            </a:extLst>
          </p:cNvPr>
          <p:cNvPicPr>
            <a:picLocks noChangeAspect="1"/>
          </p:cNvPicPr>
          <p:nvPr userDrawn="1"/>
        </p:nvPicPr>
        <p:blipFill>
          <a:blip r:embed="rId3"/>
          <a:srcRect l="27500" t="6944" r="37722" b="6576"/>
          <a:stretch>
            <a:fillRect/>
          </a:stretch>
        </p:blipFill>
        <p:spPr>
          <a:xfrm>
            <a:off x="7303011" y="625110"/>
            <a:ext cx="1845751" cy="4201092"/>
          </a:xfrm>
          <a:prstGeom prst="rect">
            <a:avLst/>
          </a:prstGeom>
          <a:noFill/>
        </p:spPr>
      </p:pic>
      <p:sp>
        <p:nvSpPr>
          <p:cNvPr id="6" name="Picture Placeholder 23">
            <a:extLst>
              <a:ext uri="{4D97F44E-B6F6-4495-B456-88CCEE4CA95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F294807-6893-4A72-9681-3B2723662A7E}"/>
              </a:ext>
            </a:extLst>
          </p:cNvPr>
          <p:cNvSpPr>
            <a:spLocks noGrp="1"/>
          </p:cNvSpPr>
          <p:nvPr>
            <p:ph type="pic" idx="2"/>
          </p:nvPr>
        </p:nvSpPr>
        <p:spPr>
          <a:xfrm>
            <a:off x="7539632" y="1183481"/>
            <a:ext cx="1609131" cy="3067050"/>
          </a:xfrm>
          <a:ln>
            <a:noFill/>
          </a:ln>
        </p:spPr>
        <p:txBody>
          <a:bodyPr rtlCol="0" anchor="ctr">
            <a:normAutofit/>
          </a:bodyPr>
          <a:lstStyle>
            <a:lvl1pPr marL="0" lvl="0" indent="0" algn="ctr">
              <a:buNone/>
              <a:defRPr lang="en-US" sz="1800" dirty="0">
                <a:solidFill>
                  <a:schemeClr val="bg1"/>
                </a:solidFill>
              </a:defRPr>
            </a:lvl1pPr>
          </a:lstStyle>
          <a:p>
            <a:r>
              <a:rPr lang="en-US" dirty="0"/>
              <a:t>Add picture</a:t>
            </a:r>
          </a:p>
        </p:txBody>
      </p:sp>
      <p:sp>
        <p:nvSpPr>
          <p:cNvPr id="7" name="Text Placeholder 29">
            <a:extLst>
              <a:ext uri="{9F281AB5-7798-4FBA-9429-281A8E1189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9C9120-D770-4ABE-A1EA-F931C052E708}"/>
              </a:ext>
            </a:extLst>
          </p:cNvPr>
          <p:cNvSpPr>
            <a:spLocks noGrp="1"/>
          </p:cNvSpPr>
          <p:nvPr>
            <p:ph type="body" idx="3"/>
          </p:nvPr>
        </p:nvSpPr>
        <p:spPr>
          <a:xfrm>
            <a:off x="4562494" y="2370821"/>
            <a:ext cx="2332265" cy="238125"/>
          </a:xfrm>
        </p:spPr>
        <p:txBody>
          <a:bodyPr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8" name="Text Placeholder 31">
            <a:extLst>
              <a:ext uri="{4DF1AAF7-1C5A-45D5-B2C4-36DC3B0855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5EB2116-728F-4AA0-AE2A-1F9C7194E2C6}"/>
              </a:ext>
            </a:extLst>
          </p:cNvPr>
          <p:cNvSpPr>
            <a:spLocks noGrp="1"/>
          </p:cNvSpPr>
          <p:nvPr>
            <p:ph type="body" idx="4"/>
          </p:nvPr>
        </p:nvSpPr>
        <p:spPr>
          <a:xfrm>
            <a:off x="4562493" y="2550006"/>
            <a:ext cx="2332265" cy="560756"/>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9" name="Text Placeholder 29">
            <a:extLst>
              <a:ext uri="{E19C2213-1629-41CD-9887-F72D717C3E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F68AE7-05BF-46B0-BC63-E73867188C16}"/>
              </a:ext>
            </a:extLst>
          </p:cNvPr>
          <p:cNvSpPr>
            <a:spLocks noGrp="1"/>
          </p:cNvSpPr>
          <p:nvPr>
            <p:ph type="body" idx="5"/>
          </p:nvPr>
        </p:nvSpPr>
        <p:spPr>
          <a:xfrm>
            <a:off x="4557729" y="3879631"/>
            <a:ext cx="2332265" cy="238125"/>
          </a:xfrm>
        </p:spPr>
        <p:txBody>
          <a:bodyPr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10" name="Text Placeholder 31">
            <a:extLst>
              <a:ext uri="{2E001B2D-ADAE-43F3-8B45-D9BAC8537D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0D72B4E-34DC-435F-A1D5-2011E1B72F84}"/>
              </a:ext>
            </a:extLst>
          </p:cNvPr>
          <p:cNvSpPr>
            <a:spLocks noGrp="1"/>
          </p:cNvSpPr>
          <p:nvPr>
            <p:ph type="body" idx="6"/>
          </p:nvPr>
        </p:nvSpPr>
        <p:spPr>
          <a:xfrm>
            <a:off x="4557729" y="4058814"/>
            <a:ext cx="2332265" cy="560756"/>
          </a:xfrm>
        </p:spPr>
        <p:txBody>
          <a:bodyPr rtlCol="0">
            <a:noAutofit/>
          </a:bodyPr>
          <a:lstStyle>
            <a:lvl1pPr marL="0" lvl="0" indent="0">
              <a:lnSpc>
                <a:spcPct val="125000"/>
              </a:lnSpc>
              <a:buNone/>
              <a:defRPr lang="en-US" sz="12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1" name="Text Placeholder 15" hidden="1">
            <a:extLst>
              <a:ext uri="{5B1E0365-0A37-4A46-BC69-FCC9788D7D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9CB4B48-EDFB-4B36-B0F1-773A527839BA}"/>
              </a:ext>
            </a:extLst>
          </p:cNvPr>
          <p:cNvSpPr>
            <a:spLocks noGrp="1"/>
          </p:cNvSpPr>
          <p:nvPr>
            <p:ph type="body" idx="7"/>
          </p:nvPr>
        </p:nvSpPr>
        <p:spPr>
          <a:xfrm>
            <a:off x="416573" y="683772"/>
            <a:ext cx="2818117" cy="1098612"/>
          </a:xfrm>
        </p:spPr>
        <p:txBody>
          <a:bodyPr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12" name="Text Placeholder 19">
            <a:extLst>
              <a:ext uri="{5E1E0F0F-CB1A-45B7-95AF-16324173772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F67C125-AA95-4DC9-9E0B-DB8B3F5BDFA9}"/>
              </a:ext>
            </a:extLst>
          </p:cNvPr>
          <p:cNvSpPr>
            <a:spLocks noGrp="1"/>
          </p:cNvSpPr>
          <p:nvPr>
            <p:ph type="body" idx="8"/>
          </p:nvPr>
        </p:nvSpPr>
        <p:spPr>
          <a:xfrm>
            <a:off x="421320" y="1802955"/>
            <a:ext cx="2813370" cy="1160760"/>
          </a:xfrm>
        </p:spPr>
        <p:txBody>
          <a:bodyPr rtlCol="0" anchor="t">
            <a:norm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13" name="Oval 40">
            <a:extLst>
              <a:ext uri="{C795CB2E-490A-47E8-8153-C82705AA78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B3545F8-883B-4A84-99C7-A306678C97DF}"/>
              </a:ext>
            </a:extLst>
          </p:cNvPr>
          <p:cNvSpPr/>
          <p:nvPr userDrawn="1"/>
        </p:nvSpPr>
        <p:spPr>
          <a:xfrm>
            <a:off x="3305146" y="523924"/>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4" name="Picture Placeholder 25">
            <a:extLst>
              <a:ext uri="{34119540-65EC-4E29-90E7-9ED7FED6401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577233B-E2A9-47D8-8F3A-2A89DD1B739C}"/>
              </a:ext>
            </a:extLst>
          </p:cNvPr>
          <p:cNvSpPr>
            <a:spLocks noGrp="1"/>
          </p:cNvSpPr>
          <p:nvPr>
            <p:ph type="pic" idx="9"/>
          </p:nvPr>
        </p:nvSpPr>
        <p:spPr>
          <a:xfrm>
            <a:off x="3648739" y="865206"/>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5" name="Oval 41">
            <a:extLst>
              <a:ext uri="{F2771C63-3C3D-4240-B6C5-BABF05D676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8D2ABF1-F0F4-415D-A64A-3C259B038867}"/>
              </a:ext>
            </a:extLst>
          </p:cNvPr>
          <p:cNvSpPr/>
          <p:nvPr userDrawn="1"/>
        </p:nvSpPr>
        <p:spPr>
          <a:xfrm>
            <a:off x="3305146" y="2032733"/>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6" name="Picture Placeholder 25">
            <a:extLst>
              <a:ext uri="{0ECCAF16-6B11-4AF1-85ED-02FC3A9826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40C5B0A-705C-4390-B6DA-0C7FB4449246}"/>
              </a:ext>
            </a:extLst>
          </p:cNvPr>
          <p:cNvSpPr>
            <a:spLocks noGrp="1"/>
          </p:cNvSpPr>
          <p:nvPr>
            <p:ph type="pic" idx="10"/>
          </p:nvPr>
        </p:nvSpPr>
        <p:spPr>
          <a:xfrm>
            <a:off x="3648739" y="2374015"/>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7" name="Oval 43">
            <a:extLst>
              <a:ext uri="{2B933729-A49F-4126-9C86-ADFC80C362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9D68262-8628-4087-9173-F6408C816634}"/>
              </a:ext>
            </a:extLst>
          </p:cNvPr>
          <p:cNvSpPr/>
          <p:nvPr userDrawn="1"/>
        </p:nvSpPr>
        <p:spPr>
          <a:xfrm>
            <a:off x="3305146" y="3541542"/>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8" name="Picture Placeholder 25">
            <a:extLst>
              <a:ext uri="{58EB39DF-4BE9-47FA-9237-A82C4478D0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366F07D-3A86-4C13-AFCF-5A4F65B587F4}"/>
              </a:ext>
            </a:extLst>
          </p:cNvPr>
          <p:cNvSpPr>
            <a:spLocks noGrp="1"/>
          </p:cNvSpPr>
          <p:nvPr>
            <p:ph type="pic" idx="11"/>
          </p:nvPr>
        </p:nvSpPr>
        <p:spPr>
          <a:xfrm>
            <a:off x="3648739" y="3882824"/>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9" name="Picture Placeholder 22">
            <a:extLst>
              <a:ext uri="{20EFADD1-AB92-4931-8184-731DA9C69C0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689633-DE71-44CD-9B1C-7E14313D2716}"/>
              </a:ext>
            </a:extLst>
          </p:cNvPr>
          <p:cNvSpPr>
            <a:spLocks noGrp="1"/>
          </p:cNvSpPr>
          <p:nvPr>
            <p:ph type="pic" idx="12"/>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20" name="Slide Number Placeholder 5">
            <a:extLst>
              <a:ext uri="{74D98750-9A8E-4C22-8774-34FE2C13D8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D453B8-5671-4FD5-93CF-95C4B2EAA045}"/>
              </a:ext>
            </a:extLst>
          </p:cNvPr>
          <p:cNvSpPr>
            <a:spLocks noGrp="1"/>
          </p:cNvSpPr>
          <p:nvPr>
            <p:ph type="sldNum" sz="quarter" idx="13"/>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1BD581C2-2815-4316-88BA-5788179F3019}" type="slidenum">
              <a:t>‹#›</a:t>
            </a:fld>
            <a:r>
              <a:rPr lang="en-US" dirty="0"/>
              <a:t>&lt;#&gt;</a:t>
            </a:r>
          </a:p>
        </p:txBody>
      </p:sp>
      <p:sp>
        <p:nvSpPr>
          <p:cNvPr id="21" name="Title 20">
            <a:extLst>
              <a:ext uri="{D2F16F26-971D-4148-97C9-BA38B12C7E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D995B9C-60B2-46B8-AD02-2C9CD23D41CF}"/>
              </a:ext>
            </a:extLst>
          </p:cNvPr>
          <p:cNvSpPr>
            <a:spLocks noGrp="1"/>
          </p:cNvSpPr>
          <p:nvPr>
            <p:ph type="title" idx="14"/>
          </p:nvPr>
        </p:nvSpPr>
        <p:spPr>
          <a:xfrm>
            <a:off x="428625" y="676275"/>
            <a:ext cx="281940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22" name="Date Placeholder 1">
            <a:extLst>
              <a:ext uri="{44A609AC-9952-4EE0-B07F-19A7D1F881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26505E-D7B8-46F5-9C4C-8F38AC2959D7}"/>
              </a:ext>
            </a:extLst>
          </p:cNvPr>
          <p:cNvSpPr>
            <a:spLocks noGrp="1"/>
          </p:cNvSpPr>
          <p:nvPr>
            <p:ph type="dt" sz="half" idx="15"/>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23" name="Footer Placeholder 1">
            <a:extLst>
              <a:ext uri="{A95D0D6C-1063-4193-A5BF-6A735F64D36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132016C-01C1-4EA0-81D0-9809CEFBF05E}"/>
              </a:ext>
            </a:extLst>
          </p:cNvPr>
          <p:cNvSpPr>
            <a:spLocks noGrp="1"/>
          </p:cNvSpPr>
          <p:nvPr>
            <p:ph type="ftr" sz="quarter" idx="16"/>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46DB1CBF-1CED-4E5B-8E57-AC198185C13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Rectangle 46">
            <a:extLst>
              <a:ext uri="{7F0340A3-2932-4D94-8A55-9021F3151AF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6BF4D0-2486-432B-8732-FA59B3BA9CF3}"/>
              </a:ext>
            </a:extLst>
          </p:cNvPr>
          <p:cNvSpPr/>
          <p:nvPr userDrawn="1"/>
        </p:nvSpPr>
        <p:spPr>
          <a:xfrm>
            <a:off x="257175" y="257173"/>
            <a:ext cx="4624387"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6">
            <a:extLst>
              <a:ext uri="{CE54FA4C-E8C0-431F-976F-9175FEDF44F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8DA8FB1-4CBB-4734-B08A-B57F3BAE7A0D}"/>
              </a:ext>
            </a:extLst>
          </p:cNvPr>
          <p:cNvSpPr/>
          <p:nvPr userDrawn="1"/>
        </p:nvSpPr>
        <p:spPr>
          <a:xfrm>
            <a:off x="5419146" y="1243953"/>
            <a:ext cx="3467678" cy="320782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4">
            <a:extLst>
              <a:ext uri="{9A6E38C5-45EE-4A7B-9007-AE637F65EC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4AA11D-ADFD-4DB5-8D9E-E6BCD6AD8E55}"/>
              </a:ext>
            </a:extLst>
          </p:cNvPr>
          <p:cNvSpPr>
            <a:spLocks noGrp="1"/>
          </p:cNvSpPr>
          <p:nvPr>
            <p:ph/>
          </p:nvPr>
        </p:nvSpPr>
        <p:spPr>
          <a:xfrm>
            <a:off x="416718" y="2678906"/>
            <a:ext cx="2827846" cy="1969293"/>
          </a:xfrm>
        </p:spPr>
        <p:txBody>
          <a:bodyPr rtlCol="0" anchor="ctr">
            <a:normAutofit/>
          </a:bodyPr>
          <a:lstStyle>
            <a:lvl1pPr marL="0" lvl="0" indent="0" algn="ctr">
              <a:lnSpc>
                <a:spcPct val="100000"/>
              </a:lnSpc>
              <a:buFont typeface="Arial"/>
              <a:buNone/>
              <a:defRPr lang="en-US" sz="1400" baseline="0" dirty="0">
                <a:latin typeface="Rubik-light"/>
              </a:defRPr>
            </a:lvl1pPr>
          </a:lstStyle>
          <a:p>
            <a:pPr lvl="0"/>
            <a:r>
              <a:rPr lang="en-US" dirty="0"/>
              <a:t>Add chart or picture</a:t>
            </a:r>
          </a:p>
        </p:txBody>
      </p:sp>
      <p:sp>
        <p:nvSpPr>
          <p:cNvPr id="5" name="Picture Placeholder 2">
            <a:extLst>
              <a:ext uri="{8DD8082A-22D2-4260-B49F-DE6241A388C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2E786DD-C573-483B-B935-8E9D3CC7F77A}"/>
              </a:ext>
            </a:extLst>
          </p:cNvPr>
          <p:cNvSpPr>
            <a:spLocks noGrp="1"/>
          </p:cNvSpPr>
          <p:nvPr>
            <p:ph type="pic" idx="1"/>
          </p:nvPr>
        </p:nvSpPr>
        <p:spPr>
          <a:xfrm>
            <a:off x="5606041" y="1345862"/>
            <a:ext cx="1075167"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lvl1pPr lvl="0">
              <a:defRPr lang="en-US" sz="1400" dirty="0">
                <a:solidFill>
                  <a:srgbClr val="767171"/>
                </a:solidFill>
                <a:latin typeface="Rubik Light"/>
              </a:defRPr>
            </a:lvl1pPr>
          </a:lstStyle>
          <a:p>
            <a:pPr marL="0" lvl="0" indent="0" algn="ctr">
              <a:buNone/>
            </a:pPr>
            <a:endParaRPr lang="en-US" dirty="0"/>
          </a:p>
        </p:txBody>
      </p:sp>
      <p:sp>
        <p:nvSpPr>
          <p:cNvPr id="6" name="Text Placeholder 29">
            <a:extLst>
              <a:ext uri="{AC4B644D-D7AD-44BF-9516-E72F8A1164F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A729C4A-5EC4-4879-AC5C-AE5A43AA4588}"/>
              </a:ext>
            </a:extLst>
          </p:cNvPr>
          <p:cNvSpPr>
            <a:spLocks noGrp="1"/>
          </p:cNvSpPr>
          <p:nvPr>
            <p:ph type="body" idx="2"/>
          </p:nvPr>
        </p:nvSpPr>
        <p:spPr>
          <a:xfrm>
            <a:off x="5606041" y="2671846"/>
            <a:ext cx="2332265" cy="238125"/>
          </a:xfrm>
        </p:spPr>
        <p:txBody>
          <a:bodyPr rtlCol="0" anchor="b">
            <a:noAutofit/>
          </a:bodyPr>
          <a:lstStyle>
            <a:lvl1pPr marL="0" lvl="0" indent="0">
              <a:lnSpc>
                <a:spcPct val="100000"/>
              </a:lnSpc>
              <a:buNone/>
              <a:defRPr lang="en-US" sz="2000" dirty="0">
                <a:solidFill>
                  <a:schemeClr val="tx1">
                    <a:lumMod val="75000"/>
                    <a:lumOff val="25000"/>
                  </a:schemeClr>
                </a:solidFill>
                <a:latin typeface="+mj-lt"/>
              </a:defRPr>
            </a:lvl1pPr>
          </a:lstStyle>
          <a:p>
            <a:pPr lvl="0"/>
            <a:r>
              <a:rPr lang="en-US" dirty="0"/>
              <a:t>edit text</a:t>
            </a:r>
          </a:p>
        </p:txBody>
      </p:sp>
      <p:sp>
        <p:nvSpPr>
          <p:cNvPr id="7" name="Text Placeholder 31">
            <a:extLst>
              <a:ext uri="{53B71F6E-94D0-497A-90C4-AD10A33995E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5AF639C-4D32-4F59-849E-FD4BBF2CCBB3}"/>
              </a:ext>
            </a:extLst>
          </p:cNvPr>
          <p:cNvSpPr>
            <a:spLocks noGrp="1"/>
          </p:cNvSpPr>
          <p:nvPr>
            <p:ph type="body" idx="3"/>
          </p:nvPr>
        </p:nvSpPr>
        <p:spPr>
          <a:xfrm>
            <a:off x="5606040" y="2851030"/>
            <a:ext cx="2332265" cy="236532"/>
          </a:xfrm>
        </p:spPr>
        <p:txBody>
          <a:bodyPr rtlCol="0">
            <a:noAutofit/>
          </a:bodyPr>
          <a:lstStyle>
            <a:lvl1pPr marL="0" lvl="0" indent="0">
              <a:lnSpc>
                <a:spcPct val="125000"/>
              </a:lnSpc>
              <a:buNone/>
              <a:defRPr lang="en-US" sz="10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8" name="Text Placeholder 15" hidden="1">
            <a:extLst>
              <a:ext uri="{A1EE5286-75DD-447F-ADBC-B12AB148779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D80AE1-3136-4529-BCDE-725C3644FEF4}"/>
              </a:ext>
            </a:extLst>
          </p:cNvPr>
          <p:cNvSpPr>
            <a:spLocks noGrp="1"/>
          </p:cNvSpPr>
          <p:nvPr>
            <p:ph type="body" idx="4"/>
          </p:nvPr>
        </p:nvSpPr>
        <p:spPr>
          <a:xfrm>
            <a:off x="416573" y="605058"/>
            <a:ext cx="471978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TITLE</a:t>
            </a:r>
          </a:p>
        </p:txBody>
      </p:sp>
      <p:sp>
        <p:nvSpPr>
          <p:cNvPr id="9" name="Text Placeholder 31">
            <a:extLst>
              <a:ext uri="{CA25C04C-8247-4447-9239-ECE123A4F3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0E55BB2-C0AD-448C-9A8C-C3A9248AEA8F}"/>
              </a:ext>
            </a:extLst>
          </p:cNvPr>
          <p:cNvSpPr>
            <a:spLocks noGrp="1"/>
          </p:cNvSpPr>
          <p:nvPr>
            <p:ph type="body" idx="5"/>
          </p:nvPr>
        </p:nvSpPr>
        <p:spPr>
          <a:xfrm>
            <a:off x="5606040" y="3157925"/>
            <a:ext cx="3133146" cy="1137849"/>
          </a:xfrm>
        </p:spPr>
        <p:txBody>
          <a:bodyPr rtlCol="0">
            <a:noAutofit/>
          </a:bodyPr>
          <a:lstStyle>
            <a:lvl1pPr marL="0" lvl="0" indent="0">
              <a:lnSpc>
                <a:spcPct val="125000"/>
              </a:lnSpc>
              <a:buNone/>
              <a:defRPr lang="en-US" sz="1000" dirty="0">
                <a:solidFill>
                  <a:srgbClr val="767171"/>
                </a:solidFill>
                <a:latin typeface="Rubik-light"/>
              </a:defRPr>
            </a:lvl1pPr>
            <a:lvl2pPr lvl="1">
              <a:defRPr lang="en-US" sz="1400" dirty="0">
                <a:solidFill>
                  <a:srgbClr val="767171"/>
                </a:solidFill>
                <a:latin typeface="Rubik Light"/>
              </a:defRPr>
            </a:lvl2pPr>
            <a:lvl3pPr marL="1828800" lvl="2" indent="0">
              <a:buNone/>
            </a:lvl3pPr>
          </a:lstStyle>
          <a:p>
            <a:pPr lvl="0"/>
            <a:r>
              <a:rPr lang="en-US" dirty="0"/>
              <a:t>Edit Master text</a:t>
            </a:r>
          </a:p>
        </p:txBody>
      </p:sp>
      <p:sp>
        <p:nvSpPr>
          <p:cNvPr id="10" name="Text Placeholder 19">
            <a:extLst>
              <a:ext uri="{23694BFC-C037-407B-AED8-3717F4C24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3308FF-FBEF-4657-ACB6-0C60B6BA4486}"/>
              </a:ext>
            </a:extLst>
          </p:cNvPr>
          <p:cNvSpPr>
            <a:spLocks noGrp="1"/>
          </p:cNvSpPr>
          <p:nvPr>
            <p:ph type="body" idx="6"/>
          </p:nvPr>
        </p:nvSpPr>
        <p:spPr>
          <a:xfrm>
            <a:off x="416573" y="1243953"/>
            <a:ext cx="4184001" cy="1160760"/>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11" name="Oval 49">
            <a:extLst>
              <a:ext uri="{86102368-2DD7-40C4-912E-54C71CE291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700797-7AB5-4A12-8487-F4ABF9E08B02}"/>
              </a:ext>
            </a:extLst>
          </p:cNvPr>
          <p:cNvSpPr/>
          <p:nvPr userDrawn="1"/>
        </p:nvSpPr>
        <p:spPr>
          <a:xfrm>
            <a:off x="3525552" y="3157925"/>
            <a:ext cx="1075022" cy="1078029"/>
          </a:xfrm>
          <a:prstGeom prst="ellipse">
            <a:avLst/>
          </a:prstGeom>
          <a:solidFill>
            <a:schemeClr val="bg1"/>
          </a:solidFill>
          <a:ln>
            <a:noFill/>
          </a:ln>
          <a:effectLst>
            <a:outerShdw blurRad="50800" dist="38100" dir="2700000" sx="101000" sy="101000">
              <a:srgbClr val="000000">
                <a:alpha val="13999"/>
              </a:srgb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45720" rtlCol="0" anchor="ctr">
            <a:normAutofit/>
          </a:bodyPr>
          <a:lstStyle/>
          <a:p>
            <a:pPr lvl="0" indent="0" algn="ctr">
              <a:lnSpc>
                <a:spcPct val="90000"/>
              </a:lnSpc>
              <a:spcBef>
                <a:spcPts val="1000"/>
              </a:spcBef>
              <a:buFont typeface="Arial"/>
              <a:buNone/>
            </a:pPr>
            <a:endParaRPr lang="en-US" sz="1400" dirty="0">
              <a:solidFill>
                <a:srgbClr val="767171"/>
              </a:solidFill>
              <a:latin typeface="Rubik Light"/>
            </a:endParaRPr>
          </a:p>
        </p:txBody>
      </p:sp>
      <p:sp>
        <p:nvSpPr>
          <p:cNvPr id="12" name="Picture Placeholder 25">
            <a:extLst>
              <a:ext uri="{B697237D-ECE4-431D-84F9-B3E0136BB64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492FEE-0CD7-4BA8-9D1A-0D02283BA940}"/>
              </a:ext>
            </a:extLst>
          </p:cNvPr>
          <p:cNvSpPr>
            <a:spLocks noGrp="1"/>
          </p:cNvSpPr>
          <p:nvPr>
            <p:ph type="pic" idx="7"/>
          </p:nvPr>
        </p:nvSpPr>
        <p:spPr>
          <a:xfrm>
            <a:off x="3869145" y="3499207"/>
            <a:ext cx="387835" cy="3954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rtlCol="0" anchor="ctr">
            <a:noAutofit/>
          </a:bodyPr>
          <a:lstStyle>
            <a:lvl1pPr marL="0" lvl="0" indent="0">
              <a:buNone/>
              <a:defRPr lang="en-US" sz="900" dirty="0">
                <a:solidFill>
                  <a:srgbClr val="767171"/>
                </a:solidFill>
                <a:latin typeface="Rubik Light"/>
              </a:defRPr>
            </a:lvl1pPr>
          </a:lstStyle>
          <a:p>
            <a:pPr marL="0" lvl="0" algn="ctr"/>
            <a:r>
              <a:rPr lang="en-US" dirty="0"/>
              <a:t>Add picture</a:t>
            </a:r>
          </a:p>
        </p:txBody>
      </p:sp>
      <p:sp>
        <p:nvSpPr>
          <p:cNvPr id="13" name="Picture Placeholder 22">
            <a:extLst>
              <a:ext uri="{CB7EBDC0-AC7B-4F2C-B1F3-505950803B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B3EB572-1E4C-44A8-9362-0E4CC12F0E05}"/>
              </a:ext>
            </a:extLst>
          </p:cNvPr>
          <p:cNvSpPr>
            <a:spLocks noGrp="1"/>
          </p:cNvSpPr>
          <p:nvPr>
            <p:ph type="pic" idx="8"/>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14" name="Slide Number Placeholder 5">
            <a:extLst>
              <a:ext uri="{C0ADAA61-6089-4960-9BD6-21BE3B1AB60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4C4CFC-5A81-414D-834D-A6D31C5C2052}"/>
              </a:ext>
            </a:extLst>
          </p:cNvPr>
          <p:cNvSpPr>
            <a:spLocks noGrp="1"/>
          </p:cNvSpPr>
          <p:nvPr>
            <p:ph type="sldNum" sz="quarter" idx="9"/>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3A1098A0-9FEA-43FE-99AA-A005FF64EAAB}" type="slidenum">
              <a:t>‹#›</a:t>
            </a:fld>
            <a:r>
              <a:rPr lang="en-US" dirty="0"/>
              <a:t>&lt;#&gt;</a:t>
            </a:r>
          </a:p>
        </p:txBody>
      </p:sp>
      <p:sp>
        <p:nvSpPr>
          <p:cNvPr id="15" name="Title 14">
            <a:extLst>
              <a:ext uri="{0E862EAC-37AE-4C6C-8947-E2105E7A52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E1A0FA-D98D-4DA3-8A71-1398F1EA24A8}"/>
              </a:ext>
            </a:extLst>
          </p:cNvPr>
          <p:cNvSpPr>
            <a:spLocks noGrp="1"/>
          </p:cNvSpPr>
          <p:nvPr>
            <p:ph type="title" idx="10"/>
          </p:nvPr>
        </p:nvSpPr>
        <p:spPr>
          <a:xfrm>
            <a:off x="409575" y="600075"/>
            <a:ext cx="4724400" cy="533400"/>
          </a:xfrm>
          <a:prstGeom prst="rect">
            <a:avLst/>
          </a:prstGeom>
        </p:spPr>
        <p:txBody>
          <a:bodyPr vert="horz" lIns="91440" tIns="45720" rIns="91440" bIns="45720" rtlCol="0" anchor="t">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6" name="Date Placeholder 1">
            <a:extLst>
              <a:ext uri="{A7409E94-2FF9-49B7-92CC-32F0B43A22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ABF62F-3DDA-43DB-AECF-DF2E069C5324}"/>
              </a:ext>
            </a:extLst>
          </p:cNvPr>
          <p:cNvSpPr>
            <a:spLocks noGrp="1"/>
          </p:cNvSpPr>
          <p:nvPr>
            <p:ph type="dt" sz="half" idx="11"/>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7" name="Footer Placeholder 1">
            <a:extLst>
              <a:ext uri="{BB7E889F-FE09-4FB8-BDEF-6354E25A5F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8B1318A-2326-45BF-BA09-C6CA1FFEB365}"/>
              </a:ext>
            </a:extLst>
          </p:cNvPr>
          <p:cNvSpPr>
            <a:spLocks noGrp="1"/>
          </p:cNvSpPr>
          <p:nvPr>
            <p:ph type="ftr" sz="quarter" idx="12"/>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B50D81A5-A710-4950-A0F4-036A609C02C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Key Data">
    <p:spTree>
      <p:nvGrpSpPr>
        <p:cNvPr id="1" name=""/>
        <p:cNvGrpSpPr/>
        <p:nvPr/>
      </p:nvGrpSpPr>
      <p:grpSpPr>
        <a:xfrm>
          <a:off x="0" y="0"/>
          <a:ext cx="0" cy="0"/>
          <a:chOff x="0" y="0"/>
          <a:chExt cx="0" cy="0"/>
        </a:xfrm>
      </p:grpSpPr>
      <p:sp>
        <p:nvSpPr>
          <p:cNvPr id="2" name="Rectangle 17">
            <a:extLst>
              <a:ext uri="{CD843834-52A1-4989-B450-555D98451CC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0F9EBE4-5B4B-4450-A105-B7140B9F45CE}"/>
              </a:ext>
            </a:extLst>
          </p:cNvPr>
          <p:cNvSpPr/>
          <p:nvPr userDrawn="1"/>
        </p:nvSpPr>
        <p:spPr>
          <a:xfrm>
            <a:off x="257175" y="257173"/>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hart Placeholder 4">
            <a:extLst>
              <a:ext uri="{1143B266-4E95-4B5B-B808-B08EBA2250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135AFD-F4E2-4428-8E18-9957B0F56B25}"/>
              </a:ext>
            </a:extLst>
          </p:cNvPr>
          <p:cNvSpPr>
            <a:spLocks noGrp="1"/>
          </p:cNvSpPr>
          <p:nvPr>
            <p:ph type="chart"/>
          </p:nvPr>
        </p:nvSpPr>
        <p:spPr>
          <a:xfrm>
            <a:off x="416719" y="2578893"/>
            <a:ext cx="3534217" cy="2219748"/>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Chart Placeholder 2">
            <a:extLst>
              <a:ext uri="{7E97E22D-C2B3-4FEF-89B5-18D2982235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E1B4E82-D5C1-416C-81C1-86E9C4DACEBA}"/>
              </a:ext>
            </a:extLst>
          </p:cNvPr>
          <p:cNvSpPr>
            <a:spLocks noGrp="1"/>
          </p:cNvSpPr>
          <p:nvPr>
            <p:ph type="chart" idx="1"/>
          </p:nvPr>
        </p:nvSpPr>
        <p:spPr>
          <a:xfrm>
            <a:off x="4276725" y="871809"/>
            <a:ext cx="4529137" cy="3901827"/>
          </a:xfrm>
        </p:spPr>
        <p:txBody>
          <a:bodyPr rtlCol="0" anchor="ctr">
            <a:normAutofit/>
          </a:bodyPr>
          <a:lstStyle>
            <a:lvl1pPr marL="0" lvl="0" indent="0" algn="ctr">
              <a:buNone/>
              <a:defRPr lang="en-US" sz="1800" dirty="0"/>
            </a:lvl1pPr>
          </a:lstStyle>
          <a:p>
            <a:r>
              <a:rPr lang="en-US" dirty="0"/>
              <a:t>Add chart</a:t>
            </a:r>
          </a:p>
        </p:txBody>
      </p:sp>
      <p:sp>
        <p:nvSpPr>
          <p:cNvPr id="5" name="Text Placeholder 15" hidden="1">
            <a:extLst>
              <a:ext uri="{AFDBC77B-584A-4CE9-99B4-CA5D4F4A37C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D1FF9D7-789F-4929-B9CB-33A269F021F1}"/>
              </a:ext>
            </a:extLst>
          </p:cNvPr>
          <p:cNvSpPr>
            <a:spLocks noGrp="1"/>
          </p:cNvSpPr>
          <p:nvPr>
            <p:ph type="body" idx="2"/>
          </p:nvPr>
        </p:nvSpPr>
        <p:spPr>
          <a:xfrm>
            <a:off x="416573" y="605058"/>
            <a:ext cx="4719782"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6" name="Text Placeholder 19">
            <a:extLst>
              <a:ext uri="{7D9638D5-6E23-43B7-99CC-3AF511B4327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6DD9FC-B866-4EA5-A8E2-FAD076DA275A}"/>
              </a:ext>
            </a:extLst>
          </p:cNvPr>
          <p:cNvSpPr>
            <a:spLocks noGrp="1"/>
          </p:cNvSpPr>
          <p:nvPr>
            <p:ph type="body" idx="3"/>
          </p:nvPr>
        </p:nvSpPr>
        <p:spPr>
          <a:xfrm>
            <a:off x="416572" y="1243953"/>
            <a:ext cx="3534364" cy="1160760"/>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7" name="Picture Placeholder 22">
            <a:extLst>
              <a:ext uri="{EA7C605D-F088-4870-B05F-F7876B70A7E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E5457F-4839-4B97-8499-2C13D2E50CC3}"/>
              </a:ext>
            </a:extLst>
          </p:cNvPr>
          <p:cNvSpPr>
            <a:spLocks noGrp="1"/>
          </p:cNvSpPr>
          <p:nvPr>
            <p:ph type="pic" idx="4"/>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8" name="Slide Number Placeholder 5">
            <a:extLst>
              <a:ext uri="{52A5113B-6188-4D69-987A-9BC241B3F94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A06412E-CCA7-461A-978A-04E093FB1BC8}"/>
              </a:ext>
            </a:extLst>
          </p:cNvPr>
          <p:cNvSpPr>
            <a:spLocks noGrp="1"/>
          </p:cNvSpPr>
          <p:nvPr>
            <p:ph type="sldNum" sz="quarter" idx="5"/>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8DC590BC-D731-4832-B24B-9763B3B2E44E}" type="slidenum">
              <a:t>‹#›</a:t>
            </a:fld>
            <a:r>
              <a:rPr lang="en-US" dirty="0"/>
              <a:t>&lt;#&gt;</a:t>
            </a:r>
          </a:p>
        </p:txBody>
      </p:sp>
      <p:sp>
        <p:nvSpPr>
          <p:cNvPr id="9" name="Title 8">
            <a:extLst>
              <a:ext uri="{CFDAE65D-9FA4-4B07-8835-53FEC867A4F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F79DFE-E472-4E57-A744-5C326169DB4E}"/>
              </a:ext>
            </a:extLst>
          </p:cNvPr>
          <p:cNvSpPr>
            <a:spLocks noGrp="1"/>
          </p:cNvSpPr>
          <p:nvPr>
            <p:ph type="title" idx="6"/>
          </p:nvPr>
        </p:nvSpPr>
        <p:spPr>
          <a:xfrm>
            <a:off x="409575" y="600075"/>
            <a:ext cx="47244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10" name="Content Placeholder 9" hidden="1">
            <a:extLst>
              <a:ext uri="{1E5A3A09-89BF-4E95-BE97-625B4AAD4E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33A51C5-36C0-4AAD-B694-DFAB7C493556}"/>
              </a:ext>
            </a:extLst>
          </p:cNvPr>
          <p:cNvSpPr>
            <a:spLocks noGrp="1"/>
          </p:cNvSpPr>
          <p:nvPr>
            <p:ph idx="7"/>
          </p:nvPr>
        </p:nvSpPr>
        <p:spPr>
          <a:xfrm>
            <a:off x="3095625" y="1094189"/>
            <a:ext cx="3333750" cy="33337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hidden="1">
            <a:extLst>
              <a:ext uri="{DAABECE7-128D-4947-A8C4-9A5D71E0092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65CD37-D779-4926-BAFE-896382483763}"/>
              </a:ext>
            </a:extLst>
          </p:cNvPr>
          <p:cNvSpPr>
            <a:spLocks noGrp="1"/>
          </p:cNvSpPr>
          <p:nvPr>
            <p:ph idx="8"/>
          </p:nvPr>
        </p:nvSpPr>
        <p:spPr>
          <a:xfrm>
            <a:off x="4276725" y="866775"/>
            <a:ext cx="4533900" cy="390525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
            <a:extLst>
              <a:ext uri="{6F5EFFCE-A384-4418-A11D-CA2E957B06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470D56-05EC-4229-B6C6-E9A1A161AA89}"/>
              </a:ext>
            </a:extLst>
          </p:cNvPr>
          <p:cNvSpPr>
            <a:spLocks noGrp="1"/>
          </p:cNvSpPr>
          <p:nvPr>
            <p:ph type="dt" sz="half" idx="9"/>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3" name="Footer Placeholder 1">
            <a:extLst>
              <a:ext uri="{44967E7C-8A3E-4827-9350-D6A238B129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B697D3E-EBCE-4745-8FE0-BBC4562AB686}"/>
              </a:ext>
            </a:extLst>
          </p:cNvPr>
          <p:cNvSpPr>
            <a:spLocks noGrp="1"/>
          </p:cNvSpPr>
          <p:nvPr>
            <p:ph type="ftr" sz="quarter" idx="10"/>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5E61D3C5-5678-4502-A92B-71D3641D04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duct Testing Results">
    <p:spTree>
      <p:nvGrpSpPr>
        <p:cNvPr id="1" name=""/>
        <p:cNvGrpSpPr/>
        <p:nvPr/>
      </p:nvGrpSpPr>
      <p:grpSpPr>
        <a:xfrm>
          <a:off x="0" y="0"/>
          <a:ext cx="0" cy="0"/>
          <a:chOff x="0" y="0"/>
          <a:chExt cx="0" cy="0"/>
        </a:xfrm>
      </p:grpSpPr>
      <p:sp>
        <p:nvSpPr>
          <p:cNvPr id="2" name="Rectangle 17">
            <a:extLst>
              <a:ext uri="{D578FFB0-0E3C-4FA3-BBC9-23FD0C5BBF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A9D8C8C-EBE3-4D14-9DFD-3BA85486EF88}"/>
              </a:ext>
            </a:extLst>
          </p:cNvPr>
          <p:cNvSpPr/>
          <p:nvPr userDrawn="1"/>
        </p:nvSpPr>
        <p:spPr>
          <a:xfrm>
            <a:off x="257175" y="257173"/>
            <a:ext cx="8629649"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hart Placeholder 4">
            <a:extLst>
              <a:ext uri="{FE361527-7160-4DDB-879D-D5DFB3182CD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2E379B-95D1-4314-82CD-02F32BBAD0C4}"/>
              </a:ext>
            </a:extLst>
          </p:cNvPr>
          <p:cNvSpPr>
            <a:spLocks noGrp="1"/>
          </p:cNvSpPr>
          <p:nvPr>
            <p:ph type="chart"/>
          </p:nvPr>
        </p:nvSpPr>
        <p:spPr>
          <a:xfrm>
            <a:off x="416719" y="1833562"/>
            <a:ext cx="8389143" cy="2940075"/>
          </a:xfrm>
        </p:spPr>
        <p:txBody>
          <a:bodyPr vert="horz" lIns="91440" tIns="45720" rIns="91440" bIns="45720" rtlCol="0" anchor="ctr">
            <a:normAutofit/>
          </a:bodyPr>
          <a:lstStyle>
            <a:lvl1pPr lvl="0">
              <a:defRPr lang="en-US" sz="1800" dirty="0"/>
            </a:lvl1pPr>
          </a:lstStyle>
          <a:p>
            <a:pPr marL="0" lvl="0" indent="0" algn="ctr">
              <a:buNone/>
            </a:pPr>
            <a:r>
              <a:rPr lang="en-US" dirty="0"/>
              <a:t>Add chart</a:t>
            </a:r>
          </a:p>
        </p:txBody>
      </p:sp>
      <p:sp>
        <p:nvSpPr>
          <p:cNvPr id="4" name="Text Placeholder 15" hidden="1">
            <a:extLst>
              <a:ext uri="{3D07C47E-031E-4334-A0BD-74E348BC177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52E288-A9DC-4811-AD96-6037C6660A94}"/>
              </a:ext>
            </a:extLst>
          </p:cNvPr>
          <p:cNvSpPr>
            <a:spLocks noGrp="1"/>
          </p:cNvSpPr>
          <p:nvPr>
            <p:ph type="body" idx="1"/>
          </p:nvPr>
        </p:nvSpPr>
        <p:spPr>
          <a:xfrm>
            <a:off x="416572" y="605058"/>
            <a:ext cx="7526326" cy="531800"/>
          </a:xfrm>
        </p:spPr>
        <p:txBody>
          <a:bodyPr rtlCol="0" anchor="t">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5" name="Text Placeholder 19">
            <a:extLst>
              <a:ext uri="{E4760C74-2F78-4AF0-81DE-0707459255F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5E3CF79-BB46-4671-BEE1-D8D76EFE32DF}"/>
              </a:ext>
            </a:extLst>
          </p:cNvPr>
          <p:cNvSpPr>
            <a:spLocks noGrp="1"/>
          </p:cNvSpPr>
          <p:nvPr>
            <p:ph type="body" idx="2"/>
          </p:nvPr>
        </p:nvSpPr>
        <p:spPr>
          <a:xfrm>
            <a:off x="416573" y="1243953"/>
            <a:ext cx="7526325" cy="437208"/>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Picture Placeholder 22">
            <a:extLst>
              <a:ext uri="{B59DBCEB-2AD4-4053-A627-6CD87C90FFC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FFD9A53-4A3F-4756-B96B-45F1F1B9CD88}"/>
              </a:ext>
            </a:extLst>
          </p:cNvPr>
          <p:cNvSpPr>
            <a:spLocks noGrp="1"/>
          </p:cNvSpPr>
          <p:nvPr>
            <p:ph type="pic" idx="3"/>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7" name="Slide Number Placeholder 5">
            <a:extLst>
              <a:ext uri="{D3AFB0AB-E3A7-42AE-A65E-A55C68E46C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15C61B-8F6B-4CB1-BD44-11038075EF89}"/>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CB466684-1D83-4FDD-8A31-78BAD67714D1}" type="slidenum">
              <a:t>‹#›</a:t>
            </a:fld>
            <a:r>
              <a:rPr lang="en-US" dirty="0"/>
              <a:t>&lt;#&gt;</a:t>
            </a:r>
          </a:p>
        </p:txBody>
      </p:sp>
      <p:sp>
        <p:nvSpPr>
          <p:cNvPr id="8" name="Title 7">
            <a:extLst>
              <a:ext uri="{4688C961-B1A2-48D6-A80C-ACDE48C69A8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93012EC-871A-4196-AA65-04819BEA2879}"/>
              </a:ext>
            </a:extLst>
          </p:cNvPr>
          <p:cNvSpPr>
            <a:spLocks noGrp="1"/>
          </p:cNvSpPr>
          <p:nvPr>
            <p:ph type="title" idx="5"/>
          </p:nvPr>
        </p:nvSpPr>
        <p:spPr>
          <a:xfrm>
            <a:off x="409575" y="600075"/>
            <a:ext cx="7429500" cy="533400"/>
          </a:xfrm>
          <a:prstGeom prst="rect">
            <a:avLst/>
          </a:prstGeom>
        </p:spPr>
        <p:txBody>
          <a:bodyPr vert="horz" lIns="91440" tIns="45720" rIns="91440" bIns="45720" rtlCol="0">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981643DB-02E4-43E4-8ADB-93DA9B138AB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B36B3E-B927-48B9-8D69-28CE3C69B85E}"/>
              </a:ext>
            </a:extLst>
          </p:cNvPr>
          <p:cNvSpPr>
            <a:spLocks noGrp="1"/>
          </p:cNvSpPr>
          <p:nvPr>
            <p:ph type="dt" sz="half" idx="6"/>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F3840DEE-B40D-4ED2-B732-E1C59A87C2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F8BA27A-3A76-48C7-BB18-48AC6130112B}"/>
              </a:ext>
            </a:extLst>
          </p:cNvPr>
          <p:cNvSpPr>
            <a:spLocks noGrp="1"/>
          </p:cNvSpPr>
          <p:nvPr>
            <p:ph type="ftr" sz="quarter" idx="7"/>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494E1BD5-57F8-4100-B825-21E53D77F22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ext Placeholder 15">
            <a:extLst>
              <a:ext uri="{E3F75CB4-E608-44C6-BBA2-72A57D3E293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A9E23E-6C3D-4DBA-91FC-F738B0BED96C}"/>
              </a:ext>
            </a:extLst>
          </p:cNvPr>
          <p:cNvSpPr>
            <a:spLocks noGrp="1"/>
          </p:cNvSpPr>
          <p:nvPr>
            <p:ph type="body"/>
          </p:nvPr>
        </p:nvSpPr>
        <p:spPr>
          <a:xfrm>
            <a:off x="4246857" y="2428652"/>
            <a:ext cx="4392884" cy="1098612"/>
          </a:xfrm>
        </p:spPr>
        <p:txBody>
          <a:bodyPr rtlCol="0" anchor="ctr">
            <a:noAutofit/>
          </a:bodyPr>
          <a:lstStyle>
            <a:lvl1pPr marL="0" lvl="0" indent="0">
              <a:buNone/>
              <a:defRPr lang="en-US" sz="23900" baseline="0" dirty="0">
                <a:solidFill>
                  <a:schemeClr val="accent6"/>
                </a:solidFill>
                <a:latin typeface="+mj-lt"/>
              </a:defRPr>
            </a:lvl1pPr>
            <a:lvl2pPr lvl="1">
              <a:defRPr lang="en-US" sz="5400" dirty="0">
                <a:solidFill>
                  <a:srgbClr val="6D929B"/>
                </a:solidFill>
                <a:latin typeface="Anton"/>
              </a:defRPr>
            </a:lvl2pPr>
          </a:lstStyle>
          <a:p>
            <a:pPr lvl="0"/>
            <a:r>
              <a:rPr lang="en-US" dirty="0"/>
              <a:t>01.</a:t>
            </a:r>
          </a:p>
        </p:txBody>
      </p:sp>
      <p:sp>
        <p:nvSpPr>
          <p:cNvPr id="3" name="Picture Placeholder 22">
            <a:extLst>
              <a:ext uri="{BE07CEFA-D0C2-4F41-968D-882EA71B463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2923670-A757-4CFF-9538-4E7E91FBF380}"/>
              </a:ext>
            </a:extLst>
          </p:cNvPr>
          <p:cNvSpPr>
            <a:spLocks noGrp="1"/>
          </p:cNvSpPr>
          <p:nvPr>
            <p:ph type="pic" idx="1"/>
          </p:nvPr>
        </p:nvSpPr>
        <p:spPr>
          <a:xfrm>
            <a:off x="7969135" y="297742"/>
            <a:ext cx="862963" cy="266749"/>
          </a:xfrm>
        </p:spPr>
        <p:txBody>
          <a:bodyPr rtlCol="0" anchor="ctr">
            <a:noAutofit/>
          </a:bodyPr>
          <a:lstStyle>
            <a:lvl1pPr marL="0" lvl="0" indent="0" algn="ctr">
              <a:buNone/>
              <a:defRPr lang="en-US" sz="1100" baseline="0" dirty="0"/>
            </a:lvl1pPr>
          </a:lstStyle>
          <a:p>
            <a:r>
              <a:rPr lang="en-US" dirty="0"/>
              <a:t>Add logo</a:t>
            </a:r>
          </a:p>
        </p:txBody>
      </p:sp>
      <p:sp>
        <p:nvSpPr>
          <p:cNvPr id="4" name="Rectangle 16">
            <a:extLst>
              <a:ext uri="{47626A56-2386-4A77-9126-6CD94E4D19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3F3724-E242-4542-A55A-CF51D4E71071}"/>
              </a:ext>
            </a:extLst>
          </p:cNvPr>
          <p:cNvSpPr/>
          <p:nvPr userDrawn="1"/>
        </p:nvSpPr>
        <p:spPr>
          <a:xfrm>
            <a:off x="257175" y="257173"/>
            <a:ext cx="3631812" cy="4629151"/>
          </a:xfrm>
          <a:prstGeom prst="rect">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19">
            <a:extLst>
              <a:ext uri="{8C92EFD7-3E39-4BF2-BF45-47771A463A8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C55EEB-C44F-4A8A-B291-2D9CE84BB991}"/>
              </a:ext>
            </a:extLst>
          </p:cNvPr>
          <p:cNvSpPr>
            <a:spLocks noGrp="1"/>
          </p:cNvSpPr>
          <p:nvPr>
            <p:ph type="body" idx="2"/>
          </p:nvPr>
        </p:nvSpPr>
        <p:spPr>
          <a:xfrm>
            <a:off x="421320" y="2679255"/>
            <a:ext cx="2813370" cy="1160760"/>
          </a:xfrm>
        </p:spPr>
        <p:txBody>
          <a:bodyPr rtlCol="0" anchor="t">
            <a:noAutofit/>
          </a:bodyPr>
          <a:lstStyle>
            <a:lvl1pPr marL="0" lvl="0" indent="0" algn="l" rtl="0">
              <a:lnSpc>
                <a:spcPct val="125000"/>
              </a:lnSpc>
              <a:buNone/>
              <a:defRPr lang="en-US" sz="1200" dirty="0">
                <a:solidFill>
                  <a:schemeClr val="bg2">
                    <a:lumMod val="50000"/>
                  </a:schemeClr>
                </a:solidFill>
                <a:latin typeface="Rubik-light"/>
              </a:defRPr>
            </a:lvl1pPr>
          </a:lstStyle>
          <a:p>
            <a:pPr lvl="0"/>
            <a:r>
              <a:rPr lang="en-US" dirty="0"/>
              <a:t>Edit Master text styles</a:t>
            </a:r>
          </a:p>
        </p:txBody>
      </p:sp>
      <p:sp>
        <p:nvSpPr>
          <p:cNvPr id="6" name="Text Placeholder 15" hidden="1">
            <a:extLst>
              <a:ext uri="{9526A4E8-6B00-46C2-AC7A-ABBF99D654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75E2B6A-BF35-4F04-8547-AC308E889A78}"/>
              </a:ext>
            </a:extLst>
          </p:cNvPr>
          <p:cNvSpPr>
            <a:spLocks noGrp="1"/>
          </p:cNvSpPr>
          <p:nvPr>
            <p:ph type="body" idx="3"/>
          </p:nvPr>
        </p:nvSpPr>
        <p:spPr>
          <a:xfrm>
            <a:off x="416573" y="1479557"/>
            <a:ext cx="2948133" cy="1098612"/>
          </a:xfrm>
        </p:spPr>
        <p:txBody>
          <a:bodyPr rtlCol="0" anchor="b">
            <a:noAutofit/>
          </a:bodyPr>
          <a:lstStyle>
            <a:lvl1pPr marL="0" lvl="0" indent="0">
              <a:lnSpc>
                <a:spcPct val="100000"/>
              </a:lnSpc>
              <a:buNone/>
              <a:defRPr lang="en-US" sz="4000" baseline="0" dirty="0">
                <a:solidFill>
                  <a:schemeClr val="accent5"/>
                </a:solidFill>
                <a:latin typeface="+mj-lt"/>
              </a:defRPr>
            </a:lvl1pPr>
            <a:lvl2pPr lvl="1">
              <a:defRPr lang="en-US" sz="5400" dirty="0">
                <a:solidFill>
                  <a:srgbClr val="6D929B"/>
                </a:solidFill>
                <a:latin typeface="Anton"/>
              </a:defRPr>
            </a:lvl2pPr>
          </a:lstStyle>
          <a:p>
            <a:pPr lvl="0"/>
            <a:r>
              <a:rPr lang="en-US" dirty="0"/>
              <a:t>ADD YOUR                         TITLE HERE</a:t>
            </a:r>
          </a:p>
        </p:txBody>
      </p:sp>
      <p:sp>
        <p:nvSpPr>
          <p:cNvPr id="7" name="Slide Number Placeholder 5">
            <a:extLst>
              <a:ext uri="{A2334C9F-69B0-4224-9C21-CD8EC2A7733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E8A38E3-2652-430F-A11C-A54F6B0BA015}"/>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43145E96-FF57-4941-83E1-6DECB63C1FC4}" type="slidenum">
              <a:t>‹#›</a:t>
            </a:fld>
            <a:r>
              <a:rPr lang="en-US" dirty="0"/>
              <a:t>&lt;#&gt;</a:t>
            </a:r>
          </a:p>
        </p:txBody>
      </p:sp>
      <p:sp>
        <p:nvSpPr>
          <p:cNvPr id="8" name="Title 7">
            <a:extLst>
              <a:ext uri="{D2D9B3D9-0186-4BBA-B6B8-DB6340D6E53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2DC7DA3-ACFD-4DEE-B088-8FF4BE59AE05}"/>
              </a:ext>
            </a:extLst>
          </p:cNvPr>
          <p:cNvSpPr>
            <a:spLocks noGrp="1"/>
          </p:cNvSpPr>
          <p:nvPr>
            <p:ph type="title" idx="5"/>
          </p:nvPr>
        </p:nvSpPr>
        <p:spPr>
          <a:xfrm>
            <a:off x="409575" y="1476375"/>
            <a:ext cx="2952750" cy="1095375"/>
          </a:xfrm>
          <a:prstGeom prst="rect">
            <a:avLst/>
          </a:prstGeom>
        </p:spPr>
        <p:txBody>
          <a:bodyPr vert="horz" lIns="91440" tIns="45720" rIns="91440" bIns="45720" rtlCol="0" anchor="b">
            <a:noAutofit/>
          </a:bodyPr>
          <a:lstStyle>
            <a:lvl1pPr lvl="0">
              <a:lnSpc>
                <a:spcPct val="100000"/>
              </a:lnSpc>
              <a:defRPr lang="en-US" sz="4000" dirty="0">
                <a:solidFill>
                  <a:schemeClr val="accent5"/>
                </a:solidFill>
              </a:defRPr>
            </a:lvl1pPr>
          </a:lstStyle>
          <a:p>
            <a:pPr lvl="0"/>
            <a:r>
              <a:rPr lang="en-US" dirty="0"/>
              <a:t>Edit Master text styles</a:t>
            </a:r>
          </a:p>
        </p:txBody>
      </p:sp>
      <p:sp>
        <p:nvSpPr>
          <p:cNvPr id="9" name="Date Placeholder 1">
            <a:extLst>
              <a:ext uri="{23145FB6-F1C2-44D4-8771-29616C96864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458F81-6FBB-4332-AA07-A152ACF7EF52}"/>
              </a:ext>
            </a:extLst>
          </p:cNvPr>
          <p:cNvSpPr>
            <a:spLocks noGrp="1"/>
          </p:cNvSpPr>
          <p:nvPr>
            <p:ph type="dt" sz="half" idx="6"/>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10" name="Footer Placeholder 1">
            <a:extLst>
              <a:ext uri="{F5728CB6-9DD7-4A6A-82B6-81B1382D6FB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653987-021D-449B-B321-6B22E2CD5B2A}"/>
              </a:ext>
            </a:extLst>
          </p:cNvPr>
          <p:cNvSpPr>
            <a:spLocks noGrp="1"/>
          </p:cNvSpPr>
          <p:nvPr>
            <p:ph type="ftr" sz="quarter" idx="7"/>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Tree>
    <p:custDataLst>
      <p:tags r:id="rId1"/>
    </p:custDataLst>
    <p:extLst>
      <p:ext uri="{AB679D9B-71D9-4CFC-B73A-552F203406B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chemeClr val="accent3">
            <a:lumMod val="75000"/>
            <a:alpha val="30000"/>
          </a:schemeClr>
        </a:solidFill>
        <a:effectLst/>
      </p:bgPr>
    </p:bg>
    <p:spTree>
      <p:nvGrpSpPr>
        <p:cNvPr id="1" name=""/>
        <p:cNvGrpSpPr/>
        <p:nvPr/>
      </p:nvGrpSpPr>
      <p:grpSpPr>
        <a:xfrm>
          <a:off x="0" y="0"/>
          <a:ext cx="0" cy="0"/>
          <a:chOff x="0" y="0"/>
          <a:chExt cx="0" cy="0"/>
        </a:xfrm>
      </p:grpSpPr>
      <p:sp>
        <p:nvSpPr>
          <p:cNvPr id="2" name="Title Placeholder 1">
            <a:extLst>
              <a:ext uri="{FCCF4E14-58F2-46FD-8D98-980D8AD5543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437939-6A65-4D61-A4A7-811F8E95E358}"/>
              </a:ext>
            </a:extLst>
          </p:cNvPr>
          <p:cNvSpPr>
            <a:spLocks noGrp="1"/>
          </p:cNvSpPr>
          <p:nvPr>
            <p:ph type="title"/>
          </p:nvPr>
        </p:nvSpPr>
        <p:spPr>
          <a:xfrm>
            <a:off x="628650" y="273843"/>
            <a:ext cx="6515100" cy="994172"/>
          </a:xfrm>
          <a:prstGeom prst="rect">
            <a:avLst/>
          </a:prstGeom>
        </p:spPr>
        <p:txBody>
          <a:bodyPr vert="horz" lIns="91440" tIns="45720" rIns="91440" bIns="45720" rtlCol="0" anchor="ctr">
            <a:normAutofit/>
          </a:bodyPr>
          <a:lstStyle/>
          <a:p>
            <a:r>
              <a:rPr lang="en-US" dirty="0"/>
              <a:t>Add title here</a:t>
            </a:r>
          </a:p>
        </p:txBody>
      </p:sp>
      <p:sp>
        <p:nvSpPr>
          <p:cNvPr id="3" name="Text Placeholder 2">
            <a:extLst>
              <a:ext uri="{0E9803A5-C445-4438-87DE-D1E9313D8B2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C56076-CA3D-4C60-B53E-E5DA2C6FC959}"/>
              </a:ext>
            </a:extLst>
          </p:cNvPr>
          <p:cNvSpPr>
            <a:spLocks noGrp="1"/>
          </p:cNvSpPr>
          <p:nvPr>
            <p:ph type="body" idx="1"/>
          </p:nvPr>
        </p:nvSpPr>
        <p:spPr>
          <a:xfrm>
            <a:off x="628650" y="1369218"/>
            <a:ext cx="6515100" cy="32635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5A5C0F07-5F08-42C8-82BA-5A54F3AA9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BEFEFB9-3244-4C4C-83C7-660F620C9495}"/>
              </a:ext>
            </a:extLst>
          </p:cNvPr>
          <p:cNvSpPr>
            <a:spLocks noGrp="1"/>
          </p:cNvSpPr>
          <p:nvPr>
            <p:ph type="ftr" sz="quarter" idx="3"/>
          </p:nvPr>
        </p:nvSpPr>
        <p:spPr>
          <a:xfrm>
            <a:off x="2495550" y="4686300"/>
            <a:ext cx="5181600" cy="285750"/>
          </a:xfrm>
          <a:prstGeom prst="rect">
            <a:avLst/>
          </a:prstGeom>
        </p:spPr>
        <p:txBody>
          <a:bodyPr lIns="91440" tIns="45720" rIns="91440" bIns="45720" rtlCol="0" anchor="ctr"/>
          <a:lstStyle>
            <a:lvl1pPr lvl="0" algn="ctr">
              <a:defRPr lang="en-US" sz="600" b="0" i="0" dirty="0">
                <a:solidFill>
                  <a:schemeClr val="bg1">
                    <a:lumMod val="50000"/>
                  </a:schemeClr>
                </a:solidFill>
                <a:latin typeface="+mn-lt"/>
              </a:defRPr>
            </a:lvl1pPr>
          </a:lstStyle>
          <a:p>
            <a:r>
              <a:rPr lang="en-US" dirty="0"/>
              <a:t>Footer</a:t>
            </a:r>
          </a:p>
        </p:txBody>
      </p:sp>
      <p:sp>
        <p:nvSpPr>
          <p:cNvPr id="5" name="Date Placeholder 1">
            <a:extLst>
              <a:ext uri="{A1EC4846-8B82-4492-BAB0-A52AE9EBCE9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5A2B815-EFC0-461A-9EDA-174571E8F1E1}"/>
              </a:ext>
            </a:extLst>
          </p:cNvPr>
          <p:cNvSpPr>
            <a:spLocks noGrp="1"/>
          </p:cNvSpPr>
          <p:nvPr>
            <p:ph type="dt" sz="half" idx="2"/>
          </p:nvPr>
        </p:nvSpPr>
        <p:spPr>
          <a:xfrm>
            <a:off x="762000" y="4695033"/>
            <a:ext cx="1639570" cy="285750"/>
          </a:xfrm>
          <a:prstGeom prst="rect">
            <a:avLst/>
          </a:prstGeom>
        </p:spPr>
        <p:txBody>
          <a:bodyPr lIns="91440" tIns="45720" rIns="91440" bIns="45720" rtlCol="0" anchor="ctr"/>
          <a:lstStyle>
            <a:lvl1pPr lvl="0" algn="l">
              <a:defRPr lang="en-US" sz="600" b="0" i="0" dirty="0">
                <a:solidFill>
                  <a:schemeClr val="bg1">
                    <a:lumMod val="50000"/>
                  </a:schemeClr>
                </a:solidFill>
                <a:latin typeface="+mn-lt"/>
              </a:defRPr>
            </a:lvl1pPr>
          </a:lstStyle>
          <a:p>
            <a:r>
              <a:rPr lang="en-US" dirty="0"/>
              <a:t>Date</a:t>
            </a:r>
          </a:p>
        </p:txBody>
      </p:sp>
      <p:sp>
        <p:nvSpPr>
          <p:cNvPr id="6" name="Slide Number Placeholder 1">
            <a:extLst>
              <a:ext uri="{CF1AB5BA-528C-49E1-BD06-2C8469E1BA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12CC550-AA5E-46BD-8839-BDCFCACDC6E5}"/>
              </a:ext>
            </a:extLst>
          </p:cNvPr>
          <p:cNvSpPr>
            <a:spLocks noGrp="1"/>
          </p:cNvSpPr>
          <p:nvPr>
            <p:ph type="sldNum" sz="quarter" idx="4"/>
          </p:nvPr>
        </p:nvSpPr>
        <p:spPr>
          <a:xfrm>
            <a:off x="7767815" y="4695033"/>
            <a:ext cx="613018" cy="285750"/>
          </a:xfrm>
          <a:prstGeom prst="rect">
            <a:avLst/>
          </a:prstGeom>
        </p:spPr>
        <p:txBody>
          <a:bodyPr lIns="91440" tIns="45720" rIns="91440" bIns="45720" rtlCol="0" anchor="ctr"/>
          <a:lstStyle>
            <a:lvl1pPr lvl="0" algn="r">
              <a:defRPr lang="en-US" sz="600" b="0" i="0" dirty="0">
                <a:solidFill>
                  <a:schemeClr val="bg1">
                    <a:lumMod val="50000"/>
                  </a:schemeClr>
                </a:solidFill>
                <a:latin typeface="+mn-lt"/>
              </a:defRPr>
            </a:lvl1pPr>
          </a:lstStyle>
          <a:p>
            <a:fld id="{20664F1A-9EBB-41C2-A65E-95FA52ECA9CC}" type="slidenum">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1800" dirty="0">
          <a:solidFill>
            <a:schemeClr val="tx1"/>
          </a:solidFill>
          <a:latin typeface="+mn-lt"/>
        </a:defRPr>
      </a:lvl1pPr>
      <a:lvl2pPr marL="685800" lvl="1" indent="-228600" algn="l" rtl="0">
        <a:lnSpc>
          <a:spcPct val="90000"/>
        </a:lnSpc>
        <a:spcBef>
          <a:spcPts val="500"/>
        </a:spcBef>
        <a:buFont typeface="Arial"/>
        <a:buChar char="•"/>
        <a:defRPr lang="en-US" sz="1800" dirty="0">
          <a:solidFill>
            <a:schemeClr val="tx1"/>
          </a:solidFill>
          <a:latin typeface="+mn-lt"/>
        </a:defRPr>
      </a:lvl2pPr>
      <a:lvl3pPr marL="1143000" lvl="2" indent="-228600" algn="l" rtl="0">
        <a:lnSpc>
          <a:spcPct val="90000"/>
        </a:lnSpc>
        <a:spcBef>
          <a:spcPts val="500"/>
        </a:spcBef>
        <a:buFont typeface="Arial"/>
        <a:buChar char="•"/>
        <a:defRPr lang="en-US" sz="18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5FAA8190-C8F1-4D70-8A0B-080469ED7AA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FDDAF5A-4FC8-497B-9A11-DE114947C492}"/>
              </a:ext>
            </a:extLst>
          </p:cNvPr>
          <p:cNvSpPr>
            <a:spLocks noGrp="1"/>
          </p:cNvSpPr>
          <p:nvPr>
            <p:ph type="title" idx="5"/>
          </p:nvPr>
        </p:nvSpPr>
        <p:spPr>
          <a:xfrm>
            <a:off x="416718" y="1566700"/>
            <a:ext cx="4391025" cy="1095375"/>
          </a:xfrm>
        </p:spPr>
        <p:txBody>
          <a:bodyPr rtlCol="0"/>
          <a:lstStyle/>
          <a:p>
            <a:r>
              <a:rPr lang="en-US" dirty="0">
                <a:solidFill>
                  <a:schemeClr val="accent4">
                    <a:lumMod val="50000"/>
                  </a:schemeClr>
                </a:solidFill>
              </a:rPr>
              <a:t>Air Canvas –</a:t>
            </a:r>
            <a:br>
              <a:rPr lang="en-US" dirty="0">
                <a:solidFill>
                  <a:schemeClr val="accent4">
                    <a:lumMod val="50000"/>
                  </a:schemeClr>
                </a:solidFill>
              </a:rPr>
            </a:br>
            <a:r>
              <a:rPr lang="en-US" dirty="0">
                <a:solidFill>
                  <a:schemeClr val="accent4">
                    <a:lumMod val="50000"/>
                  </a:schemeClr>
                </a:solidFill>
              </a:rPr>
              <a:t>A Virtual Pen</a:t>
            </a:r>
          </a:p>
        </p:txBody>
      </p:sp>
      <p:sp>
        <p:nvSpPr>
          <p:cNvPr id="5" name="TextBox 4">
            <a:extLst>
              <a:ext uri="{F79EB92B-767F-4411-8E06-2D570F5C7F4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ED85DD7-3234-44CB-AADC-6ED692D9EF05}"/>
              </a:ext>
            </a:extLst>
          </p:cNvPr>
          <p:cNvSpPr txBox="1"/>
          <p:nvPr/>
        </p:nvSpPr>
        <p:spPr>
          <a:xfrm>
            <a:off x="416718" y="3936620"/>
            <a:ext cx="3383756" cy="1019510"/>
          </a:xfrm>
          <a:prstGeom prst="rect">
            <a:avLst/>
          </a:prstGeom>
        </p:spPr>
        <p:txBody>
          <a:bodyPr lIns="95250" tIns="47625" rIns="95250" bIns="47625" rtlCol="0" anchor="ctr">
            <a:spAutoFit/>
          </a:bodyPr>
          <a:lstStyle/>
          <a:p>
            <a:pPr>
              <a:defRPr lang="en-US" sz="1500" dirty="0"/>
            </a:pPr>
            <a:r>
              <a:rPr lang="en-US" dirty="0">
                <a:solidFill>
                  <a:schemeClr val="tx1">
                    <a:lumMod val="95000"/>
                    <a:lumOff val="5000"/>
                  </a:schemeClr>
                </a:solidFill>
                <a:latin typeface="Abadi" panose="020F0502020204030204" pitchFamily="34" charset="0"/>
              </a:rPr>
              <a:t>By-</a:t>
            </a:r>
          </a:p>
          <a:p>
            <a:pPr>
              <a:defRPr lang="en-US" sz="1500" dirty="0"/>
            </a:pPr>
            <a:endParaRPr lang="en-US" dirty="0">
              <a:solidFill>
                <a:schemeClr val="tx1">
                  <a:lumMod val="95000"/>
                  <a:lumOff val="5000"/>
                </a:schemeClr>
              </a:solidFill>
              <a:latin typeface="Abadi" panose="020F0502020204030204" pitchFamily="34" charset="0"/>
            </a:endParaRPr>
          </a:p>
          <a:p>
            <a:pPr>
              <a:defRPr lang="en-US" sz="1500" dirty="0"/>
            </a:pPr>
            <a:r>
              <a:rPr lang="en-US" dirty="0">
                <a:solidFill>
                  <a:schemeClr val="tx1">
                    <a:lumMod val="95000"/>
                    <a:lumOff val="5000"/>
                  </a:schemeClr>
                </a:solidFill>
                <a:latin typeface="Abadi" panose="020F0502020204030204" pitchFamily="34" charset="0"/>
              </a:rPr>
              <a:t>Darshita</a:t>
            </a:r>
            <a:r>
              <a:rPr lang="en-US" dirty="0">
                <a:latin typeface="Abadi" panose="020F0502020204030204" pitchFamily="34" charset="0"/>
              </a:rPr>
              <a:t> Singh   (229310009)</a:t>
            </a:r>
          </a:p>
          <a:p>
            <a:pPr>
              <a:defRPr lang="en-US" sz="1500" dirty="0"/>
            </a:pPr>
            <a:r>
              <a:rPr lang="en-US" dirty="0">
                <a:latin typeface="Abadi" panose="020F0502020204030204" pitchFamily="34" charset="0"/>
              </a:rPr>
              <a:t>Chaitanya </a:t>
            </a:r>
            <a:r>
              <a:rPr lang="en-US" dirty="0" err="1">
                <a:latin typeface="Abadi" panose="020F0502020204030204" pitchFamily="34" charset="0"/>
              </a:rPr>
              <a:t>Sekra</a:t>
            </a:r>
            <a:r>
              <a:rPr lang="en-US" dirty="0">
                <a:latin typeface="Abadi" panose="020F0502020204030204" pitchFamily="34" charset="0"/>
              </a:rPr>
              <a:t>  (229310016)</a:t>
            </a:r>
          </a:p>
        </p:txBody>
      </p:sp>
      <p:pic>
        <p:nvPicPr>
          <p:cNvPr id="12" name="Picture Placeholder 11" descr="A computer screen shot of a program code&#10;&#10;Description automatically generated">
            <a:extLst>
              <a:ext uri="{FF2B5EF4-FFF2-40B4-BE49-F238E27FC236}">
                <a16:creationId xmlns:a16="http://schemas.microsoft.com/office/drawing/2014/main" id="{374DABB2-1A99-7C84-5003-37A6C3632D7F}"/>
              </a:ext>
            </a:extLst>
          </p:cNvPr>
          <p:cNvPicPr>
            <a:picLocks noGrp="1" noChangeAspect="1"/>
          </p:cNvPicPr>
          <p:nvPr>
            <p:ph type="pic"/>
          </p:nvPr>
        </p:nvPicPr>
        <p:blipFill>
          <a:blip r:embed="rId2">
            <a:extLst>
              <a:ext uri="{28A0092B-C50C-407E-A947-70E740481C1C}">
                <a14:useLocalDpi xmlns:a14="http://schemas.microsoft.com/office/drawing/2010/main" val="0"/>
              </a:ext>
            </a:extLst>
          </a:blip>
          <a:srcRect l="6743" r="6743"/>
          <a:stretch>
            <a:fillRect/>
          </a:stretch>
        </p:blipFill>
        <p:spPr/>
      </p:pic>
    </p:spTree>
    <p:extLst>
      <p:ext uri="{8EDD9E62-0294-403F-B1DE-C209B0E887B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3" name="Title 2">
            <a:extLst>
              <a:ext uri="{7CBBA65D-E831-4AD2-B9E4-8D6F701458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047ED7-976B-4B17-BA61-37D2F2B27DC8}"/>
              </a:ext>
            </a:extLst>
          </p:cNvPr>
          <p:cNvSpPr>
            <a:spLocks noGrp="1"/>
          </p:cNvSpPr>
          <p:nvPr>
            <p:ph type="title" idx="5"/>
          </p:nvPr>
        </p:nvSpPr>
        <p:spPr>
          <a:xfrm>
            <a:off x="409575" y="1438275"/>
            <a:ext cx="2952750" cy="1095375"/>
          </a:xfrm>
        </p:spPr>
        <p:txBody>
          <a:bodyPr rtlCol="0"/>
          <a:lstStyle/>
          <a:p>
            <a:r>
              <a:rPr lang="en-US" dirty="0">
                <a:solidFill>
                  <a:schemeClr val="accent4">
                    <a:lumMod val="50000"/>
                  </a:schemeClr>
                </a:solidFill>
              </a:rPr>
              <a:t>Problem Statement</a:t>
            </a:r>
          </a:p>
        </p:txBody>
      </p:sp>
      <p:sp>
        <p:nvSpPr>
          <p:cNvPr id="4" name="Slide Number Placeholder 5">
            <a:extLst>
              <a:ext uri="{3FB9B956-DE17-48FE-8DAC-D4D0EFB714C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40B74F6-31E0-43FD-B8BD-A13A82A543AD}"/>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C806FAFA-19A6-45C0-870C-779EDFAE00B5}" type="slidenum">
              <a:rPr/>
              <a:t>2</a:t>
            </a:fld>
            <a:endParaRPr lang="en-US" dirty="0"/>
          </a:p>
        </p:txBody>
      </p:sp>
      <p:sp>
        <p:nvSpPr>
          <p:cNvPr id="5" name="TextBox 4">
            <a:extLst>
              <a:ext uri="{8F34D18F-9ACA-4A09-8152-AF82F65E9FD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275313F-647C-46A0-86FB-8170F88B8846}"/>
              </a:ext>
            </a:extLst>
          </p:cNvPr>
          <p:cNvSpPr txBox="1"/>
          <p:nvPr/>
        </p:nvSpPr>
        <p:spPr>
          <a:xfrm>
            <a:off x="4134059" y="1538344"/>
            <a:ext cx="4886325" cy="2866169"/>
          </a:xfrm>
          <a:prstGeom prst="rect">
            <a:avLst/>
          </a:prstGeom>
        </p:spPr>
        <p:txBody>
          <a:bodyPr lIns="95250" tIns="47625" rIns="95250" bIns="47625" rtlCol="0" anchor="ctr">
            <a:spAutoFit/>
          </a:bodyPr>
          <a:lstStyle/>
          <a:p>
            <a:pPr algn="just">
              <a:defRPr lang="en-US" sz="1500" dirty="0"/>
            </a:pPr>
            <a:r>
              <a:rPr lang="en-US" dirty="0">
                <a:latin typeface="Times New Roman" panose="02020603050405020304" pitchFamily="18" charset="0"/>
                <a:cs typeface="Times New Roman" panose="02020603050405020304" pitchFamily="18" charset="0"/>
              </a:rPr>
              <a:t>The problem statement for this project is to create an innovative and cost-effective virtual hand gesture painting system that enables users to draw shapes and text in a digital environment using hand gestures. The challenge is to design a system that accurately recognizes and translates these gestures into digital strokes on a virtual canvas, allowing for an intuitive and immersive drawing experience. This project aims to overcome the limitations of traditional input devices and provide an interactive platform for creative expression, making digital art more accessible and engaging for a wide range of users. regardless of their technical expertise or familiarity with specialized tools</a:t>
            </a:r>
          </a:p>
        </p:txBody>
      </p:sp>
    </p:spTree>
    <p:extLst>
      <p:ext uri="{AC6ED2C5-CFD4-45CA-A69A-21FE7643F3D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 Placeholder 14">
            <a:extLst>
              <a:ext uri="{9C282164-DA9D-4950-BF87-E6CFC5F8CA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00E5138-F0B7-4A0F-B7DD-A93294520793}"/>
              </a:ext>
            </a:extLst>
          </p:cNvPr>
          <p:cNvSpPr>
            <a:spLocks noGrp="1"/>
          </p:cNvSpPr>
          <p:nvPr>
            <p:ph type="body" idx="1"/>
          </p:nvPr>
        </p:nvSpPr>
        <p:spPr/>
        <p:txBody>
          <a:bodyPr rtlCol="0"/>
          <a:lstStyle/>
          <a:p>
            <a:pPr algn="just"/>
            <a:r>
              <a:rPr lang="en-US" dirty="0">
                <a:latin typeface="Times New Roman"/>
              </a:rPr>
              <a:t>The Air Canvas project aims to develop a virtual canvas where users can draw and interact with digital content using hand gestures and movements. Leveraging machine learning and computer vision</a:t>
            </a:r>
            <a:br>
              <a:rPr lang="en-US" dirty="0"/>
            </a:br>
            <a:r>
              <a:rPr lang="en-US" dirty="0">
                <a:latin typeface="Times New Roman"/>
              </a:rPr>
              <a:t>techniques, this project intends to create an intuitive interface for artistic expression and digital collaboration.</a:t>
            </a:r>
          </a:p>
        </p:txBody>
      </p:sp>
      <p:sp>
        <p:nvSpPr>
          <p:cNvPr id="4" name="Title 3">
            <a:extLst>
              <a:ext uri="{941D5815-D3DD-4A61-9E0C-9A7BE64A2D9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3DF3FE8-ECFB-4D7F-BD3C-94F71D065216}"/>
              </a:ext>
            </a:extLst>
          </p:cNvPr>
          <p:cNvSpPr>
            <a:spLocks noGrp="1"/>
          </p:cNvSpPr>
          <p:nvPr>
            <p:ph type="title" idx="5"/>
          </p:nvPr>
        </p:nvSpPr>
        <p:spPr/>
        <p:txBody>
          <a:bodyPr rtlCol="0"/>
          <a:lstStyle/>
          <a:p>
            <a:r>
              <a:rPr lang="en-US" dirty="0">
                <a:solidFill>
                  <a:schemeClr val="accent4">
                    <a:lumMod val="50000"/>
                  </a:schemeClr>
                </a:solidFill>
              </a:rPr>
              <a:t>INTRODUCTION</a:t>
            </a:r>
          </a:p>
        </p:txBody>
      </p:sp>
      <p:sp>
        <p:nvSpPr>
          <p:cNvPr id="5" name="Slide Number Placeholder 5">
            <a:extLst>
              <a:ext uri="{0EFD2B41-5D25-47C0-85AD-D90190368CA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C04E63-EAC6-4A7E-99C4-5BA82DA85230}"/>
              </a:ext>
            </a:extLst>
          </p:cNvPr>
          <p:cNvSpPr>
            <a:spLocks noGrp="1"/>
          </p:cNvSpPr>
          <p:nvPr>
            <p:ph type="sldNum" sz="quarter" idx="4"/>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7DBD238-6D43-447E-A3AB-D9B9CB186D32}" type="slidenum">
              <a:rPr/>
              <a:t>3</a:t>
            </a:fld>
            <a:endParaRPr lang="en-US" dirty="0"/>
          </a:p>
        </p:txBody>
      </p:sp>
      <p:pic>
        <p:nvPicPr>
          <p:cNvPr id="8" name="Picture Placeholder 7">
            <a:extLst>
              <a:ext uri="{FF2B5EF4-FFF2-40B4-BE49-F238E27FC236}">
                <a16:creationId xmlns:a16="http://schemas.microsoft.com/office/drawing/2014/main" id="{82383AAA-2083-C338-E7ED-C6457C908816}"/>
              </a:ext>
            </a:extLst>
          </p:cNvPr>
          <p:cNvPicPr>
            <a:picLocks noGrp="1" noChangeAspect="1"/>
          </p:cNvPicPr>
          <p:nvPr>
            <p:ph type="pic" idx="3"/>
          </p:nvPr>
        </p:nvPicPr>
        <p:blipFill>
          <a:blip r:embed="rId2" cstate="print">
            <a:extLst>
              <a:ext uri="{28A0092B-C50C-407E-A947-70E740481C1C}">
                <a14:useLocalDpi xmlns:a14="http://schemas.microsoft.com/office/drawing/2010/main" val="0"/>
              </a:ext>
            </a:extLst>
          </a:blip>
          <a:srcRect l="4231" r="4231"/>
          <a:stretch>
            <a:fillRect/>
          </a:stretch>
        </p:blipFill>
        <p:spPr>
          <a:xfrm>
            <a:off x="4200525" y="1571625"/>
            <a:ext cx="4686300" cy="2879725"/>
          </a:xfrm>
          <a:prstGeom prst="rect">
            <a:avLst/>
          </a:prstGeom>
        </p:spPr>
      </p:pic>
    </p:spTree>
    <p:extLst>
      <p:ext uri="{DBAAFFC9-5A18-4D10-AD08-257780CCBB9C}">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5" name="Title 4">
            <a:extLst>
              <a:ext uri="{4A90BBAF-98D0-4256-9512-AB93C58C544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69D241-F0C6-4BF6-858E-8B21796EA596}"/>
              </a:ext>
            </a:extLst>
          </p:cNvPr>
          <p:cNvSpPr>
            <a:spLocks noGrp="1"/>
          </p:cNvSpPr>
          <p:nvPr>
            <p:ph type="title" idx="7"/>
          </p:nvPr>
        </p:nvSpPr>
        <p:spPr/>
        <p:txBody>
          <a:bodyPr rtlCol="0">
            <a:noAutofit/>
          </a:bodyPr>
          <a:lstStyle/>
          <a:p>
            <a:r>
              <a:rPr lang="en-US" dirty="0">
                <a:solidFill>
                  <a:schemeClr val="accent4">
                    <a:lumMod val="50000"/>
                  </a:schemeClr>
                </a:solidFill>
              </a:rPr>
              <a:t>Air Canvas OVERVIEW</a:t>
            </a:r>
          </a:p>
        </p:txBody>
      </p:sp>
      <p:sp>
        <p:nvSpPr>
          <p:cNvPr id="6" name="Text Placeholder 19">
            <a:extLst>
              <a:ext uri="{8E3AAE13-F07D-40EF-8E05-706D7A2C667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6E89B65-F308-46C1-83E5-6A2FDB2FAF98}"/>
              </a:ext>
            </a:extLst>
          </p:cNvPr>
          <p:cNvSpPr>
            <a:spLocks noGrp="1"/>
          </p:cNvSpPr>
          <p:nvPr>
            <p:ph type="body" idx="4"/>
          </p:nvPr>
        </p:nvSpPr>
        <p:spPr/>
        <p:txBody>
          <a:bodyPr rtlCol="0">
            <a:normAutofit lnSpcReduction="10000"/>
          </a:bodyPr>
          <a:lstStyle/>
          <a:p>
            <a:pPr algn="just"/>
            <a:r>
              <a:rPr lang="en-US" dirty="0">
                <a:latin typeface="Times New Roman" panose="02020603050405020304" pitchFamily="18" charset="0"/>
                <a:cs typeface="Times New Roman" panose="02020603050405020304" pitchFamily="18" charset="0"/>
              </a:rPr>
              <a:t>This project involves the implementation of sophisticated color recognition and tracking methods. These techniques allow users to wield a "virtual pen" and create digital masterpieces by simply moving their hand. It offers a immersive experience that closely emulates the sensation of painting.</a:t>
            </a:r>
          </a:p>
        </p:txBody>
      </p:sp>
      <p:sp>
        <p:nvSpPr>
          <p:cNvPr id="7" name="Slide Number Placeholder 5">
            <a:extLst>
              <a:ext uri="{776337A4-F7BA-4FE9-8CEA-C445639B76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B092D3-256C-4C38-B309-FE8093BE7BA3}"/>
              </a:ext>
            </a:extLst>
          </p:cNvPr>
          <p:cNvSpPr>
            <a:spLocks noGrp="1"/>
          </p:cNvSpPr>
          <p:nvPr>
            <p:ph type="sldNum" sz="quarter" idx="6"/>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977ECCFC-A682-4AE7-A288-AACEDDEE67EC}" type="slidenum">
              <a:rPr/>
              <a:t>4</a:t>
            </a:fld>
            <a:endParaRPr lang="en-US" dirty="0"/>
          </a:p>
        </p:txBody>
      </p:sp>
      <p:pic>
        <p:nvPicPr>
          <p:cNvPr id="20" name="Picture Placeholder 19">
            <a:extLst>
              <a:ext uri="{FF2B5EF4-FFF2-40B4-BE49-F238E27FC236}">
                <a16:creationId xmlns:a16="http://schemas.microsoft.com/office/drawing/2014/main" id="{4535D74B-8F9E-6E55-F828-40B12E37FA6A}"/>
              </a:ext>
            </a:extLst>
          </p:cNvPr>
          <p:cNvPicPr>
            <a:picLocks noGrp="1" noChangeAspect="1"/>
          </p:cNvPicPr>
          <p:nvPr>
            <p:ph type="pic" idx="1"/>
          </p:nvPr>
        </p:nvPicPr>
        <p:blipFill>
          <a:blip r:embed="rId2"/>
          <a:srcRect t="528" b="528"/>
          <a:stretch>
            <a:fillRect/>
          </a:stretch>
        </p:blipFill>
        <p:spPr>
          <a:xfrm>
            <a:off x="4152576" y="590550"/>
            <a:ext cx="4734248" cy="2471738"/>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FA43023D-737C-9A71-709B-AA55C0F81C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575" y="627380"/>
            <a:ext cx="3020143" cy="2343150"/>
          </a:xfrm>
          <a:prstGeom prst="rect">
            <a:avLst/>
          </a:prstGeom>
        </p:spPr>
      </p:pic>
    </p:spTree>
    <p:extLst>
      <p:ext uri="{FC9B2E65-7CE7-40D7-837A-1922279DAD4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3" name="Title 2">
            <a:extLst>
              <a:ext uri="{B45BEDF0-31A9-4CB5-9F0B-3141E0E1B46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A463A17-3E88-4E38-B5BB-973969B3C815}"/>
              </a:ext>
            </a:extLst>
          </p:cNvPr>
          <p:cNvSpPr>
            <a:spLocks noGrp="1"/>
          </p:cNvSpPr>
          <p:nvPr>
            <p:ph type="title" idx="4"/>
          </p:nvPr>
        </p:nvSpPr>
        <p:spPr>
          <a:xfrm>
            <a:off x="414337" y="381000"/>
            <a:ext cx="2952750" cy="1095375"/>
          </a:xfrm>
        </p:spPr>
        <p:txBody>
          <a:bodyPr rtlCol="0"/>
          <a:lstStyle/>
          <a:p>
            <a:r>
              <a:rPr lang="en-US" dirty="0">
                <a:solidFill>
                  <a:schemeClr val="accent4">
                    <a:lumMod val="50000"/>
                  </a:schemeClr>
                </a:solidFill>
              </a:rPr>
              <a:t>Features</a:t>
            </a:r>
          </a:p>
        </p:txBody>
      </p:sp>
      <p:sp>
        <p:nvSpPr>
          <p:cNvPr id="4" name="TextBox 3">
            <a:extLst>
              <a:ext uri="{53862BFC-2CEE-4660-9663-DB0780496E9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BEDF864-ED4B-41B3-BCB2-2F04F5354664}"/>
              </a:ext>
            </a:extLst>
          </p:cNvPr>
          <p:cNvSpPr txBox="1"/>
          <p:nvPr/>
        </p:nvSpPr>
        <p:spPr>
          <a:xfrm>
            <a:off x="478164" y="2303687"/>
            <a:ext cx="8187671" cy="327013"/>
          </a:xfrm>
          <a:prstGeom prst="rect">
            <a:avLst/>
          </a:prstGeom>
        </p:spPr>
        <p:txBody>
          <a:bodyPr lIns="95250" tIns="47625" rIns="95250" bIns="47625" rtlCol="0" anchor="ctr">
            <a:spAutoFit/>
          </a:bodyPr>
          <a:lstStyle/>
          <a:p>
            <a:pPr>
              <a:defRPr lang="en-US" sz="1500" dirty="0"/>
            </a:pPr>
            <a:r>
              <a:rPr lang="en-US" dirty="0">
                <a:latin typeface="Times New Roman" panose="02020603050405020304" pitchFamily="18" charset="0"/>
                <a:cs typeface="Times New Roman" panose="02020603050405020304" pitchFamily="18" charset="0"/>
              </a:rPr>
              <a:t>i. Color change: Users should be able to select from a variety of colors for drawing</a:t>
            </a:r>
            <a:r>
              <a:rPr lang="en-US" dirty="0">
                <a:latin typeface="Lato"/>
              </a:rPr>
              <a:t>. </a:t>
            </a:r>
          </a:p>
        </p:txBody>
      </p:sp>
      <p:sp>
        <p:nvSpPr>
          <p:cNvPr id="5" name="TextBox 4">
            <a:extLst>
              <a:ext uri="{93603DE7-908B-40BA-A17B-4D37827792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7A2073E-9852-431D-8266-687874CDC604}"/>
              </a:ext>
            </a:extLst>
          </p:cNvPr>
          <p:cNvSpPr txBox="1"/>
          <p:nvPr/>
        </p:nvSpPr>
        <p:spPr>
          <a:xfrm>
            <a:off x="414337" y="2855890"/>
            <a:ext cx="8170621" cy="327013"/>
          </a:xfrm>
          <a:prstGeom prst="rect">
            <a:avLst/>
          </a:prstGeom>
        </p:spPr>
        <p:txBody>
          <a:bodyPr lIns="95250" tIns="47625" rIns="95250" bIns="47625" rtlCol="0" anchor="ctr">
            <a:spAutoFit/>
          </a:bodyPr>
          <a:lstStyle/>
          <a:p>
            <a:pPr>
              <a:defRPr lang="en-US" sz="1500" dirty="0"/>
            </a:pPr>
            <a:r>
              <a:rPr lang="en-US" dirty="0">
                <a:latin typeface="Times New Roman" panose="02020603050405020304" pitchFamily="18" charset="0"/>
                <a:cs typeface="Times New Roman" panose="02020603050405020304" pitchFamily="18" charset="0"/>
              </a:rPr>
              <a:t>ii. Clear screen: User should have the ability to clear the canvas to start fresh</a:t>
            </a:r>
          </a:p>
        </p:txBody>
      </p:sp>
      <p:sp>
        <p:nvSpPr>
          <p:cNvPr id="6" name="TextBox 5">
            <a:extLst>
              <a:ext uri="{44DD5F8B-6A17-4F5F-BBDD-BC945AF564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990D19A-AC20-4C6A-8915-366D0590F754}"/>
              </a:ext>
            </a:extLst>
          </p:cNvPr>
          <p:cNvSpPr txBox="1"/>
          <p:nvPr/>
        </p:nvSpPr>
        <p:spPr>
          <a:xfrm>
            <a:off x="414337" y="3409950"/>
            <a:ext cx="8170621" cy="311624"/>
          </a:xfrm>
          <a:prstGeom prst="rect">
            <a:avLst/>
          </a:prstGeom>
        </p:spPr>
        <p:txBody>
          <a:bodyPr lIns="95250" tIns="47625" rIns="95250" bIns="47625" rtlCol="0" anchor="t">
            <a:spAutoFit/>
          </a:bodyPr>
          <a:lstStyle/>
          <a:p>
            <a:pPr>
              <a:defRPr lang="en-US" sz="1400" dirty="0"/>
            </a:pPr>
            <a:r>
              <a:rPr lang="en-US" dirty="0">
                <a:latin typeface="Times New Roman" panose="02020603050405020304" pitchFamily="18" charset="0"/>
                <a:ea typeface="Calibri" panose="020F0502020204030204" pitchFamily="34" charset="0"/>
                <a:cs typeface="Times New Roman" panose="02020603050405020304" pitchFamily="18" charset="0"/>
              </a:rPr>
              <a:t>iii</a:t>
            </a:r>
            <a:r>
              <a:rPr lang="en-US" dirty="0">
                <a:latin typeface="Times New Roman" panose="02020603050405020304" pitchFamily="18" charset="0"/>
                <a:cs typeface="Times New Roman" panose="02020603050405020304" pitchFamily="18" charset="0"/>
              </a:rPr>
              <a:t>. Air drawing: The application should recognize hand gestures and movements to draw on the canvas.</a:t>
            </a:r>
          </a:p>
        </p:txBody>
      </p:sp>
      <p:sp>
        <p:nvSpPr>
          <p:cNvPr id="7" name="TextBox 6">
            <a:extLst>
              <a:ext uri="{FA29E61B-59BF-4106-A0FF-A5634E3181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9DFB287-0762-4F28-8C47-83D6AA2E9AC4}"/>
              </a:ext>
            </a:extLst>
          </p:cNvPr>
          <p:cNvSpPr txBox="1"/>
          <p:nvPr/>
        </p:nvSpPr>
        <p:spPr>
          <a:xfrm>
            <a:off x="414337" y="3941740"/>
            <a:ext cx="8234448" cy="327013"/>
          </a:xfrm>
          <a:prstGeom prst="rect">
            <a:avLst/>
          </a:prstGeom>
        </p:spPr>
        <p:txBody>
          <a:bodyPr lIns="95250" tIns="47625" rIns="95250" bIns="47625" rtlCol="0" anchor="ctr">
            <a:spAutoFit/>
          </a:bodyPr>
          <a:lstStyle/>
          <a:p>
            <a:pPr>
              <a:defRPr lang="en-US" sz="1500" dirty="0"/>
            </a:pPr>
            <a:r>
              <a:rPr lang="en-US" dirty="0">
                <a:latin typeface="Times New Roman" panose="02020603050405020304" pitchFamily="18" charset="0"/>
                <a:ea typeface="Calibri" panose="020F0502020204030204" pitchFamily="34" charset="0"/>
                <a:cs typeface="Times New Roman" panose="02020603050405020304" pitchFamily="18" charset="0"/>
              </a:rPr>
              <a:t>iv</a:t>
            </a:r>
            <a:r>
              <a:rPr lang="en-US" dirty="0">
                <a:latin typeface="Times New Roman" panose="02020603050405020304" pitchFamily="18" charset="0"/>
                <a:cs typeface="Times New Roman" panose="02020603050405020304" pitchFamily="18" charset="0"/>
              </a:rPr>
              <a:t>. Saving the canvas: User should be able to save the drawing for future reference or sharing.</a:t>
            </a:r>
          </a:p>
        </p:txBody>
      </p:sp>
    </p:spTree>
    <p:extLst>
      <p:ext uri="{36428D8E-D7F1-4D9D-A4CD-259693A4E64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ext Placeholder 8">
            <a:extLst>
              <a:ext uri="{B9F8C4DA-0C72-456A-893D-FE651710A74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F4EE73-5554-4E89-A426-E036B7E0A99E}"/>
              </a:ext>
            </a:extLst>
          </p:cNvPr>
          <p:cNvSpPr>
            <a:spLocks noGrp="1"/>
          </p:cNvSpPr>
          <p:nvPr>
            <p:ph type="body" idx="1"/>
          </p:nvPr>
        </p:nvSpPr>
        <p:spPr>
          <a:xfrm>
            <a:off x="580959" y="1507921"/>
            <a:ext cx="5819842" cy="2740229"/>
          </a:xfrm>
        </p:spPr>
        <p:txBody>
          <a:bodyPr rtlCol="0"/>
          <a:lstStyle/>
          <a:p>
            <a:r>
              <a:rPr lang="en-US" sz="1300" b="1" u="sng" dirty="0">
                <a:latin typeface="Times New Roman"/>
              </a:rPr>
              <a:t>Python:</a:t>
            </a:r>
            <a:br>
              <a:rPr lang="en-US" sz="1300" b="1" u="none" dirty="0">
                <a:latin typeface="Times New Roman"/>
              </a:rPr>
            </a:br>
            <a:r>
              <a:rPr lang="en-US" sz="1300" b="1" u="none" dirty="0">
                <a:latin typeface="Times New Roman"/>
              </a:rPr>
              <a:t>The primary programming language for implementing the project.</a:t>
            </a:r>
          </a:p>
          <a:p>
            <a:r>
              <a:rPr lang="en-US" sz="1300" b="1" u="sng" dirty="0">
                <a:latin typeface="Times New Roman"/>
              </a:rPr>
              <a:t>OpenCV:</a:t>
            </a:r>
            <a:br>
              <a:rPr lang="en-US" sz="1300" b="1" u="none" dirty="0">
                <a:latin typeface="Times New Roman"/>
              </a:rPr>
            </a:br>
            <a:r>
              <a:rPr lang="en-US" sz="1300" b="1" u="none" dirty="0">
                <a:latin typeface="Times New Roman"/>
              </a:rPr>
              <a:t>For computer vision tasks, including hand gesture recognition and tracking.</a:t>
            </a:r>
          </a:p>
          <a:p>
            <a:br>
              <a:rPr lang="en-US" sz="1300" b="1" u="none" dirty="0">
                <a:latin typeface="Times New Roman"/>
              </a:rPr>
            </a:br>
            <a:r>
              <a:rPr lang="en-US" sz="1300" b="1" u="sng" dirty="0">
                <a:latin typeface="Times New Roman"/>
              </a:rPr>
              <a:t>Machine Learning</a:t>
            </a:r>
            <a:br>
              <a:rPr lang="en-US" sz="1300" b="1" u="none" dirty="0">
                <a:latin typeface="Times New Roman"/>
              </a:rPr>
            </a:br>
            <a:r>
              <a:rPr lang="en-US" sz="1300" b="1" u="none" dirty="0">
                <a:latin typeface="Times New Roman"/>
              </a:rPr>
              <a:t>Libraries: Such as TensorFlow or PyTorch for training models to recognize gestures and interpret user actions</a:t>
            </a:r>
          </a:p>
        </p:txBody>
      </p:sp>
      <p:sp>
        <p:nvSpPr>
          <p:cNvPr id="3" name="Title 2">
            <a:extLst>
              <a:ext uri="{F2E66A76-1FB6-4B9D-9DB4-E5315F7A43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B80EE3-C2B0-4A1B-8833-84608178954F}"/>
              </a:ext>
            </a:extLst>
          </p:cNvPr>
          <p:cNvSpPr>
            <a:spLocks noGrp="1"/>
          </p:cNvSpPr>
          <p:nvPr>
            <p:ph type="title" idx="9"/>
          </p:nvPr>
        </p:nvSpPr>
        <p:spPr>
          <a:xfrm>
            <a:off x="409575" y="600075"/>
            <a:ext cx="8188928" cy="533400"/>
          </a:xfrm>
        </p:spPr>
        <p:txBody>
          <a:bodyPr rtlCol="0"/>
          <a:lstStyle/>
          <a:p>
            <a:r>
              <a:rPr lang="en-US" dirty="0">
                <a:solidFill>
                  <a:schemeClr val="accent6">
                    <a:lumMod val="50000"/>
                  </a:schemeClr>
                </a:solidFill>
              </a:rPr>
              <a:t>Tools/Techniques to be used :</a:t>
            </a:r>
          </a:p>
        </p:txBody>
      </p:sp>
      <p:sp>
        <p:nvSpPr>
          <p:cNvPr id="4" name="Slide Number Placeholder 5">
            <a:extLst>
              <a:ext uri="{25E898D5-389A-4DEB-B824-E3BE9475271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2DF760E-FB0A-4F9C-85F4-6ED4D02BDB45}"/>
              </a:ext>
            </a:extLst>
          </p:cNvPr>
          <p:cNvSpPr>
            <a:spLocks noGrp="1"/>
          </p:cNvSpPr>
          <p:nvPr>
            <p:ph type="sldNum" sz="quarter" idx="8"/>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E4BA25AB-5572-4F6D-9C3D-8D6CE966A1EE}" type="slidenum">
              <a:rPr/>
              <a:t>6</a:t>
            </a:fld>
            <a:endParaRPr lang="en-US" dirty="0"/>
          </a:p>
        </p:txBody>
      </p:sp>
    </p:spTree>
    <p:extLst>
      <p:ext uri="{2019A775-1E0F-4A9C-81FA-AAAA8164C31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 Placeholder 14">
            <a:extLst>
              <a:ext uri="{078311AB-4793-4389-86DF-DA668AA851B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812BE1E-8734-4A2F-AD38-CB66D4F239A7}"/>
              </a:ext>
            </a:extLst>
          </p:cNvPr>
          <p:cNvSpPr>
            <a:spLocks noGrp="1"/>
          </p:cNvSpPr>
          <p:nvPr>
            <p:ph type="body" idx="2"/>
          </p:nvPr>
        </p:nvSpPr>
        <p:spPr>
          <a:xfrm>
            <a:off x="416575" y="1243954"/>
            <a:ext cx="5298425" cy="3461395"/>
          </a:xfrm>
        </p:spPr>
        <p:txBody>
          <a:bodyPr rtlCol="0"/>
          <a:lstStyle/>
          <a:p>
            <a:r>
              <a:rPr lang="en-US" sz="1300" b="1" u="sng" dirty="0">
                <a:latin typeface="Times New Roman" panose="02020603050405020304" pitchFamily="18" charset="0"/>
                <a:cs typeface="Times New Roman" panose="02020603050405020304" pitchFamily="18" charset="0"/>
              </a:rPr>
              <a:t>GUI Framework:</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A framework like Tkinter or PyQt for building the graphical user interface.</a:t>
            </a:r>
          </a:p>
          <a:p>
            <a:r>
              <a:rPr lang="en-US" sz="1300" b="1" u="sng" dirty="0">
                <a:latin typeface="Times New Roman" panose="02020603050405020304" pitchFamily="18" charset="0"/>
                <a:cs typeface="Times New Roman" panose="02020603050405020304" pitchFamily="18" charset="0"/>
              </a:rPr>
              <a:t>Networking Libraries:</a:t>
            </a:r>
            <a:br>
              <a:rPr lang="en-US" sz="1300" b="1" u="sng"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For enabling real-time collaboration features, socket programming libraries</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will be used.</a:t>
            </a:r>
          </a:p>
          <a:p>
            <a:r>
              <a:rPr lang="en-US" sz="1300" b="1" u="sng" dirty="0">
                <a:latin typeface="Times New Roman" panose="02020603050405020304" pitchFamily="18" charset="0"/>
                <a:cs typeface="Times New Roman" panose="02020603050405020304" pitchFamily="18" charset="0"/>
              </a:rPr>
              <a:t>Image Processing Libraries:</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Libraries like PIL (Python Imaging Library) for processing and manipulating</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digital images.</a:t>
            </a:r>
          </a:p>
          <a:p>
            <a:r>
              <a:rPr lang="en-US" sz="1300" b="1" u="sng" dirty="0">
                <a:latin typeface="Times New Roman" panose="02020603050405020304" pitchFamily="18" charset="0"/>
                <a:cs typeface="Times New Roman" panose="02020603050405020304" pitchFamily="18" charset="0"/>
              </a:rPr>
              <a:t>Version Control:</a:t>
            </a:r>
            <a:br>
              <a:rPr lang="en-US" sz="1300" dirty="0">
                <a:latin typeface="Times New Roman" panose="02020603050405020304" pitchFamily="18" charset="0"/>
                <a:cs typeface="Times New Roman" panose="02020603050405020304" pitchFamily="18" charset="0"/>
              </a:rPr>
            </a:br>
            <a:r>
              <a:rPr lang="en-US" sz="1300" dirty="0">
                <a:latin typeface="Times New Roman" panose="02020603050405020304" pitchFamily="18" charset="0"/>
                <a:cs typeface="Times New Roman" panose="02020603050405020304" pitchFamily="18" charset="0"/>
              </a:rPr>
              <a:t>Git for managing the project's source code and facilitating collaboration among team members.</a:t>
            </a:r>
          </a:p>
        </p:txBody>
      </p:sp>
      <p:sp>
        <p:nvSpPr>
          <p:cNvPr id="3" name="Slide Number Placeholder 5">
            <a:extLst>
              <a:ext uri="{D8DEB5D7-34EF-4C44-8174-EEC2DD5B6D1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A531D1-404B-4F83-9296-C826877A31B8}"/>
              </a:ext>
            </a:extLst>
          </p:cNvPr>
          <p:cNvSpPr>
            <a:spLocks noGrp="1"/>
          </p:cNvSpPr>
          <p:nvPr>
            <p:ph type="sldNum" sz="quarter" idx="9"/>
          </p:nvPr>
        </p:nvSpPr>
        <p:spPr>
          <a:xfrm>
            <a:off x="8284028" y="4869590"/>
            <a:ext cx="602796" cy="273843"/>
          </a:xfrm>
          <a:prstGeom prst="rect">
            <a:avLst/>
          </a:prstGeom>
        </p:spPr>
        <p:txBody>
          <a:bodyPr rtlCol="0"/>
          <a:lstStyle>
            <a:lvl1pPr lvl="0" algn="r">
              <a:defRPr lang="en-US" sz="1000" dirty="0">
                <a:solidFill>
                  <a:schemeClr val="bg2">
                    <a:lumMod val="50000"/>
                  </a:schemeClr>
                </a:solidFill>
                <a:latin typeface="+mn-lt"/>
              </a:defRPr>
            </a:lvl1pPr>
          </a:lstStyle>
          <a:p>
            <a:fld id="{B26BCFB8-A413-43F0-B871-59E238ACE3CB}" type="slidenum">
              <a:rPr/>
              <a:t>7</a:t>
            </a:fld>
            <a:endParaRPr lang="en-US" dirty="0"/>
          </a:p>
        </p:txBody>
      </p:sp>
      <p:sp>
        <p:nvSpPr>
          <p:cNvPr id="5" name="Title 2">
            <a:extLst>
              <a:ext uri="{FF2B5EF4-FFF2-40B4-BE49-F238E27FC236}">
                <a16:creationId xmlns:a16="http://schemas.microsoft.com/office/drawing/2014/main" id="{480D0202-D73B-058E-5BEB-FBFCBEC9DE65}"/>
              </a:ext>
              <a:ext uri="{F2E66A76-1FB6-4B9D-9DB4-E5315F7A433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B80EE3-C2B0-4A1B-8833-84608178954F}"/>
              </a:ext>
            </a:extLst>
          </p:cNvPr>
          <p:cNvSpPr txBox="1">
            <a:spLocks/>
          </p:cNvSpPr>
          <p:nvPr/>
        </p:nvSpPr>
        <p:spPr>
          <a:xfrm>
            <a:off x="409575" y="600075"/>
            <a:ext cx="8188928" cy="533400"/>
          </a:xfrm>
          <a:prstGeom prst="rect">
            <a:avLst/>
          </a:prstGeom>
        </p:spPr>
        <p:txBody>
          <a:bodyPr lIns="91440" tIns="45720" rIns="91440" bIns="45720" rtlCol="0" anchor="ctr"/>
          <a:lstStyle>
            <a:defPPr>
              <a:defRPr lang="en-US"/>
            </a:defPPr>
            <a:lvl1pPr marL="0" lvl="0" algn="r" rtl="0">
              <a:defRPr lang="en-US" sz="1000" b="0" i="0" dirty="0">
                <a:solidFill>
                  <a:schemeClr val="bg2">
                    <a:lumMod val="50000"/>
                  </a:schemeClr>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a:lstStyle>
          <a:p>
            <a:pPr algn="l"/>
            <a:r>
              <a:rPr lang="en-US" sz="4000" dirty="0">
                <a:solidFill>
                  <a:schemeClr val="accent6">
                    <a:lumMod val="50000"/>
                  </a:schemeClr>
                </a:solidFill>
                <a:latin typeface="+mj-lt"/>
              </a:rPr>
              <a:t>Tools/Techniques to be used :</a:t>
            </a:r>
            <a:endParaRPr lang="en-US" dirty="0">
              <a:solidFill>
                <a:schemeClr val="accent6">
                  <a:lumMod val="50000"/>
                </a:schemeClr>
              </a:solidFill>
              <a:latin typeface="+mj-lt"/>
            </a:endParaRPr>
          </a:p>
        </p:txBody>
      </p:sp>
    </p:spTree>
    <p:extLst>
      <p:ext uri="{E8D33216-425C-41C4-A155-066E3015176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11803938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6" val="Rubik-light"/>
</p:tagLst>
</file>

<file path=ppt/tags/tag10.xml><?xml version="1.0" encoding="utf-8"?>
<p:tagLst xmlns:a="http://schemas.openxmlformats.org/drawingml/2006/main" xmlns:r="http://schemas.openxmlformats.org/officeDocument/2006/relationships" xmlns:p="http://schemas.openxmlformats.org/presentationml/2006/main">
  <p:tag name="FONTWEIGHT:5:0:0" val="2"/>
</p:tagLst>
</file>

<file path=ppt/tags/tag11.xml><?xml version="1.0" encoding="utf-8"?>
<p:tagLst xmlns:a="http://schemas.openxmlformats.org/drawingml/2006/main" xmlns:r="http://schemas.openxmlformats.org/officeDocument/2006/relationships" xmlns:p="http://schemas.openxmlformats.org/presentationml/2006/main">
  <p:tag name="FONTWEIGHT:4:0:0" val="2"/>
</p:tagLst>
</file>

<file path=ppt/tags/tag12.xml><?xml version="1.0" encoding="utf-8"?>
<p:tagLst xmlns:a="http://schemas.openxmlformats.org/drawingml/2006/main" xmlns:r="http://schemas.openxmlformats.org/officeDocument/2006/relationships" xmlns:p="http://schemas.openxmlformats.org/presentationml/2006/main">
  <p:tag name="FONTWEIGHT:11:0:0" val="2"/>
</p:tagLst>
</file>

<file path=ppt/tags/tag13.xml><?xml version="1.0" encoding="utf-8"?>
<p:tagLst xmlns:a="http://schemas.openxmlformats.org/drawingml/2006/main" xmlns:r="http://schemas.openxmlformats.org/officeDocument/2006/relationships" xmlns:p="http://schemas.openxmlformats.org/presentationml/2006/main">
  <p:tag name="FONTWEIGHT:14:0:0" val="2"/>
  <p:tag name="FONTWEIGHT:12:0:0" val="2"/>
  <p:tag name="FONTWEIGHT:8:0:0" val="2"/>
  <p:tag name="FONTWEIGHT:6:0:0" val="2"/>
  <p:tag name="FONTWEIGHT:16:0:0" val="2"/>
  <p:tag name="FONTWEIGHT:10:0:0" val="2"/>
  <p:tag name="FONTWEIGHT:18:0:0" val="2"/>
</p:tagLst>
</file>

<file path=ppt/tags/tag14.xml><?xml version="1.0" encoding="utf-8"?>
<p:tagLst xmlns:a="http://schemas.openxmlformats.org/drawingml/2006/main" xmlns:r="http://schemas.openxmlformats.org/officeDocument/2006/relationships" xmlns:p="http://schemas.openxmlformats.org/presentationml/2006/main">
  <p:tag name="FONTWEIGHT:13:0:0" val="2"/>
  <p:tag name="FONTWEIGHT:8:0:0" val="2"/>
  <p:tag name="FONTWEIGHT:6:0:0" val="2"/>
  <p:tag name="FONTWEIGHT:17:0:0" val="2"/>
</p:tagLst>
</file>

<file path=ppt/tags/tag15.xml><?xml version="1.0" encoding="utf-8"?>
<p:tagLst xmlns:a="http://schemas.openxmlformats.org/drawingml/2006/main" xmlns:r="http://schemas.openxmlformats.org/officeDocument/2006/relationships" xmlns:p="http://schemas.openxmlformats.org/presentationml/2006/main">
  <p:tag name="FONTWEIGHT:4:0:0" val="2"/>
</p:tagLst>
</file>

<file path=ppt/tags/tag16.xml><?xml version="1.0" encoding="utf-8"?>
<p:tagLst xmlns:a="http://schemas.openxmlformats.org/drawingml/2006/main" xmlns:r="http://schemas.openxmlformats.org/officeDocument/2006/relationships" xmlns:p="http://schemas.openxmlformats.org/presentationml/2006/main">
  <p:tag name="FONTWEIGHT:9:0:0" val="2"/>
  <p:tag name="FONTWEIGHT:5:0:0" val="2"/>
  <p:tag name="FONTWEIGHT:7:0:0" val="2"/>
  <p:tag name="FONTWEIGHT:11:0:0" val="2"/>
</p:tagLst>
</file>

<file path=ppt/tags/tag17.xml><?xml version="1.0" encoding="utf-8"?>
<p:tagLst xmlns:a="http://schemas.openxmlformats.org/drawingml/2006/main" xmlns:r="http://schemas.openxmlformats.org/officeDocument/2006/relationships" xmlns:p="http://schemas.openxmlformats.org/presentationml/2006/main">
  <p:tag name="FONTWEIGHT:4:0:0" val="2"/>
</p:tagLst>
</file>

<file path=ppt/tags/tag18.xml><?xml version="1.0" encoding="utf-8"?>
<p:tagLst xmlns:a="http://schemas.openxmlformats.org/drawingml/2006/main" xmlns:r="http://schemas.openxmlformats.org/officeDocument/2006/relationships" xmlns:p="http://schemas.openxmlformats.org/presentationml/2006/main">
  <p:tag name="FONTWEIGHT:6:0:0" val="2"/>
</p:tagLst>
</file>

<file path=ppt/tags/tag2.xml><?xml version="1.0" encoding="utf-8"?>
<p:tagLst xmlns:a="http://schemas.openxmlformats.org/drawingml/2006/main" xmlns:r="http://schemas.openxmlformats.org/officeDocument/2006/relationships" xmlns:p="http://schemas.openxmlformats.org/presentationml/2006/main">
  <p:tag name="FONTWEIGHT:6:0:0" val="2"/>
  <p:tag name="FONTWEIGHT:7:0:0" val="2"/>
</p:tagLst>
</file>

<file path=ppt/tags/tag3.xml><?xml version="1.0" encoding="utf-8"?>
<p:tagLst xmlns:a="http://schemas.openxmlformats.org/drawingml/2006/main" xmlns:r="http://schemas.openxmlformats.org/officeDocument/2006/relationships" xmlns:p="http://schemas.openxmlformats.org/presentationml/2006/main">
  <p:tag name="FONTWEIGHT:4:0:0" val="2"/>
  <p:tag name="FONTWEIGHT:20:0:0" val="2"/>
  <p:tag name="FONTWEIGHT:14:0:0" val="2"/>
  <p:tag name="FONTWEIGHT:12:0:0" val="2"/>
  <p:tag name="FONTWEIGHT:8:0:0" val="2"/>
  <p:tag name="FONTWEIGHT:6:0:0" val="2"/>
  <p:tag name="FONTWEIGHT:16:0:0" val="2"/>
  <p:tag name="FONTWEIGHT:10:0:0" val="2"/>
  <p:tag name="FONTWEIGHT:18:0:0" val="2"/>
</p:tagLst>
</file>

<file path=ppt/tags/tag4.xml><?xml version="1.0" encoding="utf-8"?>
<p:tagLst xmlns:a="http://schemas.openxmlformats.org/drawingml/2006/main" xmlns:r="http://schemas.openxmlformats.org/officeDocument/2006/relationships" xmlns:p="http://schemas.openxmlformats.org/presentationml/2006/main">
  <p:tag name="FONTWEIGHT:4:0:0" val="2"/>
</p:tagLst>
</file>

<file path=ppt/tags/tag5.xml><?xml version="1.0" encoding="utf-8"?>
<p:tagLst xmlns:a="http://schemas.openxmlformats.org/drawingml/2006/main" xmlns:r="http://schemas.openxmlformats.org/officeDocument/2006/relationships" xmlns:p="http://schemas.openxmlformats.org/presentationml/2006/main">
  <p:tag name="FONTWEIGHT:7:0:0" val="2"/>
</p:tagLst>
</file>

<file path=ppt/tags/tag6.xml><?xml version="1.0" encoding="utf-8"?>
<p:tagLst xmlns:a="http://schemas.openxmlformats.org/drawingml/2006/main" xmlns:r="http://schemas.openxmlformats.org/officeDocument/2006/relationships" xmlns:p="http://schemas.openxmlformats.org/presentationml/2006/main">
  <p:tag name="FONTWEIGHT:3:0:0" val="2"/>
  <p:tag name="FONTWEIGHT:12:0:0" val="2"/>
  <p:tag name="FONTWEIGHT:8:0:0" val="2"/>
  <p:tag name="FONTWEIGHT:10:0:0" val="2"/>
</p:tagLst>
</file>

<file path=ppt/tags/tag7.xml><?xml version="1.0" encoding="utf-8"?>
<p:tagLst xmlns:a="http://schemas.openxmlformats.org/drawingml/2006/main" xmlns:r="http://schemas.openxmlformats.org/officeDocument/2006/relationships" xmlns:p="http://schemas.openxmlformats.org/presentationml/2006/main">
  <p:tag name="FONTWEIGHT:4:0:0" val="2"/>
  <p:tag name="FONTWEIGHT:9:0:0" val="2"/>
  <p:tag name="FONTWEIGHT:7:0:0" val="2"/>
  <p:tag name="FONTWEIGHT:10:0:0" val="2"/>
</p:tagLst>
</file>

<file path=ppt/tags/tag8.xml><?xml version="1.0" encoding="utf-8"?>
<p:tagLst xmlns:a="http://schemas.openxmlformats.org/drawingml/2006/main" xmlns:r="http://schemas.openxmlformats.org/officeDocument/2006/relationships" xmlns:p="http://schemas.openxmlformats.org/presentationml/2006/main">
  <p:tag name="FONTWEIGHT:6:0:0" val="2"/>
</p:tagLst>
</file>

<file path=ppt/tags/tag9.xml><?xml version="1.0" encoding="utf-8"?>
<p:tagLst xmlns:a="http://schemas.openxmlformats.org/drawingml/2006/main" xmlns:r="http://schemas.openxmlformats.org/officeDocument/2006/relationships" xmlns:p="http://schemas.openxmlformats.org/presentationml/2006/main">
  <p:tag name="FONTWEIGHT:5:0:0" val="2"/>
</p:tagLst>
</file>

<file path=ppt/theme/theme1.xml><?xml version="1.0" encoding="utf-8"?>
<a:theme xmlns:a="http://schemas.openxmlformats.org/drawingml/2006/main" name="Office Theme">
  <a:themeElements>
    <a:clrScheme name="Custom 38">
      <a:dk1>
        <a:srgbClr val="000000"/>
      </a:dk1>
      <a:lt1>
        <a:srgbClr val="FFFFFF"/>
      </a:lt1>
      <a:dk2>
        <a:srgbClr val="44546A"/>
      </a:dk2>
      <a:lt2>
        <a:srgbClr val="E7E6E6"/>
      </a:lt2>
      <a:accent1>
        <a:srgbClr val="E8D0A1"/>
      </a:accent1>
      <a:accent2>
        <a:srgbClr val="B7AFA3"/>
      </a:accent2>
      <a:accent3>
        <a:srgbClr val="D0E9E8"/>
      </a:accent3>
      <a:accent4>
        <a:srgbClr val="E5F3F2"/>
      </a:accent4>
      <a:accent5>
        <a:srgbClr val="6D929B"/>
      </a:accent5>
      <a:accent6>
        <a:srgbClr val="F5FAFA"/>
      </a:accent6>
      <a:hlink>
        <a:srgbClr val="6D929B"/>
      </a:hlink>
      <a:folHlink>
        <a:srgbClr val="ACD1E9"/>
      </a:folHlink>
    </a:clrScheme>
    <a:fontScheme name="Zoho - UX Research">
      <a:majorFont>
        <a:latin typeface="Anton"/>
        <a:ea typeface=""/>
        <a:cs typeface=""/>
      </a:majorFont>
      <a:minorFont>
        <a:latin typeface="Rubik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Custom 38">
      <a:dk1>
        <a:srgbClr val="000000"/>
      </a:dk1>
      <a:lt1>
        <a:srgbClr val="FFFFFF"/>
      </a:lt1>
      <a:dk2>
        <a:srgbClr val="44546A"/>
      </a:dk2>
      <a:lt2>
        <a:srgbClr val="E7E6E6"/>
      </a:lt2>
      <a:accent1>
        <a:srgbClr val="E8D0A1"/>
      </a:accent1>
      <a:accent2>
        <a:srgbClr val="B7AFA3"/>
      </a:accent2>
      <a:accent3>
        <a:srgbClr val="D0E9E8"/>
      </a:accent3>
      <a:accent4>
        <a:srgbClr val="E5F3F2"/>
      </a:accent4>
      <a:accent5>
        <a:srgbClr val="6D929B"/>
      </a:accent5>
      <a:accent6>
        <a:srgbClr val="F5FAFA"/>
      </a:accent6>
      <a:hlink>
        <a:srgbClr val="6D929B"/>
      </a:hlink>
      <a:folHlink>
        <a:srgbClr val="ACD1E9"/>
      </a:folHlink>
    </a:clrScheme>
    <a:fontScheme name="Zoho - UX Research">
      <a:majorFont>
        <a:latin typeface="Anton"/>
        <a:ea typeface=""/>
        <a:cs typeface=""/>
      </a:majorFont>
      <a:minorFont>
        <a:latin typeface="Rubik Light"/>
        <a:ea typeface=""/>
        <a:cs typeface=""/>
      </a:minorFont>
    </a:fontScheme>
    <a:fmtScheme name="Office">
      <a:fillStyleLst>
        <a:solidFill>
          <a:schemeClr val="phClr"/>
        </a:solidFill>
        <a:gradFill rotWithShape="1">
          <a:gsLst>
            <a:gs pos="0">
              <a:schemeClr val="phClr">
                <a:tint val="67000"/>
                <a:satMod val="104999"/>
                <a:lumMod val="110000"/>
              </a:schemeClr>
            </a:gs>
            <a:gs pos="50000">
              <a:schemeClr val="phClr">
                <a:tint val="73000"/>
                <a:satMod val="103000"/>
                <a:lumMod val="104999"/>
              </a:schemeClr>
            </a:gs>
            <a:gs pos="100000">
              <a:schemeClr val="phClr">
                <a:tint val="81000"/>
                <a:satMod val="109000"/>
                <a:lumMod val="104999"/>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a:solidFill>
            <a:schemeClr val="phClr"/>
          </a:solidFill>
          <a:prstDash val="solid"/>
          <a:miter lim="800000"/>
        </a:ln>
        <a:ln w="12700" cap="flat">
          <a:solidFill>
            <a:schemeClr val="phClr"/>
          </a:solidFill>
          <a:prstDash val="solid"/>
          <a:miter lim="800000"/>
        </a:ln>
        <a:ln w="1905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446</Words>
  <Application>Microsoft Office PowerPoint</Application>
  <PresentationFormat>On-screen Show (16:9)</PresentationFormat>
  <Paragraphs>30</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Rubik Light</vt:lpstr>
      <vt:lpstr>Arvo</vt:lpstr>
      <vt:lpstr>Lato</vt:lpstr>
      <vt:lpstr>Arial</vt:lpstr>
      <vt:lpstr>Rubik</vt:lpstr>
      <vt:lpstr>Abadi</vt:lpstr>
      <vt:lpstr>Rubik-light</vt:lpstr>
      <vt:lpstr>Times New Roman</vt:lpstr>
      <vt:lpstr>Anton</vt:lpstr>
      <vt:lpstr>Office Theme</vt:lpstr>
      <vt:lpstr>Air Canvas – A Virtual Pen</vt:lpstr>
      <vt:lpstr>Problem Statement</vt:lpstr>
      <vt:lpstr>INTRODUCTION</vt:lpstr>
      <vt:lpstr>Air Canvas OVERVIEW</vt:lpstr>
      <vt:lpstr>Features</vt:lpstr>
      <vt:lpstr>Tools/Techniques to be used :</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Chaitanya Sekra [CSE (ARTIFICIAL INTELLIGENCE &amp; MACHINE LEARNING) - 2022]</cp:lastModifiedBy>
  <cp:revision>4</cp:revision>
  <dcterms:created xsi:type="dcterms:W3CDTF">2024-03-30T17:37:08Z</dcterms:created>
  <dcterms:modified xsi:type="dcterms:W3CDTF">2024-04-15T06:58:25Z</dcterms:modified>
</cp:coreProperties>
</file>