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89" r:id="rId2"/>
    <p:sldId id="262" r:id="rId3"/>
    <p:sldId id="285" r:id="rId4"/>
    <p:sldId id="258" r:id="rId5"/>
    <p:sldId id="261" r:id="rId6"/>
    <p:sldId id="294" r:id="rId7"/>
    <p:sldId id="295" r:id="rId8"/>
    <p:sldId id="291" r:id="rId9"/>
    <p:sldId id="296" r:id="rId10"/>
    <p:sldId id="292" r:id="rId11"/>
    <p:sldId id="263" r:id="rId12"/>
    <p:sldId id="297" r:id="rId13"/>
    <p:sldId id="298" r:id="rId14"/>
    <p:sldId id="299" r:id="rId15"/>
    <p:sldId id="293" r:id="rId16"/>
    <p:sldId id="268" r:id="rId17"/>
    <p:sldId id="25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Fira Sans Extra Condensed" panose="020B0503050000020004" pitchFamily="3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BBFCF2-720E-49D6-A24D-B680F5982793}">
  <a:tblStyle styleId="{B0BBFCF2-720E-49D6-A24D-B680F5982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0dc0e16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0dc0e16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8e2ec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77f5a3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77f5a3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38e2e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76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56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89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-221807"/>
            <a:ext cx="9194007" cy="1507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MOBILE CLOUD COMPUTING</a:t>
            </a:r>
            <a:endParaRPr sz="6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5515176" y="3834717"/>
            <a:ext cx="715000" cy="412994"/>
          </a:xfrm>
          <a:custGeom>
            <a:avLst/>
            <a:gdLst/>
            <a:ahLst/>
            <a:cxnLst/>
            <a:rect l="l" t="t" r="r" b="b"/>
            <a:pathLst>
              <a:path w="44876" h="25921" extrusionOk="0">
                <a:moveTo>
                  <a:pt x="20246" y="0"/>
                </a:moveTo>
                <a:lnTo>
                  <a:pt x="18182" y="258"/>
                </a:lnTo>
                <a:lnTo>
                  <a:pt x="15990" y="516"/>
                </a:lnTo>
                <a:lnTo>
                  <a:pt x="14056" y="903"/>
                </a:lnTo>
                <a:lnTo>
                  <a:pt x="11993" y="1419"/>
                </a:lnTo>
                <a:lnTo>
                  <a:pt x="10058" y="2064"/>
                </a:lnTo>
                <a:lnTo>
                  <a:pt x="8253" y="2837"/>
                </a:lnTo>
                <a:lnTo>
                  <a:pt x="6577" y="3740"/>
                </a:lnTo>
                <a:lnTo>
                  <a:pt x="5029" y="4772"/>
                </a:lnTo>
                <a:lnTo>
                  <a:pt x="3740" y="5803"/>
                </a:lnTo>
                <a:lnTo>
                  <a:pt x="2579" y="6964"/>
                </a:lnTo>
                <a:lnTo>
                  <a:pt x="1676" y="8125"/>
                </a:lnTo>
                <a:lnTo>
                  <a:pt x="903" y="9285"/>
                </a:lnTo>
                <a:lnTo>
                  <a:pt x="387" y="10446"/>
                </a:lnTo>
                <a:lnTo>
                  <a:pt x="129" y="11735"/>
                </a:lnTo>
                <a:lnTo>
                  <a:pt x="0" y="12896"/>
                </a:lnTo>
                <a:lnTo>
                  <a:pt x="129" y="14185"/>
                </a:lnTo>
                <a:lnTo>
                  <a:pt x="387" y="15475"/>
                </a:lnTo>
                <a:lnTo>
                  <a:pt x="903" y="16635"/>
                </a:lnTo>
                <a:lnTo>
                  <a:pt x="1676" y="17796"/>
                </a:lnTo>
                <a:lnTo>
                  <a:pt x="2579" y="18957"/>
                </a:lnTo>
                <a:lnTo>
                  <a:pt x="3740" y="20117"/>
                </a:lnTo>
                <a:lnTo>
                  <a:pt x="5029" y="21149"/>
                </a:lnTo>
                <a:lnTo>
                  <a:pt x="6577" y="22052"/>
                </a:lnTo>
                <a:lnTo>
                  <a:pt x="8253" y="22954"/>
                </a:lnTo>
                <a:lnTo>
                  <a:pt x="10058" y="23728"/>
                </a:lnTo>
                <a:lnTo>
                  <a:pt x="11993" y="24373"/>
                </a:lnTo>
                <a:lnTo>
                  <a:pt x="14056" y="25017"/>
                </a:lnTo>
                <a:lnTo>
                  <a:pt x="15990" y="25404"/>
                </a:lnTo>
                <a:lnTo>
                  <a:pt x="18182" y="25662"/>
                </a:lnTo>
                <a:lnTo>
                  <a:pt x="20246" y="25791"/>
                </a:lnTo>
                <a:lnTo>
                  <a:pt x="22438" y="25920"/>
                </a:lnTo>
                <a:lnTo>
                  <a:pt x="24630" y="25791"/>
                </a:lnTo>
                <a:lnTo>
                  <a:pt x="26693" y="25662"/>
                </a:lnTo>
                <a:lnTo>
                  <a:pt x="28886" y="25404"/>
                </a:lnTo>
                <a:lnTo>
                  <a:pt x="30949" y="25017"/>
                </a:lnTo>
                <a:lnTo>
                  <a:pt x="32883" y="24373"/>
                </a:lnTo>
                <a:lnTo>
                  <a:pt x="34818" y="23728"/>
                </a:lnTo>
                <a:lnTo>
                  <a:pt x="36623" y="22954"/>
                </a:lnTo>
                <a:lnTo>
                  <a:pt x="38299" y="22052"/>
                </a:lnTo>
                <a:lnTo>
                  <a:pt x="39847" y="21149"/>
                </a:lnTo>
                <a:lnTo>
                  <a:pt x="41265" y="20117"/>
                </a:lnTo>
                <a:lnTo>
                  <a:pt x="42297" y="18957"/>
                </a:lnTo>
                <a:lnTo>
                  <a:pt x="43328" y="17796"/>
                </a:lnTo>
                <a:lnTo>
                  <a:pt x="43973" y="16635"/>
                </a:lnTo>
                <a:lnTo>
                  <a:pt x="44489" y="15475"/>
                </a:lnTo>
                <a:lnTo>
                  <a:pt x="44747" y="14185"/>
                </a:lnTo>
                <a:lnTo>
                  <a:pt x="44876" y="12896"/>
                </a:lnTo>
                <a:lnTo>
                  <a:pt x="44747" y="11735"/>
                </a:lnTo>
                <a:lnTo>
                  <a:pt x="44489" y="10446"/>
                </a:lnTo>
                <a:lnTo>
                  <a:pt x="43973" y="9285"/>
                </a:lnTo>
                <a:lnTo>
                  <a:pt x="43328" y="8125"/>
                </a:lnTo>
                <a:lnTo>
                  <a:pt x="42297" y="6964"/>
                </a:lnTo>
                <a:lnTo>
                  <a:pt x="41265" y="5803"/>
                </a:lnTo>
                <a:lnTo>
                  <a:pt x="39847" y="4772"/>
                </a:lnTo>
                <a:lnTo>
                  <a:pt x="38299" y="3740"/>
                </a:lnTo>
                <a:lnTo>
                  <a:pt x="36623" y="2837"/>
                </a:lnTo>
                <a:lnTo>
                  <a:pt x="34818" y="2064"/>
                </a:lnTo>
                <a:lnTo>
                  <a:pt x="32883" y="1419"/>
                </a:lnTo>
                <a:lnTo>
                  <a:pt x="30949" y="903"/>
                </a:lnTo>
                <a:lnTo>
                  <a:pt x="28886" y="516"/>
                </a:lnTo>
                <a:lnTo>
                  <a:pt x="26693" y="258"/>
                </a:lnTo>
                <a:lnTo>
                  <a:pt x="246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632282" y="3093014"/>
            <a:ext cx="2977120" cy="1715594"/>
          </a:xfrm>
          <a:custGeom>
            <a:avLst/>
            <a:gdLst/>
            <a:ahLst/>
            <a:cxnLst/>
            <a:rect l="l" t="t" r="r" b="b"/>
            <a:pathLst>
              <a:path w="186855" h="107677" extrusionOk="0">
                <a:moveTo>
                  <a:pt x="60995" y="0"/>
                </a:moveTo>
                <a:lnTo>
                  <a:pt x="59577" y="258"/>
                </a:lnTo>
                <a:lnTo>
                  <a:pt x="58158" y="516"/>
                </a:lnTo>
                <a:lnTo>
                  <a:pt x="56998" y="1161"/>
                </a:lnTo>
                <a:lnTo>
                  <a:pt x="2064" y="33012"/>
                </a:lnTo>
                <a:lnTo>
                  <a:pt x="1032" y="33657"/>
                </a:lnTo>
                <a:lnTo>
                  <a:pt x="387" y="34431"/>
                </a:lnTo>
                <a:lnTo>
                  <a:pt x="0" y="35333"/>
                </a:lnTo>
                <a:lnTo>
                  <a:pt x="0" y="36236"/>
                </a:lnTo>
                <a:lnTo>
                  <a:pt x="258" y="37139"/>
                </a:lnTo>
                <a:lnTo>
                  <a:pt x="903" y="38041"/>
                </a:lnTo>
                <a:lnTo>
                  <a:pt x="1677" y="38944"/>
                </a:lnTo>
                <a:lnTo>
                  <a:pt x="2837" y="39718"/>
                </a:lnTo>
                <a:lnTo>
                  <a:pt x="118251" y="106129"/>
                </a:lnTo>
                <a:lnTo>
                  <a:pt x="119540" y="106774"/>
                </a:lnTo>
                <a:lnTo>
                  <a:pt x="121088" y="107161"/>
                </a:lnTo>
                <a:lnTo>
                  <a:pt x="122635" y="107548"/>
                </a:lnTo>
                <a:lnTo>
                  <a:pt x="124183" y="107677"/>
                </a:lnTo>
                <a:lnTo>
                  <a:pt x="125730" y="107677"/>
                </a:lnTo>
                <a:lnTo>
                  <a:pt x="127278" y="107419"/>
                </a:lnTo>
                <a:lnTo>
                  <a:pt x="128696" y="107032"/>
                </a:lnTo>
                <a:lnTo>
                  <a:pt x="129857" y="106516"/>
                </a:lnTo>
                <a:lnTo>
                  <a:pt x="184791" y="74664"/>
                </a:lnTo>
                <a:lnTo>
                  <a:pt x="185823" y="74020"/>
                </a:lnTo>
                <a:lnTo>
                  <a:pt x="186467" y="73246"/>
                </a:lnTo>
                <a:lnTo>
                  <a:pt x="186725" y="72343"/>
                </a:lnTo>
                <a:lnTo>
                  <a:pt x="186854" y="71441"/>
                </a:lnTo>
                <a:lnTo>
                  <a:pt x="186596" y="70538"/>
                </a:lnTo>
                <a:lnTo>
                  <a:pt x="185952" y="69635"/>
                </a:lnTo>
                <a:lnTo>
                  <a:pt x="185178" y="68732"/>
                </a:lnTo>
                <a:lnTo>
                  <a:pt x="184017" y="67959"/>
                </a:lnTo>
                <a:lnTo>
                  <a:pt x="68604" y="1548"/>
                </a:lnTo>
                <a:lnTo>
                  <a:pt x="67314" y="903"/>
                </a:lnTo>
                <a:lnTo>
                  <a:pt x="65767" y="387"/>
                </a:lnTo>
                <a:lnTo>
                  <a:pt x="64219" y="129"/>
                </a:lnTo>
                <a:lnTo>
                  <a:pt x="626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550101" y="2495121"/>
            <a:ext cx="3131206" cy="1762851"/>
          </a:xfrm>
          <a:custGeom>
            <a:avLst/>
            <a:gdLst/>
            <a:ahLst/>
            <a:cxnLst/>
            <a:rect l="l" t="t" r="r" b="b"/>
            <a:pathLst>
              <a:path w="196526" h="110643" extrusionOk="0">
                <a:moveTo>
                  <a:pt x="67572" y="0"/>
                </a:moveTo>
                <a:lnTo>
                  <a:pt x="65509" y="129"/>
                </a:lnTo>
                <a:lnTo>
                  <a:pt x="63445" y="387"/>
                </a:lnTo>
                <a:lnTo>
                  <a:pt x="61640" y="903"/>
                </a:lnTo>
                <a:lnTo>
                  <a:pt x="60737" y="1161"/>
                </a:lnTo>
                <a:lnTo>
                  <a:pt x="59964" y="1548"/>
                </a:lnTo>
                <a:lnTo>
                  <a:pt x="3611" y="34302"/>
                </a:lnTo>
                <a:lnTo>
                  <a:pt x="0" y="30434"/>
                </a:lnTo>
                <a:lnTo>
                  <a:pt x="129" y="35850"/>
                </a:lnTo>
                <a:lnTo>
                  <a:pt x="129" y="36494"/>
                </a:lnTo>
                <a:lnTo>
                  <a:pt x="258" y="37268"/>
                </a:lnTo>
                <a:lnTo>
                  <a:pt x="516" y="37913"/>
                </a:lnTo>
                <a:lnTo>
                  <a:pt x="1032" y="38558"/>
                </a:lnTo>
                <a:lnTo>
                  <a:pt x="1548" y="39202"/>
                </a:lnTo>
                <a:lnTo>
                  <a:pt x="2192" y="39847"/>
                </a:lnTo>
                <a:lnTo>
                  <a:pt x="2966" y="40492"/>
                </a:lnTo>
                <a:lnTo>
                  <a:pt x="3869" y="41137"/>
                </a:lnTo>
                <a:lnTo>
                  <a:pt x="120959" y="108451"/>
                </a:lnTo>
                <a:lnTo>
                  <a:pt x="122764" y="109353"/>
                </a:lnTo>
                <a:lnTo>
                  <a:pt x="124827" y="109998"/>
                </a:lnTo>
                <a:lnTo>
                  <a:pt x="126891" y="110385"/>
                </a:lnTo>
                <a:lnTo>
                  <a:pt x="128954" y="110643"/>
                </a:lnTo>
                <a:lnTo>
                  <a:pt x="131146" y="110643"/>
                </a:lnTo>
                <a:lnTo>
                  <a:pt x="133080" y="110385"/>
                </a:lnTo>
                <a:lnTo>
                  <a:pt x="135015" y="109869"/>
                </a:lnTo>
                <a:lnTo>
                  <a:pt x="135788" y="109482"/>
                </a:lnTo>
                <a:lnTo>
                  <a:pt x="136562" y="109095"/>
                </a:lnTo>
                <a:lnTo>
                  <a:pt x="193818" y="75954"/>
                </a:lnTo>
                <a:lnTo>
                  <a:pt x="194462" y="75567"/>
                </a:lnTo>
                <a:lnTo>
                  <a:pt x="194978" y="75052"/>
                </a:lnTo>
                <a:lnTo>
                  <a:pt x="195494" y="74536"/>
                </a:lnTo>
                <a:lnTo>
                  <a:pt x="195881" y="74020"/>
                </a:lnTo>
                <a:lnTo>
                  <a:pt x="196139" y="73504"/>
                </a:lnTo>
                <a:lnTo>
                  <a:pt x="196397" y="72988"/>
                </a:lnTo>
                <a:lnTo>
                  <a:pt x="196526" y="72473"/>
                </a:lnTo>
                <a:lnTo>
                  <a:pt x="196526" y="71828"/>
                </a:lnTo>
                <a:lnTo>
                  <a:pt x="196526" y="66283"/>
                </a:lnTo>
                <a:lnTo>
                  <a:pt x="75696" y="2193"/>
                </a:lnTo>
                <a:lnTo>
                  <a:pt x="73762" y="1290"/>
                </a:lnTo>
                <a:lnTo>
                  <a:pt x="71827" y="645"/>
                </a:lnTo>
                <a:lnTo>
                  <a:pt x="69764" y="258"/>
                </a:lnTo>
                <a:lnTo>
                  <a:pt x="675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5872660" y="3923065"/>
            <a:ext cx="223967" cy="256836"/>
          </a:xfrm>
          <a:custGeom>
            <a:avLst/>
            <a:gdLst/>
            <a:ahLst/>
            <a:cxnLst/>
            <a:rect l="l" t="t" r="r" b="b"/>
            <a:pathLst>
              <a:path w="14057" h="16120" extrusionOk="0">
                <a:moveTo>
                  <a:pt x="6707" y="0"/>
                </a:moveTo>
                <a:lnTo>
                  <a:pt x="3870" y="5416"/>
                </a:lnTo>
                <a:lnTo>
                  <a:pt x="1677" y="9672"/>
                </a:lnTo>
                <a:lnTo>
                  <a:pt x="130" y="12896"/>
                </a:lnTo>
                <a:lnTo>
                  <a:pt x="1" y="13541"/>
                </a:lnTo>
                <a:lnTo>
                  <a:pt x="130" y="14314"/>
                </a:lnTo>
                <a:lnTo>
                  <a:pt x="517" y="15088"/>
                </a:lnTo>
                <a:lnTo>
                  <a:pt x="1033" y="15733"/>
                </a:lnTo>
                <a:lnTo>
                  <a:pt x="1419" y="15862"/>
                </a:lnTo>
                <a:lnTo>
                  <a:pt x="1806" y="16120"/>
                </a:lnTo>
                <a:lnTo>
                  <a:pt x="2709" y="16120"/>
                </a:lnTo>
                <a:lnTo>
                  <a:pt x="3354" y="15991"/>
                </a:lnTo>
                <a:lnTo>
                  <a:pt x="3870" y="15604"/>
                </a:lnTo>
                <a:lnTo>
                  <a:pt x="4385" y="15088"/>
                </a:lnTo>
                <a:lnTo>
                  <a:pt x="5030" y="14443"/>
                </a:lnTo>
                <a:lnTo>
                  <a:pt x="6578" y="12638"/>
                </a:lnTo>
                <a:lnTo>
                  <a:pt x="7996" y="10833"/>
                </a:lnTo>
                <a:lnTo>
                  <a:pt x="9157" y="9156"/>
                </a:lnTo>
                <a:lnTo>
                  <a:pt x="9930" y="7867"/>
                </a:lnTo>
                <a:lnTo>
                  <a:pt x="10446" y="6706"/>
                </a:lnTo>
                <a:lnTo>
                  <a:pt x="10962" y="8253"/>
                </a:lnTo>
                <a:lnTo>
                  <a:pt x="14057" y="3869"/>
                </a:lnTo>
                <a:lnTo>
                  <a:pt x="13928" y="903"/>
                </a:lnTo>
                <a:lnTo>
                  <a:pt x="67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5669262" y="3832662"/>
            <a:ext cx="223967" cy="258892"/>
          </a:xfrm>
          <a:custGeom>
            <a:avLst/>
            <a:gdLst/>
            <a:ahLst/>
            <a:cxnLst/>
            <a:rect l="l" t="t" r="r" b="b"/>
            <a:pathLst>
              <a:path w="14057" h="16249" extrusionOk="0">
                <a:moveTo>
                  <a:pt x="6577" y="0"/>
                </a:moveTo>
                <a:lnTo>
                  <a:pt x="3740" y="5417"/>
                </a:lnTo>
                <a:lnTo>
                  <a:pt x="1548" y="9801"/>
                </a:lnTo>
                <a:lnTo>
                  <a:pt x="1" y="13025"/>
                </a:lnTo>
                <a:lnTo>
                  <a:pt x="1" y="13670"/>
                </a:lnTo>
                <a:lnTo>
                  <a:pt x="129" y="14314"/>
                </a:lnTo>
                <a:lnTo>
                  <a:pt x="516" y="15088"/>
                </a:lnTo>
                <a:lnTo>
                  <a:pt x="1032" y="15733"/>
                </a:lnTo>
                <a:lnTo>
                  <a:pt x="1419" y="15991"/>
                </a:lnTo>
                <a:lnTo>
                  <a:pt x="1806" y="16249"/>
                </a:lnTo>
                <a:lnTo>
                  <a:pt x="2709" y="16249"/>
                </a:lnTo>
                <a:lnTo>
                  <a:pt x="3224" y="15991"/>
                </a:lnTo>
                <a:lnTo>
                  <a:pt x="3740" y="15733"/>
                </a:lnTo>
                <a:lnTo>
                  <a:pt x="4385" y="15217"/>
                </a:lnTo>
                <a:lnTo>
                  <a:pt x="5030" y="14572"/>
                </a:lnTo>
                <a:lnTo>
                  <a:pt x="6577" y="12767"/>
                </a:lnTo>
                <a:lnTo>
                  <a:pt x="7996" y="10833"/>
                </a:lnTo>
                <a:lnTo>
                  <a:pt x="9156" y="9285"/>
                </a:lnTo>
                <a:lnTo>
                  <a:pt x="9801" y="7996"/>
                </a:lnTo>
                <a:lnTo>
                  <a:pt x="10317" y="6835"/>
                </a:lnTo>
                <a:lnTo>
                  <a:pt x="10833" y="8382"/>
                </a:lnTo>
                <a:lnTo>
                  <a:pt x="14056" y="3998"/>
                </a:lnTo>
                <a:lnTo>
                  <a:pt x="13928" y="903"/>
                </a:lnTo>
                <a:lnTo>
                  <a:pt x="657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550101" y="2980003"/>
            <a:ext cx="2060762" cy="1277969"/>
          </a:xfrm>
          <a:custGeom>
            <a:avLst/>
            <a:gdLst/>
            <a:ahLst/>
            <a:cxnLst/>
            <a:rect l="l" t="t" r="r" b="b"/>
            <a:pathLst>
              <a:path w="129341" h="80210" extrusionOk="0">
                <a:moveTo>
                  <a:pt x="0" y="1"/>
                </a:moveTo>
                <a:lnTo>
                  <a:pt x="129" y="5417"/>
                </a:lnTo>
                <a:lnTo>
                  <a:pt x="129" y="6061"/>
                </a:lnTo>
                <a:lnTo>
                  <a:pt x="258" y="6835"/>
                </a:lnTo>
                <a:lnTo>
                  <a:pt x="516" y="7480"/>
                </a:lnTo>
                <a:lnTo>
                  <a:pt x="1032" y="8125"/>
                </a:lnTo>
                <a:lnTo>
                  <a:pt x="1548" y="8769"/>
                </a:lnTo>
                <a:lnTo>
                  <a:pt x="2192" y="9414"/>
                </a:lnTo>
                <a:lnTo>
                  <a:pt x="2966" y="10059"/>
                </a:lnTo>
                <a:lnTo>
                  <a:pt x="3869" y="10704"/>
                </a:lnTo>
                <a:lnTo>
                  <a:pt x="120959" y="78018"/>
                </a:lnTo>
                <a:lnTo>
                  <a:pt x="121861" y="78534"/>
                </a:lnTo>
                <a:lnTo>
                  <a:pt x="122893" y="78920"/>
                </a:lnTo>
                <a:lnTo>
                  <a:pt x="124956" y="79565"/>
                </a:lnTo>
                <a:lnTo>
                  <a:pt x="127149" y="80081"/>
                </a:lnTo>
                <a:lnTo>
                  <a:pt x="129341" y="80210"/>
                </a:lnTo>
                <a:lnTo>
                  <a:pt x="128825" y="7040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5550101" y="2363627"/>
            <a:ext cx="3131206" cy="1803942"/>
          </a:xfrm>
          <a:custGeom>
            <a:avLst/>
            <a:gdLst/>
            <a:ahLst/>
            <a:cxnLst/>
            <a:rect l="l" t="t" r="r" b="b"/>
            <a:pathLst>
              <a:path w="196526" h="113222" extrusionOk="0">
                <a:moveTo>
                  <a:pt x="65509" y="0"/>
                </a:moveTo>
                <a:lnTo>
                  <a:pt x="63445" y="258"/>
                </a:lnTo>
                <a:lnTo>
                  <a:pt x="61640" y="774"/>
                </a:lnTo>
                <a:lnTo>
                  <a:pt x="60737" y="1161"/>
                </a:lnTo>
                <a:lnTo>
                  <a:pt x="59964" y="1548"/>
                </a:lnTo>
                <a:lnTo>
                  <a:pt x="2708" y="34689"/>
                </a:lnTo>
                <a:lnTo>
                  <a:pt x="2063" y="35076"/>
                </a:lnTo>
                <a:lnTo>
                  <a:pt x="1419" y="35592"/>
                </a:lnTo>
                <a:lnTo>
                  <a:pt x="1032" y="36108"/>
                </a:lnTo>
                <a:lnTo>
                  <a:pt x="645" y="36623"/>
                </a:lnTo>
                <a:lnTo>
                  <a:pt x="258" y="37268"/>
                </a:lnTo>
                <a:lnTo>
                  <a:pt x="129" y="37784"/>
                </a:lnTo>
                <a:lnTo>
                  <a:pt x="0" y="38429"/>
                </a:lnTo>
                <a:lnTo>
                  <a:pt x="129" y="39073"/>
                </a:lnTo>
                <a:lnTo>
                  <a:pt x="258" y="39589"/>
                </a:lnTo>
                <a:lnTo>
                  <a:pt x="387" y="40234"/>
                </a:lnTo>
                <a:lnTo>
                  <a:pt x="774" y="40879"/>
                </a:lnTo>
                <a:lnTo>
                  <a:pt x="1161" y="41524"/>
                </a:lnTo>
                <a:lnTo>
                  <a:pt x="1677" y="42039"/>
                </a:lnTo>
                <a:lnTo>
                  <a:pt x="2321" y="42684"/>
                </a:lnTo>
                <a:lnTo>
                  <a:pt x="3095" y="43200"/>
                </a:lnTo>
                <a:lnTo>
                  <a:pt x="3869" y="43716"/>
                </a:lnTo>
                <a:lnTo>
                  <a:pt x="120959" y="111030"/>
                </a:lnTo>
                <a:lnTo>
                  <a:pt x="122764" y="111932"/>
                </a:lnTo>
                <a:lnTo>
                  <a:pt x="124698" y="112577"/>
                </a:lnTo>
                <a:lnTo>
                  <a:pt x="126891" y="112964"/>
                </a:lnTo>
                <a:lnTo>
                  <a:pt x="128954" y="113222"/>
                </a:lnTo>
                <a:lnTo>
                  <a:pt x="131146" y="113222"/>
                </a:lnTo>
                <a:lnTo>
                  <a:pt x="133080" y="112964"/>
                </a:lnTo>
                <a:lnTo>
                  <a:pt x="134886" y="112448"/>
                </a:lnTo>
                <a:lnTo>
                  <a:pt x="135788" y="112061"/>
                </a:lnTo>
                <a:lnTo>
                  <a:pt x="136562" y="111674"/>
                </a:lnTo>
                <a:lnTo>
                  <a:pt x="193818" y="78533"/>
                </a:lnTo>
                <a:lnTo>
                  <a:pt x="194462" y="78018"/>
                </a:lnTo>
                <a:lnTo>
                  <a:pt x="195107" y="77631"/>
                </a:lnTo>
                <a:lnTo>
                  <a:pt x="195623" y="77115"/>
                </a:lnTo>
                <a:lnTo>
                  <a:pt x="196010" y="76470"/>
                </a:lnTo>
                <a:lnTo>
                  <a:pt x="196268" y="75954"/>
                </a:lnTo>
                <a:lnTo>
                  <a:pt x="196397" y="75309"/>
                </a:lnTo>
                <a:lnTo>
                  <a:pt x="196526" y="74794"/>
                </a:lnTo>
                <a:lnTo>
                  <a:pt x="196397" y="74149"/>
                </a:lnTo>
                <a:lnTo>
                  <a:pt x="196268" y="73504"/>
                </a:lnTo>
                <a:lnTo>
                  <a:pt x="196139" y="72859"/>
                </a:lnTo>
                <a:lnTo>
                  <a:pt x="195752" y="72344"/>
                </a:lnTo>
                <a:lnTo>
                  <a:pt x="195365" y="71699"/>
                </a:lnTo>
                <a:lnTo>
                  <a:pt x="194849" y="71054"/>
                </a:lnTo>
                <a:lnTo>
                  <a:pt x="194205" y="70538"/>
                </a:lnTo>
                <a:lnTo>
                  <a:pt x="193431" y="70022"/>
                </a:lnTo>
                <a:lnTo>
                  <a:pt x="192657" y="69507"/>
                </a:lnTo>
                <a:lnTo>
                  <a:pt x="75696" y="2193"/>
                </a:lnTo>
                <a:lnTo>
                  <a:pt x="73762" y="1290"/>
                </a:lnTo>
                <a:lnTo>
                  <a:pt x="71827" y="645"/>
                </a:lnTo>
                <a:lnTo>
                  <a:pt x="69635" y="129"/>
                </a:lnTo>
                <a:lnTo>
                  <a:pt x="67572" y="0"/>
                </a:lnTo>
                <a:close/>
              </a:path>
            </a:pathLst>
          </a:custGeom>
          <a:solidFill>
            <a:srgbClr val="F8F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5632282" y="2410884"/>
            <a:ext cx="2977120" cy="1715594"/>
          </a:xfrm>
          <a:custGeom>
            <a:avLst/>
            <a:gdLst/>
            <a:ahLst/>
            <a:cxnLst/>
            <a:rect l="l" t="t" r="r" b="b"/>
            <a:pathLst>
              <a:path w="186855" h="107677" extrusionOk="0">
                <a:moveTo>
                  <a:pt x="60995" y="0"/>
                </a:moveTo>
                <a:lnTo>
                  <a:pt x="59577" y="258"/>
                </a:lnTo>
                <a:lnTo>
                  <a:pt x="58158" y="645"/>
                </a:lnTo>
                <a:lnTo>
                  <a:pt x="56998" y="1161"/>
                </a:lnTo>
                <a:lnTo>
                  <a:pt x="2064" y="33013"/>
                </a:lnTo>
                <a:lnTo>
                  <a:pt x="1032" y="33657"/>
                </a:lnTo>
                <a:lnTo>
                  <a:pt x="387" y="34431"/>
                </a:lnTo>
                <a:lnTo>
                  <a:pt x="0" y="35334"/>
                </a:lnTo>
                <a:lnTo>
                  <a:pt x="0" y="36236"/>
                </a:lnTo>
                <a:lnTo>
                  <a:pt x="258" y="37139"/>
                </a:lnTo>
                <a:lnTo>
                  <a:pt x="903" y="38042"/>
                </a:lnTo>
                <a:lnTo>
                  <a:pt x="1677" y="38944"/>
                </a:lnTo>
                <a:lnTo>
                  <a:pt x="2837" y="39718"/>
                </a:lnTo>
                <a:lnTo>
                  <a:pt x="118251" y="106129"/>
                </a:lnTo>
                <a:lnTo>
                  <a:pt x="119540" y="106774"/>
                </a:lnTo>
                <a:lnTo>
                  <a:pt x="121088" y="107290"/>
                </a:lnTo>
                <a:lnTo>
                  <a:pt x="122635" y="107548"/>
                </a:lnTo>
                <a:lnTo>
                  <a:pt x="124183" y="107677"/>
                </a:lnTo>
                <a:lnTo>
                  <a:pt x="125730" y="107677"/>
                </a:lnTo>
                <a:lnTo>
                  <a:pt x="127278" y="107548"/>
                </a:lnTo>
                <a:lnTo>
                  <a:pt x="128696" y="107161"/>
                </a:lnTo>
                <a:lnTo>
                  <a:pt x="129857" y="106516"/>
                </a:lnTo>
                <a:lnTo>
                  <a:pt x="184791" y="74665"/>
                </a:lnTo>
                <a:lnTo>
                  <a:pt x="185823" y="74020"/>
                </a:lnTo>
                <a:lnTo>
                  <a:pt x="186467" y="73246"/>
                </a:lnTo>
                <a:lnTo>
                  <a:pt x="186725" y="72343"/>
                </a:lnTo>
                <a:lnTo>
                  <a:pt x="186854" y="71441"/>
                </a:lnTo>
                <a:lnTo>
                  <a:pt x="186596" y="70538"/>
                </a:lnTo>
                <a:lnTo>
                  <a:pt x="185952" y="69635"/>
                </a:lnTo>
                <a:lnTo>
                  <a:pt x="185178" y="68733"/>
                </a:lnTo>
                <a:lnTo>
                  <a:pt x="184017" y="67959"/>
                </a:lnTo>
                <a:lnTo>
                  <a:pt x="68604" y="1677"/>
                </a:lnTo>
                <a:lnTo>
                  <a:pt x="67314" y="903"/>
                </a:lnTo>
                <a:lnTo>
                  <a:pt x="65767" y="516"/>
                </a:lnTo>
                <a:lnTo>
                  <a:pt x="64219" y="129"/>
                </a:lnTo>
                <a:lnTo>
                  <a:pt x="62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7"/>
          <p:cNvSpPr/>
          <p:nvPr/>
        </p:nvSpPr>
        <p:spPr>
          <a:xfrm>
            <a:off x="5981560" y="2236245"/>
            <a:ext cx="661593" cy="875268"/>
          </a:xfrm>
          <a:custGeom>
            <a:avLst/>
            <a:gdLst/>
            <a:ahLst/>
            <a:cxnLst/>
            <a:rect l="l" t="t" r="r" b="b"/>
            <a:pathLst>
              <a:path w="41524" h="54935" extrusionOk="0">
                <a:moveTo>
                  <a:pt x="9414" y="0"/>
                </a:moveTo>
                <a:lnTo>
                  <a:pt x="8769" y="129"/>
                </a:lnTo>
                <a:lnTo>
                  <a:pt x="7996" y="258"/>
                </a:lnTo>
                <a:lnTo>
                  <a:pt x="7351" y="516"/>
                </a:lnTo>
                <a:lnTo>
                  <a:pt x="6835" y="903"/>
                </a:lnTo>
                <a:lnTo>
                  <a:pt x="5674" y="1806"/>
                </a:lnTo>
                <a:lnTo>
                  <a:pt x="4772" y="2837"/>
                </a:lnTo>
                <a:lnTo>
                  <a:pt x="3869" y="4127"/>
                </a:lnTo>
                <a:lnTo>
                  <a:pt x="3095" y="5545"/>
                </a:lnTo>
                <a:lnTo>
                  <a:pt x="2451" y="7093"/>
                </a:lnTo>
                <a:lnTo>
                  <a:pt x="1806" y="8640"/>
                </a:lnTo>
                <a:lnTo>
                  <a:pt x="1032" y="11735"/>
                </a:lnTo>
                <a:lnTo>
                  <a:pt x="387" y="14443"/>
                </a:lnTo>
                <a:lnTo>
                  <a:pt x="0" y="17022"/>
                </a:lnTo>
                <a:lnTo>
                  <a:pt x="6448" y="19988"/>
                </a:lnTo>
                <a:lnTo>
                  <a:pt x="3869" y="50550"/>
                </a:lnTo>
                <a:lnTo>
                  <a:pt x="4643" y="50937"/>
                </a:lnTo>
                <a:lnTo>
                  <a:pt x="6835" y="51840"/>
                </a:lnTo>
                <a:lnTo>
                  <a:pt x="10188" y="53000"/>
                </a:lnTo>
                <a:lnTo>
                  <a:pt x="12122" y="53645"/>
                </a:lnTo>
                <a:lnTo>
                  <a:pt x="14314" y="54161"/>
                </a:lnTo>
                <a:lnTo>
                  <a:pt x="16636" y="54548"/>
                </a:lnTo>
                <a:lnTo>
                  <a:pt x="18957" y="54806"/>
                </a:lnTo>
                <a:lnTo>
                  <a:pt x="21536" y="54935"/>
                </a:lnTo>
                <a:lnTo>
                  <a:pt x="23986" y="54806"/>
                </a:lnTo>
                <a:lnTo>
                  <a:pt x="26565" y="54419"/>
                </a:lnTo>
                <a:lnTo>
                  <a:pt x="27855" y="54161"/>
                </a:lnTo>
                <a:lnTo>
                  <a:pt x="29015" y="53774"/>
                </a:lnTo>
                <a:lnTo>
                  <a:pt x="30305" y="53258"/>
                </a:lnTo>
                <a:lnTo>
                  <a:pt x="31465" y="52742"/>
                </a:lnTo>
                <a:lnTo>
                  <a:pt x="32755" y="52098"/>
                </a:lnTo>
                <a:lnTo>
                  <a:pt x="33915" y="51453"/>
                </a:lnTo>
                <a:lnTo>
                  <a:pt x="34044" y="50292"/>
                </a:lnTo>
                <a:lnTo>
                  <a:pt x="34173" y="47842"/>
                </a:lnTo>
                <a:lnTo>
                  <a:pt x="34560" y="40750"/>
                </a:lnTo>
                <a:lnTo>
                  <a:pt x="34947" y="30562"/>
                </a:lnTo>
                <a:lnTo>
                  <a:pt x="41524" y="29402"/>
                </a:lnTo>
                <a:lnTo>
                  <a:pt x="41137" y="26694"/>
                </a:lnTo>
                <a:lnTo>
                  <a:pt x="40234" y="20375"/>
                </a:lnTo>
                <a:lnTo>
                  <a:pt x="39718" y="16635"/>
                </a:lnTo>
                <a:lnTo>
                  <a:pt x="38945" y="13154"/>
                </a:lnTo>
                <a:lnTo>
                  <a:pt x="38171" y="10188"/>
                </a:lnTo>
                <a:lnTo>
                  <a:pt x="37655" y="8898"/>
                </a:lnTo>
                <a:lnTo>
                  <a:pt x="37268" y="7995"/>
                </a:lnTo>
                <a:lnTo>
                  <a:pt x="36752" y="7480"/>
                </a:lnTo>
                <a:lnTo>
                  <a:pt x="36108" y="6835"/>
                </a:lnTo>
                <a:lnTo>
                  <a:pt x="35076" y="6190"/>
                </a:lnTo>
                <a:lnTo>
                  <a:pt x="33915" y="5545"/>
                </a:lnTo>
                <a:lnTo>
                  <a:pt x="32497" y="4772"/>
                </a:lnTo>
                <a:lnTo>
                  <a:pt x="30949" y="4127"/>
                </a:lnTo>
                <a:lnTo>
                  <a:pt x="27210" y="2708"/>
                </a:lnTo>
                <a:lnTo>
                  <a:pt x="25275" y="2064"/>
                </a:lnTo>
                <a:lnTo>
                  <a:pt x="23083" y="1548"/>
                </a:lnTo>
                <a:lnTo>
                  <a:pt x="20891" y="1032"/>
                </a:lnTo>
                <a:lnTo>
                  <a:pt x="18570" y="645"/>
                </a:lnTo>
                <a:lnTo>
                  <a:pt x="16249" y="258"/>
                </a:lnTo>
                <a:lnTo>
                  <a:pt x="140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250713" y="2168435"/>
            <a:ext cx="125343" cy="234244"/>
          </a:xfrm>
          <a:custGeom>
            <a:avLst/>
            <a:gdLst/>
            <a:ahLst/>
            <a:cxnLst/>
            <a:rect l="l" t="t" r="r" b="b"/>
            <a:pathLst>
              <a:path w="7867" h="14702" extrusionOk="0">
                <a:moveTo>
                  <a:pt x="7609" y="1"/>
                </a:moveTo>
                <a:lnTo>
                  <a:pt x="0" y="5159"/>
                </a:lnTo>
                <a:lnTo>
                  <a:pt x="0" y="9801"/>
                </a:lnTo>
                <a:lnTo>
                  <a:pt x="1548" y="14702"/>
                </a:lnTo>
                <a:lnTo>
                  <a:pt x="2580" y="13928"/>
                </a:lnTo>
                <a:lnTo>
                  <a:pt x="3611" y="13025"/>
                </a:lnTo>
                <a:lnTo>
                  <a:pt x="4901" y="11865"/>
                </a:lnTo>
                <a:lnTo>
                  <a:pt x="6061" y="10575"/>
                </a:lnTo>
                <a:lnTo>
                  <a:pt x="7093" y="9028"/>
                </a:lnTo>
                <a:lnTo>
                  <a:pt x="7480" y="8254"/>
                </a:lnTo>
                <a:lnTo>
                  <a:pt x="7738" y="7480"/>
                </a:lnTo>
                <a:lnTo>
                  <a:pt x="7867" y="6706"/>
                </a:lnTo>
                <a:lnTo>
                  <a:pt x="7867" y="5933"/>
                </a:lnTo>
                <a:lnTo>
                  <a:pt x="7609" y="1"/>
                </a:lnTo>
                <a:close/>
              </a:path>
            </a:pathLst>
          </a:custGeom>
          <a:solidFill>
            <a:srgbClr val="EF85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880881" y="2507453"/>
            <a:ext cx="203430" cy="503380"/>
          </a:xfrm>
          <a:custGeom>
            <a:avLst/>
            <a:gdLst/>
            <a:ahLst/>
            <a:cxnLst/>
            <a:rect l="l" t="t" r="r" b="b"/>
            <a:pathLst>
              <a:path w="12768" h="31594" extrusionOk="0">
                <a:moveTo>
                  <a:pt x="6319" y="0"/>
                </a:moveTo>
                <a:lnTo>
                  <a:pt x="6191" y="1548"/>
                </a:lnTo>
                <a:lnTo>
                  <a:pt x="5675" y="5029"/>
                </a:lnTo>
                <a:lnTo>
                  <a:pt x="4901" y="9930"/>
                </a:lnTo>
                <a:lnTo>
                  <a:pt x="1" y="30175"/>
                </a:lnTo>
                <a:lnTo>
                  <a:pt x="4901" y="31594"/>
                </a:lnTo>
                <a:lnTo>
                  <a:pt x="12122" y="11348"/>
                </a:lnTo>
                <a:lnTo>
                  <a:pt x="12767" y="2966"/>
                </a:lnTo>
                <a:lnTo>
                  <a:pt x="6319" y="0"/>
                </a:lnTo>
                <a:close/>
              </a:path>
            </a:pathLst>
          </a:custGeom>
          <a:solidFill>
            <a:srgbClr val="FF9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047315" y="1891077"/>
            <a:ext cx="380108" cy="306148"/>
          </a:xfrm>
          <a:custGeom>
            <a:avLst/>
            <a:gdLst/>
            <a:ahLst/>
            <a:cxnLst/>
            <a:rect l="l" t="t" r="r" b="b"/>
            <a:pathLst>
              <a:path w="23857" h="19215" extrusionOk="0">
                <a:moveTo>
                  <a:pt x="16119" y="0"/>
                </a:moveTo>
                <a:lnTo>
                  <a:pt x="14314" y="129"/>
                </a:lnTo>
                <a:lnTo>
                  <a:pt x="12380" y="387"/>
                </a:lnTo>
                <a:lnTo>
                  <a:pt x="10445" y="903"/>
                </a:lnTo>
                <a:lnTo>
                  <a:pt x="8640" y="1419"/>
                </a:lnTo>
                <a:lnTo>
                  <a:pt x="7092" y="2063"/>
                </a:lnTo>
                <a:lnTo>
                  <a:pt x="5674" y="2579"/>
                </a:lnTo>
                <a:lnTo>
                  <a:pt x="4255" y="2966"/>
                </a:lnTo>
                <a:lnTo>
                  <a:pt x="3224" y="3224"/>
                </a:lnTo>
                <a:lnTo>
                  <a:pt x="2192" y="3353"/>
                </a:lnTo>
                <a:lnTo>
                  <a:pt x="774" y="3353"/>
                </a:lnTo>
                <a:lnTo>
                  <a:pt x="387" y="3224"/>
                </a:lnTo>
                <a:lnTo>
                  <a:pt x="258" y="2966"/>
                </a:lnTo>
                <a:lnTo>
                  <a:pt x="0" y="3611"/>
                </a:lnTo>
                <a:lnTo>
                  <a:pt x="0" y="4256"/>
                </a:lnTo>
                <a:lnTo>
                  <a:pt x="0" y="5029"/>
                </a:lnTo>
                <a:lnTo>
                  <a:pt x="258" y="5803"/>
                </a:lnTo>
                <a:lnTo>
                  <a:pt x="903" y="7608"/>
                </a:lnTo>
                <a:lnTo>
                  <a:pt x="1676" y="9285"/>
                </a:lnTo>
                <a:lnTo>
                  <a:pt x="2579" y="10961"/>
                </a:lnTo>
                <a:lnTo>
                  <a:pt x="3353" y="12380"/>
                </a:lnTo>
                <a:lnTo>
                  <a:pt x="4255" y="13540"/>
                </a:lnTo>
                <a:lnTo>
                  <a:pt x="19085" y="19214"/>
                </a:lnTo>
                <a:lnTo>
                  <a:pt x="19859" y="18440"/>
                </a:lnTo>
                <a:lnTo>
                  <a:pt x="21406" y="16635"/>
                </a:lnTo>
                <a:lnTo>
                  <a:pt x="22309" y="15346"/>
                </a:lnTo>
                <a:lnTo>
                  <a:pt x="23083" y="14185"/>
                </a:lnTo>
                <a:lnTo>
                  <a:pt x="23599" y="13024"/>
                </a:lnTo>
                <a:lnTo>
                  <a:pt x="23728" y="12509"/>
                </a:lnTo>
                <a:lnTo>
                  <a:pt x="23856" y="11993"/>
                </a:lnTo>
                <a:lnTo>
                  <a:pt x="23728" y="10832"/>
                </a:lnTo>
                <a:lnTo>
                  <a:pt x="23599" y="9414"/>
                </a:lnTo>
                <a:lnTo>
                  <a:pt x="23212" y="7737"/>
                </a:lnTo>
                <a:lnTo>
                  <a:pt x="22696" y="6061"/>
                </a:lnTo>
                <a:lnTo>
                  <a:pt x="22180" y="4513"/>
                </a:lnTo>
                <a:lnTo>
                  <a:pt x="21535" y="2966"/>
                </a:lnTo>
                <a:lnTo>
                  <a:pt x="20762" y="1805"/>
                </a:lnTo>
                <a:lnTo>
                  <a:pt x="19988" y="774"/>
                </a:lnTo>
                <a:lnTo>
                  <a:pt x="19601" y="516"/>
                </a:lnTo>
                <a:lnTo>
                  <a:pt x="19085" y="258"/>
                </a:lnTo>
                <a:lnTo>
                  <a:pt x="18440" y="129"/>
                </a:lnTo>
                <a:lnTo>
                  <a:pt x="176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403338" y="2599911"/>
            <a:ext cx="71921" cy="92474"/>
          </a:xfrm>
          <a:custGeom>
            <a:avLst/>
            <a:gdLst/>
            <a:ahLst/>
            <a:cxnLst/>
            <a:rect l="l" t="t" r="r" b="b"/>
            <a:pathLst>
              <a:path w="4514" h="5804" extrusionOk="0">
                <a:moveTo>
                  <a:pt x="1032" y="0"/>
                </a:moveTo>
                <a:lnTo>
                  <a:pt x="645" y="129"/>
                </a:lnTo>
                <a:lnTo>
                  <a:pt x="387" y="387"/>
                </a:lnTo>
                <a:lnTo>
                  <a:pt x="129" y="645"/>
                </a:lnTo>
                <a:lnTo>
                  <a:pt x="0" y="1032"/>
                </a:lnTo>
                <a:lnTo>
                  <a:pt x="0" y="1548"/>
                </a:lnTo>
                <a:lnTo>
                  <a:pt x="0" y="2063"/>
                </a:lnTo>
                <a:lnTo>
                  <a:pt x="129" y="2708"/>
                </a:lnTo>
                <a:lnTo>
                  <a:pt x="645" y="3740"/>
                </a:lnTo>
                <a:lnTo>
                  <a:pt x="1419" y="4771"/>
                </a:lnTo>
                <a:lnTo>
                  <a:pt x="1806" y="5158"/>
                </a:lnTo>
                <a:lnTo>
                  <a:pt x="2322" y="5416"/>
                </a:lnTo>
                <a:lnTo>
                  <a:pt x="2709" y="5674"/>
                </a:lnTo>
                <a:lnTo>
                  <a:pt x="3095" y="5803"/>
                </a:lnTo>
                <a:lnTo>
                  <a:pt x="3482" y="5803"/>
                </a:lnTo>
                <a:lnTo>
                  <a:pt x="3869" y="5674"/>
                </a:lnTo>
                <a:lnTo>
                  <a:pt x="4127" y="5416"/>
                </a:lnTo>
                <a:lnTo>
                  <a:pt x="4385" y="5029"/>
                </a:lnTo>
                <a:lnTo>
                  <a:pt x="4514" y="4642"/>
                </a:lnTo>
                <a:lnTo>
                  <a:pt x="4514" y="4127"/>
                </a:lnTo>
                <a:lnTo>
                  <a:pt x="4514" y="3611"/>
                </a:lnTo>
                <a:lnTo>
                  <a:pt x="4385" y="3095"/>
                </a:lnTo>
                <a:lnTo>
                  <a:pt x="3869" y="1934"/>
                </a:lnTo>
                <a:lnTo>
                  <a:pt x="3095" y="903"/>
                </a:lnTo>
                <a:lnTo>
                  <a:pt x="2709" y="516"/>
                </a:lnTo>
                <a:lnTo>
                  <a:pt x="2322" y="258"/>
                </a:lnTo>
                <a:lnTo>
                  <a:pt x="18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7286232" y="2532101"/>
            <a:ext cx="71921" cy="92474"/>
          </a:xfrm>
          <a:custGeom>
            <a:avLst/>
            <a:gdLst/>
            <a:ahLst/>
            <a:cxnLst/>
            <a:rect l="l" t="t" r="r" b="b"/>
            <a:pathLst>
              <a:path w="4514" h="5804" extrusionOk="0">
                <a:moveTo>
                  <a:pt x="1032" y="1"/>
                </a:moveTo>
                <a:lnTo>
                  <a:pt x="645" y="130"/>
                </a:lnTo>
                <a:lnTo>
                  <a:pt x="387" y="388"/>
                </a:lnTo>
                <a:lnTo>
                  <a:pt x="258" y="645"/>
                </a:lnTo>
                <a:lnTo>
                  <a:pt x="129" y="1032"/>
                </a:lnTo>
                <a:lnTo>
                  <a:pt x="0" y="1548"/>
                </a:lnTo>
                <a:lnTo>
                  <a:pt x="129" y="2193"/>
                </a:lnTo>
                <a:lnTo>
                  <a:pt x="258" y="2709"/>
                </a:lnTo>
                <a:lnTo>
                  <a:pt x="645" y="3869"/>
                </a:lnTo>
                <a:lnTo>
                  <a:pt x="1419" y="4772"/>
                </a:lnTo>
                <a:lnTo>
                  <a:pt x="1805" y="5159"/>
                </a:lnTo>
                <a:lnTo>
                  <a:pt x="2321" y="5546"/>
                </a:lnTo>
                <a:lnTo>
                  <a:pt x="2708" y="5675"/>
                </a:lnTo>
                <a:lnTo>
                  <a:pt x="3224" y="5804"/>
                </a:lnTo>
                <a:lnTo>
                  <a:pt x="3611" y="5804"/>
                </a:lnTo>
                <a:lnTo>
                  <a:pt x="3869" y="5675"/>
                </a:lnTo>
                <a:lnTo>
                  <a:pt x="4127" y="5417"/>
                </a:lnTo>
                <a:lnTo>
                  <a:pt x="4385" y="5159"/>
                </a:lnTo>
                <a:lnTo>
                  <a:pt x="4513" y="4643"/>
                </a:lnTo>
                <a:lnTo>
                  <a:pt x="4513" y="4256"/>
                </a:lnTo>
                <a:lnTo>
                  <a:pt x="4513" y="3611"/>
                </a:lnTo>
                <a:lnTo>
                  <a:pt x="4385" y="3096"/>
                </a:lnTo>
                <a:lnTo>
                  <a:pt x="3869" y="1935"/>
                </a:lnTo>
                <a:lnTo>
                  <a:pt x="3224" y="1032"/>
                </a:lnTo>
                <a:lnTo>
                  <a:pt x="2708" y="645"/>
                </a:lnTo>
                <a:lnTo>
                  <a:pt x="2321" y="259"/>
                </a:lnTo>
                <a:lnTo>
                  <a:pt x="1805" y="130"/>
                </a:lnTo>
                <a:lnTo>
                  <a:pt x="14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7173204" y="2465422"/>
            <a:ext cx="71937" cy="92474"/>
          </a:xfrm>
          <a:custGeom>
            <a:avLst/>
            <a:gdLst/>
            <a:ahLst/>
            <a:cxnLst/>
            <a:rect l="l" t="t" r="r" b="b"/>
            <a:pathLst>
              <a:path w="4515" h="5804" extrusionOk="0">
                <a:moveTo>
                  <a:pt x="903" y="0"/>
                </a:moveTo>
                <a:lnTo>
                  <a:pt x="645" y="129"/>
                </a:lnTo>
                <a:lnTo>
                  <a:pt x="388" y="387"/>
                </a:lnTo>
                <a:lnTo>
                  <a:pt x="130" y="645"/>
                </a:lnTo>
                <a:lnTo>
                  <a:pt x="1" y="1161"/>
                </a:lnTo>
                <a:lnTo>
                  <a:pt x="1" y="1677"/>
                </a:lnTo>
                <a:lnTo>
                  <a:pt x="1" y="2192"/>
                </a:lnTo>
                <a:lnTo>
                  <a:pt x="130" y="2708"/>
                </a:lnTo>
                <a:lnTo>
                  <a:pt x="645" y="3869"/>
                </a:lnTo>
                <a:lnTo>
                  <a:pt x="1290" y="4771"/>
                </a:lnTo>
                <a:lnTo>
                  <a:pt x="1806" y="5158"/>
                </a:lnTo>
                <a:lnTo>
                  <a:pt x="2193" y="5545"/>
                </a:lnTo>
                <a:lnTo>
                  <a:pt x="2709" y="5803"/>
                </a:lnTo>
                <a:lnTo>
                  <a:pt x="3482" y="5803"/>
                </a:lnTo>
                <a:lnTo>
                  <a:pt x="3740" y="5674"/>
                </a:lnTo>
                <a:lnTo>
                  <a:pt x="4127" y="5416"/>
                </a:lnTo>
                <a:lnTo>
                  <a:pt x="4256" y="5158"/>
                </a:lnTo>
                <a:lnTo>
                  <a:pt x="4385" y="4771"/>
                </a:lnTo>
                <a:lnTo>
                  <a:pt x="4514" y="4256"/>
                </a:lnTo>
                <a:lnTo>
                  <a:pt x="4385" y="3611"/>
                </a:lnTo>
                <a:lnTo>
                  <a:pt x="4256" y="3095"/>
                </a:lnTo>
                <a:lnTo>
                  <a:pt x="3740" y="2063"/>
                </a:lnTo>
                <a:lnTo>
                  <a:pt x="3096" y="1032"/>
                </a:lnTo>
                <a:lnTo>
                  <a:pt x="2709" y="645"/>
                </a:lnTo>
                <a:lnTo>
                  <a:pt x="2193" y="258"/>
                </a:lnTo>
                <a:lnTo>
                  <a:pt x="1806" y="129"/>
                </a:lnTo>
                <a:lnTo>
                  <a:pt x="129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497851" y="4303157"/>
            <a:ext cx="51383" cy="63715"/>
          </a:xfrm>
          <a:custGeom>
            <a:avLst/>
            <a:gdLst/>
            <a:ahLst/>
            <a:cxnLst/>
            <a:rect l="l" t="t" r="r" b="b"/>
            <a:pathLst>
              <a:path w="3225" h="3999" extrusionOk="0">
                <a:moveTo>
                  <a:pt x="516" y="1"/>
                </a:moveTo>
                <a:lnTo>
                  <a:pt x="258" y="259"/>
                </a:lnTo>
                <a:lnTo>
                  <a:pt x="129" y="388"/>
                </a:lnTo>
                <a:lnTo>
                  <a:pt x="0" y="1033"/>
                </a:lnTo>
                <a:lnTo>
                  <a:pt x="129" y="1806"/>
                </a:lnTo>
                <a:lnTo>
                  <a:pt x="516" y="2580"/>
                </a:lnTo>
                <a:lnTo>
                  <a:pt x="1032" y="3225"/>
                </a:lnTo>
                <a:lnTo>
                  <a:pt x="1548" y="3741"/>
                </a:lnTo>
                <a:lnTo>
                  <a:pt x="2193" y="3998"/>
                </a:lnTo>
                <a:lnTo>
                  <a:pt x="2450" y="3998"/>
                </a:lnTo>
                <a:lnTo>
                  <a:pt x="2708" y="3870"/>
                </a:lnTo>
                <a:lnTo>
                  <a:pt x="2837" y="3741"/>
                </a:lnTo>
                <a:lnTo>
                  <a:pt x="3095" y="3483"/>
                </a:lnTo>
                <a:lnTo>
                  <a:pt x="3224" y="2838"/>
                </a:lnTo>
                <a:lnTo>
                  <a:pt x="3095" y="2064"/>
                </a:lnTo>
                <a:lnTo>
                  <a:pt x="2708" y="1290"/>
                </a:lnTo>
                <a:lnTo>
                  <a:pt x="2193" y="646"/>
                </a:lnTo>
                <a:lnTo>
                  <a:pt x="1548" y="130"/>
                </a:lnTo>
                <a:lnTo>
                  <a:pt x="10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7417726" y="4255901"/>
            <a:ext cx="49328" cy="63715"/>
          </a:xfrm>
          <a:custGeom>
            <a:avLst/>
            <a:gdLst/>
            <a:ahLst/>
            <a:cxnLst/>
            <a:rect l="l" t="t" r="r" b="b"/>
            <a:pathLst>
              <a:path w="3096" h="3999" extrusionOk="0">
                <a:moveTo>
                  <a:pt x="645" y="1"/>
                </a:moveTo>
                <a:lnTo>
                  <a:pt x="387" y="130"/>
                </a:lnTo>
                <a:lnTo>
                  <a:pt x="258" y="259"/>
                </a:lnTo>
                <a:lnTo>
                  <a:pt x="129" y="517"/>
                </a:lnTo>
                <a:lnTo>
                  <a:pt x="0" y="1033"/>
                </a:lnTo>
                <a:lnTo>
                  <a:pt x="129" y="1806"/>
                </a:lnTo>
                <a:lnTo>
                  <a:pt x="387" y="2580"/>
                </a:lnTo>
                <a:lnTo>
                  <a:pt x="903" y="3354"/>
                </a:lnTo>
                <a:lnTo>
                  <a:pt x="1548" y="3870"/>
                </a:lnTo>
                <a:lnTo>
                  <a:pt x="2192" y="3999"/>
                </a:lnTo>
                <a:lnTo>
                  <a:pt x="2450" y="3999"/>
                </a:lnTo>
                <a:lnTo>
                  <a:pt x="2708" y="3870"/>
                </a:lnTo>
                <a:lnTo>
                  <a:pt x="2837" y="3741"/>
                </a:lnTo>
                <a:lnTo>
                  <a:pt x="2966" y="3483"/>
                </a:lnTo>
                <a:lnTo>
                  <a:pt x="3095" y="2967"/>
                </a:lnTo>
                <a:lnTo>
                  <a:pt x="2966" y="2064"/>
                </a:lnTo>
                <a:lnTo>
                  <a:pt x="2708" y="1419"/>
                </a:lnTo>
                <a:lnTo>
                  <a:pt x="2192" y="646"/>
                </a:lnTo>
                <a:lnTo>
                  <a:pt x="1548" y="130"/>
                </a:lnTo>
                <a:lnTo>
                  <a:pt x="9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7335544" y="4208660"/>
            <a:ext cx="51367" cy="63699"/>
          </a:xfrm>
          <a:custGeom>
            <a:avLst/>
            <a:gdLst/>
            <a:ahLst/>
            <a:cxnLst/>
            <a:rect l="l" t="t" r="r" b="b"/>
            <a:pathLst>
              <a:path w="3224" h="3998" extrusionOk="0">
                <a:moveTo>
                  <a:pt x="774" y="0"/>
                </a:moveTo>
                <a:lnTo>
                  <a:pt x="516" y="129"/>
                </a:lnTo>
                <a:lnTo>
                  <a:pt x="387" y="258"/>
                </a:lnTo>
                <a:lnTo>
                  <a:pt x="129" y="516"/>
                </a:lnTo>
                <a:lnTo>
                  <a:pt x="0" y="1161"/>
                </a:lnTo>
                <a:lnTo>
                  <a:pt x="129" y="1934"/>
                </a:lnTo>
                <a:lnTo>
                  <a:pt x="516" y="2708"/>
                </a:lnTo>
                <a:lnTo>
                  <a:pt x="1032" y="3353"/>
                </a:lnTo>
                <a:lnTo>
                  <a:pt x="1676" y="3869"/>
                </a:lnTo>
                <a:lnTo>
                  <a:pt x="2192" y="3998"/>
                </a:lnTo>
                <a:lnTo>
                  <a:pt x="2708" y="3998"/>
                </a:lnTo>
                <a:lnTo>
                  <a:pt x="2966" y="3740"/>
                </a:lnTo>
                <a:lnTo>
                  <a:pt x="3095" y="3611"/>
                </a:lnTo>
                <a:lnTo>
                  <a:pt x="3224" y="2966"/>
                </a:lnTo>
                <a:lnTo>
                  <a:pt x="3095" y="2192"/>
                </a:lnTo>
                <a:lnTo>
                  <a:pt x="2708" y="1419"/>
                </a:lnTo>
                <a:lnTo>
                  <a:pt x="2192" y="774"/>
                </a:lnTo>
                <a:lnTo>
                  <a:pt x="1676" y="258"/>
                </a:lnTo>
                <a:lnTo>
                  <a:pt x="10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6548624" y="1804785"/>
            <a:ext cx="751995" cy="606115"/>
          </a:xfrm>
          <a:custGeom>
            <a:avLst/>
            <a:gdLst/>
            <a:ahLst/>
            <a:cxnLst/>
            <a:rect l="l" t="t" r="r" b="b"/>
            <a:pathLst>
              <a:path w="47198" h="38042" extrusionOk="0">
                <a:moveTo>
                  <a:pt x="21794" y="0"/>
                </a:moveTo>
                <a:lnTo>
                  <a:pt x="20375" y="129"/>
                </a:lnTo>
                <a:lnTo>
                  <a:pt x="19086" y="516"/>
                </a:lnTo>
                <a:lnTo>
                  <a:pt x="17925" y="1032"/>
                </a:lnTo>
                <a:lnTo>
                  <a:pt x="17023" y="1934"/>
                </a:lnTo>
                <a:lnTo>
                  <a:pt x="16120" y="3095"/>
                </a:lnTo>
                <a:lnTo>
                  <a:pt x="14444" y="2450"/>
                </a:lnTo>
                <a:lnTo>
                  <a:pt x="12767" y="1805"/>
                </a:lnTo>
                <a:lnTo>
                  <a:pt x="11220" y="1418"/>
                </a:lnTo>
                <a:lnTo>
                  <a:pt x="9801" y="1032"/>
                </a:lnTo>
                <a:lnTo>
                  <a:pt x="8512" y="903"/>
                </a:lnTo>
                <a:lnTo>
                  <a:pt x="6191" y="903"/>
                </a:lnTo>
                <a:lnTo>
                  <a:pt x="5288" y="1032"/>
                </a:lnTo>
                <a:lnTo>
                  <a:pt x="4385" y="1290"/>
                </a:lnTo>
                <a:lnTo>
                  <a:pt x="3611" y="1676"/>
                </a:lnTo>
                <a:lnTo>
                  <a:pt x="2838" y="2063"/>
                </a:lnTo>
                <a:lnTo>
                  <a:pt x="2322" y="2450"/>
                </a:lnTo>
                <a:lnTo>
                  <a:pt x="1806" y="3095"/>
                </a:lnTo>
                <a:lnTo>
                  <a:pt x="1290" y="3611"/>
                </a:lnTo>
                <a:lnTo>
                  <a:pt x="903" y="4255"/>
                </a:lnTo>
                <a:lnTo>
                  <a:pt x="645" y="4900"/>
                </a:lnTo>
                <a:lnTo>
                  <a:pt x="130" y="6319"/>
                </a:lnTo>
                <a:lnTo>
                  <a:pt x="1" y="7866"/>
                </a:lnTo>
                <a:lnTo>
                  <a:pt x="1" y="9285"/>
                </a:lnTo>
                <a:lnTo>
                  <a:pt x="130" y="10703"/>
                </a:lnTo>
                <a:lnTo>
                  <a:pt x="517" y="11993"/>
                </a:lnTo>
                <a:lnTo>
                  <a:pt x="903" y="13153"/>
                </a:lnTo>
                <a:lnTo>
                  <a:pt x="1419" y="13927"/>
                </a:lnTo>
                <a:lnTo>
                  <a:pt x="1935" y="14443"/>
                </a:lnTo>
                <a:lnTo>
                  <a:pt x="41524" y="37268"/>
                </a:lnTo>
                <a:lnTo>
                  <a:pt x="42684" y="37783"/>
                </a:lnTo>
                <a:lnTo>
                  <a:pt x="43716" y="38041"/>
                </a:lnTo>
                <a:lnTo>
                  <a:pt x="44748" y="38041"/>
                </a:lnTo>
                <a:lnTo>
                  <a:pt x="45521" y="37655"/>
                </a:lnTo>
                <a:lnTo>
                  <a:pt x="46166" y="37139"/>
                </a:lnTo>
                <a:lnTo>
                  <a:pt x="46682" y="36365"/>
                </a:lnTo>
                <a:lnTo>
                  <a:pt x="47069" y="35333"/>
                </a:lnTo>
                <a:lnTo>
                  <a:pt x="47198" y="34044"/>
                </a:lnTo>
                <a:lnTo>
                  <a:pt x="47069" y="32625"/>
                </a:lnTo>
                <a:lnTo>
                  <a:pt x="46682" y="31336"/>
                </a:lnTo>
                <a:lnTo>
                  <a:pt x="46166" y="29917"/>
                </a:lnTo>
                <a:lnTo>
                  <a:pt x="45521" y="28499"/>
                </a:lnTo>
                <a:lnTo>
                  <a:pt x="44748" y="27209"/>
                </a:lnTo>
                <a:lnTo>
                  <a:pt x="43716" y="26178"/>
                </a:lnTo>
                <a:lnTo>
                  <a:pt x="42684" y="25146"/>
                </a:lnTo>
                <a:lnTo>
                  <a:pt x="41524" y="24372"/>
                </a:lnTo>
                <a:lnTo>
                  <a:pt x="40621" y="23856"/>
                </a:lnTo>
                <a:lnTo>
                  <a:pt x="39847" y="23599"/>
                </a:lnTo>
                <a:lnTo>
                  <a:pt x="38945" y="23599"/>
                </a:lnTo>
                <a:lnTo>
                  <a:pt x="38300" y="23728"/>
                </a:lnTo>
                <a:lnTo>
                  <a:pt x="38429" y="21922"/>
                </a:lnTo>
                <a:lnTo>
                  <a:pt x="38300" y="20504"/>
                </a:lnTo>
                <a:lnTo>
                  <a:pt x="38171" y="19085"/>
                </a:lnTo>
                <a:lnTo>
                  <a:pt x="37913" y="17667"/>
                </a:lnTo>
                <a:lnTo>
                  <a:pt x="37526" y="16119"/>
                </a:lnTo>
                <a:lnTo>
                  <a:pt x="37010" y="14701"/>
                </a:lnTo>
                <a:lnTo>
                  <a:pt x="36366" y="13153"/>
                </a:lnTo>
                <a:lnTo>
                  <a:pt x="35721" y="11735"/>
                </a:lnTo>
                <a:lnTo>
                  <a:pt x="34947" y="10445"/>
                </a:lnTo>
                <a:lnTo>
                  <a:pt x="34173" y="9027"/>
                </a:lnTo>
                <a:lnTo>
                  <a:pt x="33271" y="7737"/>
                </a:lnTo>
                <a:lnTo>
                  <a:pt x="32239" y="6448"/>
                </a:lnTo>
                <a:lnTo>
                  <a:pt x="31208" y="5287"/>
                </a:lnTo>
                <a:lnTo>
                  <a:pt x="30176" y="4255"/>
                </a:lnTo>
                <a:lnTo>
                  <a:pt x="29015" y="3224"/>
                </a:lnTo>
                <a:lnTo>
                  <a:pt x="27855" y="2450"/>
                </a:lnTo>
                <a:lnTo>
                  <a:pt x="26694" y="1676"/>
                </a:lnTo>
                <a:lnTo>
                  <a:pt x="25018" y="774"/>
                </a:lnTo>
                <a:lnTo>
                  <a:pt x="23341" y="258"/>
                </a:lnTo>
                <a:lnTo>
                  <a:pt x="217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6713003" y="3008762"/>
            <a:ext cx="577356" cy="447918"/>
          </a:xfrm>
          <a:custGeom>
            <a:avLst/>
            <a:gdLst/>
            <a:ahLst/>
            <a:cxnLst/>
            <a:rect l="l" t="t" r="r" b="b"/>
            <a:pathLst>
              <a:path w="36237" h="28113" extrusionOk="0">
                <a:moveTo>
                  <a:pt x="9156" y="1"/>
                </a:moveTo>
                <a:lnTo>
                  <a:pt x="8253" y="130"/>
                </a:lnTo>
                <a:lnTo>
                  <a:pt x="7350" y="388"/>
                </a:lnTo>
                <a:lnTo>
                  <a:pt x="6706" y="904"/>
                </a:lnTo>
                <a:lnTo>
                  <a:pt x="6190" y="1677"/>
                </a:lnTo>
                <a:lnTo>
                  <a:pt x="5803" y="2709"/>
                </a:lnTo>
                <a:lnTo>
                  <a:pt x="5674" y="3870"/>
                </a:lnTo>
                <a:lnTo>
                  <a:pt x="4771" y="3096"/>
                </a:lnTo>
                <a:lnTo>
                  <a:pt x="3869" y="2322"/>
                </a:lnTo>
                <a:lnTo>
                  <a:pt x="3095" y="2064"/>
                </a:lnTo>
                <a:lnTo>
                  <a:pt x="2450" y="1806"/>
                </a:lnTo>
                <a:lnTo>
                  <a:pt x="1805" y="1935"/>
                </a:lnTo>
                <a:lnTo>
                  <a:pt x="1161" y="2064"/>
                </a:lnTo>
                <a:lnTo>
                  <a:pt x="645" y="2451"/>
                </a:lnTo>
                <a:lnTo>
                  <a:pt x="387" y="3096"/>
                </a:lnTo>
                <a:lnTo>
                  <a:pt x="129" y="3741"/>
                </a:lnTo>
                <a:lnTo>
                  <a:pt x="0" y="4643"/>
                </a:lnTo>
                <a:lnTo>
                  <a:pt x="129" y="5546"/>
                </a:lnTo>
                <a:lnTo>
                  <a:pt x="387" y="6449"/>
                </a:lnTo>
                <a:lnTo>
                  <a:pt x="645" y="7480"/>
                </a:lnTo>
                <a:lnTo>
                  <a:pt x="1161" y="8383"/>
                </a:lnTo>
                <a:lnTo>
                  <a:pt x="1805" y="9286"/>
                </a:lnTo>
                <a:lnTo>
                  <a:pt x="2450" y="10059"/>
                </a:lnTo>
                <a:lnTo>
                  <a:pt x="3095" y="10704"/>
                </a:lnTo>
                <a:lnTo>
                  <a:pt x="3869" y="11220"/>
                </a:lnTo>
                <a:lnTo>
                  <a:pt x="32238" y="27597"/>
                </a:lnTo>
                <a:lnTo>
                  <a:pt x="33012" y="27984"/>
                </a:lnTo>
                <a:lnTo>
                  <a:pt x="33786" y="28113"/>
                </a:lnTo>
                <a:lnTo>
                  <a:pt x="34431" y="28113"/>
                </a:lnTo>
                <a:lnTo>
                  <a:pt x="34946" y="27855"/>
                </a:lnTo>
                <a:lnTo>
                  <a:pt x="35462" y="27468"/>
                </a:lnTo>
                <a:lnTo>
                  <a:pt x="35849" y="26952"/>
                </a:lnTo>
                <a:lnTo>
                  <a:pt x="36107" y="26179"/>
                </a:lnTo>
                <a:lnTo>
                  <a:pt x="36236" y="25276"/>
                </a:lnTo>
                <a:lnTo>
                  <a:pt x="36107" y="24244"/>
                </a:lnTo>
                <a:lnTo>
                  <a:pt x="35849" y="23342"/>
                </a:lnTo>
                <a:lnTo>
                  <a:pt x="35462" y="22310"/>
                </a:lnTo>
                <a:lnTo>
                  <a:pt x="34946" y="21278"/>
                </a:lnTo>
                <a:lnTo>
                  <a:pt x="34431" y="20376"/>
                </a:lnTo>
                <a:lnTo>
                  <a:pt x="33786" y="19602"/>
                </a:lnTo>
                <a:lnTo>
                  <a:pt x="33012" y="18957"/>
                </a:lnTo>
                <a:lnTo>
                  <a:pt x="32238" y="18312"/>
                </a:lnTo>
                <a:lnTo>
                  <a:pt x="31594" y="18054"/>
                </a:lnTo>
                <a:lnTo>
                  <a:pt x="30949" y="17797"/>
                </a:lnTo>
                <a:lnTo>
                  <a:pt x="30304" y="17797"/>
                </a:lnTo>
                <a:lnTo>
                  <a:pt x="29788" y="17926"/>
                </a:lnTo>
                <a:lnTo>
                  <a:pt x="29917" y="16636"/>
                </a:lnTo>
                <a:lnTo>
                  <a:pt x="29917" y="15604"/>
                </a:lnTo>
                <a:lnTo>
                  <a:pt x="29788" y="14573"/>
                </a:lnTo>
                <a:lnTo>
                  <a:pt x="29273" y="12509"/>
                </a:lnTo>
                <a:lnTo>
                  <a:pt x="28499" y="10446"/>
                </a:lnTo>
                <a:lnTo>
                  <a:pt x="27467" y="8383"/>
                </a:lnTo>
                <a:lnTo>
                  <a:pt x="26178" y="6449"/>
                </a:lnTo>
                <a:lnTo>
                  <a:pt x="24759" y="4772"/>
                </a:lnTo>
                <a:lnTo>
                  <a:pt x="23212" y="3225"/>
                </a:lnTo>
                <a:lnTo>
                  <a:pt x="22438" y="2709"/>
                </a:lnTo>
                <a:lnTo>
                  <a:pt x="21535" y="2064"/>
                </a:lnTo>
                <a:lnTo>
                  <a:pt x="20375" y="1548"/>
                </a:lnTo>
                <a:lnTo>
                  <a:pt x="19214" y="1162"/>
                </a:lnTo>
                <a:lnTo>
                  <a:pt x="18054" y="1033"/>
                </a:lnTo>
                <a:lnTo>
                  <a:pt x="17022" y="1033"/>
                </a:lnTo>
                <a:lnTo>
                  <a:pt x="16119" y="1290"/>
                </a:lnTo>
                <a:lnTo>
                  <a:pt x="15346" y="1677"/>
                </a:lnTo>
                <a:lnTo>
                  <a:pt x="14572" y="2322"/>
                </a:lnTo>
                <a:lnTo>
                  <a:pt x="14056" y="3225"/>
                </a:lnTo>
                <a:lnTo>
                  <a:pt x="12766" y="1806"/>
                </a:lnTo>
                <a:lnTo>
                  <a:pt x="11993" y="1290"/>
                </a:lnTo>
                <a:lnTo>
                  <a:pt x="11348" y="775"/>
                </a:lnTo>
                <a:lnTo>
                  <a:pt x="10187" y="259"/>
                </a:lnTo>
                <a:lnTo>
                  <a:pt x="91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6102777" y="2041052"/>
            <a:ext cx="306148" cy="258892"/>
          </a:xfrm>
          <a:custGeom>
            <a:avLst/>
            <a:gdLst/>
            <a:ahLst/>
            <a:cxnLst/>
            <a:rect l="l" t="t" r="r" b="b"/>
            <a:pathLst>
              <a:path w="19215" h="16249" extrusionOk="0">
                <a:moveTo>
                  <a:pt x="1" y="1"/>
                </a:moveTo>
                <a:lnTo>
                  <a:pt x="130" y="1935"/>
                </a:lnTo>
                <a:lnTo>
                  <a:pt x="388" y="3998"/>
                </a:lnTo>
                <a:lnTo>
                  <a:pt x="774" y="6448"/>
                </a:lnTo>
                <a:lnTo>
                  <a:pt x="1548" y="9156"/>
                </a:lnTo>
                <a:lnTo>
                  <a:pt x="2064" y="10575"/>
                </a:lnTo>
                <a:lnTo>
                  <a:pt x="2580" y="11864"/>
                </a:lnTo>
                <a:lnTo>
                  <a:pt x="3354" y="13154"/>
                </a:lnTo>
                <a:lnTo>
                  <a:pt x="4127" y="14315"/>
                </a:lnTo>
                <a:lnTo>
                  <a:pt x="5030" y="15346"/>
                </a:lnTo>
                <a:lnTo>
                  <a:pt x="6191" y="16249"/>
                </a:lnTo>
                <a:lnTo>
                  <a:pt x="7609" y="16120"/>
                </a:lnTo>
                <a:lnTo>
                  <a:pt x="8899" y="15862"/>
                </a:lnTo>
                <a:lnTo>
                  <a:pt x="10188" y="15475"/>
                </a:lnTo>
                <a:lnTo>
                  <a:pt x="11220" y="14959"/>
                </a:lnTo>
                <a:lnTo>
                  <a:pt x="12122" y="14444"/>
                </a:lnTo>
                <a:lnTo>
                  <a:pt x="12896" y="13928"/>
                </a:lnTo>
                <a:lnTo>
                  <a:pt x="13541" y="13412"/>
                </a:lnTo>
                <a:lnTo>
                  <a:pt x="14057" y="12896"/>
                </a:lnTo>
                <a:lnTo>
                  <a:pt x="14959" y="11735"/>
                </a:lnTo>
                <a:lnTo>
                  <a:pt x="15475" y="10833"/>
                </a:lnTo>
                <a:lnTo>
                  <a:pt x="15862" y="9930"/>
                </a:lnTo>
                <a:lnTo>
                  <a:pt x="16507" y="9285"/>
                </a:lnTo>
                <a:lnTo>
                  <a:pt x="17152" y="8641"/>
                </a:lnTo>
                <a:lnTo>
                  <a:pt x="17925" y="7867"/>
                </a:lnTo>
                <a:lnTo>
                  <a:pt x="18570" y="6964"/>
                </a:lnTo>
                <a:lnTo>
                  <a:pt x="19086" y="5933"/>
                </a:lnTo>
                <a:lnTo>
                  <a:pt x="19215" y="5417"/>
                </a:lnTo>
                <a:lnTo>
                  <a:pt x="19215" y="4901"/>
                </a:lnTo>
                <a:lnTo>
                  <a:pt x="19086" y="4514"/>
                </a:lnTo>
                <a:lnTo>
                  <a:pt x="18957" y="3998"/>
                </a:lnTo>
                <a:lnTo>
                  <a:pt x="18699" y="3611"/>
                </a:lnTo>
                <a:lnTo>
                  <a:pt x="18312" y="3353"/>
                </a:lnTo>
                <a:lnTo>
                  <a:pt x="17925" y="3225"/>
                </a:lnTo>
                <a:lnTo>
                  <a:pt x="17667" y="3225"/>
                </a:lnTo>
                <a:lnTo>
                  <a:pt x="16894" y="3353"/>
                </a:lnTo>
                <a:lnTo>
                  <a:pt x="16120" y="3740"/>
                </a:lnTo>
                <a:lnTo>
                  <a:pt x="15475" y="4127"/>
                </a:lnTo>
                <a:lnTo>
                  <a:pt x="14959" y="4643"/>
                </a:lnTo>
                <a:lnTo>
                  <a:pt x="14444" y="5159"/>
                </a:lnTo>
                <a:lnTo>
                  <a:pt x="14444" y="4643"/>
                </a:lnTo>
                <a:lnTo>
                  <a:pt x="14315" y="4127"/>
                </a:lnTo>
                <a:lnTo>
                  <a:pt x="14057" y="3482"/>
                </a:lnTo>
                <a:lnTo>
                  <a:pt x="13670" y="2709"/>
                </a:lnTo>
                <a:lnTo>
                  <a:pt x="12896" y="2064"/>
                </a:lnTo>
                <a:lnTo>
                  <a:pt x="11993" y="1548"/>
                </a:lnTo>
                <a:lnTo>
                  <a:pt x="11349" y="1290"/>
                </a:lnTo>
                <a:lnTo>
                  <a:pt x="10704" y="1161"/>
                </a:lnTo>
                <a:lnTo>
                  <a:pt x="7351" y="774"/>
                </a:lnTo>
                <a:lnTo>
                  <a:pt x="3869" y="388"/>
                </a:lnTo>
                <a:lnTo>
                  <a:pt x="1161" y="130"/>
                </a:lnTo>
                <a:lnTo>
                  <a:pt x="1" y="1"/>
                </a:lnTo>
                <a:close/>
              </a:path>
            </a:pathLst>
          </a:custGeom>
          <a:solidFill>
            <a:srgbClr val="FF9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5901434" y="3056018"/>
            <a:ext cx="620502" cy="901987"/>
          </a:xfrm>
          <a:custGeom>
            <a:avLst/>
            <a:gdLst/>
            <a:ahLst/>
            <a:cxnLst/>
            <a:rect l="l" t="t" r="r" b="b"/>
            <a:pathLst>
              <a:path w="38945" h="56612" extrusionOk="0">
                <a:moveTo>
                  <a:pt x="38944" y="1"/>
                </a:moveTo>
                <a:lnTo>
                  <a:pt x="25662" y="2064"/>
                </a:lnTo>
                <a:lnTo>
                  <a:pt x="6448" y="14444"/>
                </a:lnTo>
                <a:lnTo>
                  <a:pt x="5545" y="15217"/>
                </a:lnTo>
                <a:lnTo>
                  <a:pt x="3353" y="17023"/>
                </a:lnTo>
                <a:lnTo>
                  <a:pt x="2193" y="18054"/>
                </a:lnTo>
                <a:lnTo>
                  <a:pt x="1161" y="19344"/>
                </a:lnTo>
                <a:lnTo>
                  <a:pt x="516" y="20505"/>
                </a:lnTo>
                <a:lnTo>
                  <a:pt x="258" y="21020"/>
                </a:lnTo>
                <a:lnTo>
                  <a:pt x="129" y="21536"/>
                </a:lnTo>
                <a:lnTo>
                  <a:pt x="0" y="23857"/>
                </a:lnTo>
                <a:lnTo>
                  <a:pt x="258" y="27984"/>
                </a:lnTo>
                <a:lnTo>
                  <a:pt x="1032" y="39203"/>
                </a:lnTo>
                <a:lnTo>
                  <a:pt x="1548" y="45006"/>
                </a:lnTo>
                <a:lnTo>
                  <a:pt x="2064" y="50035"/>
                </a:lnTo>
                <a:lnTo>
                  <a:pt x="2579" y="53775"/>
                </a:lnTo>
                <a:lnTo>
                  <a:pt x="2837" y="54806"/>
                </a:lnTo>
                <a:lnTo>
                  <a:pt x="3095" y="55322"/>
                </a:lnTo>
                <a:lnTo>
                  <a:pt x="3998" y="55709"/>
                </a:lnTo>
                <a:lnTo>
                  <a:pt x="4901" y="56096"/>
                </a:lnTo>
                <a:lnTo>
                  <a:pt x="5803" y="56354"/>
                </a:lnTo>
                <a:lnTo>
                  <a:pt x="6706" y="56483"/>
                </a:lnTo>
                <a:lnTo>
                  <a:pt x="7480" y="56612"/>
                </a:lnTo>
                <a:lnTo>
                  <a:pt x="8253" y="56612"/>
                </a:lnTo>
                <a:lnTo>
                  <a:pt x="9543" y="56354"/>
                </a:lnTo>
                <a:lnTo>
                  <a:pt x="10575" y="56096"/>
                </a:lnTo>
                <a:lnTo>
                  <a:pt x="11477" y="55709"/>
                </a:lnTo>
                <a:lnTo>
                  <a:pt x="12122" y="55322"/>
                </a:lnTo>
                <a:lnTo>
                  <a:pt x="10703" y="26952"/>
                </a:lnTo>
                <a:lnTo>
                  <a:pt x="14830" y="24502"/>
                </a:lnTo>
                <a:lnTo>
                  <a:pt x="23986" y="19086"/>
                </a:lnTo>
                <a:lnTo>
                  <a:pt x="28886" y="15991"/>
                </a:lnTo>
                <a:lnTo>
                  <a:pt x="33399" y="13025"/>
                </a:lnTo>
                <a:lnTo>
                  <a:pt x="36623" y="10704"/>
                </a:lnTo>
                <a:lnTo>
                  <a:pt x="37655" y="9801"/>
                </a:lnTo>
                <a:lnTo>
                  <a:pt x="38171" y="9157"/>
                </a:lnTo>
                <a:lnTo>
                  <a:pt x="38557" y="7996"/>
                </a:lnTo>
                <a:lnTo>
                  <a:pt x="38815" y="6578"/>
                </a:lnTo>
                <a:lnTo>
                  <a:pt x="38944" y="5159"/>
                </a:lnTo>
                <a:lnTo>
                  <a:pt x="38944" y="3612"/>
                </a:lnTo>
                <a:lnTo>
                  <a:pt x="38944" y="1033"/>
                </a:lnTo>
                <a:lnTo>
                  <a:pt x="38944" y="1"/>
                </a:lnTo>
                <a:close/>
              </a:path>
            </a:pathLst>
          </a:custGeom>
          <a:solidFill>
            <a:srgbClr val="0A2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5714463" y="3041647"/>
            <a:ext cx="581467" cy="836232"/>
          </a:xfrm>
          <a:custGeom>
            <a:avLst/>
            <a:gdLst/>
            <a:ahLst/>
            <a:cxnLst/>
            <a:rect l="l" t="t" r="r" b="b"/>
            <a:pathLst>
              <a:path w="36495" h="52485" extrusionOk="0">
                <a:moveTo>
                  <a:pt x="20633" y="0"/>
                </a:moveTo>
                <a:lnTo>
                  <a:pt x="17925" y="1806"/>
                </a:lnTo>
                <a:lnTo>
                  <a:pt x="14959" y="3740"/>
                </a:lnTo>
                <a:lnTo>
                  <a:pt x="11606" y="6061"/>
                </a:lnTo>
                <a:lnTo>
                  <a:pt x="8125" y="8640"/>
                </a:lnTo>
                <a:lnTo>
                  <a:pt x="4901" y="11219"/>
                </a:lnTo>
                <a:lnTo>
                  <a:pt x="3482" y="12380"/>
                </a:lnTo>
                <a:lnTo>
                  <a:pt x="2322" y="13540"/>
                </a:lnTo>
                <a:lnTo>
                  <a:pt x="1419" y="14701"/>
                </a:lnTo>
                <a:lnTo>
                  <a:pt x="774" y="15604"/>
                </a:lnTo>
                <a:lnTo>
                  <a:pt x="516" y="16764"/>
                </a:lnTo>
                <a:lnTo>
                  <a:pt x="258" y="18441"/>
                </a:lnTo>
                <a:lnTo>
                  <a:pt x="129" y="20633"/>
                </a:lnTo>
                <a:lnTo>
                  <a:pt x="1" y="23083"/>
                </a:lnTo>
                <a:lnTo>
                  <a:pt x="129" y="28886"/>
                </a:lnTo>
                <a:lnTo>
                  <a:pt x="516" y="35205"/>
                </a:lnTo>
                <a:lnTo>
                  <a:pt x="903" y="41265"/>
                </a:lnTo>
                <a:lnTo>
                  <a:pt x="1419" y="46424"/>
                </a:lnTo>
                <a:lnTo>
                  <a:pt x="1935" y="51324"/>
                </a:lnTo>
                <a:lnTo>
                  <a:pt x="2837" y="51711"/>
                </a:lnTo>
                <a:lnTo>
                  <a:pt x="3998" y="52098"/>
                </a:lnTo>
                <a:lnTo>
                  <a:pt x="5288" y="52355"/>
                </a:lnTo>
                <a:lnTo>
                  <a:pt x="6706" y="52484"/>
                </a:lnTo>
                <a:lnTo>
                  <a:pt x="7480" y="52484"/>
                </a:lnTo>
                <a:lnTo>
                  <a:pt x="8254" y="52355"/>
                </a:lnTo>
                <a:lnTo>
                  <a:pt x="9027" y="52098"/>
                </a:lnTo>
                <a:lnTo>
                  <a:pt x="9672" y="51840"/>
                </a:lnTo>
                <a:lnTo>
                  <a:pt x="10446" y="51453"/>
                </a:lnTo>
                <a:lnTo>
                  <a:pt x="10962" y="50808"/>
                </a:lnTo>
                <a:lnTo>
                  <a:pt x="10833" y="46166"/>
                </a:lnTo>
                <a:lnTo>
                  <a:pt x="10317" y="36236"/>
                </a:lnTo>
                <a:lnTo>
                  <a:pt x="9543" y="21793"/>
                </a:lnTo>
                <a:lnTo>
                  <a:pt x="36494" y="5287"/>
                </a:lnTo>
                <a:lnTo>
                  <a:pt x="20633" y="0"/>
                </a:lnTo>
                <a:close/>
              </a:path>
            </a:pathLst>
          </a:custGeom>
          <a:solidFill>
            <a:srgbClr val="0A2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5661041" y="2918359"/>
            <a:ext cx="721181" cy="417104"/>
          </a:xfrm>
          <a:custGeom>
            <a:avLst/>
            <a:gdLst/>
            <a:ahLst/>
            <a:cxnLst/>
            <a:rect l="l" t="t" r="r" b="b"/>
            <a:pathLst>
              <a:path w="45264" h="26179" extrusionOk="0">
                <a:moveTo>
                  <a:pt x="18183" y="1"/>
                </a:moveTo>
                <a:lnTo>
                  <a:pt x="1" y="10575"/>
                </a:lnTo>
                <a:lnTo>
                  <a:pt x="27210" y="26179"/>
                </a:lnTo>
                <a:lnTo>
                  <a:pt x="45263" y="15604"/>
                </a:lnTo>
                <a:lnTo>
                  <a:pt x="18183" y="1"/>
                </a:lnTo>
                <a:close/>
              </a:path>
            </a:pathLst>
          </a:custGeom>
          <a:solidFill>
            <a:srgbClr val="5C6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6094556" y="3166974"/>
            <a:ext cx="287666" cy="195208"/>
          </a:xfrm>
          <a:custGeom>
            <a:avLst/>
            <a:gdLst/>
            <a:ahLst/>
            <a:cxnLst/>
            <a:rect l="l" t="t" r="r" b="b"/>
            <a:pathLst>
              <a:path w="18055" h="12252" extrusionOk="0">
                <a:moveTo>
                  <a:pt x="18054" y="0"/>
                </a:moveTo>
                <a:lnTo>
                  <a:pt x="1" y="10575"/>
                </a:lnTo>
                <a:lnTo>
                  <a:pt x="1" y="12251"/>
                </a:lnTo>
                <a:lnTo>
                  <a:pt x="18054" y="1677"/>
                </a:lnTo>
                <a:lnTo>
                  <a:pt x="18054" y="0"/>
                </a:lnTo>
                <a:close/>
              </a:path>
            </a:pathLst>
          </a:custGeom>
          <a:solidFill>
            <a:srgbClr val="4049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5661041" y="3086848"/>
            <a:ext cx="433531" cy="275334"/>
          </a:xfrm>
          <a:custGeom>
            <a:avLst/>
            <a:gdLst/>
            <a:ahLst/>
            <a:cxnLst/>
            <a:rect l="l" t="t" r="r" b="b"/>
            <a:pathLst>
              <a:path w="27210" h="17281" extrusionOk="0">
                <a:moveTo>
                  <a:pt x="1" y="0"/>
                </a:moveTo>
                <a:lnTo>
                  <a:pt x="1" y="1548"/>
                </a:lnTo>
                <a:lnTo>
                  <a:pt x="27210" y="17280"/>
                </a:lnTo>
                <a:lnTo>
                  <a:pt x="27210" y="15604"/>
                </a:lnTo>
                <a:lnTo>
                  <a:pt x="1" y="0"/>
                </a:lnTo>
                <a:close/>
              </a:path>
            </a:pathLst>
          </a:custGeom>
          <a:solidFill>
            <a:srgbClr val="2D33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425352" y="2509508"/>
            <a:ext cx="30830" cy="199303"/>
          </a:xfrm>
          <a:custGeom>
            <a:avLst/>
            <a:gdLst/>
            <a:ahLst/>
            <a:cxnLst/>
            <a:rect l="l" t="t" r="r" b="b"/>
            <a:pathLst>
              <a:path w="1935" h="12509" extrusionOk="0">
                <a:moveTo>
                  <a:pt x="1935" y="0"/>
                </a:moveTo>
                <a:lnTo>
                  <a:pt x="1" y="12251"/>
                </a:lnTo>
                <a:lnTo>
                  <a:pt x="1935" y="12509"/>
                </a:lnTo>
                <a:lnTo>
                  <a:pt x="1935" y="0"/>
                </a:lnTo>
                <a:close/>
              </a:path>
            </a:pathLst>
          </a:custGeom>
          <a:solidFill>
            <a:srgbClr val="DAE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6061686" y="2388275"/>
            <a:ext cx="41107" cy="166450"/>
          </a:xfrm>
          <a:custGeom>
            <a:avLst/>
            <a:gdLst/>
            <a:ahLst/>
            <a:cxnLst/>
            <a:rect l="l" t="t" r="r" b="b"/>
            <a:pathLst>
              <a:path w="2580" h="10447" extrusionOk="0">
                <a:moveTo>
                  <a:pt x="2580" y="1"/>
                </a:moveTo>
                <a:lnTo>
                  <a:pt x="1" y="9801"/>
                </a:lnTo>
                <a:lnTo>
                  <a:pt x="1419" y="10446"/>
                </a:lnTo>
                <a:lnTo>
                  <a:pt x="2580" y="1"/>
                </a:lnTo>
                <a:close/>
              </a:path>
            </a:pathLst>
          </a:custGeom>
          <a:solidFill>
            <a:srgbClr val="DAE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6108943" y="2710851"/>
            <a:ext cx="513673" cy="489009"/>
          </a:xfrm>
          <a:custGeom>
            <a:avLst/>
            <a:gdLst/>
            <a:ahLst/>
            <a:cxnLst/>
            <a:rect l="l" t="t" r="r" b="b"/>
            <a:pathLst>
              <a:path w="32240" h="30692" extrusionOk="0">
                <a:moveTo>
                  <a:pt x="32239" y="1"/>
                </a:moveTo>
                <a:lnTo>
                  <a:pt x="23599" y="388"/>
                </a:lnTo>
                <a:lnTo>
                  <a:pt x="23083" y="6577"/>
                </a:lnTo>
                <a:lnTo>
                  <a:pt x="7093" y="21923"/>
                </a:lnTo>
                <a:lnTo>
                  <a:pt x="1806" y="22825"/>
                </a:lnTo>
                <a:lnTo>
                  <a:pt x="3740" y="24115"/>
                </a:lnTo>
                <a:lnTo>
                  <a:pt x="3096" y="24631"/>
                </a:lnTo>
                <a:lnTo>
                  <a:pt x="2451" y="25276"/>
                </a:lnTo>
                <a:lnTo>
                  <a:pt x="1806" y="26049"/>
                </a:lnTo>
                <a:lnTo>
                  <a:pt x="1032" y="27081"/>
                </a:lnTo>
                <a:lnTo>
                  <a:pt x="516" y="28113"/>
                </a:lnTo>
                <a:lnTo>
                  <a:pt x="130" y="29402"/>
                </a:lnTo>
                <a:lnTo>
                  <a:pt x="1" y="30047"/>
                </a:lnTo>
                <a:lnTo>
                  <a:pt x="1" y="30692"/>
                </a:lnTo>
                <a:lnTo>
                  <a:pt x="2193" y="30176"/>
                </a:lnTo>
                <a:lnTo>
                  <a:pt x="4127" y="29531"/>
                </a:lnTo>
                <a:lnTo>
                  <a:pt x="5804" y="28886"/>
                </a:lnTo>
                <a:lnTo>
                  <a:pt x="7351" y="28113"/>
                </a:lnTo>
                <a:lnTo>
                  <a:pt x="9414" y="26952"/>
                </a:lnTo>
                <a:lnTo>
                  <a:pt x="10059" y="26436"/>
                </a:lnTo>
                <a:lnTo>
                  <a:pt x="31336" y="10059"/>
                </a:lnTo>
                <a:lnTo>
                  <a:pt x="32239" y="1"/>
                </a:lnTo>
                <a:close/>
              </a:path>
            </a:pathLst>
          </a:custGeom>
          <a:solidFill>
            <a:srgbClr val="FF9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5665151" y="2770439"/>
            <a:ext cx="431476" cy="583522"/>
          </a:xfrm>
          <a:custGeom>
            <a:avLst/>
            <a:gdLst/>
            <a:ahLst/>
            <a:cxnLst/>
            <a:rect l="l" t="t" r="r" b="b"/>
            <a:pathLst>
              <a:path w="27081" h="36624" extrusionOk="0">
                <a:moveTo>
                  <a:pt x="1" y="0"/>
                </a:moveTo>
                <a:lnTo>
                  <a:pt x="1" y="20891"/>
                </a:lnTo>
                <a:lnTo>
                  <a:pt x="27081" y="36623"/>
                </a:lnTo>
                <a:lnTo>
                  <a:pt x="27081" y="156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6096611" y="3006722"/>
            <a:ext cx="22625" cy="347239"/>
          </a:xfrm>
          <a:custGeom>
            <a:avLst/>
            <a:gdLst/>
            <a:ahLst/>
            <a:cxnLst/>
            <a:rect l="l" t="t" r="r" b="b"/>
            <a:pathLst>
              <a:path w="1420" h="21794" extrusionOk="0">
                <a:moveTo>
                  <a:pt x="1419" y="0"/>
                </a:moveTo>
                <a:lnTo>
                  <a:pt x="1" y="774"/>
                </a:lnTo>
                <a:lnTo>
                  <a:pt x="1" y="21793"/>
                </a:lnTo>
                <a:lnTo>
                  <a:pt x="1419" y="20891"/>
                </a:lnTo>
                <a:lnTo>
                  <a:pt x="1419" y="0"/>
                </a:lnTo>
                <a:close/>
              </a:path>
            </a:pathLst>
          </a:custGeom>
          <a:solidFill>
            <a:srgbClr val="4049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5665151" y="2758107"/>
            <a:ext cx="454084" cy="260947"/>
          </a:xfrm>
          <a:custGeom>
            <a:avLst/>
            <a:gdLst/>
            <a:ahLst/>
            <a:cxnLst/>
            <a:rect l="l" t="t" r="r" b="b"/>
            <a:pathLst>
              <a:path w="28500" h="16378" extrusionOk="0">
                <a:moveTo>
                  <a:pt x="1419" y="1"/>
                </a:moveTo>
                <a:lnTo>
                  <a:pt x="1" y="774"/>
                </a:lnTo>
                <a:lnTo>
                  <a:pt x="27081" y="16378"/>
                </a:lnTo>
                <a:lnTo>
                  <a:pt x="28499" y="15604"/>
                </a:lnTo>
                <a:lnTo>
                  <a:pt x="1419" y="1"/>
                </a:lnTo>
                <a:close/>
              </a:path>
            </a:pathLst>
          </a:custGeom>
          <a:solidFill>
            <a:srgbClr val="5C6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6934898" y="2236245"/>
            <a:ext cx="8221" cy="16443"/>
          </a:xfrm>
          <a:custGeom>
            <a:avLst/>
            <a:gdLst/>
            <a:ahLst/>
            <a:cxnLst/>
            <a:rect l="l" t="t" r="r" b="b"/>
            <a:pathLst>
              <a:path w="516" h="1032" extrusionOk="0">
                <a:moveTo>
                  <a:pt x="258" y="0"/>
                </a:moveTo>
                <a:lnTo>
                  <a:pt x="0" y="129"/>
                </a:lnTo>
                <a:lnTo>
                  <a:pt x="0" y="258"/>
                </a:lnTo>
                <a:lnTo>
                  <a:pt x="0" y="774"/>
                </a:lnTo>
                <a:lnTo>
                  <a:pt x="0" y="1032"/>
                </a:lnTo>
                <a:lnTo>
                  <a:pt x="387" y="1032"/>
                </a:lnTo>
                <a:lnTo>
                  <a:pt x="516" y="774"/>
                </a:lnTo>
                <a:lnTo>
                  <a:pt x="516" y="258"/>
                </a:lnTo>
                <a:lnTo>
                  <a:pt x="387" y="129"/>
                </a:lnTo>
                <a:lnTo>
                  <a:pt x="258" y="0"/>
                </a:lnTo>
                <a:close/>
              </a:path>
            </a:pathLst>
          </a:custGeom>
          <a:solidFill>
            <a:srgbClr val="B3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6926677" y="2721127"/>
            <a:ext cx="16443" cy="20553"/>
          </a:xfrm>
          <a:custGeom>
            <a:avLst/>
            <a:gdLst/>
            <a:ahLst/>
            <a:cxnLst/>
            <a:rect l="l" t="t" r="r" b="b"/>
            <a:pathLst>
              <a:path w="1032" h="1290" extrusionOk="0">
                <a:moveTo>
                  <a:pt x="516" y="0"/>
                </a:moveTo>
                <a:lnTo>
                  <a:pt x="516" y="258"/>
                </a:lnTo>
                <a:lnTo>
                  <a:pt x="516" y="645"/>
                </a:lnTo>
                <a:lnTo>
                  <a:pt x="129" y="774"/>
                </a:lnTo>
                <a:lnTo>
                  <a:pt x="0" y="1032"/>
                </a:lnTo>
                <a:lnTo>
                  <a:pt x="129" y="1161"/>
                </a:lnTo>
                <a:lnTo>
                  <a:pt x="258" y="1290"/>
                </a:lnTo>
                <a:lnTo>
                  <a:pt x="387" y="1290"/>
                </a:lnTo>
                <a:lnTo>
                  <a:pt x="903" y="903"/>
                </a:lnTo>
                <a:lnTo>
                  <a:pt x="1032" y="774"/>
                </a:lnTo>
                <a:lnTo>
                  <a:pt x="1032" y="258"/>
                </a:lnTo>
                <a:lnTo>
                  <a:pt x="903" y="0"/>
                </a:lnTo>
                <a:close/>
              </a:path>
            </a:pathLst>
          </a:custGeom>
          <a:solidFill>
            <a:srgbClr val="B3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698615" y="2877269"/>
            <a:ext cx="16443" cy="12348"/>
          </a:xfrm>
          <a:custGeom>
            <a:avLst/>
            <a:gdLst/>
            <a:ahLst/>
            <a:cxnLst/>
            <a:rect l="l" t="t" r="r" b="b"/>
            <a:pathLst>
              <a:path w="1032" h="775" extrusionOk="0">
                <a:moveTo>
                  <a:pt x="645" y="1"/>
                </a:moveTo>
                <a:lnTo>
                  <a:pt x="129" y="388"/>
                </a:lnTo>
                <a:lnTo>
                  <a:pt x="0" y="517"/>
                </a:lnTo>
                <a:lnTo>
                  <a:pt x="129" y="646"/>
                </a:lnTo>
                <a:lnTo>
                  <a:pt x="258" y="775"/>
                </a:lnTo>
                <a:lnTo>
                  <a:pt x="387" y="775"/>
                </a:lnTo>
                <a:lnTo>
                  <a:pt x="903" y="517"/>
                </a:lnTo>
                <a:lnTo>
                  <a:pt x="1032" y="259"/>
                </a:lnTo>
                <a:lnTo>
                  <a:pt x="903" y="130"/>
                </a:lnTo>
                <a:lnTo>
                  <a:pt x="774" y="1"/>
                </a:lnTo>
                <a:close/>
              </a:path>
            </a:pathLst>
          </a:custGeom>
          <a:solidFill>
            <a:srgbClr val="B3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6899958" y="3345724"/>
            <a:ext cx="14403" cy="12348"/>
          </a:xfrm>
          <a:custGeom>
            <a:avLst/>
            <a:gdLst/>
            <a:ahLst/>
            <a:cxnLst/>
            <a:rect l="l" t="t" r="r" b="b"/>
            <a:pathLst>
              <a:path w="904" h="775" extrusionOk="0">
                <a:moveTo>
                  <a:pt x="775" y="0"/>
                </a:moveTo>
                <a:lnTo>
                  <a:pt x="517" y="129"/>
                </a:lnTo>
                <a:lnTo>
                  <a:pt x="130" y="387"/>
                </a:lnTo>
                <a:lnTo>
                  <a:pt x="1" y="516"/>
                </a:lnTo>
                <a:lnTo>
                  <a:pt x="1" y="645"/>
                </a:lnTo>
                <a:lnTo>
                  <a:pt x="259" y="774"/>
                </a:lnTo>
                <a:lnTo>
                  <a:pt x="388" y="774"/>
                </a:lnTo>
                <a:lnTo>
                  <a:pt x="775" y="516"/>
                </a:lnTo>
                <a:lnTo>
                  <a:pt x="903" y="387"/>
                </a:lnTo>
                <a:lnTo>
                  <a:pt x="903" y="129"/>
                </a:lnTo>
                <a:lnTo>
                  <a:pt x="775" y="0"/>
                </a:lnTo>
                <a:close/>
              </a:path>
            </a:pathLst>
          </a:custGeom>
          <a:solidFill>
            <a:srgbClr val="B3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6710947" y="3462830"/>
            <a:ext cx="14387" cy="16459"/>
          </a:xfrm>
          <a:custGeom>
            <a:avLst/>
            <a:gdLst/>
            <a:ahLst/>
            <a:cxnLst/>
            <a:rect l="l" t="t" r="r" b="b"/>
            <a:pathLst>
              <a:path w="903" h="1033" extrusionOk="0">
                <a:moveTo>
                  <a:pt x="516" y="1"/>
                </a:moveTo>
                <a:lnTo>
                  <a:pt x="129" y="259"/>
                </a:lnTo>
                <a:lnTo>
                  <a:pt x="0" y="517"/>
                </a:lnTo>
                <a:lnTo>
                  <a:pt x="129" y="774"/>
                </a:lnTo>
                <a:lnTo>
                  <a:pt x="516" y="1032"/>
                </a:lnTo>
                <a:lnTo>
                  <a:pt x="645" y="1032"/>
                </a:lnTo>
                <a:lnTo>
                  <a:pt x="903" y="903"/>
                </a:lnTo>
                <a:lnTo>
                  <a:pt x="903" y="774"/>
                </a:lnTo>
                <a:lnTo>
                  <a:pt x="774" y="517"/>
                </a:lnTo>
                <a:lnTo>
                  <a:pt x="903" y="259"/>
                </a:lnTo>
                <a:lnTo>
                  <a:pt x="903" y="130"/>
                </a:lnTo>
                <a:lnTo>
                  <a:pt x="774" y="1"/>
                </a:lnTo>
                <a:close/>
              </a:path>
            </a:pathLst>
          </a:custGeom>
          <a:solidFill>
            <a:srgbClr val="B3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7298548" y="3828551"/>
            <a:ext cx="16459" cy="12348"/>
          </a:xfrm>
          <a:custGeom>
            <a:avLst/>
            <a:gdLst/>
            <a:ahLst/>
            <a:cxnLst/>
            <a:rect l="l" t="t" r="r" b="b"/>
            <a:pathLst>
              <a:path w="1033" h="775" extrusionOk="0">
                <a:moveTo>
                  <a:pt x="259" y="1"/>
                </a:moveTo>
                <a:lnTo>
                  <a:pt x="130" y="130"/>
                </a:lnTo>
                <a:lnTo>
                  <a:pt x="1" y="387"/>
                </a:lnTo>
                <a:lnTo>
                  <a:pt x="130" y="516"/>
                </a:lnTo>
                <a:lnTo>
                  <a:pt x="646" y="774"/>
                </a:lnTo>
                <a:lnTo>
                  <a:pt x="775" y="774"/>
                </a:lnTo>
                <a:lnTo>
                  <a:pt x="904" y="645"/>
                </a:lnTo>
                <a:lnTo>
                  <a:pt x="1032" y="516"/>
                </a:lnTo>
                <a:lnTo>
                  <a:pt x="904" y="258"/>
                </a:lnTo>
                <a:lnTo>
                  <a:pt x="388" y="1"/>
                </a:lnTo>
                <a:close/>
              </a:path>
            </a:pathLst>
          </a:custGeom>
          <a:solidFill>
            <a:srgbClr val="B3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886165" y="4730522"/>
            <a:ext cx="717071" cy="412978"/>
          </a:xfrm>
          <a:custGeom>
            <a:avLst/>
            <a:gdLst/>
            <a:ahLst/>
            <a:cxnLst/>
            <a:rect l="l" t="t" r="r" b="b"/>
            <a:pathLst>
              <a:path w="45006" h="25920" extrusionOk="0">
                <a:moveTo>
                  <a:pt x="22568" y="0"/>
                </a:moveTo>
                <a:lnTo>
                  <a:pt x="20375" y="129"/>
                </a:lnTo>
                <a:lnTo>
                  <a:pt x="18183" y="258"/>
                </a:lnTo>
                <a:lnTo>
                  <a:pt x="16120" y="516"/>
                </a:lnTo>
                <a:lnTo>
                  <a:pt x="14057" y="903"/>
                </a:lnTo>
                <a:lnTo>
                  <a:pt x="12122" y="1548"/>
                </a:lnTo>
                <a:lnTo>
                  <a:pt x="10188" y="2193"/>
                </a:lnTo>
                <a:lnTo>
                  <a:pt x="8383" y="2966"/>
                </a:lnTo>
                <a:lnTo>
                  <a:pt x="6577" y="3869"/>
                </a:lnTo>
                <a:lnTo>
                  <a:pt x="5159" y="4772"/>
                </a:lnTo>
                <a:lnTo>
                  <a:pt x="3740" y="5803"/>
                </a:lnTo>
                <a:lnTo>
                  <a:pt x="2580" y="6964"/>
                </a:lnTo>
                <a:lnTo>
                  <a:pt x="1677" y="8124"/>
                </a:lnTo>
                <a:lnTo>
                  <a:pt x="1032" y="9285"/>
                </a:lnTo>
                <a:lnTo>
                  <a:pt x="516" y="10446"/>
                </a:lnTo>
                <a:lnTo>
                  <a:pt x="130" y="11735"/>
                </a:lnTo>
                <a:lnTo>
                  <a:pt x="1" y="13025"/>
                </a:lnTo>
                <a:lnTo>
                  <a:pt x="130" y="14185"/>
                </a:lnTo>
                <a:lnTo>
                  <a:pt x="516" y="15475"/>
                </a:lnTo>
                <a:lnTo>
                  <a:pt x="1032" y="16635"/>
                </a:lnTo>
                <a:lnTo>
                  <a:pt x="1677" y="17796"/>
                </a:lnTo>
                <a:lnTo>
                  <a:pt x="2580" y="18957"/>
                </a:lnTo>
                <a:lnTo>
                  <a:pt x="3740" y="20117"/>
                </a:lnTo>
                <a:lnTo>
                  <a:pt x="5159" y="21149"/>
                </a:lnTo>
                <a:lnTo>
                  <a:pt x="6577" y="22180"/>
                </a:lnTo>
                <a:lnTo>
                  <a:pt x="8383" y="23083"/>
                </a:lnTo>
                <a:lnTo>
                  <a:pt x="10188" y="23857"/>
                </a:lnTo>
                <a:lnTo>
                  <a:pt x="12122" y="24502"/>
                </a:lnTo>
                <a:lnTo>
                  <a:pt x="14057" y="25017"/>
                </a:lnTo>
                <a:lnTo>
                  <a:pt x="16120" y="25404"/>
                </a:lnTo>
                <a:lnTo>
                  <a:pt x="18183" y="25662"/>
                </a:lnTo>
                <a:lnTo>
                  <a:pt x="20375" y="25920"/>
                </a:lnTo>
                <a:lnTo>
                  <a:pt x="24631" y="25920"/>
                </a:lnTo>
                <a:lnTo>
                  <a:pt x="26823" y="25662"/>
                </a:lnTo>
                <a:lnTo>
                  <a:pt x="28886" y="25404"/>
                </a:lnTo>
                <a:lnTo>
                  <a:pt x="30949" y="25017"/>
                </a:lnTo>
                <a:lnTo>
                  <a:pt x="33013" y="24502"/>
                </a:lnTo>
                <a:lnTo>
                  <a:pt x="34818" y="23857"/>
                </a:lnTo>
                <a:lnTo>
                  <a:pt x="36752" y="23083"/>
                </a:lnTo>
                <a:lnTo>
                  <a:pt x="38429" y="22180"/>
                </a:lnTo>
                <a:lnTo>
                  <a:pt x="39976" y="21149"/>
                </a:lnTo>
                <a:lnTo>
                  <a:pt x="41266" y="20117"/>
                </a:lnTo>
                <a:lnTo>
                  <a:pt x="42426" y="18957"/>
                </a:lnTo>
                <a:lnTo>
                  <a:pt x="43329" y="17796"/>
                </a:lnTo>
                <a:lnTo>
                  <a:pt x="44103" y="16635"/>
                </a:lnTo>
                <a:lnTo>
                  <a:pt x="44619" y="15475"/>
                </a:lnTo>
                <a:lnTo>
                  <a:pt x="44876" y="14185"/>
                </a:lnTo>
                <a:lnTo>
                  <a:pt x="45005" y="13025"/>
                </a:lnTo>
                <a:lnTo>
                  <a:pt x="44876" y="11735"/>
                </a:lnTo>
                <a:lnTo>
                  <a:pt x="44619" y="10446"/>
                </a:lnTo>
                <a:lnTo>
                  <a:pt x="44103" y="9285"/>
                </a:lnTo>
                <a:lnTo>
                  <a:pt x="43329" y="8124"/>
                </a:lnTo>
                <a:lnTo>
                  <a:pt x="42426" y="6964"/>
                </a:lnTo>
                <a:lnTo>
                  <a:pt x="41266" y="5803"/>
                </a:lnTo>
                <a:lnTo>
                  <a:pt x="39976" y="4772"/>
                </a:lnTo>
                <a:lnTo>
                  <a:pt x="38429" y="3869"/>
                </a:lnTo>
                <a:lnTo>
                  <a:pt x="36752" y="2966"/>
                </a:lnTo>
                <a:lnTo>
                  <a:pt x="34947" y="2193"/>
                </a:lnTo>
                <a:lnTo>
                  <a:pt x="33013" y="1548"/>
                </a:lnTo>
                <a:lnTo>
                  <a:pt x="30949" y="903"/>
                </a:lnTo>
                <a:lnTo>
                  <a:pt x="28886" y="516"/>
                </a:lnTo>
                <a:lnTo>
                  <a:pt x="26823" y="258"/>
                </a:lnTo>
                <a:lnTo>
                  <a:pt x="24631" y="129"/>
                </a:lnTo>
                <a:lnTo>
                  <a:pt x="2256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8130670" y="4794206"/>
            <a:ext cx="131509" cy="145897"/>
          </a:xfrm>
          <a:custGeom>
            <a:avLst/>
            <a:gdLst/>
            <a:ahLst/>
            <a:cxnLst/>
            <a:rect l="l" t="t" r="r" b="b"/>
            <a:pathLst>
              <a:path w="8254" h="9157" extrusionOk="0">
                <a:moveTo>
                  <a:pt x="7995" y="1"/>
                </a:moveTo>
                <a:lnTo>
                  <a:pt x="258" y="646"/>
                </a:lnTo>
                <a:lnTo>
                  <a:pt x="0" y="5804"/>
                </a:lnTo>
                <a:lnTo>
                  <a:pt x="5803" y="9157"/>
                </a:lnTo>
                <a:lnTo>
                  <a:pt x="8253" y="7996"/>
                </a:lnTo>
                <a:lnTo>
                  <a:pt x="7995" y="1"/>
                </a:lnTo>
                <a:close/>
              </a:path>
            </a:pathLst>
          </a:custGeom>
          <a:solidFill>
            <a:srgbClr val="E26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7536887" y="2645112"/>
            <a:ext cx="406828" cy="339018"/>
          </a:xfrm>
          <a:custGeom>
            <a:avLst/>
            <a:gdLst/>
            <a:ahLst/>
            <a:cxnLst/>
            <a:rect l="l" t="t" r="r" b="b"/>
            <a:pathLst>
              <a:path w="25534" h="21278" extrusionOk="0">
                <a:moveTo>
                  <a:pt x="7093" y="0"/>
                </a:moveTo>
                <a:lnTo>
                  <a:pt x="6448" y="387"/>
                </a:lnTo>
                <a:lnTo>
                  <a:pt x="5674" y="774"/>
                </a:lnTo>
                <a:lnTo>
                  <a:pt x="4772" y="1548"/>
                </a:lnTo>
                <a:lnTo>
                  <a:pt x="3740" y="2450"/>
                </a:lnTo>
                <a:lnTo>
                  <a:pt x="2580" y="3869"/>
                </a:lnTo>
                <a:lnTo>
                  <a:pt x="1677" y="5545"/>
                </a:lnTo>
                <a:lnTo>
                  <a:pt x="1161" y="6448"/>
                </a:lnTo>
                <a:lnTo>
                  <a:pt x="774" y="7608"/>
                </a:lnTo>
                <a:lnTo>
                  <a:pt x="258" y="9156"/>
                </a:lnTo>
                <a:lnTo>
                  <a:pt x="0" y="10574"/>
                </a:lnTo>
                <a:lnTo>
                  <a:pt x="0" y="11864"/>
                </a:lnTo>
                <a:lnTo>
                  <a:pt x="0" y="13282"/>
                </a:lnTo>
                <a:lnTo>
                  <a:pt x="129" y="14443"/>
                </a:lnTo>
                <a:lnTo>
                  <a:pt x="387" y="15604"/>
                </a:lnTo>
                <a:lnTo>
                  <a:pt x="774" y="16635"/>
                </a:lnTo>
                <a:lnTo>
                  <a:pt x="1161" y="17538"/>
                </a:lnTo>
                <a:lnTo>
                  <a:pt x="2064" y="19085"/>
                </a:lnTo>
                <a:lnTo>
                  <a:pt x="2837" y="20246"/>
                </a:lnTo>
                <a:lnTo>
                  <a:pt x="3740" y="21149"/>
                </a:lnTo>
                <a:lnTo>
                  <a:pt x="18828" y="21278"/>
                </a:lnTo>
                <a:lnTo>
                  <a:pt x="25533" y="6835"/>
                </a:lnTo>
                <a:lnTo>
                  <a:pt x="23212" y="5416"/>
                </a:lnTo>
                <a:lnTo>
                  <a:pt x="20891" y="4127"/>
                </a:lnTo>
                <a:lnTo>
                  <a:pt x="18441" y="3095"/>
                </a:lnTo>
                <a:lnTo>
                  <a:pt x="16120" y="2192"/>
                </a:lnTo>
                <a:lnTo>
                  <a:pt x="13927" y="1419"/>
                </a:lnTo>
                <a:lnTo>
                  <a:pt x="11606" y="774"/>
                </a:lnTo>
                <a:lnTo>
                  <a:pt x="9414" y="258"/>
                </a:lnTo>
                <a:lnTo>
                  <a:pt x="709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7709471" y="3723761"/>
            <a:ext cx="883489" cy="653388"/>
          </a:xfrm>
          <a:custGeom>
            <a:avLst/>
            <a:gdLst/>
            <a:ahLst/>
            <a:cxnLst/>
            <a:rect l="l" t="t" r="r" b="b"/>
            <a:pathLst>
              <a:path w="55451" h="41009" extrusionOk="0">
                <a:moveTo>
                  <a:pt x="10188" y="1"/>
                </a:moveTo>
                <a:lnTo>
                  <a:pt x="1" y="5933"/>
                </a:lnTo>
                <a:lnTo>
                  <a:pt x="5675" y="11607"/>
                </a:lnTo>
                <a:lnTo>
                  <a:pt x="16636" y="14702"/>
                </a:lnTo>
                <a:lnTo>
                  <a:pt x="36881" y="17539"/>
                </a:lnTo>
                <a:lnTo>
                  <a:pt x="12896" y="33529"/>
                </a:lnTo>
                <a:lnTo>
                  <a:pt x="14185" y="34947"/>
                </a:lnTo>
                <a:lnTo>
                  <a:pt x="15604" y="36237"/>
                </a:lnTo>
                <a:lnTo>
                  <a:pt x="16894" y="37398"/>
                </a:lnTo>
                <a:lnTo>
                  <a:pt x="18441" y="38429"/>
                </a:lnTo>
                <a:lnTo>
                  <a:pt x="19859" y="39332"/>
                </a:lnTo>
                <a:lnTo>
                  <a:pt x="21407" y="40106"/>
                </a:lnTo>
                <a:lnTo>
                  <a:pt x="22954" y="40621"/>
                </a:lnTo>
                <a:lnTo>
                  <a:pt x="24502" y="41008"/>
                </a:lnTo>
                <a:lnTo>
                  <a:pt x="29015" y="37784"/>
                </a:lnTo>
                <a:lnTo>
                  <a:pt x="39203" y="30305"/>
                </a:lnTo>
                <a:lnTo>
                  <a:pt x="44619" y="26179"/>
                </a:lnTo>
                <a:lnTo>
                  <a:pt x="49519" y="22181"/>
                </a:lnTo>
                <a:lnTo>
                  <a:pt x="51582" y="20505"/>
                </a:lnTo>
                <a:lnTo>
                  <a:pt x="53258" y="18957"/>
                </a:lnTo>
                <a:lnTo>
                  <a:pt x="54419" y="17797"/>
                </a:lnTo>
                <a:lnTo>
                  <a:pt x="55064" y="16894"/>
                </a:lnTo>
                <a:lnTo>
                  <a:pt x="55322" y="16120"/>
                </a:lnTo>
                <a:lnTo>
                  <a:pt x="55451" y="15346"/>
                </a:lnTo>
                <a:lnTo>
                  <a:pt x="55451" y="14702"/>
                </a:lnTo>
                <a:lnTo>
                  <a:pt x="55451" y="13928"/>
                </a:lnTo>
                <a:lnTo>
                  <a:pt x="55322" y="13154"/>
                </a:lnTo>
                <a:lnTo>
                  <a:pt x="55064" y="12380"/>
                </a:lnTo>
                <a:lnTo>
                  <a:pt x="54419" y="10833"/>
                </a:lnTo>
                <a:lnTo>
                  <a:pt x="53645" y="9543"/>
                </a:lnTo>
                <a:lnTo>
                  <a:pt x="52614" y="8383"/>
                </a:lnTo>
                <a:lnTo>
                  <a:pt x="51582" y="7351"/>
                </a:lnTo>
                <a:lnTo>
                  <a:pt x="50937" y="7093"/>
                </a:lnTo>
                <a:lnTo>
                  <a:pt x="50421" y="6835"/>
                </a:lnTo>
                <a:lnTo>
                  <a:pt x="49390" y="6449"/>
                </a:lnTo>
                <a:lnTo>
                  <a:pt x="47713" y="6191"/>
                </a:lnTo>
                <a:lnTo>
                  <a:pt x="42813" y="5159"/>
                </a:lnTo>
                <a:lnTo>
                  <a:pt x="29144" y="2967"/>
                </a:lnTo>
                <a:lnTo>
                  <a:pt x="10188" y="1"/>
                </a:lnTo>
                <a:close/>
              </a:path>
            </a:pathLst>
          </a:custGeom>
          <a:solidFill>
            <a:srgbClr val="0A2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7469077" y="3787461"/>
            <a:ext cx="875283" cy="1045796"/>
          </a:xfrm>
          <a:custGeom>
            <a:avLst/>
            <a:gdLst/>
            <a:ahLst/>
            <a:cxnLst/>
            <a:rect l="l" t="t" r="r" b="b"/>
            <a:pathLst>
              <a:path w="54936" h="65638" extrusionOk="0">
                <a:moveTo>
                  <a:pt x="20763" y="0"/>
                </a:moveTo>
                <a:lnTo>
                  <a:pt x="1" y="3611"/>
                </a:lnTo>
                <a:lnTo>
                  <a:pt x="1" y="4772"/>
                </a:lnTo>
                <a:lnTo>
                  <a:pt x="130" y="5932"/>
                </a:lnTo>
                <a:lnTo>
                  <a:pt x="259" y="7351"/>
                </a:lnTo>
                <a:lnTo>
                  <a:pt x="775" y="8898"/>
                </a:lnTo>
                <a:lnTo>
                  <a:pt x="1162" y="9672"/>
                </a:lnTo>
                <a:lnTo>
                  <a:pt x="1548" y="10446"/>
                </a:lnTo>
                <a:lnTo>
                  <a:pt x="2064" y="11091"/>
                </a:lnTo>
                <a:lnTo>
                  <a:pt x="2580" y="11735"/>
                </a:lnTo>
                <a:lnTo>
                  <a:pt x="3225" y="12251"/>
                </a:lnTo>
                <a:lnTo>
                  <a:pt x="4128" y="12767"/>
                </a:lnTo>
                <a:lnTo>
                  <a:pt x="11478" y="15862"/>
                </a:lnTo>
                <a:lnTo>
                  <a:pt x="23471" y="20762"/>
                </a:lnTo>
                <a:lnTo>
                  <a:pt x="39461" y="27210"/>
                </a:lnTo>
                <a:lnTo>
                  <a:pt x="40106" y="65122"/>
                </a:lnTo>
                <a:lnTo>
                  <a:pt x="41395" y="65380"/>
                </a:lnTo>
                <a:lnTo>
                  <a:pt x="43072" y="65509"/>
                </a:lnTo>
                <a:lnTo>
                  <a:pt x="45006" y="65638"/>
                </a:lnTo>
                <a:lnTo>
                  <a:pt x="47327" y="65638"/>
                </a:lnTo>
                <a:lnTo>
                  <a:pt x="49777" y="65251"/>
                </a:lnTo>
                <a:lnTo>
                  <a:pt x="51067" y="64993"/>
                </a:lnTo>
                <a:lnTo>
                  <a:pt x="52356" y="64606"/>
                </a:lnTo>
                <a:lnTo>
                  <a:pt x="53646" y="64091"/>
                </a:lnTo>
                <a:lnTo>
                  <a:pt x="54935" y="63446"/>
                </a:lnTo>
                <a:lnTo>
                  <a:pt x="54548" y="22309"/>
                </a:lnTo>
                <a:lnTo>
                  <a:pt x="33013" y="5932"/>
                </a:lnTo>
                <a:lnTo>
                  <a:pt x="20763" y="0"/>
                </a:lnTo>
                <a:close/>
              </a:path>
            </a:pathLst>
          </a:custGeom>
          <a:solidFill>
            <a:srgbClr val="0A2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7356082" y="2990280"/>
            <a:ext cx="938967" cy="881434"/>
          </a:xfrm>
          <a:custGeom>
            <a:avLst/>
            <a:gdLst/>
            <a:ahLst/>
            <a:cxnLst/>
            <a:rect l="l" t="t" r="r" b="b"/>
            <a:pathLst>
              <a:path w="58933" h="55322" extrusionOk="0">
                <a:moveTo>
                  <a:pt x="15862" y="0"/>
                </a:moveTo>
                <a:lnTo>
                  <a:pt x="14314" y="258"/>
                </a:lnTo>
                <a:lnTo>
                  <a:pt x="12896" y="516"/>
                </a:lnTo>
                <a:lnTo>
                  <a:pt x="11477" y="1032"/>
                </a:lnTo>
                <a:lnTo>
                  <a:pt x="10188" y="1548"/>
                </a:lnTo>
                <a:lnTo>
                  <a:pt x="9027" y="2322"/>
                </a:lnTo>
                <a:lnTo>
                  <a:pt x="7867" y="3095"/>
                </a:lnTo>
                <a:lnTo>
                  <a:pt x="6835" y="3998"/>
                </a:lnTo>
                <a:lnTo>
                  <a:pt x="5803" y="5030"/>
                </a:lnTo>
                <a:lnTo>
                  <a:pt x="4901" y="6061"/>
                </a:lnTo>
                <a:lnTo>
                  <a:pt x="3998" y="7093"/>
                </a:lnTo>
                <a:lnTo>
                  <a:pt x="2580" y="9285"/>
                </a:lnTo>
                <a:lnTo>
                  <a:pt x="1419" y="11477"/>
                </a:lnTo>
                <a:lnTo>
                  <a:pt x="645" y="13412"/>
                </a:lnTo>
                <a:lnTo>
                  <a:pt x="129" y="15088"/>
                </a:lnTo>
                <a:lnTo>
                  <a:pt x="1" y="16249"/>
                </a:lnTo>
                <a:lnTo>
                  <a:pt x="1" y="17925"/>
                </a:lnTo>
                <a:lnTo>
                  <a:pt x="516" y="22696"/>
                </a:lnTo>
                <a:lnTo>
                  <a:pt x="1419" y="28886"/>
                </a:lnTo>
                <a:lnTo>
                  <a:pt x="2580" y="35592"/>
                </a:lnTo>
                <a:lnTo>
                  <a:pt x="3740" y="42297"/>
                </a:lnTo>
                <a:lnTo>
                  <a:pt x="4901" y="48229"/>
                </a:lnTo>
                <a:lnTo>
                  <a:pt x="5932" y="52485"/>
                </a:lnTo>
                <a:lnTo>
                  <a:pt x="6448" y="54548"/>
                </a:lnTo>
                <a:lnTo>
                  <a:pt x="6577" y="54806"/>
                </a:lnTo>
                <a:lnTo>
                  <a:pt x="6835" y="54935"/>
                </a:lnTo>
                <a:lnTo>
                  <a:pt x="7609" y="55064"/>
                </a:lnTo>
                <a:lnTo>
                  <a:pt x="8640" y="55322"/>
                </a:lnTo>
                <a:lnTo>
                  <a:pt x="13154" y="55322"/>
                </a:lnTo>
                <a:lnTo>
                  <a:pt x="16893" y="54935"/>
                </a:lnTo>
                <a:lnTo>
                  <a:pt x="20891" y="54419"/>
                </a:lnTo>
                <a:lnTo>
                  <a:pt x="24760" y="53645"/>
                </a:lnTo>
                <a:lnTo>
                  <a:pt x="26565" y="53258"/>
                </a:lnTo>
                <a:lnTo>
                  <a:pt x="28112" y="52743"/>
                </a:lnTo>
                <a:lnTo>
                  <a:pt x="29402" y="52227"/>
                </a:lnTo>
                <a:lnTo>
                  <a:pt x="30563" y="51711"/>
                </a:lnTo>
                <a:lnTo>
                  <a:pt x="32368" y="50679"/>
                </a:lnTo>
                <a:lnTo>
                  <a:pt x="33657" y="49648"/>
                </a:lnTo>
                <a:lnTo>
                  <a:pt x="34689" y="48745"/>
                </a:lnTo>
                <a:lnTo>
                  <a:pt x="35463" y="47842"/>
                </a:lnTo>
                <a:lnTo>
                  <a:pt x="35979" y="47069"/>
                </a:lnTo>
                <a:lnTo>
                  <a:pt x="36237" y="46553"/>
                </a:lnTo>
                <a:lnTo>
                  <a:pt x="36494" y="46037"/>
                </a:lnTo>
                <a:lnTo>
                  <a:pt x="34302" y="26952"/>
                </a:lnTo>
                <a:lnTo>
                  <a:pt x="34302" y="26952"/>
                </a:lnTo>
                <a:lnTo>
                  <a:pt x="36752" y="28241"/>
                </a:lnTo>
                <a:lnTo>
                  <a:pt x="39460" y="29660"/>
                </a:lnTo>
                <a:lnTo>
                  <a:pt x="42684" y="31336"/>
                </a:lnTo>
                <a:lnTo>
                  <a:pt x="46295" y="33013"/>
                </a:lnTo>
                <a:lnTo>
                  <a:pt x="50164" y="34560"/>
                </a:lnTo>
                <a:lnTo>
                  <a:pt x="53774" y="35850"/>
                </a:lnTo>
                <a:lnTo>
                  <a:pt x="55451" y="36365"/>
                </a:lnTo>
                <a:lnTo>
                  <a:pt x="56998" y="36623"/>
                </a:lnTo>
                <a:lnTo>
                  <a:pt x="56998" y="36365"/>
                </a:lnTo>
                <a:lnTo>
                  <a:pt x="57127" y="35334"/>
                </a:lnTo>
                <a:lnTo>
                  <a:pt x="57901" y="31981"/>
                </a:lnTo>
                <a:lnTo>
                  <a:pt x="58932" y="27081"/>
                </a:lnTo>
                <a:lnTo>
                  <a:pt x="56740" y="26049"/>
                </a:lnTo>
                <a:lnTo>
                  <a:pt x="51195" y="23341"/>
                </a:lnTo>
                <a:lnTo>
                  <a:pt x="44747" y="20117"/>
                </a:lnTo>
                <a:lnTo>
                  <a:pt x="41911" y="18441"/>
                </a:lnTo>
                <a:lnTo>
                  <a:pt x="39589" y="17022"/>
                </a:lnTo>
                <a:lnTo>
                  <a:pt x="38558" y="16249"/>
                </a:lnTo>
                <a:lnTo>
                  <a:pt x="37784" y="15475"/>
                </a:lnTo>
                <a:lnTo>
                  <a:pt x="36881" y="14572"/>
                </a:lnTo>
                <a:lnTo>
                  <a:pt x="36108" y="13669"/>
                </a:lnTo>
                <a:lnTo>
                  <a:pt x="34818" y="11606"/>
                </a:lnTo>
                <a:lnTo>
                  <a:pt x="33657" y="9543"/>
                </a:lnTo>
                <a:lnTo>
                  <a:pt x="32884" y="7738"/>
                </a:lnTo>
                <a:lnTo>
                  <a:pt x="32239" y="6190"/>
                </a:lnTo>
                <a:lnTo>
                  <a:pt x="31723" y="4772"/>
                </a:lnTo>
                <a:lnTo>
                  <a:pt x="30563" y="3998"/>
                </a:lnTo>
                <a:lnTo>
                  <a:pt x="28886" y="2966"/>
                </a:lnTo>
                <a:lnTo>
                  <a:pt x="26694" y="2064"/>
                </a:lnTo>
                <a:lnTo>
                  <a:pt x="24244" y="1161"/>
                </a:lnTo>
                <a:lnTo>
                  <a:pt x="21536" y="387"/>
                </a:lnTo>
                <a:lnTo>
                  <a:pt x="20117" y="129"/>
                </a:lnTo>
                <a:lnTo>
                  <a:pt x="186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7561535" y="2895766"/>
            <a:ext cx="150007" cy="341073"/>
          </a:xfrm>
          <a:custGeom>
            <a:avLst/>
            <a:gdLst/>
            <a:ahLst/>
            <a:cxnLst/>
            <a:rect l="l" t="t" r="r" b="b"/>
            <a:pathLst>
              <a:path w="9415" h="21407" extrusionOk="0">
                <a:moveTo>
                  <a:pt x="4256" y="0"/>
                </a:moveTo>
                <a:lnTo>
                  <a:pt x="1" y="7867"/>
                </a:lnTo>
                <a:lnTo>
                  <a:pt x="7867" y="21407"/>
                </a:lnTo>
                <a:lnTo>
                  <a:pt x="7351" y="12896"/>
                </a:lnTo>
                <a:lnTo>
                  <a:pt x="9415" y="7351"/>
                </a:lnTo>
                <a:lnTo>
                  <a:pt x="4256" y="0"/>
                </a:lnTo>
                <a:close/>
              </a:path>
            </a:pathLst>
          </a:custGeom>
          <a:solidFill>
            <a:srgbClr val="EF85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8034101" y="3586102"/>
            <a:ext cx="556803" cy="184932"/>
          </a:xfrm>
          <a:custGeom>
            <a:avLst/>
            <a:gdLst/>
            <a:ahLst/>
            <a:cxnLst/>
            <a:rect l="l" t="t" r="r" b="b"/>
            <a:pathLst>
              <a:path w="34947" h="11607" extrusionOk="0">
                <a:moveTo>
                  <a:pt x="13025" y="1"/>
                </a:moveTo>
                <a:lnTo>
                  <a:pt x="0" y="11607"/>
                </a:lnTo>
                <a:lnTo>
                  <a:pt x="21922" y="11607"/>
                </a:lnTo>
                <a:lnTo>
                  <a:pt x="34947" y="1"/>
                </a:lnTo>
                <a:close/>
              </a:path>
            </a:pathLst>
          </a:custGeom>
          <a:solidFill>
            <a:srgbClr val="5C6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8091618" y="3606655"/>
            <a:ext cx="441768" cy="145897"/>
          </a:xfrm>
          <a:custGeom>
            <a:avLst/>
            <a:gdLst/>
            <a:ahLst/>
            <a:cxnLst/>
            <a:rect l="l" t="t" r="r" b="b"/>
            <a:pathLst>
              <a:path w="27727" h="9157" extrusionOk="0">
                <a:moveTo>
                  <a:pt x="10317" y="1"/>
                </a:moveTo>
                <a:lnTo>
                  <a:pt x="1" y="9156"/>
                </a:lnTo>
                <a:lnTo>
                  <a:pt x="17410" y="9156"/>
                </a:lnTo>
                <a:lnTo>
                  <a:pt x="277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549219" y="2745775"/>
            <a:ext cx="328741" cy="357516"/>
          </a:xfrm>
          <a:custGeom>
            <a:avLst/>
            <a:gdLst/>
            <a:ahLst/>
            <a:cxnLst/>
            <a:rect l="l" t="t" r="r" b="b"/>
            <a:pathLst>
              <a:path w="20633" h="22439" extrusionOk="0">
                <a:moveTo>
                  <a:pt x="8124" y="1"/>
                </a:moveTo>
                <a:lnTo>
                  <a:pt x="7995" y="259"/>
                </a:lnTo>
                <a:lnTo>
                  <a:pt x="7737" y="775"/>
                </a:lnTo>
                <a:lnTo>
                  <a:pt x="6706" y="2322"/>
                </a:lnTo>
                <a:lnTo>
                  <a:pt x="6061" y="3096"/>
                </a:lnTo>
                <a:lnTo>
                  <a:pt x="5287" y="3869"/>
                </a:lnTo>
                <a:lnTo>
                  <a:pt x="4514" y="4514"/>
                </a:lnTo>
                <a:lnTo>
                  <a:pt x="3869" y="4901"/>
                </a:lnTo>
                <a:lnTo>
                  <a:pt x="3482" y="4514"/>
                </a:lnTo>
                <a:lnTo>
                  <a:pt x="2450" y="3869"/>
                </a:lnTo>
                <a:lnTo>
                  <a:pt x="1934" y="3612"/>
                </a:lnTo>
                <a:lnTo>
                  <a:pt x="1032" y="3612"/>
                </a:lnTo>
                <a:lnTo>
                  <a:pt x="774" y="3741"/>
                </a:lnTo>
                <a:lnTo>
                  <a:pt x="516" y="3869"/>
                </a:lnTo>
                <a:lnTo>
                  <a:pt x="258" y="4256"/>
                </a:lnTo>
                <a:lnTo>
                  <a:pt x="129" y="4643"/>
                </a:lnTo>
                <a:lnTo>
                  <a:pt x="0" y="5030"/>
                </a:lnTo>
                <a:lnTo>
                  <a:pt x="129" y="5933"/>
                </a:lnTo>
                <a:lnTo>
                  <a:pt x="387" y="6835"/>
                </a:lnTo>
                <a:lnTo>
                  <a:pt x="903" y="7738"/>
                </a:lnTo>
                <a:lnTo>
                  <a:pt x="1934" y="9286"/>
                </a:lnTo>
                <a:lnTo>
                  <a:pt x="2450" y="9930"/>
                </a:lnTo>
                <a:lnTo>
                  <a:pt x="2966" y="11736"/>
                </a:lnTo>
                <a:lnTo>
                  <a:pt x="3611" y="13670"/>
                </a:lnTo>
                <a:lnTo>
                  <a:pt x="4771" y="15862"/>
                </a:lnTo>
                <a:lnTo>
                  <a:pt x="5545" y="16894"/>
                </a:lnTo>
                <a:lnTo>
                  <a:pt x="6319" y="18054"/>
                </a:lnTo>
                <a:lnTo>
                  <a:pt x="7222" y="19086"/>
                </a:lnTo>
                <a:lnTo>
                  <a:pt x="8253" y="20118"/>
                </a:lnTo>
                <a:lnTo>
                  <a:pt x="9414" y="20891"/>
                </a:lnTo>
                <a:lnTo>
                  <a:pt x="10703" y="21665"/>
                </a:lnTo>
                <a:lnTo>
                  <a:pt x="12122" y="22181"/>
                </a:lnTo>
                <a:lnTo>
                  <a:pt x="13669" y="22439"/>
                </a:lnTo>
                <a:lnTo>
                  <a:pt x="15217" y="21020"/>
                </a:lnTo>
                <a:lnTo>
                  <a:pt x="16506" y="19602"/>
                </a:lnTo>
                <a:lnTo>
                  <a:pt x="17538" y="18054"/>
                </a:lnTo>
                <a:lnTo>
                  <a:pt x="18312" y="16507"/>
                </a:lnTo>
                <a:lnTo>
                  <a:pt x="19085" y="14960"/>
                </a:lnTo>
                <a:lnTo>
                  <a:pt x="19601" y="13412"/>
                </a:lnTo>
                <a:lnTo>
                  <a:pt x="19988" y="11994"/>
                </a:lnTo>
                <a:lnTo>
                  <a:pt x="20246" y="10446"/>
                </a:lnTo>
                <a:lnTo>
                  <a:pt x="20504" y="7867"/>
                </a:lnTo>
                <a:lnTo>
                  <a:pt x="20633" y="5804"/>
                </a:lnTo>
                <a:lnTo>
                  <a:pt x="20504" y="4385"/>
                </a:lnTo>
                <a:lnTo>
                  <a:pt x="20504" y="3869"/>
                </a:lnTo>
                <a:lnTo>
                  <a:pt x="18956" y="3869"/>
                </a:lnTo>
                <a:lnTo>
                  <a:pt x="17280" y="3741"/>
                </a:lnTo>
                <a:lnTo>
                  <a:pt x="15346" y="3483"/>
                </a:lnTo>
                <a:lnTo>
                  <a:pt x="13282" y="3096"/>
                </a:lnTo>
                <a:lnTo>
                  <a:pt x="12251" y="2709"/>
                </a:lnTo>
                <a:lnTo>
                  <a:pt x="11348" y="2451"/>
                </a:lnTo>
                <a:lnTo>
                  <a:pt x="10316" y="1935"/>
                </a:lnTo>
                <a:lnTo>
                  <a:pt x="9414" y="1419"/>
                </a:lnTo>
                <a:lnTo>
                  <a:pt x="8769" y="775"/>
                </a:lnTo>
                <a:lnTo>
                  <a:pt x="8124" y="1"/>
                </a:lnTo>
                <a:close/>
              </a:path>
            </a:pathLst>
          </a:custGeom>
          <a:solidFill>
            <a:srgbClr val="FF9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011493" y="3586102"/>
            <a:ext cx="211635" cy="141786"/>
          </a:xfrm>
          <a:custGeom>
            <a:avLst/>
            <a:gdLst/>
            <a:ahLst/>
            <a:cxnLst/>
            <a:rect l="l" t="t" r="r" b="b"/>
            <a:pathLst>
              <a:path w="13283" h="8899" extrusionOk="0">
                <a:moveTo>
                  <a:pt x="8125" y="1"/>
                </a:moveTo>
                <a:lnTo>
                  <a:pt x="6964" y="259"/>
                </a:lnTo>
                <a:lnTo>
                  <a:pt x="3998" y="904"/>
                </a:lnTo>
                <a:lnTo>
                  <a:pt x="1" y="1806"/>
                </a:lnTo>
                <a:lnTo>
                  <a:pt x="517" y="8899"/>
                </a:lnTo>
                <a:lnTo>
                  <a:pt x="2193" y="8641"/>
                </a:lnTo>
                <a:lnTo>
                  <a:pt x="5933" y="7738"/>
                </a:lnTo>
                <a:lnTo>
                  <a:pt x="8125" y="7093"/>
                </a:lnTo>
                <a:lnTo>
                  <a:pt x="10188" y="6449"/>
                </a:lnTo>
                <a:lnTo>
                  <a:pt x="11993" y="5675"/>
                </a:lnTo>
                <a:lnTo>
                  <a:pt x="12767" y="5288"/>
                </a:lnTo>
                <a:lnTo>
                  <a:pt x="13283" y="4901"/>
                </a:lnTo>
                <a:lnTo>
                  <a:pt x="13025" y="3999"/>
                </a:lnTo>
                <a:lnTo>
                  <a:pt x="12638" y="3225"/>
                </a:lnTo>
                <a:lnTo>
                  <a:pt x="12122" y="2451"/>
                </a:lnTo>
                <a:lnTo>
                  <a:pt x="11478" y="1677"/>
                </a:lnTo>
                <a:lnTo>
                  <a:pt x="10833" y="1162"/>
                </a:lnTo>
                <a:lnTo>
                  <a:pt x="10059" y="646"/>
                </a:lnTo>
                <a:lnTo>
                  <a:pt x="9543" y="259"/>
                </a:lnTo>
                <a:lnTo>
                  <a:pt x="8899" y="1"/>
                </a:lnTo>
                <a:close/>
              </a:path>
            </a:pathLst>
          </a:custGeom>
          <a:solidFill>
            <a:srgbClr val="FF9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635511" y="3592268"/>
            <a:ext cx="396551" cy="271224"/>
          </a:xfrm>
          <a:custGeom>
            <a:avLst/>
            <a:gdLst/>
            <a:ahLst/>
            <a:cxnLst/>
            <a:rect l="l" t="t" r="r" b="b"/>
            <a:pathLst>
              <a:path w="24889" h="17023" extrusionOk="0">
                <a:moveTo>
                  <a:pt x="21793" y="1"/>
                </a:moveTo>
                <a:lnTo>
                  <a:pt x="20246" y="646"/>
                </a:lnTo>
                <a:lnTo>
                  <a:pt x="18570" y="1161"/>
                </a:lnTo>
                <a:lnTo>
                  <a:pt x="16506" y="1677"/>
                </a:lnTo>
                <a:lnTo>
                  <a:pt x="14056" y="2322"/>
                </a:lnTo>
                <a:lnTo>
                  <a:pt x="11477" y="2580"/>
                </a:lnTo>
                <a:lnTo>
                  <a:pt x="10059" y="2709"/>
                </a:lnTo>
                <a:lnTo>
                  <a:pt x="8769" y="2709"/>
                </a:lnTo>
                <a:lnTo>
                  <a:pt x="7480" y="2580"/>
                </a:lnTo>
                <a:lnTo>
                  <a:pt x="6190" y="2322"/>
                </a:lnTo>
                <a:lnTo>
                  <a:pt x="6061" y="2322"/>
                </a:lnTo>
                <a:lnTo>
                  <a:pt x="5932" y="2451"/>
                </a:lnTo>
                <a:lnTo>
                  <a:pt x="5545" y="2838"/>
                </a:lnTo>
                <a:lnTo>
                  <a:pt x="5029" y="3483"/>
                </a:lnTo>
                <a:lnTo>
                  <a:pt x="4643" y="4385"/>
                </a:lnTo>
                <a:lnTo>
                  <a:pt x="3611" y="6706"/>
                </a:lnTo>
                <a:lnTo>
                  <a:pt x="2579" y="9414"/>
                </a:lnTo>
                <a:lnTo>
                  <a:pt x="774" y="14573"/>
                </a:lnTo>
                <a:lnTo>
                  <a:pt x="0" y="17023"/>
                </a:lnTo>
                <a:lnTo>
                  <a:pt x="2966" y="16636"/>
                </a:lnTo>
                <a:lnTo>
                  <a:pt x="6061" y="16120"/>
                </a:lnTo>
                <a:lnTo>
                  <a:pt x="9930" y="15475"/>
                </a:lnTo>
                <a:lnTo>
                  <a:pt x="13927" y="14444"/>
                </a:lnTo>
                <a:lnTo>
                  <a:pt x="15991" y="13799"/>
                </a:lnTo>
                <a:lnTo>
                  <a:pt x="17925" y="13154"/>
                </a:lnTo>
                <a:lnTo>
                  <a:pt x="19859" y="12380"/>
                </a:lnTo>
                <a:lnTo>
                  <a:pt x="21536" y="11478"/>
                </a:lnTo>
                <a:lnTo>
                  <a:pt x="23083" y="10575"/>
                </a:lnTo>
                <a:lnTo>
                  <a:pt x="24373" y="9414"/>
                </a:lnTo>
                <a:lnTo>
                  <a:pt x="24759" y="8125"/>
                </a:lnTo>
                <a:lnTo>
                  <a:pt x="24888" y="6835"/>
                </a:lnTo>
                <a:lnTo>
                  <a:pt x="24888" y="5675"/>
                </a:lnTo>
                <a:lnTo>
                  <a:pt x="24888" y="4772"/>
                </a:lnTo>
                <a:lnTo>
                  <a:pt x="24759" y="3869"/>
                </a:lnTo>
                <a:lnTo>
                  <a:pt x="24501" y="3096"/>
                </a:lnTo>
                <a:lnTo>
                  <a:pt x="24244" y="2451"/>
                </a:lnTo>
                <a:lnTo>
                  <a:pt x="23857" y="1806"/>
                </a:lnTo>
                <a:lnTo>
                  <a:pt x="23212" y="904"/>
                </a:lnTo>
                <a:lnTo>
                  <a:pt x="22438" y="388"/>
                </a:lnTo>
                <a:lnTo>
                  <a:pt x="2179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091618" y="4841462"/>
            <a:ext cx="336978" cy="219856"/>
          </a:xfrm>
          <a:custGeom>
            <a:avLst/>
            <a:gdLst/>
            <a:ahLst/>
            <a:cxnLst/>
            <a:rect l="l" t="t" r="r" b="b"/>
            <a:pathLst>
              <a:path w="21150" h="13799" extrusionOk="0">
                <a:moveTo>
                  <a:pt x="1548" y="1"/>
                </a:moveTo>
                <a:lnTo>
                  <a:pt x="1291" y="388"/>
                </a:lnTo>
                <a:lnTo>
                  <a:pt x="775" y="1419"/>
                </a:lnTo>
                <a:lnTo>
                  <a:pt x="517" y="2064"/>
                </a:lnTo>
                <a:lnTo>
                  <a:pt x="259" y="2838"/>
                </a:lnTo>
                <a:lnTo>
                  <a:pt x="130" y="3740"/>
                </a:lnTo>
                <a:lnTo>
                  <a:pt x="1" y="4772"/>
                </a:lnTo>
                <a:lnTo>
                  <a:pt x="646" y="5546"/>
                </a:lnTo>
                <a:lnTo>
                  <a:pt x="1548" y="6448"/>
                </a:lnTo>
                <a:lnTo>
                  <a:pt x="2580" y="7222"/>
                </a:lnTo>
                <a:lnTo>
                  <a:pt x="3741" y="7996"/>
                </a:lnTo>
                <a:lnTo>
                  <a:pt x="6320" y="9543"/>
                </a:lnTo>
                <a:lnTo>
                  <a:pt x="9157" y="10833"/>
                </a:lnTo>
                <a:lnTo>
                  <a:pt x="11865" y="11865"/>
                </a:lnTo>
                <a:lnTo>
                  <a:pt x="14057" y="12767"/>
                </a:lnTo>
                <a:lnTo>
                  <a:pt x="16249" y="13541"/>
                </a:lnTo>
                <a:lnTo>
                  <a:pt x="16894" y="13670"/>
                </a:lnTo>
                <a:lnTo>
                  <a:pt x="17668" y="13799"/>
                </a:lnTo>
                <a:lnTo>
                  <a:pt x="19344" y="13799"/>
                </a:lnTo>
                <a:lnTo>
                  <a:pt x="20247" y="13541"/>
                </a:lnTo>
                <a:lnTo>
                  <a:pt x="20505" y="13283"/>
                </a:lnTo>
                <a:lnTo>
                  <a:pt x="20763" y="13025"/>
                </a:lnTo>
                <a:lnTo>
                  <a:pt x="21020" y="12767"/>
                </a:lnTo>
                <a:lnTo>
                  <a:pt x="21149" y="12380"/>
                </a:lnTo>
                <a:lnTo>
                  <a:pt x="21020" y="11865"/>
                </a:lnTo>
                <a:lnTo>
                  <a:pt x="20763" y="11220"/>
                </a:lnTo>
                <a:lnTo>
                  <a:pt x="20247" y="10575"/>
                </a:lnTo>
                <a:lnTo>
                  <a:pt x="19602" y="9801"/>
                </a:lnTo>
                <a:lnTo>
                  <a:pt x="18054" y="8125"/>
                </a:lnTo>
                <a:lnTo>
                  <a:pt x="16120" y="6448"/>
                </a:lnTo>
                <a:lnTo>
                  <a:pt x="12381" y="3612"/>
                </a:lnTo>
                <a:lnTo>
                  <a:pt x="10704" y="2451"/>
                </a:lnTo>
                <a:lnTo>
                  <a:pt x="10188" y="2451"/>
                </a:lnTo>
                <a:lnTo>
                  <a:pt x="9673" y="2580"/>
                </a:lnTo>
                <a:lnTo>
                  <a:pt x="9028" y="2709"/>
                </a:lnTo>
                <a:lnTo>
                  <a:pt x="8383" y="2967"/>
                </a:lnTo>
                <a:lnTo>
                  <a:pt x="7738" y="3483"/>
                </a:lnTo>
                <a:lnTo>
                  <a:pt x="7222" y="4127"/>
                </a:lnTo>
                <a:lnTo>
                  <a:pt x="6836" y="4901"/>
                </a:lnTo>
                <a:lnTo>
                  <a:pt x="6449" y="4901"/>
                </a:lnTo>
                <a:lnTo>
                  <a:pt x="6062" y="4514"/>
                </a:lnTo>
                <a:lnTo>
                  <a:pt x="5288" y="3096"/>
                </a:lnTo>
                <a:lnTo>
                  <a:pt x="4643" y="2193"/>
                </a:lnTo>
                <a:lnTo>
                  <a:pt x="3870" y="1419"/>
                </a:lnTo>
                <a:lnTo>
                  <a:pt x="2838" y="646"/>
                </a:lnTo>
                <a:lnTo>
                  <a:pt x="2322" y="259"/>
                </a:lnTo>
                <a:lnTo>
                  <a:pt x="15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260108" y="3464886"/>
            <a:ext cx="289706" cy="182877"/>
          </a:xfrm>
          <a:custGeom>
            <a:avLst/>
            <a:gdLst/>
            <a:ahLst/>
            <a:cxnLst/>
            <a:rect l="l" t="t" r="r" b="b"/>
            <a:pathLst>
              <a:path w="18183" h="11478" extrusionOk="0">
                <a:moveTo>
                  <a:pt x="1032" y="1"/>
                </a:moveTo>
                <a:lnTo>
                  <a:pt x="0" y="5159"/>
                </a:lnTo>
                <a:lnTo>
                  <a:pt x="2708" y="5804"/>
                </a:lnTo>
                <a:lnTo>
                  <a:pt x="3998" y="6577"/>
                </a:lnTo>
                <a:lnTo>
                  <a:pt x="5416" y="7093"/>
                </a:lnTo>
                <a:lnTo>
                  <a:pt x="6190" y="7351"/>
                </a:lnTo>
                <a:lnTo>
                  <a:pt x="6964" y="7609"/>
                </a:lnTo>
                <a:lnTo>
                  <a:pt x="7222" y="8383"/>
                </a:lnTo>
                <a:lnTo>
                  <a:pt x="7737" y="9672"/>
                </a:lnTo>
                <a:lnTo>
                  <a:pt x="8640" y="11478"/>
                </a:lnTo>
                <a:lnTo>
                  <a:pt x="10703" y="11091"/>
                </a:lnTo>
                <a:lnTo>
                  <a:pt x="10445" y="7738"/>
                </a:lnTo>
                <a:lnTo>
                  <a:pt x="18183" y="7480"/>
                </a:lnTo>
                <a:lnTo>
                  <a:pt x="15217" y="5417"/>
                </a:lnTo>
                <a:lnTo>
                  <a:pt x="12767" y="3998"/>
                </a:lnTo>
                <a:lnTo>
                  <a:pt x="11864" y="3482"/>
                </a:lnTo>
                <a:lnTo>
                  <a:pt x="11090" y="3225"/>
                </a:lnTo>
                <a:lnTo>
                  <a:pt x="7479" y="2322"/>
                </a:lnTo>
                <a:lnTo>
                  <a:pt x="4256" y="1290"/>
                </a:lnTo>
                <a:lnTo>
                  <a:pt x="1032" y="1"/>
                </a:lnTo>
                <a:close/>
              </a:path>
            </a:pathLst>
          </a:custGeom>
          <a:solidFill>
            <a:srgbClr val="FF9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33422" y="4286730"/>
            <a:ext cx="129454" cy="100679"/>
          </a:xfrm>
          <a:custGeom>
            <a:avLst/>
            <a:gdLst/>
            <a:ahLst/>
            <a:cxnLst/>
            <a:rect l="l" t="t" r="r" b="b"/>
            <a:pathLst>
              <a:path w="8125" h="6319" extrusionOk="0">
                <a:moveTo>
                  <a:pt x="3224" y="0"/>
                </a:moveTo>
                <a:lnTo>
                  <a:pt x="1" y="2579"/>
                </a:lnTo>
                <a:lnTo>
                  <a:pt x="5159" y="6319"/>
                </a:lnTo>
                <a:lnTo>
                  <a:pt x="6319" y="5416"/>
                </a:lnTo>
                <a:lnTo>
                  <a:pt x="7351" y="4514"/>
                </a:lnTo>
                <a:lnTo>
                  <a:pt x="8125" y="3740"/>
                </a:lnTo>
                <a:lnTo>
                  <a:pt x="7996" y="3095"/>
                </a:lnTo>
                <a:lnTo>
                  <a:pt x="7738" y="2579"/>
                </a:lnTo>
                <a:lnTo>
                  <a:pt x="7093" y="1677"/>
                </a:lnTo>
                <a:lnTo>
                  <a:pt x="6190" y="903"/>
                </a:lnTo>
                <a:lnTo>
                  <a:pt x="5417" y="516"/>
                </a:lnTo>
                <a:lnTo>
                  <a:pt x="4514" y="258"/>
                </a:lnTo>
                <a:lnTo>
                  <a:pt x="3869" y="0"/>
                </a:lnTo>
                <a:close/>
              </a:path>
            </a:pathLst>
          </a:custGeom>
          <a:solidFill>
            <a:srgbClr val="E26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099840" y="4196328"/>
            <a:ext cx="240410" cy="371887"/>
          </a:xfrm>
          <a:custGeom>
            <a:avLst/>
            <a:gdLst/>
            <a:ahLst/>
            <a:cxnLst/>
            <a:rect l="l" t="t" r="r" b="b"/>
            <a:pathLst>
              <a:path w="15089" h="23341" extrusionOk="0">
                <a:moveTo>
                  <a:pt x="14959" y="0"/>
                </a:moveTo>
                <a:lnTo>
                  <a:pt x="1" y="10832"/>
                </a:lnTo>
                <a:lnTo>
                  <a:pt x="259" y="23341"/>
                </a:lnTo>
                <a:lnTo>
                  <a:pt x="15088" y="12767"/>
                </a:lnTo>
                <a:lnTo>
                  <a:pt x="14959" y="0"/>
                </a:lnTo>
                <a:close/>
              </a:path>
            </a:pathLst>
          </a:custGeom>
          <a:solidFill>
            <a:srgbClr val="061A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7879999" y="3812109"/>
            <a:ext cx="232188" cy="164394"/>
          </a:xfrm>
          <a:custGeom>
            <a:avLst/>
            <a:gdLst/>
            <a:ahLst/>
            <a:cxnLst/>
            <a:rect l="l" t="t" r="r" b="b"/>
            <a:pathLst>
              <a:path w="14573" h="10318" extrusionOk="0">
                <a:moveTo>
                  <a:pt x="4514" y="1"/>
                </a:moveTo>
                <a:lnTo>
                  <a:pt x="1" y="4643"/>
                </a:lnTo>
                <a:lnTo>
                  <a:pt x="14573" y="10317"/>
                </a:lnTo>
                <a:lnTo>
                  <a:pt x="3354" y="3483"/>
                </a:lnTo>
                <a:lnTo>
                  <a:pt x="4514" y="1"/>
                </a:lnTo>
                <a:close/>
              </a:path>
            </a:pathLst>
          </a:custGeom>
          <a:solidFill>
            <a:srgbClr val="061A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810150" y="4286730"/>
            <a:ext cx="334907" cy="223967"/>
          </a:xfrm>
          <a:custGeom>
            <a:avLst/>
            <a:gdLst/>
            <a:ahLst/>
            <a:cxnLst/>
            <a:rect l="l" t="t" r="r" b="b"/>
            <a:pathLst>
              <a:path w="21020" h="14057" extrusionOk="0">
                <a:moveTo>
                  <a:pt x="2966" y="0"/>
                </a:moveTo>
                <a:lnTo>
                  <a:pt x="2579" y="387"/>
                </a:lnTo>
                <a:lnTo>
                  <a:pt x="1419" y="1419"/>
                </a:lnTo>
                <a:lnTo>
                  <a:pt x="903" y="2192"/>
                </a:lnTo>
                <a:lnTo>
                  <a:pt x="387" y="3095"/>
                </a:lnTo>
                <a:lnTo>
                  <a:pt x="129" y="3998"/>
                </a:lnTo>
                <a:lnTo>
                  <a:pt x="0" y="5029"/>
                </a:lnTo>
                <a:lnTo>
                  <a:pt x="645" y="5803"/>
                </a:lnTo>
                <a:lnTo>
                  <a:pt x="1419" y="6706"/>
                </a:lnTo>
                <a:lnTo>
                  <a:pt x="2450" y="7480"/>
                </a:lnTo>
                <a:lnTo>
                  <a:pt x="3611" y="8253"/>
                </a:lnTo>
                <a:lnTo>
                  <a:pt x="6319" y="9801"/>
                </a:lnTo>
                <a:lnTo>
                  <a:pt x="9156" y="11090"/>
                </a:lnTo>
                <a:lnTo>
                  <a:pt x="11735" y="12122"/>
                </a:lnTo>
                <a:lnTo>
                  <a:pt x="14056" y="13025"/>
                </a:lnTo>
                <a:lnTo>
                  <a:pt x="16120" y="13798"/>
                </a:lnTo>
                <a:lnTo>
                  <a:pt x="16893" y="13927"/>
                </a:lnTo>
                <a:lnTo>
                  <a:pt x="17667" y="14056"/>
                </a:lnTo>
                <a:lnTo>
                  <a:pt x="19343" y="14056"/>
                </a:lnTo>
                <a:lnTo>
                  <a:pt x="20117" y="13798"/>
                </a:lnTo>
                <a:lnTo>
                  <a:pt x="20504" y="13540"/>
                </a:lnTo>
                <a:lnTo>
                  <a:pt x="20762" y="13283"/>
                </a:lnTo>
                <a:lnTo>
                  <a:pt x="20891" y="13025"/>
                </a:lnTo>
                <a:lnTo>
                  <a:pt x="21020" y="12638"/>
                </a:lnTo>
                <a:lnTo>
                  <a:pt x="21020" y="12122"/>
                </a:lnTo>
                <a:lnTo>
                  <a:pt x="20633" y="11348"/>
                </a:lnTo>
                <a:lnTo>
                  <a:pt x="20117" y="10574"/>
                </a:lnTo>
                <a:lnTo>
                  <a:pt x="19343" y="9672"/>
                </a:lnTo>
                <a:lnTo>
                  <a:pt x="17151" y="7737"/>
                </a:lnTo>
                <a:lnTo>
                  <a:pt x="14572" y="5545"/>
                </a:lnTo>
                <a:lnTo>
                  <a:pt x="11606" y="3482"/>
                </a:lnTo>
                <a:lnTo>
                  <a:pt x="10059" y="2579"/>
                </a:lnTo>
                <a:lnTo>
                  <a:pt x="8511" y="1806"/>
                </a:lnTo>
                <a:lnTo>
                  <a:pt x="7093" y="1032"/>
                </a:lnTo>
                <a:lnTo>
                  <a:pt x="5674" y="516"/>
                </a:lnTo>
                <a:lnTo>
                  <a:pt x="4256" y="129"/>
                </a:lnTo>
                <a:lnTo>
                  <a:pt x="29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7857407" y="3187512"/>
            <a:ext cx="127399" cy="279445"/>
          </a:xfrm>
          <a:custGeom>
            <a:avLst/>
            <a:gdLst/>
            <a:ahLst/>
            <a:cxnLst/>
            <a:rect l="l" t="t" r="r" b="b"/>
            <a:pathLst>
              <a:path w="7996" h="17539" extrusionOk="0">
                <a:moveTo>
                  <a:pt x="0" y="1"/>
                </a:moveTo>
                <a:lnTo>
                  <a:pt x="1419" y="6964"/>
                </a:lnTo>
                <a:lnTo>
                  <a:pt x="2321" y="12123"/>
                </a:lnTo>
                <a:lnTo>
                  <a:pt x="2837" y="14573"/>
                </a:lnTo>
                <a:lnTo>
                  <a:pt x="7995" y="17539"/>
                </a:lnTo>
                <a:lnTo>
                  <a:pt x="3998" y="9028"/>
                </a:lnTo>
                <a:lnTo>
                  <a:pt x="1290" y="29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7545108" y="3380649"/>
            <a:ext cx="318480" cy="289722"/>
          </a:xfrm>
          <a:custGeom>
            <a:avLst/>
            <a:gdLst/>
            <a:ahLst/>
            <a:cxnLst/>
            <a:rect l="l" t="t" r="r" b="b"/>
            <a:pathLst>
              <a:path w="19989" h="18184" extrusionOk="0">
                <a:moveTo>
                  <a:pt x="0" y="1"/>
                </a:moveTo>
                <a:lnTo>
                  <a:pt x="4643" y="18183"/>
                </a:lnTo>
                <a:lnTo>
                  <a:pt x="19988" y="16636"/>
                </a:lnTo>
                <a:lnTo>
                  <a:pt x="6706" y="15733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717EA-058C-DE22-AE17-7B78D1ACCF49}"/>
              </a:ext>
            </a:extLst>
          </p:cNvPr>
          <p:cNvSpPr txBox="1"/>
          <p:nvPr/>
        </p:nvSpPr>
        <p:spPr>
          <a:xfrm>
            <a:off x="147721" y="1999887"/>
            <a:ext cx="4612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Seamless Service Provisioning with Mobile Cloud Computing 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7B6EFCF-D27D-A6FB-61AF-0CC96C7AAD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74071" y="2295819"/>
            <a:ext cx="673923" cy="357500"/>
          </a:xfrm>
          <a:prstGeom prst="bentConnector3">
            <a:avLst>
              <a:gd name="adj1" fmla="val 99821"/>
            </a:avLst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09D7B17-5F3E-0AEB-C7DF-6AA156398B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58487" y="2494515"/>
            <a:ext cx="564832" cy="159616"/>
          </a:xfrm>
          <a:prstGeom prst="bentConnector3">
            <a:avLst>
              <a:gd name="adj1" fmla="val -590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98FA74-E2EB-ADD2-61EA-82359250830C}"/>
              </a:ext>
            </a:extLst>
          </p:cNvPr>
          <p:cNvCxnSpPr/>
          <p:nvPr/>
        </p:nvCxnSpPr>
        <p:spPr>
          <a:xfrm rot="16200000" flipH="1">
            <a:off x="7676876" y="3016994"/>
            <a:ext cx="1446442" cy="830582"/>
          </a:xfrm>
          <a:prstGeom prst="bentConnector3">
            <a:avLst>
              <a:gd name="adj1" fmla="val 118"/>
            </a:avLst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7E3502-9945-40A2-2D68-6E4CA40822B9}"/>
              </a:ext>
            </a:extLst>
          </p:cNvPr>
          <p:cNvCxnSpPr>
            <a:cxnSpLocks/>
          </p:cNvCxnSpPr>
          <p:nvPr/>
        </p:nvCxnSpPr>
        <p:spPr>
          <a:xfrm rot="10800000">
            <a:off x="6863592" y="3292142"/>
            <a:ext cx="537229" cy="397639"/>
          </a:xfrm>
          <a:prstGeom prst="bentConnector3">
            <a:avLst>
              <a:gd name="adj1" fmla="val 95211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DF2927-838D-04C6-CA04-21EC2001AB20}"/>
              </a:ext>
            </a:extLst>
          </p:cNvPr>
          <p:cNvSpPr txBox="1"/>
          <p:nvPr/>
        </p:nvSpPr>
        <p:spPr>
          <a:xfrm>
            <a:off x="147721" y="4576633"/>
            <a:ext cx="345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Assigned by- Ms.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Nashrah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Gowalkar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Fira Sans Extra 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241185" y="1890139"/>
            <a:ext cx="45066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Functioning of Mobile Ad Hoc Cloud</a:t>
            </a:r>
            <a:endParaRPr sz="4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1B68F-5B96-4B2A-50B8-7C71825384A0}"/>
              </a:ext>
            </a:extLst>
          </p:cNvPr>
          <p:cNvGrpSpPr/>
          <p:nvPr/>
        </p:nvGrpSpPr>
        <p:grpSpPr>
          <a:xfrm>
            <a:off x="4722020" y="72731"/>
            <a:ext cx="4290204" cy="3493900"/>
            <a:chOff x="457200" y="1251450"/>
            <a:chExt cx="4240197" cy="3493900"/>
          </a:xfrm>
        </p:grpSpPr>
        <p:sp>
          <p:nvSpPr>
            <p:cNvPr id="237" name="Google Shape;237;p22"/>
            <p:cNvSpPr/>
            <p:nvPr/>
          </p:nvSpPr>
          <p:spPr>
            <a:xfrm>
              <a:off x="1158325" y="1693800"/>
              <a:ext cx="2637833" cy="2750116"/>
            </a:xfrm>
            <a:custGeom>
              <a:avLst/>
              <a:gdLst/>
              <a:ahLst/>
              <a:cxnLst/>
              <a:rect l="l" t="t" r="r" b="b"/>
              <a:pathLst>
                <a:path w="98749" h="100077" extrusionOk="0">
                  <a:moveTo>
                    <a:pt x="95465" y="1"/>
                  </a:moveTo>
                  <a:lnTo>
                    <a:pt x="95465" y="10227"/>
                  </a:lnTo>
                  <a:lnTo>
                    <a:pt x="95465" y="12783"/>
                  </a:lnTo>
                  <a:lnTo>
                    <a:pt x="95415" y="13610"/>
                  </a:lnTo>
                  <a:lnTo>
                    <a:pt x="95390" y="14011"/>
                  </a:lnTo>
                  <a:cubicBezTo>
                    <a:pt x="95390" y="14136"/>
                    <a:pt x="95365" y="14287"/>
                    <a:pt x="95340" y="14412"/>
                  </a:cubicBezTo>
                  <a:cubicBezTo>
                    <a:pt x="95290" y="14663"/>
                    <a:pt x="95265" y="14938"/>
                    <a:pt x="95215" y="15189"/>
                  </a:cubicBezTo>
                  <a:lnTo>
                    <a:pt x="95014" y="15966"/>
                  </a:lnTo>
                  <a:cubicBezTo>
                    <a:pt x="94989" y="16091"/>
                    <a:pt x="94964" y="16217"/>
                    <a:pt x="94914" y="16342"/>
                  </a:cubicBezTo>
                  <a:lnTo>
                    <a:pt x="94788" y="16718"/>
                  </a:lnTo>
                  <a:cubicBezTo>
                    <a:pt x="94688" y="16968"/>
                    <a:pt x="94613" y="17219"/>
                    <a:pt x="94513" y="17470"/>
                  </a:cubicBezTo>
                  <a:cubicBezTo>
                    <a:pt x="94262" y="17946"/>
                    <a:pt x="94062" y="18447"/>
                    <a:pt x="93761" y="18873"/>
                  </a:cubicBezTo>
                  <a:cubicBezTo>
                    <a:pt x="93510" y="19349"/>
                    <a:pt x="93159" y="19750"/>
                    <a:pt x="92859" y="20202"/>
                  </a:cubicBezTo>
                  <a:cubicBezTo>
                    <a:pt x="92683" y="20402"/>
                    <a:pt x="92483" y="20577"/>
                    <a:pt x="92307" y="20778"/>
                  </a:cubicBezTo>
                  <a:lnTo>
                    <a:pt x="92057" y="21104"/>
                  </a:lnTo>
                  <a:lnTo>
                    <a:pt x="91756" y="21354"/>
                  </a:lnTo>
                  <a:cubicBezTo>
                    <a:pt x="91555" y="21530"/>
                    <a:pt x="91355" y="21730"/>
                    <a:pt x="91154" y="21906"/>
                  </a:cubicBezTo>
                  <a:cubicBezTo>
                    <a:pt x="90929" y="22056"/>
                    <a:pt x="90728" y="22207"/>
                    <a:pt x="90503" y="22382"/>
                  </a:cubicBezTo>
                  <a:cubicBezTo>
                    <a:pt x="89626" y="22958"/>
                    <a:pt x="88698" y="23510"/>
                    <a:pt x="87671" y="23836"/>
                  </a:cubicBezTo>
                  <a:lnTo>
                    <a:pt x="87320" y="23961"/>
                  </a:lnTo>
                  <a:cubicBezTo>
                    <a:pt x="87194" y="24011"/>
                    <a:pt x="87044" y="24036"/>
                    <a:pt x="86919" y="24061"/>
                  </a:cubicBezTo>
                  <a:cubicBezTo>
                    <a:pt x="86668" y="24136"/>
                    <a:pt x="86418" y="24187"/>
                    <a:pt x="86167" y="24262"/>
                  </a:cubicBezTo>
                  <a:cubicBezTo>
                    <a:pt x="85891" y="24312"/>
                    <a:pt x="85615" y="24337"/>
                    <a:pt x="85365" y="24387"/>
                  </a:cubicBezTo>
                  <a:cubicBezTo>
                    <a:pt x="85240" y="24412"/>
                    <a:pt x="85114" y="24437"/>
                    <a:pt x="84964" y="24437"/>
                  </a:cubicBezTo>
                  <a:lnTo>
                    <a:pt x="84563" y="24462"/>
                  </a:lnTo>
                  <a:lnTo>
                    <a:pt x="83736" y="24512"/>
                  </a:lnTo>
                  <a:lnTo>
                    <a:pt x="72808" y="24512"/>
                  </a:lnTo>
                  <a:lnTo>
                    <a:pt x="71931" y="24562"/>
                  </a:lnTo>
                  <a:cubicBezTo>
                    <a:pt x="71355" y="24588"/>
                    <a:pt x="70753" y="24588"/>
                    <a:pt x="70177" y="24663"/>
                  </a:cubicBezTo>
                  <a:lnTo>
                    <a:pt x="68447" y="24938"/>
                  </a:lnTo>
                  <a:cubicBezTo>
                    <a:pt x="66142" y="25364"/>
                    <a:pt x="63886" y="26066"/>
                    <a:pt x="61781" y="27144"/>
                  </a:cubicBezTo>
                  <a:lnTo>
                    <a:pt x="61004" y="27520"/>
                  </a:lnTo>
                  <a:cubicBezTo>
                    <a:pt x="60728" y="27645"/>
                    <a:pt x="60503" y="27821"/>
                    <a:pt x="60252" y="27971"/>
                  </a:cubicBezTo>
                  <a:lnTo>
                    <a:pt x="58748" y="28873"/>
                  </a:lnTo>
                  <a:cubicBezTo>
                    <a:pt x="57796" y="29575"/>
                    <a:pt x="56843" y="30227"/>
                    <a:pt x="55991" y="31054"/>
                  </a:cubicBezTo>
                  <a:cubicBezTo>
                    <a:pt x="55565" y="31455"/>
                    <a:pt x="55114" y="31831"/>
                    <a:pt x="54713" y="32257"/>
                  </a:cubicBezTo>
                  <a:lnTo>
                    <a:pt x="53535" y="33560"/>
                  </a:lnTo>
                  <a:cubicBezTo>
                    <a:pt x="53159" y="33986"/>
                    <a:pt x="52808" y="34462"/>
                    <a:pt x="52457" y="34938"/>
                  </a:cubicBezTo>
                  <a:lnTo>
                    <a:pt x="51931" y="35640"/>
                  </a:lnTo>
                  <a:cubicBezTo>
                    <a:pt x="51781" y="35866"/>
                    <a:pt x="51630" y="36141"/>
                    <a:pt x="51480" y="36392"/>
                  </a:cubicBezTo>
                  <a:cubicBezTo>
                    <a:pt x="51154" y="36893"/>
                    <a:pt x="50853" y="37395"/>
                    <a:pt x="50553" y="37896"/>
                  </a:cubicBezTo>
                  <a:lnTo>
                    <a:pt x="49801" y="39475"/>
                  </a:lnTo>
                  <a:cubicBezTo>
                    <a:pt x="49675" y="39725"/>
                    <a:pt x="49525" y="40001"/>
                    <a:pt x="49425" y="40277"/>
                  </a:cubicBezTo>
                  <a:lnTo>
                    <a:pt x="49124" y="41104"/>
                  </a:lnTo>
                  <a:cubicBezTo>
                    <a:pt x="48924" y="41655"/>
                    <a:pt x="48698" y="42182"/>
                    <a:pt x="48548" y="42758"/>
                  </a:cubicBezTo>
                  <a:cubicBezTo>
                    <a:pt x="48247" y="43886"/>
                    <a:pt x="47946" y="45014"/>
                    <a:pt x="47796" y="46192"/>
                  </a:cubicBezTo>
                  <a:lnTo>
                    <a:pt x="47670" y="47069"/>
                  </a:lnTo>
                  <a:lnTo>
                    <a:pt x="47595" y="47495"/>
                  </a:lnTo>
                  <a:lnTo>
                    <a:pt x="47570" y="47921"/>
                  </a:lnTo>
                  <a:lnTo>
                    <a:pt x="47495" y="49675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70" y="55791"/>
                  </a:lnTo>
                  <a:lnTo>
                    <a:pt x="47445" y="55991"/>
                  </a:lnTo>
                  <a:cubicBezTo>
                    <a:pt x="47445" y="56267"/>
                    <a:pt x="47420" y="56518"/>
                    <a:pt x="47420" y="56793"/>
                  </a:cubicBezTo>
                  <a:cubicBezTo>
                    <a:pt x="47395" y="57069"/>
                    <a:pt x="47320" y="57320"/>
                    <a:pt x="47294" y="57595"/>
                  </a:cubicBezTo>
                  <a:lnTo>
                    <a:pt x="47244" y="57971"/>
                  </a:lnTo>
                  <a:cubicBezTo>
                    <a:pt x="47219" y="58122"/>
                    <a:pt x="47169" y="58247"/>
                    <a:pt x="47144" y="58372"/>
                  </a:cubicBezTo>
                  <a:cubicBezTo>
                    <a:pt x="47069" y="58623"/>
                    <a:pt x="47019" y="58873"/>
                    <a:pt x="46944" y="59149"/>
                  </a:cubicBezTo>
                  <a:cubicBezTo>
                    <a:pt x="46868" y="59375"/>
                    <a:pt x="46768" y="59625"/>
                    <a:pt x="46668" y="59876"/>
                  </a:cubicBezTo>
                  <a:cubicBezTo>
                    <a:pt x="46618" y="60001"/>
                    <a:pt x="46593" y="60127"/>
                    <a:pt x="46543" y="60252"/>
                  </a:cubicBezTo>
                  <a:lnTo>
                    <a:pt x="46367" y="60603"/>
                  </a:lnTo>
                  <a:cubicBezTo>
                    <a:pt x="46242" y="60853"/>
                    <a:pt x="46142" y="61104"/>
                    <a:pt x="46016" y="61330"/>
                  </a:cubicBezTo>
                  <a:cubicBezTo>
                    <a:pt x="45490" y="62257"/>
                    <a:pt x="44813" y="63109"/>
                    <a:pt x="44086" y="63886"/>
                  </a:cubicBezTo>
                  <a:lnTo>
                    <a:pt x="43510" y="64412"/>
                  </a:lnTo>
                  <a:cubicBezTo>
                    <a:pt x="43410" y="64513"/>
                    <a:pt x="43310" y="64613"/>
                    <a:pt x="43209" y="64688"/>
                  </a:cubicBezTo>
                  <a:lnTo>
                    <a:pt x="42883" y="64939"/>
                  </a:lnTo>
                  <a:cubicBezTo>
                    <a:pt x="42658" y="65089"/>
                    <a:pt x="42457" y="65264"/>
                    <a:pt x="42232" y="65390"/>
                  </a:cubicBezTo>
                  <a:cubicBezTo>
                    <a:pt x="42006" y="65540"/>
                    <a:pt x="41781" y="65665"/>
                    <a:pt x="41555" y="65816"/>
                  </a:cubicBezTo>
                  <a:cubicBezTo>
                    <a:pt x="40603" y="66317"/>
                    <a:pt x="39650" y="66768"/>
                    <a:pt x="38598" y="66969"/>
                  </a:cubicBezTo>
                  <a:lnTo>
                    <a:pt x="38222" y="67094"/>
                  </a:lnTo>
                  <a:cubicBezTo>
                    <a:pt x="38071" y="67094"/>
                    <a:pt x="37946" y="67119"/>
                    <a:pt x="37821" y="67144"/>
                  </a:cubicBezTo>
                  <a:cubicBezTo>
                    <a:pt x="37545" y="67169"/>
                    <a:pt x="37294" y="67219"/>
                    <a:pt x="37019" y="67269"/>
                  </a:cubicBezTo>
                  <a:cubicBezTo>
                    <a:pt x="36768" y="67269"/>
                    <a:pt x="36492" y="67269"/>
                    <a:pt x="36217" y="67295"/>
                  </a:cubicBezTo>
                  <a:lnTo>
                    <a:pt x="35816" y="67320"/>
                  </a:lnTo>
                  <a:lnTo>
                    <a:pt x="25590" y="67320"/>
                  </a:lnTo>
                  <a:lnTo>
                    <a:pt x="24713" y="67370"/>
                  </a:lnTo>
                  <a:lnTo>
                    <a:pt x="22984" y="67470"/>
                  </a:lnTo>
                  <a:lnTo>
                    <a:pt x="21229" y="67721"/>
                  </a:lnTo>
                  <a:cubicBezTo>
                    <a:pt x="20953" y="67771"/>
                    <a:pt x="20653" y="67796"/>
                    <a:pt x="20377" y="67871"/>
                  </a:cubicBezTo>
                  <a:lnTo>
                    <a:pt x="19525" y="68071"/>
                  </a:lnTo>
                  <a:cubicBezTo>
                    <a:pt x="18948" y="68222"/>
                    <a:pt x="18372" y="68347"/>
                    <a:pt x="17821" y="68523"/>
                  </a:cubicBezTo>
                  <a:cubicBezTo>
                    <a:pt x="16718" y="68924"/>
                    <a:pt x="15590" y="69300"/>
                    <a:pt x="14562" y="69851"/>
                  </a:cubicBezTo>
                  <a:lnTo>
                    <a:pt x="13760" y="70227"/>
                  </a:lnTo>
                  <a:lnTo>
                    <a:pt x="13359" y="70427"/>
                  </a:lnTo>
                  <a:lnTo>
                    <a:pt x="12984" y="70653"/>
                  </a:lnTo>
                  <a:lnTo>
                    <a:pt x="11505" y="71555"/>
                  </a:lnTo>
                  <a:cubicBezTo>
                    <a:pt x="11004" y="71881"/>
                    <a:pt x="10552" y="72257"/>
                    <a:pt x="10076" y="72583"/>
                  </a:cubicBezTo>
                  <a:lnTo>
                    <a:pt x="9374" y="73134"/>
                  </a:lnTo>
                  <a:cubicBezTo>
                    <a:pt x="9149" y="73310"/>
                    <a:pt x="8923" y="73510"/>
                    <a:pt x="8723" y="73711"/>
                  </a:cubicBezTo>
                  <a:cubicBezTo>
                    <a:pt x="8272" y="74087"/>
                    <a:pt x="7846" y="74488"/>
                    <a:pt x="7420" y="74889"/>
                  </a:cubicBezTo>
                  <a:lnTo>
                    <a:pt x="6242" y="76192"/>
                  </a:lnTo>
                  <a:cubicBezTo>
                    <a:pt x="4738" y="77971"/>
                    <a:pt x="3410" y="79926"/>
                    <a:pt x="2432" y="82057"/>
                  </a:cubicBezTo>
                  <a:lnTo>
                    <a:pt x="2056" y="82859"/>
                  </a:lnTo>
                  <a:cubicBezTo>
                    <a:pt x="1956" y="83134"/>
                    <a:pt x="1856" y="83410"/>
                    <a:pt x="1755" y="83686"/>
                  </a:cubicBezTo>
                  <a:cubicBezTo>
                    <a:pt x="1555" y="84237"/>
                    <a:pt x="1329" y="84788"/>
                    <a:pt x="1154" y="85340"/>
                  </a:cubicBezTo>
                  <a:lnTo>
                    <a:pt x="703" y="87044"/>
                  </a:lnTo>
                  <a:cubicBezTo>
                    <a:pt x="628" y="87320"/>
                    <a:pt x="552" y="87595"/>
                    <a:pt x="502" y="87896"/>
                  </a:cubicBezTo>
                  <a:lnTo>
                    <a:pt x="377" y="88748"/>
                  </a:lnTo>
                  <a:cubicBezTo>
                    <a:pt x="277" y="89325"/>
                    <a:pt x="176" y="89926"/>
                    <a:pt x="126" y="90503"/>
                  </a:cubicBezTo>
                  <a:lnTo>
                    <a:pt x="26" y="92257"/>
                  </a:lnTo>
                  <a:lnTo>
                    <a:pt x="26" y="926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309" y="92708"/>
                  </a:lnTo>
                  <a:lnTo>
                    <a:pt x="3309" y="92332"/>
                  </a:lnTo>
                  <a:lnTo>
                    <a:pt x="3384" y="90803"/>
                  </a:lnTo>
                  <a:cubicBezTo>
                    <a:pt x="3435" y="90302"/>
                    <a:pt x="3535" y="89801"/>
                    <a:pt x="3610" y="89275"/>
                  </a:cubicBezTo>
                  <a:lnTo>
                    <a:pt x="3735" y="88523"/>
                  </a:lnTo>
                  <a:cubicBezTo>
                    <a:pt x="3760" y="88272"/>
                    <a:pt x="3836" y="88021"/>
                    <a:pt x="3911" y="87796"/>
                  </a:cubicBezTo>
                  <a:lnTo>
                    <a:pt x="4287" y="86292"/>
                  </a:lnTo>
                  <a:cubicBezTo>
                    <a:pt x="4462" y="85816"/>
                    <a:pt x="4638" y="85340"/>
                    <a:pt x="4813" y="84864"/>
                  </a:cubicBezTo>
                  <a:cubicBezTo>
                    <a:pt x="4888" y="84613"/>
                    <a:pt x="4988" y="84387"/>
                    <a:pt x="5089" y="84137"/>
                  </a:cubicBezTo>
                  <a:lnTo>
                    <a:pt x="5415" y="83460"/>
                  </a:lnTo>
                  <a:cubicBezTo>
                    <a:pt x="6242" y="81580"/>
                    <a:pt x="7420" y="79876"/>
                    <a:pt x="8723" y="78322"/>
                  </a:cubicBezTo>
                  <a:lnTo>
                    <a:pt x="9750" y="77194"/>
                  </a:lnTo>
                  <a:cubicBezTo>
                    <a:pt x="10126" y="76843"/>
                    <a:pt x="10502" y="76518"/>
                    <a:pt x="10878" y="76167"/>
                  </a:cubicBezTo>
                  <a:cubicBezTo>
                    <a:pt x="11079" y="75991"/>
                    <a:pt x="11254" y="75816"/>
                    <a:pt x="11455" y="75665"/>
                  </a:cubicBezTo>
                  <a:lnTo>
                    <a:pt x="12056" y="75189"/>
                  </a:lnTo>
                  <a:cubicBezTo>
                    <a:pt x="12482" y="74889"/>
                    <a:pt x="12883" y="74563"/>
                    <a:pt x="13309" y="74312"/>
                  </a:cubicBezTo>
                  <a:lnTo>
                    <a:pt x="14613" y="73510"/>
                  </a:lnTo>
                  <a:lnTo>
                    <a:pt x="14938" y="73310"/>
                  </a:lnTo>
                  <a:lnTo>
                    <a:pt x="15289" y="73134"/>
                  </a:lnTo>
                  <a:lnTo>
                    <a:pt x="15966" y="72808"/>
                  </a:lnTo>
                  <a:cubicBezTo>
                    <a:pt x="16868" y="72332"/>
                    <a:pt x="17846" y="72006"/>
                    <a:pt x="18823" y="71655"/>
                  </a:cubicBezTo>
                  <a:cubicBezTo>
                    <a:pt x="19299" y="71505"/>
                    <a:pt x="19801" y="71405"/>
                    <a:pt x="20302" y="71254"/>
                  </a:cubicBezTo>
                  <a:lnTo>
                    <a:pt x="21029" y="71079"/>
                  </a:lnTo>
                  <a:cubicBezTo>
                    <a:pt x="21279" y="71029"/>
                    <a:pt x="21530" y="71004"/>
                    <a:pt x="21781" y="70954"/>
                  </a:cubicBezTo>
                  <a:lnTo>
                    <a:pt x="23309" y="70728"/>
                  </a:lnTo>
                  <a:lnTo>
                    <a:pt x="24838" y="70653"/>
                  </a:lnTo>
                  <a:lnTo>
                    <a:pt x="25590" y="70603"/>
                  </a:lnTo>
                  <a:lnTo>
                    <a:pt x="35816" y="70603"/>
                  </a:lnTo>
                  <a:lnTo>
                    <a:pt x="36342" y="70578"/>
                  </a:lnTo>
                  <a:lnTo>
                    <a:pt x="37370" y="70528"/>
                  </a:lnTo>
                  <a:lnTo>
                    <a:pt x="38372" y="70377"/>
                  </a:lnTo>
                  <a:cubicBezTo>
                    <a:pt x="38548" y="70352"/>
                    <a:pt x="38698" y="70327"/>
                    <a:pt x="38873" y="70302"/>
                  </a:cubicBezTo>
                  <a:lnTo>
                    <a:pt x="39375" y="70177"/>
                  </a:lnTo>
                  <a:cubicBezTo>
                    <a:pt x="40703" y="69876"/>
                    <a:pt x="41956" y="69300"/>
                    <a:pt x="43159" y="68673"/>
                  </a:cubicBezTo>
                  <a:lnTo>
                    <a:pt x="44036" y="68147"/>
                  </a:lnTo>
                  <a:cubicBezTo>
                    <a:pt x="44337" y="67971"/>
                    <a:pt x="44588" y="67746"/>
                    <a:pt x="44863" y="67545"/>
                  </a:cubicBezTo>
                  <a:lnTo>
                    <a:pt x="45289" y="67244"/>
                  </a:lnTo>
                  <a:cubicBezTo>
                    <a:pt x="45415" y="67119"/>
                    <a:pt x="45540" y="66994"/>
                    <a:pt x="45665" y="66894"/>
                  </a:cubicBezTo>
                  <a:cubicBezTo>
                    <a:pt x="45916" y="66668"/>
                    <a:pt x="46167" y="66442"/>
                    <a:pt x="46417" y="66192"/>
                  </a:cubicBezTo>
                  <a:cubicBezTo>
                    <a:pt x="47370" y="65214"/>
                    <a:pt x="48197" y="64112"/>
                    <a:pt x="48873" y="62934"/>
                  </a:cubicBezTo>
                  <a:cubicBezTo>
                    <a:pt x="49049" y="62633"/>
                    <a:pt x="49174" y="62307"/>
                    <a:pt x="49325" y="62006"/>
                  </a:cubicBezTo>
                  <a:lnTo>
                    <a:pt x="49550" y="61555"/>
                  </a:lnTo>
                  <a:cubicBezTo>
                    <a:pt x="49625" y="61405"/>
                    <a:pt x="49675" y="61229"/>
                    <a:pt x="49726" y="61079"/>
                  </a:cubicBezTo>
                  <a:lnTo>
                    <a:pt x="50102" y="60102"/>
                  </a:lnTo>
                  <a:lnTo>
                    <a:pt x="50352" y="59124"/>
                  </a:lnTo>
                  <a:cubicBezTo>
                    <a:pt x="50377" y="58949"/>
                    <a:pt x="50427" y="58798"/>
                    <a:pt x="50452" y="58623"/>
                  </a:cubicBezTo>
                  <a:lnTo>
                    <a:pt x="50528" y="58122"/>
                  </a:lnTo>
                  <a:cubicBezTo>
                    <a:pt x="50578" y="57771"/>
                    <a:pt x="50653" y="57445"/>
                    <a:pt x="50678" y="57094"/>
                  </a:cubicBezTo>
                  <a:lnTo>
                    <a:pt x="50728" y="56066"/>
                  </a:lnTo>
                  <a:lnTo>
                    <a:pt x="50753" y="55816"/>
                  </a:lnTo>
                  <a:cubicBezTo>
                    <a:pt x="50753" y="55741"/>
                    <a:pt x="50753" y="55640"/>
                    <a:pt x="50753" y="55540"/>
                  </a:cubicBez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78" y="49726"/>
                  </a:lnTo>
                  <a:lnTo>
                    <a:pt x="50853" y="48197"/>
                  </a:lnTo>
                  <a:lnTo>
                    <a:pt x="50878" y="47821"/>
                  </a:lnTo>
                  <a:lnTo>
                    <a:pt x="50929" y="47445"/>
                  </a:lnTo>
                  <a:lnTo>
                    <a:pt x="51029" y="46693"/>
                  </a:lnTo>
                  <a:cubicBezTo>
                    <a:pt x="51154" y="45665"/>
                    <a:pt x="51430" y="44688"/>
                    <a:pt x="51706" y="43685"/>
                  </a:cubicBezTo>
                  <a:cubicBezTo>
                    <a:pt x="51831" y="43209"/>
                    <a:pt x="52031" y="42733"/>
                    <a:pt x="52207" y="42257"/>
                  </a:cubicBezTo>
                  <a:lnTo>
                    <a:pt x="52457" y="41530"/>
                  </a:lnTo>
                  <a:cubicBezTo>
                    <a:pt x="52558" y="41279"/>
                    <a:pt x="52683" y="41054"/>
                    <a:pt x="52783" y="40828"/>
                  </a:cubicBezTo>
                  <a:lnTo>
                    <a:pt x="53460" y="39450"/>
                  </a:lnTo>
                  <a:lnTo>
                    <a:pt x="54237" y="38146"/>
                  </a:lnTo>
                  <a:cubicBezTo>
                    <a:pt x="54387" y="37921"/>
                    <a:pt x="54488" y="37695"/>
                    <a:pt x="54663" y="37495"/>
                  </a:cubicBezTo>
                  <a:lnTo>
                    <a:pt x="55114" y="36893"/>
                  </a:lnTo>
                  <a:cubicBezTo>
                    <a:pt x="55415" y="36492"/>
                    <a:pt x="55691" y="36041"/>
                    <a:pt x="56041" y="35665"/>
                  </a:cubicBezTo>
                  <a:lnTo>
                    <a:pt x="57069" y="34537"/>
                  </a:lnTo>
                  <a:cubicBezTo>
                    <a:pt x="57420" y="34162"/>
                    <a:pt x="57821" y="33836"/>
                    <a:pt x="58172" y="33485"/>
                  </a:cubicBezTo>
                  <a:cubicBezTo>
                    <a:pt x="58924" y="32783"/>
                    <a:pt x="59776" y="32207"/>
                    <a:pt x="60578" y="31605"/>
                  </a:cubicBezTo>
                  <a:lnTo>
                    <a:pt x="61881" y="30803"/>
                  </a:lnTo>
                  <a:cubicBezTo>
                    <a:pt x="62107" y="30678"/>
                    <a:pt x="62307" y="30527"/>
                    <a:pt x="62558" y="30427"/>
                  </a:cubicBezTo>
                  <a:lnTo>
                    <a:pt x="63234" y="30076"/>
                  </a:lnTo>
                  <a:cubicBezTo>
                    <a:pt x="65064" y="29149"/>
                    <a:pt x="67044" y="28547"/>
                    <a:pt x="69024" y="28172"/>
                  </a:cubicBezTo>
                  <a:lnTo>
                    <a:pt x="70553" y="27921"/>
                  </a:lnTo>
                  <a:cubicBezTo>
                    <a:pt x="71054" y="27871"/>
                    <a:pt x="71555" y="27871"/>
                    <a:pt x="72082" y="27821"/>
                  </a:cubicBezTo>
                  <a:cubicBezTo>
                    <a:pt x="72620" y="27796"/>
                    <a:pt x="73078" y="27789"/>
                    <a:pt x="73510" y="27789"/>
                  </a:cubicBezTo>
                  <a:cubicBezTo>
                    <a:pt x="73942" y="27789"/>
                    <a:pt x="74350" y="27796"/>
                    <a:pt x="74788" y="27796"/>
                  </a:cubicBezTo>
                  <a:lnTo>
                    <a:pt x="83736" y="27796"/>
                  </a:lnTo>
                  <a:lnTo>
                    <a:pt x="84788" y="27720"/>
                  </a:lnTo>
                  <a:lnTo>
                    <a:pt x="85290" y="27720"/>
                  </a:lnTo>
                  <a:cubicBezTo>
                    <a:pt x="85465" y="27695"/>
                    <a:pt x="85615" y="27670"/>
                    <a:pt x="85791" y="27645"/>
                  </a:cubicBezTo>
                  <a:lnTo>
                    <a:pt x="86819" y="27495"/>
                  </a:lnTo>
                  <a:lnTo>
                    <a:pt x="87796" y="27219"/>
                  </a:lnTo>
                  <a:cubicBezTo>
                    <a:pt x="87971" y="27194"/>
                    <a:pt x="88122" y="27144"/>
                    <a:pt x="88297" y="27094"/>
                  </a:cubicBezTo>
                  <a:lnTo>
                    <a:pt x="88773" y="26918"/>
                  </a:lnTo>
                  <a:cubicBezTo>
                    <a:pt x="90077" y="26492"/>
                    <a:pt x="91280" y="25816"/>
                    <a:pt x="92408" y="25064"/>
                  </a:cubicBezTo>
                  <a:lnTo>
                    <a:pt x="93235" y="24437"/>
                  </a:lnTo>
                  <a:cubicBezTo>
                    <a:pt x="93485" y="24237"/>
                    <a:pt x="93736" y="23986"/>
                    <a:pt x="93986" y="23760"/>
                  </a:cubicBezTo>
                  <a:lnTo>
                    <a:pt x="94362" y="23410"/>
                  </a:lnTo>
                  <a:lnTo>
                    <a:pt x="94713" y="23034"/>
                  </a:lnTo>
                  <a:cubicBezTo>
                    <a:pt x="94939" y="22783"/>
                    <a:pt x="95189" y="22532"/>
                    <a:pt x="95390" y="22257"/>
                  </a:cubicBezTo>
                  <a:cubicBezTo>
                    <a:pt x="95791" y="21705"/>
                    <a:pt x="96242" y="21179"/>
                    <a:pt x="96568" y="20577"/>
                  </a:cubicBezTo>
                  <a:cubicBezTo>
                    <a:pt x="96944" y="20026"/>
                    <a:pt x="97220" y="19374"/>
                    <a:pt x="97520" y="18773"/>
                  </a:cubicBezTo>
                  <a:cubicBezTo>
                    <a:pt x="97646" y="18472"/>
                    <a:pt x="97746" y="18121"/>
                    <a:pt x="97871" y="17821"/>
                  </a:cubicBezTo>
                  <a:lnTo>
                    <a:pt x="98047" y="17344"/>
                  </a:lnTo>
                  <a:cubicBezTo>
                    <a:pt x="98097" y="17169"/>
                    <a:pt x="98147" y="17019"/>
                    <a:pt x="98172" y="16843"/>
                  </a:cubicBezTo>
                  <a:lnTo>
                    <a:pt x="98448" y="15841"/>
                  </a:lnTo>
                  <a:lnTo>
                    <a:pt x="98598" y="14838"/>
                  </a:lnTo>
                  <a:cubicBezTo>
                    <a:pt x="98623" y="14663"/>
                    <a:pt x="98648" y="14512"/>
                    <a:pt x="98673" y="14337"/>
                  </a:cubicBezTo>
                  <a:lnTo>
                    <a:pt x="98698" y="13811"/>
                  </a:lnTo>
                  <a:lnTo>
                    <a:pt x="98748" y="12783"/>
                  </a:lnTo>
                  <a:lnTo>
                    <a:pt x="98748" y="10227"/>
                  </a:lnTo>
                  <a:lnTo>
                    <a:pt x="98748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231300" y="1693800"/>
              <a:ext cx="2637165" cy="2750116"/>
            </a:xfrm>
            <a:custGeom>
              <a:avLst/>
              <a:gdLst/>
              <a:ahLst/>
              <a:cxnLst/>
              <a:rect l="l" t="t" r="r" b="b"/>
              <a:pathLst>
                <a:path w="98724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785"/>
                  </a:lnTo>
                  <a:lnTo>
                    <a:pt x="95365" y="14287"/>
                  </a:lnTo>
                  <a:cubicBezTo>
                    <a:pt x="95365" y="14437"/>
                    <a:pt x="95315" y="14613"/>
                    <a:pt x="95290" y="14763"/>
                  </a:cubicBezTo>
                  <a:lnTo>
                    <a:pt x="95139" y="15740"/>
                  </a:lnTo>
                  <a:lnTo>
                    <a:pt x="94914" y="16693"/>
                  </a:lnTo>
                  <a:cubicBezTo>
                    <a:pt x="94864" y="16843"/>
                    <a:pt x="94838" y="17019"/>
                    <a:pt x="94788" y="17169"/>
                  </a:cubicBezTo>
                  <a:lnTo>
                    <a:pt x="94613" y="17620"/>
                  </a:lnTo>
                  <a:cubicBezTo>
                    <a:pt x="94488" y="17921"/>
                    <a:pt x="94387" y="18247"/>
                    <a:pt x="94262" y="18547"/>
                  </a:cubicBezTo>
                  <a:cubicBezTo>
                    <a:pt x="93961" y="19124"/>
                    <a:pt x="93711" y="19750"/>
                    <a:pt x="93360" y="20302"/>
                  </a:cubicBezTo>
                  <a:cubicBezTo>
                    <a:pt x="93034" y="20878"/>
                    <a:pt x="92608" y="21379"/>
                    <a:pt x="92232" y="21906"/>
                  </a:cubicBezTo>
                  <a:cubicBezTo>
                    <a:pt x="92006" y="22156"/>
                    <a:pt x="91781" y="22407"/>
                    <a:pt x="91555" y="22633"/>
                  </a:cubicBezTo>
                  <a:lnTo>
                    <a:pt x="91229" y="23009"/>
                  </a:lnTo>
                  <a:lnTo>
                    <a:pt x="90879" y="23334"/>
                  </a:lnTo>
                  <a:cubicBezTo>
                    <a:pt x="90628" y="23560"/>
                    <a:pt x="90377" y="23786"/>
                    <a:pt x="90127" y="24011"/>
                  </a:cubicBezTo>
                  <a:lnTo>
                    <a:pt x="89350" y="24588"/>
                  </a:lnTo>
                  <a:cubicBezTo>
                    <a:pt x="88247" y="25314"/>
                    <a:pt x="87094" y="25991"/>
                    <a:pt x="85841" y="26392"/>
                  </a:cubicBezTo>
                  <a:lnTo>
                    <a:pt x="85390" y="26567"/>
                  </a:lnTo>
                  <a:cubicBezTo>
                    <a:pt x="85239" y="26618"/>
                    <a:pt x="85064" y="26643"/>
                    <a:pt x="84914" y="26693"/>
                  </a:cubicBezTo>
                  <a:lnTo>
                    <a:pt x="83961" y="26918"/>
                  </a:lnTo>
                  <a:lnTo>
                    <a:pt x="82984" y="27069"/>
                  </a:lnTo>
                  <a:cubicBezTo>
                    <a:pt x="82833" y="27094"/>
                    <a:pt x="82658" y="27144"/>
                    <a:pt x="82508" y="27144"/>
                  </a:cubicBezTo>
                  <a:lnTo>
                    <a:pt x="82006" y="27169"/>
                  </a:lnTo>
                  <a:lnTo>
                    <a:pt x="81004" y="27219"/>
                  </a:lnTo>
                  <a:lnTo>
                    <a:pt x="72056" y="27219"/>
                  </a:lnTo>
                  <a:cubicBezTo>
                    <a:pt x="71705" y="27219"/>
                    <a:pt x="71379" y="27215"/>
                    <a:pt x="71041" y="27215"/>
                  </a:cubicBezTo>
                  <a:cubicBezTo>
                    <a:pt x="70534" y="27215"/>
                    <a:pt x="70001" y="27224"/>
                    <a:pt x="69325" y="27269"/>
                  </a:cubicBezTo>
                  <a:cubicBezTo>
                    <a:pt x="68798" y="27294"/>
                    <a:pt x="68272" y="27294"/>
                    <a:pt x="67746" y="27369"/>
                  </a:cubicBezTo>
                  <a:lnTo>
                    <a:pt x="66192" y="27595"/>
                  </a:lnTo>
                  <a:cubicBezTo>
                    <a:pt x="64162" y="27996"/>
                    <a:pt x="62132" y="28623"/>
                    <a:pt x="60252" y="29575"/>
                  </a:cubicBezTo>
                  <a:lnTo>
                    <a:pt x="59550" y="29926"/>
                  </a:lnTo>
                  <a:cubicBezTo>
                    <a:pt x="59324" y="30026"/>
                    <a:pt x="59099" y="30177"/>
                    <a:pt x="58873" y="30302"/>
                  </a:cubicBezTo>
                  <a:lnTo>
                    <a:pt x="57520" y="31129"/>
                  </a:lnTo>
                  <a:cubicBezTo>
                    <a:pt x="56693" y="31755"/>
                    <a:pt x="55816" y="32332"/>
                    <a:pt x="55064" y="33084"/>
                  </a:cubicBezTo>
                  <a:cubicBezTo>
                    <a:pt x="54688" y="33435"/>
                    <a:pt x="54287" y="33761"/>
                    <a:pt x="53936" y="34162"/>
                  </a:cubicBezTo>
                  <a:lnTo>
                    <a:pt x="52883" y="35314"/>
                  </a:lnTo>
                  <a:cubicBezTo>
                    <a:pt x="52532" y="35690"/>
                    <a:pt x="52232" y="36141"/>
                    <a:pt x="51906" y="36542"/>
                  </a:cubicBezTo>
                  <a:lnTo>
                    <a:pt x="51455" y="37169"/>
                  </a:lnTo>
                  <a:cubicBezTo>
                    <a:pt x="51304" y="37395"/>
                    <a:pt x="51179" y="37620"/>
                    <a:pt x="51029" y="37846"/>
                  </a:cubicBezTo>
                  <a:lnTo>
                    <a:pt x="50227" y="39174"/>
                  </a:lnTo>
                  <a:lnTo>
                    <a:pt x="49525" y="40603"/>
                  </a:lnTo>
                  <a:cubicBezTo>
                    <a:pt x="49425" y="40828"/>
                    <a:pt x="49299" y="41054"/>
                    <a:pt x="49199" y="41304"/>
                  </a:cubicBezTo>
                  <a:lnTo>
                    <a:pt x="48923" y="42056"/>
                  </a:lnTo>
                  <a:cubicBezTo>
                    <a:pt x="48773" y="42532"/>
                    <a:pt x="48547" y="43034"/>
                    <a:pt x="48422" y="43535"/>
                  </a:cubicBezTo>
                  <a:cubicBezTo>
                    <a:pt x="48146" y="44538"/>
                    <a:pt x="47871" y="45565"/>
                    <a:pt x="47745" y="46593"/>
                  </a:cubicBezTo>
                  <a:lnTo>
                    <a:pt x="47620" y="47370"/>
                  </a:lnTo>
                  <a:lnTo>
                    <a:pt x="47570" y="47771"/>
                  </a:lnTo>
                  <a:lnTo>
                    <a:pt x="47545" y="48147"/>
                  </a:lnTo>
                  <a:lnTo>
                    <a:pt x="47470" y="49726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45" y="55816"/>
                  </a:lnTo>
                  <a:lnTo>
                    <a:pt x="47445" y="56066"/>
                  </a:lnTo>
                  <a:lnTo>
                    <a:pt x="47395" y="57044"/>
                  </a:lnTo>
                  <a:cubicBezTo>
                    <a:pt x="47370" y="57370"/>
                    <a:pt x="47294" y="57695"/>
                    <a:pt x="47244" y="58021"/>
                  </a:cubicBezTo>
                  <a:lnTo>
                    <a:pt x="47169" y="58523"/>
                  </a:lnTo>
                  <a:cubicBezTo>
                    <a:pt x="47144" y="58673"/>
                    <a:pt x="47094" y="58823"/>
                    <a:pt x="47069" y="58999"/>
                  </a:cubicBezTo>
                  <a:lnTo>
                    <a:pt x="46818" y="59951"/>
                  </a:lnTo>
                  <a:lnTo>
                    <a:pt x="46467" y="60878"/>
                  </a:lnTo>
                  <a:cubicBezTo>
                    <a:pt x="46417" y="61029"/>
                    <a:pt x="46367" y="61179"/>
                    <a:pt x="46292" y="61330"/>
                  </a:cubicBezTo>
                  <a:lnTo>
                    <a:pt x="46091" y="61781"/>
                  </a:lnTo>
                  <a:cubicBezTo>
                    <a:pt x="45941" y="62056"/>
                    <a:pt x="45816" y="62357"/>
                    <a:pt x="45640" y="62658"/>
                  </a:cubicBezTo>
                  <a:cubicBezTo>
                    <a:pt x="45014" y="63786"/>
                    <a:pt x="44187" y="64838"/>
                    <a:pt x="43284" y="65791"/>
                  </a:cubicBezTo>
                  <a:lnTo>
                    <a:pt x="42557" y="66467"/>
                  </a:lnTo>
                  <a:cubicBezTo>
                    <a:pt x="42432" y="66568"/>
                    <a:pt x="42332" y="66693"/>
                    <a:pt x="42182" y="66793"/>
                  </a:cubicBezTo>
                  <a:lnTo>
                    <a:pt x="41806" y="67094"/>
                  </a:lnTo>
                  <a:cubicBezTo>
                    <a:pt x="41530" y="67269"/>
                    <a:pt x="41279" y="67495"/>
                    <a:pt x="41004" y="67670"/>
                  </a:cubicBezTo>
                  <a:lnTo>
                    <a:pt x="40151" y="68172"/>
                  </a:lnTo>
                  <a:cubicBezTo>
                    <a:pt x="38999" y="68798"/>
                    <a:pt x="37796" y="69350"/>
                    <a:pt x="36517" y="69625"/>
                  </a:cubicBezTo>
                  <a:lnTo>
                    <a:pt x="36041" y="69751"/>
                  </a:lnTo>
                  <a:cubicBezTo>
                    <a:pt x="35866" y="69776"/>
                    <a:pt x="35715" y="69776"/>
                    <a:pt x="35540" y="69826"/>
                  </a:cubicBezTo>
                  <a:lnTo>
                    <a:pt x="34562" y="69976"/>
                  </a:lnTo>
                  <a:lnTo>
                    <a:pt x="33585" y="70001"/>
                  </a:lnTo>
                  <a:lnTo>
                    <a:pt x="33084" y="70051"/>
                  </a:lnTo>
                  <a:lnTo>
                    <a:pt x="22858" y="70051"/>
                  </a:lnTo>
                  <a:lnTo>
                    <a:pt x="22081" y="70076"/>
                  </a:lnTo>
                  <a:lnTo>
                    <a:pt x="20527" y="70152"/>
                  </a:lnTo>
                  <a:lnTo>
                    <a:pt x="18973" y="70402"/>
                  </a:lnTo>
                  <a:cubicBezTo>
                    <a:pt x="18698" y="70427"/>
                    <a:pt x="18447" y="70478"/>
                    <a:pt x="18196" y="70528"/>
                  </a:cubicBezTo>
                  <a:lnTo>
                    <a:pt x="17419" y="70703"/>
                  </a:lnTo>
                  <a:cubicBezTo>
                    <a:pt x="16918" y="70853"/>
                    <a:pt x="16417" y="70954"/>
                    <a:pt x="15916" y="71129"/>
                  </a:cubicBezTo>
                  <a:cubicBezTo>
                    <a:pt x="14913" y="71480"/>
                    <a:pt x="13936" y="71806"/>
                    <a:pt x="13008" y="72282"/>
                  </a:cubicBezTo>
                  <a:lnTo>
                    <a:pt x="12282" y="72633"/>
                  </a:lnTo>
                  <a:lnTo>
                    <a:pt x="11931" y="72808"/>
                  </a:lnTo>
                  <a:lnTo>
                    <a:pt x="11605" y="73009"/>
                  </a:lnTo>
                  <a:lnTo>
                    <a:pt x="10252" y="73836"/>
                  </a:lnTo>
                  <a:cubicBezTo>
                    <a:pt x="9825" y="74112"/>
                    <a:pt x="9424" y="74437"/>
                    <a:pt x="8998" y="74738"/>
                  </a:cubicBezTo>
                  <a:lnTo>
                    <a:pt x="8372" y="75214"/>
                  </a:lnTo>
                  <a:cubicBezTo>
                    <a:pt x="8171" y="75390"/>
                    <a:pt x="7971" y="75565"/>
                    <a:pt x="7770" y="75741"/>
                  </a:cubicBezTo>
                  <a:cubicBezTo>
                    <a:pt x="7394" y="76092"/>
                    <a:pt x="6993" y="76442"/>
                    <a:pt x="6617" y="76793"/>
                  </a:cubicBezTo>
                  <a:lnTo>
                    <a:pt x="5565" y="77971"/>
                  </a:lnTo>
                  <a:cubicBezTo>
                    <a:pt x="4211" y="79550"/>
                    <a:pt x="3033" y="81305"/>
                    <a:pt x="2156" y="83209"/>
                  </a:cubicBezTo>
                  <a:lnTo>
                    <a:pt x="1830" y="83911"/>
                  </a:lnTo>
                  <a:cubicBezTo>
                    <a:pt x="1730" y="84162"/>
                    <a:pt x="1630" y="84412"/>
                    <a:pt x="1555" y="84663"/>
                  </a:cubicBezTo>
                  <a:cubicBezTo>
                    <a:pt x="1354" y="85139"/>
                    <a:pt x="1179" y="85640"/>
                    <a:pt x="1003" y="86142"/>
                  </a:cubicBezTo>
                  <a:lnTo>
                    <a:pt x="627" y="87646"/>
                  </a:lnTo>
                  <a:cubicBezTo>
                    <a:pt x="552" y="87921"/>
                    <a:pt x="477" y="88172"/>
                    <a:pt x="427" y="88422"/>
                  </a:cubicBezTo>
                  <a:lnTo>
                    <a:pt x="327" y="89199"/>
                  </a:lnTo>
                  <a:cubicBezTo>
                    <a:pt x="251" y="89701"/>
                    <a:pt x="151" y="90227"/>
                    <a:pt x="101" y="90753"/>
                  </a:cubicBezTo>
                  <a:lnTo>
                    <a:pt x="26" y="92307"/>
                  </a:lnTo>
                  <a:lnTo>
                    <a:pt x="1" y="92708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59" y="92859"/>
                    <a:pt x="3309" y="92407"/>
                  </a:cubicBezTo>
                  <a:lnTo>
                    <a:pt x="3359" y="91054"/>
                  </a:lnTo>
                  <a:cubicBezTo>
                    <a:pt x="3409" y="90603"/>
                    <a:pt x="3485" y="90177"/>
                    <a:pt x="3560" y="89726"/>
                  </a:cubicBezTo>
                  <a:lnTo>
                    <a:pt x="3660" y="89049"/>
                  </a:lnTo>
                  <a:cubicBezTo>
                    <a:pt x="3685" y="88849"/>
                    <a:pt x="3760" y="88623"/>
                    <a:pt x="3810" y="88397"/>
                  </a:cubicBezTo>
                  <a:lnTo>
                    <a:pt x="4161" y="87094"/>
                  </a:lnTo>
                  <a:lnTo>
                    <a:pt x="4612" y="85841"/>
                  </a:lnTo>
                  <a:cubicBezTo>
                    <a:pt x="4688" y="85640"/>
                    <a:pt x="4763" y="85415"/>
                    <a:pt x="4838" y="85214"/>
                  </a:cubicBezTo>
                  <a:lnTo>
                    <a:pt x="5139" y="84613"/>
                  </a:lnTo>
                  <a:cubicBezTo>
                    <a:pt x="5866" y="82959"/>
                    <a:pt x="6893" y="81480"/>
                    <a:pt x="8046" y="80102"/>
                  </a:cubicBezTo>
                  <a:lnTo>
                    <a:pt x="8948" y="79124"/>
                  </a:lnTo>
                  <a:cubicBezTo>
                    <a:pt x="9274" y="78798"/>
                    <a:pt x="9625" y="78498"/>
                    <a:pt x="9951" y="78197"/>
                  </a:cubicBezTo>
                  <a:cubicBezTo>
                    <a:pt x="10101" y="78046"/>
                    <a:pt x="10277" y="77896"/>
                    <a:pt x="10452" y="77771"/>
                  </a:cubicBezTo>
                  <a:lnTo>
                    <a:pt x="10978" y="77345"/>
                  </a:lnTo>
                  <a:cubicBezTo>
                    <a:pt x="11354" y="77094"/>
                    <a:pt x="11680" y="76793"/>
                    <a:pt x="12081" y="76568"/>
                  </a:cubicBezTo>
                  <a:lnTo>
                    <a:pt x="13209" y="75866"/>
                  </a:lnTo>
                  <a:lnTo>
                    <a:pt x="13510" y="75691"/>
                  </a:lnTo>
                  <a:lnTo>
                    <a:pt x="13810" y="75540"/>
                  </a:lnTo>
                  <a:lnTo>
                    <a:pt x="14412" y="75264"/>
                  </a:lnTo>
                  <a:cubicBezTo>
                    <a:pt x="15214" y="74838"/>
                    <a:pt x="16066" y="74563"/>
                    <a:pt x="16893" y="74237"/>
                  </a:cubicBezTo>
                  <a:cubicBezTo>
                    <a:pt x="17319" y="74112"/>
                    <a:pt x="17770" y="74011"/>
                    <a:pt x="18196" y="73911"/>
                  </a:cubicBezTo>
                  <a:lnTo>
                    <a:pt x="18848" y="73736"/>
                  </a:lnTo>
                  <a:cubicBezTo>
                    <a:pt x="19074" y="73686"/>
                    <a:pt x="19299" y="73660"/>
                    <a:pt x="19525" y="73635"/>
                  </a:cubicBezTo>
                  <a:lnTo>
                    <a:pt x="20853" y="73435"/>
                  </a:lnTo>
                  <a:lnTo>
                    <a:pt x="22181" y="73360"/>
                  </a:lnTo>
                  <a:lnTo>
                    <a:pt x="22858" y="73335"/>
                  </a:lnTo>
                  <a:lnTo>
                    <a:pt x="33084" y="73335"/>
                  </a:lnTo>
                  <a:lnTo>
                    <a:pt x="33685" y="73285"/>
                  </a:lnTo>
                  <a:lnTo>
                    <a:pt x="34888" y="73234"/>
                  </a:lnTo>
                  <a:lnTo>
                    <a:pt x="36091" y="73059"/>
                  </a:lnTo>
                  <a:cubicBezTo>
                    <a:pt x="36292" y="73009"/>
                    <a:pt x="36492" y="72984"/>
                    <a:pt x="36693" y="72959"/>
                  </a:cubicBezTo>
                  <a:lnTo>
                    <a:pt x="37269" y="72808"/>
                  </a:lnTo>
                  <a:cubicBezTo>
                    <a:pt x="38873" y="72457"/>
                    <a:pt x="40352" y="71806"/>
                    <a:pt x="41781" y="71029"/>
                  </a:cubicBezTo>
                  <a:lnTo>
                    <a:pt x="42808" y="70402"/>
                  </a:lnTo>
                  <a:cubicBezTo>
                    <a:pt x="43159" y="70202"/>
                    <a:pt x="43460" y="69926"/>
                    <a:pt x="43786" y="69701"/>
                  </a:cubicBezTo>
                  <a:lnTo>
                    <a:pt x="44262" y="69325"/>
                  </a:lnTo>
                  <a:cubicBezTo>
                    <a:pt x="44437" y="69199"/>
                    <a:pt x="44562" y="69074"/>
                    <a:pt x="44713" y="68924"/>
                  </a:cubicBezTo>
                  <a:cubicBezTo>
                    <a:pt x="45014" y="68648"/>
                    <a:pt x="45314" y="68397"/>
                    <a:pt x="45615" y="68122"/>
                  </a:cubicBezTo>
                  <a:cubicBezTo>
                    <a:pt x="46743" y="66944"/>
                    <a:pt x="47720" y="65665"/>
                    <a:pt x="48522" y="64237"/>
                  </a:cubicBezTo>
                  <a:cubicBezTo>
                    <a:pt x="48723" y="63911"/>
                    <a:pt x="48873" y="63535"/>
                    <a:pt x="49049" y="63159"/>
                  </a:cubicBezTo>
                  <a:lnTo>
                    <a:pt x="49324" y="62608"/>
                  </a:lnTo>
                  <a:cubicBezTo>
                    <a:pt x="49400" y="62432"/>
                    <a:pt x="49475" y="62232"/>
                    <a:pt x="49525" y="62056"/>
                  </a:cubicBezTo>
                  <a:lnTo>
                    <a:pt x="49951" y="60929"/>
                  </a:lnTo>
                  <a:lnTo>
                    <a:pt x="50252" y="59751"/>
                  </a:lnTo>
                  <a:cubicBezTo>
                    <a:pt x="50302" y="59550"/>
                    <a:pt x="50352" y="59350"/>
                    <a:pt x="50402" y="59149"/>
                  </a:cubicBezTo>
                  <a:lnTo>
                    <a:pt x="50477" y="58548"/>
                  </a:lnTo>
                  <a:cubicBezTo>
                    <a:pt x="50552" y="58147"/>
                    <a:pt x="50628" y="57771"/>
                    <a:pt x="50653" y="57370"/>
                  </a:cubicBezTo>
                  <a:cubicBezTo>
                    <a:pt x="50678" y="56543"/>
                    <a:pt x="50753" y="55766"/>
                    <a:pt x="50753" y="54888"/>
                  </a:cubicBezTo>
                  <a:cubicBezTo>
                    <a:pt x="50753" y="53184"/>
                    <a:pt x="50728" y="51505"/>
                    <a:pt x="50753" y="49776"/>
                  </a:cubicBezTo>
                  <a:lnTo>
                    <a:pt x="50828" y="48422"/>
                  </a:lnTo>
                  <a:lnTo>
                    <a:pt x="50853" y="48096"/>
                  </a:lnTo>
                  <a:lnTo>
                    <a:pt x="50878" y="47771"/>
                  </a:lnTo>
                  <a:lnTo>
                    <a:pt x="50979" y="47094"/>
                  </a:lnTo>
                  <a:cubicBezTo>
                    <a:pt x="51079" y="46192"/>
                    <a:pt x="51355" y="45340"/>
                    <a:pt x="51555" y="44462"/>
                  </a:cubicBezTo>
                  <a:cubicBezTo>
                    <a:pt x="51680" y="44036"/>
                    <a:pt x="51856" y="43635"/>
                    <a:pt x="52006" y="43209"/>
                  </a:cubicBezTo>
                  <a:lnTo>
                    <a:pt x="52232" y="42583"/>
                  </a:lnTo>
                  <a:cubicBezTo>
                    <a:pt x="52307" y="42357"/>
                    <a:pt x="52432" y="42157"/>
                    <a:pt x="52507" y="41956"/>
                  </a:cubicBezTo>
                  <a:lnTo>
                    <a:pt x="53109" y="40753"/>
                  </a:lnTo>
                  <a:lnTo>
                    <a:pt x="53811" y="39600"/>
                  </a:lnTo>
                  <a:cubicBezTo>
                    <a:pt x="53911" y="39400"/>
                    <a:pt x="54011" y="39199"/>
                    <a:pt x="54162" y="39024"/>
                  </a:cubicBezTo>
                  <a:lnTo>
                    <a:pt x="54563" y="38497"/>
                  </a:lnTo>
                  <a:cubicBezTo>
                    <a:pt x="54838" y="38146"/>
                    <a:pt x="55089" y="37771"/>
                    <a:pt x="55390" y="37445"/>
                  </a:cubicBezTo>
                  <a:lnTo>
                    <a:pt x="56292" y="36442"/>
                  </a:lnTo>
                  <a:cubicBezTo>
                    <a:pt x="56593" y="36091"/>
                    <a:pt x="56944" y="35816"/>
                    <a:pt x="57269" y="35515"/>
                  </a:cubicBezTo>
                  <a:cubicBezTo>
                    <a:pt x="57896" y="34888"/>
                    <a:pt x="58673" y="34387"/>
                    <a:pt x="59375" y="33836"/>
                  </a:cubicBezTo>
                  <a:lnTo>
                    <a:pt x="60527" y="33159"/>
                  </a:lnTo>
                  <a:cubicBezTo>
                    <a:pt x="60703" y="33034"/>
                    <a:pt x="60903" y="32908"/>
                    <a:pt x="61104" y="32808"/>
                  </a:cubicBezTo>
                  <a:lnTo>
                    <a:pt x="61705" y="32507"/>
                  </a:lnTo>
                  <a:cubicBezTo>
                    <a:pt x="63309" y="31680"/>
                    <a:pt x="65039" y="31179"/>
                    <a:pt x="66793" y="30828"/>
                  </a:cubicBezTo>
                  <a:lnTo>
                    <a:pt x="68122" y="30628"/>
                  </a:lnTo>
                  <a:cubicBezTo>
                    <a:pt x="68573" y="30578"/>
                    <a:pt x="69024" y="30578"/>
                    <a:pt x="69450" y="30552"/>
                  </a:cubicBezTo>
                  <a:cubicBezTo>
                    <a:pt x="70006" y="30507"/>
                    <a:pt x="70527" y="30498"/>
                    <a:pt x="71038" y="30498"/>
                  </a:cubicBezTo>
                  <a:cubicBezTo>
                    <a:pt x="71379" y="30498"/>
                    <a:pt x="71716" y="30502"/>
                    <a:pt x="72056" y="30502"/>
                  </a:cubicBezTo>
                  <a:lnTo>
                    <a:pt x="81004" y="30502"/>
                  </a:lnTo>
                  <a:lnTo>
                    <a:pt x="82207" y="30452"/>
                  </a:lnTo>
                  <a:lnTo>
                    <a:pt x="82833" y="30402"/>
                  </a:lnTo>
                  <a:cubicBezTo>
                    <a:pt x="83034" y="30402"/>
                    <a:pt x="83209" y="30352"/>
                    <a:pt x="83410" y="30327"/>
                  </a:cubicBezTo>
                  <a:lnTo>
                    <a:pt x="84613" y="30151"/>
                  </a:lnTo>
                  <a:lnTo>
                    <a:pt x="85791" y="29851"/>
                  </a:lnTo>
                  <a:cubicBezTo>
                    <a:pt x="85991" y="29801"/>
                    <a:pt x="86192" y="29750"/>
                    <a:pt x="86367" y="29700"/>
                  </a:cubicBezTo>
                  <a:lnTo>
                    <a:pt x="86944" y="29475"/>
                  </a:lnTo>
                  <a:cubicBezTo>
                    <a:pt x="88472" y="28974"/>
                    <a:pt x="89901" y="28172"/>
                    <a:pt x="91229" y="27269"/>
                  </a:cubicBezTo>
                  <a:lnTo>
                    <a:pt x="92207" y="26542"/>
                  </a:lnTo>
                  <a:cubicBezTo>
                    <a:pt x="92508" y="26292"/>
                    <a:pt x="92808" y="26016"/>
                    <a:pt x="93109" y="25740"/>
                  </a:cubicBezTo>
                  <a:lnTo>
                    <a:pt x="93560" y="25339"/>
                  </a:lnTo>
                  <a:lnTo>
                    <a:pt x="93961" y="24888"/>
                  </a:lnTo>
                  <a:cubicBezTo>
                    <a:pt x="94237" y="24588"/>
                    <a:pt x="94513" y="24287"/>
                    <a:pt x="94763" y="23986"/>
                  </a:cubicBezTo>
                  <a:cubicBezTo>
                    <a:pt x="95239" y="23334"/>
                    <a:pt x="95766" y="22708"/>
                    <a:pt x="96142" y="21981"/>
                  </a:cubicBezTo>
                  <a:cubicBezTo>
                    <a:pt x="96593" y="21329"/>
                    <a:pt x="96919" y="20577"/>
                    <a:pt x="97270" y="19851"/>
                  </a:cubicBezTo>
                  <a:cubicBezTo>
                    <a:pt x="97445" y="19475"/>
                    <a:pt x="97570" y="19099"/>
                    <a:pt x="97696" y="18723"/>
                  </a:cubicBezTo>
                  <a:lnTo>
                    <a:pt x="97921" y="18146"/>
                  </a:lnTo>
                  <a:cubicBezTo>
                    <a:pt x="97971" y="17946"/>
                    <a:pt x="98021" y="17770"/>
                    <a:pt x="98072" y="17570"/>
                  </a:cubicBezTo>
                  <a:lnTo>
                    <a:pt x="98372" y="16392"/>
                  </a:lnTo>
                  <a:lnTo>
                    <a:pt x="98548" y="15189"/>
                  </a:lnTo>
                  <a:cubicBezTo>
                    <a:pt x="98573" y="14988"/>
                    <a:pt x="98623" y="14788"/>
                    <a:pt x="98623" y="14587"/>
                  </a:cubicBezTo>
                  <a:lnTo>
                    <a:pt x="98673" y="13986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303608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961"/>
                  </a:lnTo>
                  <a:lnTo>
                    <a:pt x="95365" y="14537"/>
                  </a:lnTo>
                  <a:cubicBezTo>
                    <a:pt x="95339" y="14738"/>
                    <a:pt x="95314" y="14938"/>
                    <a:pt x="95289" y="15114"/>
                  </a:cubicBezTo>
                  <a:lnTo>
                    <a:pt x="95114" y="16292"/>
                  </a:lnTo>
                  <a:lnTo>
                    <a:pt x="94813" y="17420"/>
                  </a:lnTo>
                  <a:cubicBezTo>
                    <a:pt x="94763" y="17595"/>
                    <a:pt x="94713" y="17796"/>
                    <a:pt x="94663" y="17971"/>
                  </a:cubicBezTo>
                  <a:lnTo>
                    <a:pt x="94462" y="18522"/>
                  </a:lnTo>
                  <a:cubicBezTo>
                    <a:pt x="94312" y="18898"/>
                    <a:pt x="94212" y="19274"/>
                    <a:pt x="94061" y="19625"/>
                  </a:cubicBezTo>
                  <a:cubicBezTo>
                    <a:pt x="93710" y="20327"/>
                    <a:pt x="93410" y="21054"/>
                    <a:pt x="92959" y="21705"/>
                  </a:cubicBezTo>
                  <a:cubicBezTo>
                    <a:pt x="92583" y="22382"/>
                    <a:pt x="92081" y="22984"/>
                    <a:pt x="91630" y="23610"/>
                  </a:cubicBezTo>
                  <a:cubicBezTo>
                    <a:pt x="91380" y="23936"/>
                    <a:pt x="91104" y="24212"/>
                    <a:pt x="90853" y="24487"/>
                  </a:cubicBezTo>
                  <a:lnTo>
                    <a:pt x="90452" y="24938"/>
                  </a:lnTo>
                  <a:lnTo>
                    <a:pt x="90026" y="25314"/>
                  </a:lnTo>
                  <a:cubicBezTo>
                    <a:pt x="89725" y="25590"/>
                    <a:pt x="89450" y="25866"/>
                    <a:pt x="89149" y="26116"/>
                  </a:cubicBezTo>
                  <a:lnTo>
                    <a:pt x="88197" y="26818"/>
                  </a:lnTo>
                  <a:cubicBezTo>
                    <a:pt x="86918" y="27670"/>
                    <a:pt x="85540" y="28472"/>
                    <a:pt x="84061" y="28948"/>
                  </a:cubicBezTo>
                  <a:lnTo>
                    <a:pt x="83510" y="29149"/>
                  </a:lnTo>
                  <a:cubicBezTo>
                    <a:pt x="83309" y="29199"/>
                    <a:pt x="83134" y="29249"/>
                    <a:pt x="82933" y="29299"/>
                  </a:cubicBezTo>
                  <a:lnTo>
                    <a:pt x="81806" y="29600"/>
                  </a:lnTo>
                  <a:lnTo>
                    <a:pt x="80628" y="29776"/>
                  </a:lnTo>
                  <a:cubicBezTo>
                    <a:pt x="80452" y="29801"/>
                    <a:pt x="80252" y="29826"/>
                    <a:pt x="80051" y="29851"/>
                  </a:cubicBezTo>
                  <a:lnTo>
                    <a:pt x="79475" y="29876"/>
                  </a:lnTo>
                  <a:lnTo>
                    <a:pt x="78297" y="29926"/>
                  </a:lnTo>
                  <a:lnTo>
                    <a:pt x="69349" y="29926"/>
                  </a:lnTo>
                  <a:cubicBezTo>
                    <a:pt x="69136" y="29932"/>
                    <a:pt x="68925" y="29934"/>
                    <a:pt x="68713" y="29934"/>
                  </a:cubicBezTo>
                  <a:cubicBezTo>
                    <a:pt x="68500" y="29934"/>
                    <a:pt x="68287" y="29932"/>
                    <a:pt x="68071" y="29932"/>
                  </a:cubicBezTo>
                  <a:cubicBezTo>
                    <a:pt x="67639" y="29932"/>
                    <a:pt x="67194" y="29938"/>
                    <a:pt x="66718" y="29976"/>
                  </a:cubicBezTo>
                  <a:cubicBezTo>
                    <a:pt x="66267" y="30001"/>
                    <a:pt x="65816" y="30001"/>
                    <a:pt x="65339" y="30076"/>
                  </a:cubicBezTo>
                  <a:lnTo>
                    <a:pt x="63986" y="30277"/>
                  </a:lnTo>
                  <a:cubicBezTo>
                    <a:pt x="62181" y="30628"/>
                    <a:pt x="60377" y="31154"/>
                    <a:pt x="58748" y="32006"/>
                  </a:cubicBezTo>
                  <a:lnTo>
                    <a:pt x="58121" y="32307"/>
                  </a:lnTo>
                  <a:cubicBezTo>
                    <a:pt x="57921" y="32407"/>
                    <a:pt x="57720" y="32532"/>
                    <a:pt x="57520" y="32658"/>
                  </a:cubicBezTo>
                  <a:lnTo>
                    <a:pt x="56342" y="33385"/>
                  </a:lnTo>
                  <a:cubicBezTo>
                    <a:pt x="55615" y="33936"/>
                    <a:pt x="54838" y="34437"/>
                    <a:pt x="54186" y="35089"/>
                  </a:cubicBezTo>
                  <a:cubicBezTo>
                    <a:pt x="53836" y="35415"/>
                    <a:pt x="53485" y="35690"/>
                    <a:pt x="53184" y="36041"/>
                  </a:cubicBezTo>
                  <a:lnTo>
                    <a:pt x="52257" y="37069"/>
                  </a:lnTo>
                  <a:cubicBezTo>
                    <a:pt x="51931" y="37395"/>
                    <a:pt x="51680" y="37796"/>
                    <a:pt x="51404" y="38146"/>
                  </a:cubicBezTo>
                  <a:lnTo>
                    <a:pt x="50978" y="38723"/>
                  </a:lnTo>
                  <a:cubicBezTo>
                    <a:pt x="50853" y="38898"/>
                    <a:pt x="50728" y="39099"/>
                    <a:pt x="50602" y="39299"/>
                  </a:cubicBezTo>
                  <a:lnTo>
                    <a:pt x="49901" y="40477"/>
                  </a:lnTo>
                  <a:lnTo>
                    <a:pt x="49299" y="41730"/>
                  </a:lnTo>
                  <a:cubicBezTo>
                    <a:pt x="49199" y="41931"/>
                    <a:pt x="49099" y="42131"/>
                    <a:pt x="48998" y="42357"/>
                  </a:cubicBezTo>
                  <a:lnTo>
                    <a:pt x="48773" y="43009"/>
                  </a:lnTo>
                  <a:cubicBezTo>
                    <a:pt x="48622" y="43435"/>
                    <a:pt x="48422" y="43861"/>
                    <a:pt x="48322" y="44312"/>
                  </a:cubicBezTo>
                  <a:cubicBezTo>
                    <a:pt x="48096" y="45214"/>
                    <a:pt x="47820" y="46091"/>
                    <a:pt x="47720" y="47019"/>
                  </a:cubicBezTo>
                  <a:lnTo>
                    <a:pt x="47620" y="47695"/>
                  </a:lnTo>
                  <a:lnTo>
                    <a:pt x="47570" y="48046"/>
                  </a:lnTo>
                  <a:lnTo>
                    <a:pt x="47545" y="48372"/>
                  </a:lnTo>
                  <a:lnTo>
                    <a:pt x="47495" y="49751"/>
                  </a:lnTo>
                  <a:cubicBezTo>
                    <a:pt x="47470" y="50001"/>
                    <a:pt x="47470" y="50227"/>
                    <a:pt x="47470" y="50427"/>
                  </a:cubicBez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cubicBezTo>
                    <a:pt x="47495" y="55791"/>
                    <a:pt x="47419" y="56518"/>
                    <a:pt x="47394" y="57294"/>
                  </a:cubicBezTo>
                  <a:cubicBezTo>
                    <a:pt x="47344" y="57695"/>
                    <a:pt x="47269" y="58071"/>
                    <a:pt x="47219" y="58472"/>
                  </a:cubicBezTo>
                  <a:lnTo>
                    <a:pt x="47144" y="59049"/>
                  </a:lnTo>
                  <a:cubicBezTo>
                    <a:pt x="47094" y="59249"/>
                    <a:pt x="47043" y="59425"/>
                    <a:pt x="46993" y="59625"/>
                  </a:cubicBezTo>
                  <a:lnTo>
                    <a:pt x="46693" y="60753"/>
                  </a:lnTo>
                  <a:lnTo>
                    <a:pt x="46292" y="61856"/>
                  </a:lnTo>
                  <a:cubicBezTo>
                    <a:pt x="46241" y="62031"/>
                    <a:pt x="46166" y="62207"/>
                    <a:pt x="46091" y="62407"/>
                  </a:cubicBezTo>
                  <a:lnTo>
                    <a:pt x="45840" y="62934"/>
                  </a:lnTo>
                  <a:cubicBezTo>
                    <a:pt x="45665" y="63259"/>
                    <a:pt x="45515" y="63635"/>
                    <a:pt x="45314" y="63961"/>
                  </a:cubicBezTo>
                  <a:cubicBezTo>
                    <a:pt x="44537" y="65340"/>
                    <a:pt x="43585" y="66568"/>
                    <a:pt x="42507" y="67721"/>
                  </a:cubicBezTo>
                  <a:cubicBezTo>
                    <a:pt x="42231" y="67971"/>
                    <a:pt x="41931" y="68247"/>
                    <a:pt x="41630" y="68498"/>
                  </a:cubicBezTo>
                  <a:cubicBezTo>
                    <a:pt x="41505" y="68623"/>
                    <a:pt x="41354" y="68773"/>
                    <a:pt x="41204" y="68899"/>
                  </a:cubicBezTo>
                  <a:lnTo>
                    <a:pt x="40728" y="69249"/>
                  </a:lnTo>
                  <a:cubicBezTo>
                    <a:pt x="40427" y="69475"/>
                    <a:pt x="40126" y="69726"/>
                    <a:pt x="39775" y="69926"/>
                  </a:cubicBezTo>
                  <a:lnTo>
                    <a:pt x="38773" y="70553"/>
                  </a:lnTo>
                  <a:cubicBezTo>
                    <a:pt x="37419" y="71280"/>
                    <a:pt x="35966" y="71931"/>
                    <a:pt x="34437" y="72257"/>
                  </a:cubicBezTo>
                  <a:lnTo>
                    <a:pt x="33860" y="72407"/>
                  </a:lnTo>
                  <a:cubicBezTo>
                    <a:pt x="33685" y="72432"/>
                    <a:pt x="33485" y="72457"/>
                    <a:pt x="33284" y="72483"/>
                  </a:cubicBezTo>
                  <a:lnTo>
                    <a:pt x="32131" y="72658"/>
                  </a:lnTo>
                  <a:lnTo>
                    <a:pt x="30953" y="72733"/>
                  </a:lnTo>
                  <a:lnTo>
                    <a:pt x="30377" y="72758"/>
                  </a:lnTo>
                  <a:lnTo>
                    <a:pt x="20151" y="72758"/>
                  </a:lnTo>
                  <a:lnTo>
                    <a:pt x="19474" y="72783"/>
                  </a:lnTo>
                  <a:lnTo>
                    <a:pt x="18096" y="72858"/>
                  </a:lnTo>
                  <a:lnTo>
                    <a:pt x="16718" y="73059"/>
                  </a:lnTo>
                  <a:cubicBezTo>
                    <a:pt x="16492" y="73109"/>
                    <a:pt x="16266" y="73134"/>
                    <a:pt x="16041" y="73184"/>
                  </a:cubicBezTo>
                  <a:lnTo>
                    <a:pt x="15364" y="73360"/>
                  </a:lnTo>
                  <a:cubicBezTo>
                    <a:pt x="14913" y="73460"/>
                    <a:pt x="14462" y="73560"/>
                    <a:pt x="14036" y="73711"/>
                  </a:cubicBezTo>
                  <a:cubicBezTo>
                    <a:pt x="13159" y="74036"/>
                    <a:pt x="12281" y="74312"/>
                    <a:pt x="11454" y="74738"/>
                  </a:cubicBezTo>
                  <a:lnTo>
                    <a:pt x="10828" y="75039"/>
                  </a:lnTo>
                  <a:lnTo>
                    <a:pt x="10527" y="75189"/>
                  </a:lnTo>
                  <a:lnTo>
                    <a:pt x="10226" y="75365"/>
                  </a:lnTo>
                  <a:lnTo>
                    <a:pt x="9048" y="76092"/>
                  </a:lnTo>
                  <a:cubicBezTo>
                    <a:pt x="8672" y="76342"/>
                    <a:pt x="8296" y="76643"/>
                    <a:pt x="7920" y="76894"/>
                  </a:cubicBezTo>
                  <a:lnTo>
                    <a:pt x="7369" y="77320"/>
                  </a:lnTo>
                  <a:cubicBezTo>
                    <a:pt x="7194" y="77470"/>
                    <a:pt x="7043" y="77620"/>
                    <a:pt x="6868" y="77771"/>
                  </a:cubicBezTo>
                  <a:cubicBezTo>
                    <a:pt x="6517" y="78097"/>
                    <a:pt x="6166" y="78397"/>
                    <a:pt x="5840" y="78723"/>
                  </a:cubicBezTo>
                  <a:lnTo>
                    <a:pt x="4913" y="79751"/>
                  </a:lnTo>
                  <a:cubicBezTo>
                    <a:pt x="3735" y="81154"/>
                    <a:pt x="2657" y="82683"/>
                    <a:pt x="1905" y="84362"/>
                  </a:cubicBezTo>
                  <a:lnTo>
                    <a:pt x="1630" y="84989"/>
                  </a:lnTo>
                  <a:cubicBezTo>
                    <a:pt x="1529" y="85189"/>
                    <a:pt x="1454" y="85415"/>
                    <a:pt x="1379" y="85640"/>
                  </a:cubicBezTo>
                  <a:lnTo>
                    <a:pt x="903" y="86944"/>
                  </a:lnTo>
                  <a:lnTo>
                    <a:pt x="552" y="88272"/>
                  </a:lnTo>
                  <a:cubicBezTo>
                    <a:pt x="502" y="88498"/>
                    <a:pt x="427" y="88723"/>
                    <a:pt x="402" y="88949"/>
                  </a:cubicBezTo>
                  <a:lnTo>
                    <a:pt x="276" y="89625"/>
                  </a:lnTo>
                  <a:cubicBezTo>
                    <a:pt x="226" y="90102"/>
                    <a:pt x="126" y="90553"/>
                    <a:pt x="101" y="91004"/>
                  </a:cubicBezTo>
                  <a:lnTo>
                    <a:pt x="26" y="92382"/>
                  </a:lnTo>
                  <a:cubicBezTo>
                    <a:pt x="1" y="92859"/>
                    <a:pt x="1" y="93285"/>
                    <a:pt x="1" y="93711"/>
                  </a:cubicBez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84" y="92834"/>
                    <a:pt x="3309" y="92458"/>
                  </a:cubicBezTo>
                  <a:lnTo>
                    <a:pt x="3359" y="91305"/>
                  </a:lnTo>
                  <a:cubicBezTo>
                    <a:pt x="3384" y="90929"/>
                    <a:pt x="3484" y="90553"/>
                    <a:pt x="3534" y="90152"/>
                  </a:cubicBezTo>
                  <a:lnTo>
                    <a:pt x="3610" y="89600"/>
                  </a:lnTo>
                  <a:cubicBezTo>
                    <a:pt x="3635" y="89400"/>
                    <a:pt x="3710" y="89224"/>
                    <a:pt x="3760" y="89024"/>
                  </a:cubicBezTo>
                  <a:lnTo>
                    <a:pt x="4036" y="87896"/>
                  </a:lnTo>
                  <a:lnTo>
                    <a:pt x="4437" y="86818"/>
                  </a:lnTo>
                  <a:cubicBezTo>
                    <a:pt x="4512" y="86643"/>
                    <a:pt x="4562" y="86468"/>
                    <a:pt x="4637" y="86292"/>
                  </a:cubicBezTo>
                  <a:lnTo>
                    <a:pt x="4888" y="85766"/>
                  </a:lnTo>
                  <a:cubicBezTo>
                    <a:pt x="5514" y="84337"/>
                    <a:pt x="6417" y="83059"/>
                    <a:pt x="7394" y="81881"/>
                  </a:cubicBezTo>
                  <a:lnTo>
                    <a:pt x="8171" y="81029"/>
                  </a:lnTo>
                  <a:cubicBezTo>
                    <a:pt x="8447" y="80753"/>
                    <a:pt x="8748" y="80503"/>
                    <a:pt x="9023" y="80252"/>
                  </a:cubicBezTo>
                  <a:cubicBezTo>
                    <a:pt x="9174" y="80127"/>
                    <a:pt x="9324" y="79976"/>
                    <a:pt x="9449" y="79851"/>
                  </a:cubicBezTo>
                  <a:lnTo>
                    <a:pt x="9925" y="79500"/>
                  </a:lnTo>
                  <a:cubicBezTo>
                    <a:pt x="10251" y="79300"/>
                    <a:pt x="10527" y="79024"/>
                    <a:pt x="10853" y="78823"/>
                  </a:cubicBezTo>
                  <a:lnTo>
                    <a:pt x="11855" y="78222"/>
                  </a:lnTo>
                  <a:lnTo>
                    <a:pt x="12106" y="78072"/>
                  </a:lnTo>
                  <a:lnTo>
                    <a:pt x="12357" y="77946"/>
                  </a:lnTo>
                  <a:lnTo>
                    <a:pt x="12883" y="77696"/>
                  </a:lnTo>
                  <a:cubicBezTo>
                    <a:pt x="13560" y="77345"/>
                    <a:pt x="14311" y="77119"/>
                    <a:pt x="15013" y="76843"/>
                  </a:cubicBezTo>
                  <a:cubicBezTo>
                    <a:pt x="15389" y="76718"/>
                    <a:pt x="15765" y="76643"/>
                    <a:pt x="16141" y="76543"/>
                  </a:cubicBezTo>
                  <a:lnTo>
                    <a:pt x="16692" y="76392"/>
                  </a:lnTo>
                  <a:cubicBezTo>
                    <a:pt x="16893" y="76342"/>
                    <a:pt x="17093" y="76342"/>
                    <a:pt x="17269" y="76292"/>
                  </a:cubicBezTo>
                  <a:lnTo>
                    <a:pt x="18422" y="76117"/>
                  </a:lnTo>
                  <a:lnTo>
                    <a:pt x="19575" y="76067"/>
                  </a:lnTo>
                  <a:lnTo>
                    <a:pt x="20151" y="76041"/>
                  </a:lnTo>
                  <a:lnTo>
                    <a:pt x="30377" y="76041"/>
                  </a:lnTo>
                  <a:lnTo>
                    <a:pt x="31078" y="76016"/>
                  </a:lnTo>
                  <a:lnTo>
                    <a:pt x="32457" y="75941"/>
                  </a:lnTo>
                  <a:lnTo>
                    <a:pt x="33860" y="75716"/>
                  </a:lnTo>
                  <a:cubicBezTo>
                    <a:pt x="34086" y="75691"/>
                    <a:pt x="34312" y="75665"/>
                    <a:pt x="34537" y="75615"/>
                  </a:cubicBezTo>
                  <a:lnTo>
                    <a:pt x="35214" y="75440"/>
                  </a:lnTo>
                  <a:cubicBezTo>
                    <a:pt x="37043" y="75039"/>
                    <a:pt x="38773" y="74287"/>
                    <a:pt x="40402" y="73410"/>
                  </a:cubicBezTo>
                  <a:lnTo>
                    <a:pt x="41605" y="72683"/>
                  </a:lnTo>
                  <a:cubicBezTo>
                    <a:pt x="41981" y="72432"/>
                    <a:pt x="42357" y="72132"/>
                    <a:pt x="42733" y="71856"/>
                  </a:cubicBezTo>
                  <a:lnTo>
                    <a:pt x="43284" y="71430"/>
                  </a:lnTo>
                  <a:cubicBezTo>
                    <a:pt x="43460" y="71280"/>
                    <a:pt x="43635" y="71129"/>
                    <a:pt x="43810" y="70979"/>
                  </a:cubicBezTo>
                  <a:cubicBezTo>
                    <a:pt x="44161" y="70653"/>
                    <a:pt x="44512" y="70352"/>
                    <a:pt x="44838" y="70026"/>
                  </a:cubicBezTo>
                  <a:cubicBezTo>
                    <a:pt x="46116" y="68673"/>
                    <a:pt x="47269" y="67194"/>
                    <a:pt x="48171" y="65565"/>
                  </a:cubicBezTo>
                  <a:cubicBezTo>
                    <a:pt x="48422" y="65164"/>
                    <a:pt x="48597" y="64738"/>
                    <a:pt x="48798" y="64312"/>
                  </a:cubicBezTo>
                  <a:lnTo>
                    <a:pt x="49099" y="63685"/>
                  </a:lnTo>
                  <a:cubicBezTo>
                    <a:pt x="49199" y="63485"/>
                    <a:pt x="49274" y="63259"/>
                    <a:pt x="49349" y="63034"/>
                  </a:cubicBezTo>
                  <a:lnTo>
                    <a:pt x="49825" y="61731"/>
                  </a:lnTo>
                  <a:lnTo>
                    <a:pt x="50176" y="60377"/>
                  </a:lnTo>
                  <a:cubicBezTo>
                    <a:pt x="50252" y="60152"/>
                    <a:pt x="50302" y="59926"/>
                    <a:pt x="50352" y="59675"/>
                  </a:cubicBezTo>
                  <a:lnTo>
                    <a:pt x="50452" y="58999"/>
                  </a:lnTo>
                  <a:cubicBezTo>
                    <a:pt x="50527" y="58548"/>
                    <a:pt x="50602" y="58071"/>
                    <a:pt x="50653" y="57620"/>
                  </a:cubicBezTo>
                  <a:cubicBezTo>
                    <a:pt x="50703" y="56693"/>
                    <a:pt x="50778" y="55716"/>
                    <a:pt x="50753" y="54888"/>
                  </a:cubicBez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53" y="49801"/>
                  </a:lnTo>
                  <a:lnTo>
                    <a:pt x="50828" y="48648"/>
                  </a:lnTo>
                  <a:lnTo>
                    <a:pt x="50828" y="48372"/>
                  </a:lnTo>
                  <a:lnTo>
                    <a:pt x="50878" y="48071"/>
                  </a:lnTo>
                  <a:lnTo>
                    <a:pt x="50978" y="47495"/>
                  </a:lnTo>
                  <a:cubicBezTo>
                    <a:pt x="51054" y="46743"/>
                    <a:pt x="51279" y="45991"/>
                    <a:pt x="51455" y="45239"/>
                  </a:cubicBezTo>
                  <a:cubicBezTo>
                    <a:pt x="51555" y="44863"/>
                    <a:pt x="51730" y="44512"/>
                    <a:pt x="51830" y="44162"/>
                  </a:cubicBezTo>
                  <a:lnTo>
                    <a:pt x="52031" y="43610"/>
                  </a:lnTo>
                  <a:cubicBezTo>
                    <a:pt x="52106" y="43435"/>
                    <a:pt x="52206" y="43259"/>
                    <a:pt x="52282" y="43084"/>
                  </a:cubicBezTo>
                  <a:lnTo>
                    <a:pt x="52783" y="42056"/>
                  </a:lnTo>
                  <a:lnTo>
                    <a:pt x="53384" y="41054"/>
                  </a:lnTo>
                  <a:cubicBezTo>
                    <a:pt x="53485" y="40903"/>
                    <a:pt x="53585" y="40728"/>
                    <a:pt x="53685" y="40578"/>
                  </a:cubicBezTo>
                  <a:lnTo>
                    <a:pt x="54036" y="40101"/>
                  </a:lnTo>
                  <a:cubicBezTo>
                    <a:pt x="54287" y="39801"/>
                    <a:pt x="54487" y="39475"/>
                    <a:pt x="54738" y="39199"/>
                  </a:cubicBezTo>
                  <a:lnTo>
                    <a:pt x="55540" y="38322"/>
                  </a:lnTo>
                  <a:cubicBezTo>
                    <a:pt x="55790" y="38046"/>
                    <a:pt x="56091" y="37796"/>
                    <a:pt x="56367" y="37545"/>
                  </a:cubicBezTo>
                  <a:cubicBezTo>
                    <a:pt x="56918" y="36994"/>
                    <a:pt x="57570" y="36568"/>
                    <a:pt x="58171" y="36091"/>
                  </a:cubicBezTo>
                  <a:lnTo>
                    <a:pt x="59174" y="35490"/>
                  </a:lnTo>
                  <a:cubicBezTo>
                    <a:pt x="59349" y="35390"/>
                    <a:pt x="59500" y="35289"/>
                    <a:pt x="59675" y="35214"/>
                  </a:cubicBezTo>
                  <a:lnTo>
                    <a:pt x="60201" y="34964"/>
                  </a:lnTo>
                  <a:cubicBezTo>
                    <a:pt x="61555" y="34237"/>
                    <a:pt x="63059" y="33811"/>
                    <a:pt x="64562" y="33510"/>
                  </a:cubicBezTo>
                  <a:lnTo>
                    <a:pt x="65715" y="33334"/>
                  </a:lnTo>
                  <a:cubicBezTo>
                    <a:pt x="66091" y="33284"/>
                    <a:pt x="66492" y="33284"/>
                    <a:pt x="66868" y="33259"/>
                  </a:cubicBezTo>
                  <a:cubicBezTo>
                    <a:pt x="67304" y="33214"/>
                    <a:pt x="67803" y="33205"/>
                    <a:pt x="68317" y="33205"/>
                  </a:cubicBezTo>
                  <a:cubicBezTo>
                    <a:pt x="68660" y="33205"/>
                    <a:pt x="69009" y="33209"/>
                    <a:pt x="69349" y="33209"/>
                  </a:cubicBezTo>
                  <a:lnTo>
                    <a:pt x="78297" y="33209"/>
                  </a:lnTo>
                  <a:cubicBezTo>
                    <a:pt x="78748" y="33209"/>
                    <a:pt x="79224" y="33184"/>
                    <a:pt x="79675" y="33159"/>
                  </a:cubicBezTo>
                  <a:lnTo>
                    <a:pt x="80377" y="33109"/>
                  </a:lnTo>
                  <a:cubicBezTo>
                    <a:pt x="80603" y="33084"/>
                    <a:pt x="80828" y="33059"/>
                    <a:pt x="81079" y="33009"/>
                  </a:cubicBezTo>
                  <a:lnTo>
                    <a:pt x="82457" y="32808"/>
                  </a:lnTo>
                  <a:lnTo>
                    <a:pt x="83811" y="32457"/>
                  </a:lnTo>
                  <a:cubicBezTo>
                    <a:pt x="84036" y="32407"/>
                    <a:pt x="84262" y="32357"/>
                    <a:pt x="84487" y="32282"/>
                  </a:cubicBezTo>
                  <a:lnTo>
                    <a:pt x="85139" y="32031"/>
                  </a:lnTo>
                  <a:cubicBezTo>
                    <a:pt x="86918" y="31455"/>
                    <a:pt x="88547" y="30527"/>
                    <a:pt x="90101" y="29500"/>
                  </a:cubicBezTo>
                  <a:lnTo>
                    <a:pt x="91204" y="28648"/>
                  </a:lnTo>
                  <a:cubicBezTo>
                    <a:pt x="91580" y="28347"/>
                    <a:pt x="91906" y="28021"/>
                    <a:pt x="92257" y="27720"/>
                  </a:cubicBezTo>
                  <a:lnTo>
                    <a:pt x="92783" y="27244"/>
                  </a:lnTo>
                  <a:lnTo>
                    <a:pt x="93234" y="26743"/>
                  </a:lnTo>
                  <a:cubicBezTo>
                    <a:pt x="93560" y="26392"/>
                    <a:pt x="93886" y="26066"/>
                    <a:pt x="94162" y="25690"/>
                  </a:cubicBezTo>
                  <a:cubicBezTo>
                    <a:pt x="94738" y="24938"/>
                    <a:pt x="95314" y="24212"/>
                    <a:pt x="95766" y="23410"/>
                  </a:cubicBezTo>
                  <a:cubicBezTo>
                    <a:pt x="96292" y="22633"/>
                    <a:pt x="96668" y="21755"/>
                    <a:pt x="97069" y="20928"/>
                  </a:cubicBezTo>
                  <a:cubicBezTo>
                    <a:pt x="97244" y="20502"/>
                    <a:pt x="97395" y="20051"/>
                    <a:pt x="97570" y="19625"/>
                  </a:cubicBezTo>
                  <a:lnTo>
                    <a:pt x="97796" y="18973"/>
                  </a:lnTo>
                  <a:cubicBezTo>
                    <a:pt x="97871" y="18748"/>
                    <a:pt x="97921" y="18522"/>
                    <a:pt x="97971" y="18297"/>
                  </a:cubicBezTo>
                  <a:lnTo>
                    <a:pt x="98322" y="16943"/>
                  </a:lnTo>
                  <a:lnTo>
                    <a:pt x="98522" y="15540"/>
                  </a:lnTo>
                  <a:cubicBezTo>
                    <a:pt x="98573" y="15314"/>
                    <a:pt x="98623" y="15089"/>
                    <a:pt x="98623" y="14863"/>
                  </a:cubicBezTo>
                  <a:lnTo>
                    <a:pt x="98673" y="14161"/>
                  </a:lnTo>
                  <a:cubicBezTo>
                    <a:pt x="98698" y="13710"/>
                    <a:pt x="98723" y="13234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48891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39" y="1"/>
                  </a:moveTo>
                  <a:lnTo>
                    <a:pt x="95439" y="10227"/>
                  </a:lnTo>
                  <a:lnTo>
                    <a:pt x="95439" y="12783"/>
                  </a:lnTo>
                  <a:cubicBezTo>
                    <a:pt x="95439" y="13259"/>
                    <a:pt x="95389" y="13785"/>
                    <a:pt x="95364" y="14287"/>
                  </a:cubicBezTo>
                  <a:lnTo>
                    <a:pt x="95339" y="15064"/>
                  </a:lnTo>
                  <a:cubicBezTo>
                    <a:pt x="95314" y="15314"/>
                    <a:pt x="95264" y="15590"/>
                    <a:pt x="95214" y="15841"/>
                  </a:cubicBezTo>
                  <a:lnTo>
                    <a:pt x="94988" y="17369"/>
                  </a:lnTo>
                  <a:cubicBezTo>
                    <a:pt x="94863" y="17871"/>
                    <a:pt x="94738" y="18372"/>
                    <a:pt x="94612" y="18873"/>
                  </a:cubicBezTo>
                  <a:cubicBezTo>
                    <a:pt x="94537" y="19099"/>
                    <a:pt x="94487" y="19349"/>
                    <a:pt x="94412" y="19600"/>
                  </a:cubicBezTo>
                  <a:lnTo>
                    <a:pt x="94136" y="20327"/>
                  </a:lnTo>
                  <a:cubicBezTo>
                    <a:pt x="93961" y="20828"/>
                    <a:pt x="93810" y="21304"/>
                    <a:pt x="93585" y="21780"/>
                  </a:cubicBezTo>
                  <a:cubicBezTo>
                    <a:pt x="93159" y="22708"/>
                    <a:pt x="92733" y="23660"/>
                    <a:pt x="92156" y="24512"/>
                  </a:cubicBezTo>
                  <a:cubicBezTo>
                    <a:pt x="91655" y="25415"/>
                    <a:pt x="91028" y="26217"/>
                    <a:pt x="90402" y="27044"/>
                  </a:cubicBezTo>
                  <a:cubicBezTo>
                    <a:pt x="90076" y="27445"/>
                    <a:pt x="89725" y="27821"/>
                    <a:pt x="89374" y="28197"/>
                  </a:cubicBezTo>
                  <a:lnTo>
                    <a:pt x="88848" y="28773"/>
                  </a:lnTo>
                  <a:lnTo>
                    <a:pt x="88271" y="29299"/>
                  </a:lnTo>
                  <a:cubicBezTo>
                    <a:pt x="87895" y="29625"/>
                    <a:pt x="87520" y="30001"/>
                    <a:pt x="87119" y="30327"/>
                  </a:cubicBezTo>
                  <a:lnTo>
                    <a:pt x="85890" y="31254"/>
                  </a:lnTo>
                  <a:cubicBezTo>
                    <a:pt x="84211" y="32407"/>
                    <a:pt x="82382" y="33410"/>
                    <a:pt x="80427" y="34061"/>
                  </a:cubicBezTo>
                  <a:lnTo>
                    <a:pt x="79700" y="34337"/>
                  </a:lnTo>
                  <a:cubicBezTo>
                    <a:pt x="79449" y="34412"/>
                    <a:pt x="79199" y="34462"/>
                    <a:pt x="78948" y="34537"/>
                  </a:cubicBezTo>
                  <a:lnTo>
                    <a:pt x="77444" y="34913"/>
                  </a:lnTo>
                  <a:lnTo>
                    <a:pt x="75915" y="35139"/>
                  </a:lnTo>
                  <a:cubicBezTo>
                    <a:pt x="75665" y="35189"/>
                    <a:pt x="75414" y="35239"/>
                    <a:pt x="75138" y="35264"/>
                  </a:cubicBezTo>
                  <a:lnTo>
                    <a:pt x="74387" y="35289"/>
                  </a:lnTo>
                  <a:cubicBezTo>
                    <a:pt x="73885" y="35314"/>
                    <a:pt x="73334" y="35339"/>
                    <a:pt x="72858" y="35365"/>
                  </a:cubicBezTo>
                  <a:lnTo>
                    <a:pt x="63910" y="35365"/>
                  </a:lnTo>
                  <a:cubicBezTo>
                    <a:pt x="63497" y="35365"/>
                    <a:pt x="63052" y="35358"/>
                    <a:pt x="62635" y="35358"/>
                  </a:cubicBezTo>
                  <a:cubicBezTo>
                    <a:pt x="62219" y="35358"/>
                    <a:pt x="61830" y="35365"/>
                    <a:pt x="61529" y="35390"/>
                  </a:cubicBezTo>
                  <a:cubicBezTo>
                    <a:pt x="61179" y="35440"/>
                    <a:pt x="60853" y="35415"/>
                    <a:pt x="60527" y="35465"/>
                  </a:cubicBezTo>
                  <a:lnTo>
                    <a:pt x="59524" y="35615"/>
                  </a:lnTo>
                  <a:cubicBezTo>
                    <a:pt x="58196" y="35891"/>
                    <a:pt x="56893" y="36267"/>
                    <a:pt x="55715" y="36893"/>
                  </a:cubicBezTo>
                  <a:lnTo>
                    <a:pt x="55239" y="37094"/>
                  </a:lnTo>
                  <a:cubicBezTo>
                    <a:pt x="55088" y="37169"/>
                    <a:pt x="54963" y="37269"/>
                    <a:pt x="54813" y="37344"/>
                  </a:cubicBezTo>
                  <a:lnTo>
                    <a:pt x="53935" y="37871"/>
                  </a:lnTo>
                  <a:cubicBezTo>
                    <a:pt x="53434" y="38297"/>
                    <a:pt x="52833" y="38648"/>
                    <a:pt x="52356" y="39124"/>
                  </a:cubicBezTo>
                  <a:cubicBezTo>
                    <a:pt x="52131" y="39375"/>
                    <a:pt x="51855" y="39575"/>
                    <a:pt x="51630" y="39826"/>
                  </a:cubicBezTo>
                  <a:lnTo>
                    <a:pt x="50953" y="40578"/>
                  </a:lnTo>
                  <a:cubicBezTo>
                    <a:pt x="50727" y="40828"/>
                    <a:pt x="50552" y="41104"/>
                    <a:pt x="50326" y="41380"/>
                  </a:cubicBezTo>
                  <a:lnTo>
                    <a:pt x="50026" y="41781"/>
                  </a:lnTo>
                  <a:cubicBezTo>
                    <a:pt x="49925" y="41906"/>
                    <a:pt x="49850" y="42056"/>
                    <a:pt x="49750" y="42207"/>
                  </a:cubicBezTo>
                  <a:lnTo>
                    <a:pt x="49224" y="43059"/>
                  </a:lnTo>
                  <a:lnTo>
                    <a:pt x="48798" y="43986"/>
                  </a:lnTo>
                  <a:cubicBezTo>
                    <a:pt x="48722" y="44137"/>
                    <a:pt x="48647" y="44287"/>
                    <a:pt x="48572" y="44437"/>
                  </a:cubicBezTo>
                  <a:lnTo>
                    <a:pt x="48422" y="44913"/>
                  </a:lnTo>
                  <a:cubicBezTo>
                    <a:pt x="48296" y="45239"/>
                    <a:pt x="48171" y="45540"/>
                    <a:pt x="48071" y="45866"/>
                  </a:cubicBezTo>
                  <a:cubicBezTo>
                    <a:pt x="47920" y="46517"/>
                    <a:pt x="47720" y="47169"/>
                    <a:pt x="47645" y="47821"/>
                  </a:cubicBezTo>
                  <a:lnTo>
                    <a:pt x="47569" y="48322"/>
                  </a:lnTo>
                  <a:lnTo>
                    <a:pt x="47544" y="48573"/>
                  </a:lnTo>
                  <a:lnTo>
                    <a:pt x="47519" y="48823"/>
                  </a:lnTo>
                  <a:lnTo>
                    <a:pt x="47469" y="49851"/>
                  </a:ln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891"/>
                  </a:lnTo>
                  <a:lnTo>
                    <a:pt x="47444" y="56267"/>
                  </a:lnTo>
                  <a:lnTo>
                    <a:pt x="47344" y="57821"/>
                  </a:lnTo>
                  <a:cubicBezTo>
                    <a:pt x="47319" y="58322"/>
                    <a:pt x="47219" y="58823"/>
                    <a:pt x="47143" y="59350"/>
                  </a:cubicBezTo>
                  <a:lnTo>
                    <a:pt x="47018" y="60102"/>
                  </a:lnTo>
                  <a:cubicBezTo>
                    <a:pt x="46968" y="60352"/>
                    <a:pt x="46893" y="60603"/>
                    <a:pt x="46843" y="60853"/>
                  </a:cubicBezTo>
                  <a:lnTo>
                    <a:pt x="46442" y="62357"/>
                  </a:lnTo>
                  <a:lnTo>
                    <a:pt x="45915" y="63811"/>
                  </a:lnTo>
                  <a:cubicBezTo>
                    <a:pt x="45840" y="64061"/>
                    <a:pt x="45740" y="64287"/>
                    <a:pt x="45640" y="64538"/>
                  </a:cubicBezTo>
                  <a:lnTo>
                    <a:pt x="45314" y="65239"/>
                  </a:lnTo>
                  <a:cubicBezTo>
                    <a:pt x="45088" y="65691"/>
                    <a:pt x="44888" y="66167"/>
                    <a:pt x="44612" y="66618"/>
                  </a:cubicBezTo>
                  <a:cubicBezTo>
                    <a:pt x="43610" y="68422"/>
                    <a:pt x="42356" y="70051"/>
                    <a:pt x="40928" y="71530"/>
                  </a:cubicBezTo>
                  <a:cubicBezTo>
                    <a:pt x="40552" y="71906"/>
                    <a:pt x="40176" y="72232"/>
                    <a:pt x="39775" y="72583"/>
                  </a:cubicBezTo>
                  <a:cubicBezTo>
                    <a:pt x="39599" y="72758"/>
                    <a:pt x="39399" y="72934"/>
                    <a:pt x="39198" y="73084"/>
                  </a:cubicBezTo>
                  <a:lnTo>
                    <a:pt x="38597" y="73560"/>
                  </a:lnTo>
                  <a:cubicBezTo>
                    <a:pt x="38171" y="73861"/>
                    <a:pt x="37770" y="74187"/>
                    <a:pt x="37344" y="74462"/>
                  </a:cubicBezTo>
                  <a:lnTo>
                    <a:pt x="36015" y="75264"/>
                  </a:lnTo>
                  <a:cubicBezTo>
                    <a:pt x="34211" y="76242"/>
                    <a:pt x="32306" y="77094"/>
                    <a:pt x="30276" y="77520"/>
                  </a:cubicBezTo>
                  <a:lnTo>
                    <a:pt x="29524" y="77721"/>
                  </a:lnTo>
                  <a:cubicBezTo>
                    <a:pt x="29274" y="77771"/>
                    <a:pt x="29023" y="77796"/>
                    <a:pt x="28772" y="77846"/>
                  </a:cubicBezTo>
                  <a:lnTo>
                    <a:pt x="27244" y="78072"/>
                  </a:lnTo>
                  <a:lnTo>
                    <a:pt x="25715" y="78147"/>
                  </a:lnTo>
                  <a:lnTo>
                    <a:pt x="24938" y="78197"/>
                  </a:lnTo>
                  <a:lnTo>
                    <a:pt x="14712" y="78197"/>
                  </a:lnTo>
                  <a:lnTo>
                    <a:pt x="14211" y="78222"/>
                  </a:lnTo>
                  <a:lnTo>
                    <a:pt x="13183" y="78272"/>
                  </a:lnTo>
                  <a:lnTo>
                    <a:pt x="12206" y="78422"/>
                  </a:lnTo>
                  <a:cubicBezTo>
                    <a:pt x="12030" y="78447"/>
                    <a:pt x="11855" y="78473"/>
                    <a:pt x="11705" y="78498"/>
                  </a:cubicBezTo>
                  <a:lnTo>
                    <a:pt x="11203" y="78623"/>
                  </a:lnTo>
                  <a:cubicBezTo>
                    <a:pt x="10878" y="78723"/>
                    <a:pt x="10552" y="78773"/>
                    <a:pt x="10226" y="78874"/>
                  </a:cubicBezTo>
                  <a:cubicBezTo>
                    <a:pt x="9599" y="79124"/>
                    <a:pt x="8973" y="79325"/>
                    <a:pt x="8371" y="79650"/>
                  </a:cubicBezTo>
                  <a:lnTo>
                    <a:pt x="7920" y="79851"/>
                  </a:lnTo>
                  <a:lnTo>
                    <a:pt x="7695" y="79976"/>
                  </a:lnTo>
                  <a:lnTo>
                    <a:pt x="7469" y="80102"/>
                  </a:lnTo>
                  <a:lnTo>
                    <a:pt x="6617" y="80628"/>
                  </a:lnTo>
                  <a:cubicBezTo>
                    <a:pt x="6316" y="80803"/>
                    <a:pt x="6065" y="81029"/>
                    <a:pt x="5790" y="81229"/>
                  </a:cubicBezTo>
                  <a:lnTo>
                    <a:pt x="5389" y="81530"/>
                  </a:lnTo>
                  <a:cubicBezTo>
                    <a:pt x="5263" y="81630"/>
                    <a:pt x="5138" y="81756"/>
                    <a:pt x="5013" y="81856"/>
                  </a:cubicBezTo>
                  <a:cubicBezTo>
                    <a:pt x="4762" y="82082"/>
                    <a:pt x="4512" y="82307"/>
                    <a:pt x="4261" y="82533"/>
                  </a:cubicBezTo>
                  <a:lnTo>
                    <a:pt x="3584" y="83285"/>
                  </a:lnTo>
                  <a:cubicBezTo>
                    <a:pt x="2732" y="84312"/>
                    <a:pt x="1930" y="85440"/>
                    <a:pt x="1404" y="86668"/>
                  </a:cubicBezTo>
                  <a:lnTo>
                    <a:pt x="1178" y="87119"/>
                  </a:lnTo>
                  <a:cubicBezTo>
                    <a:pt x="1103" y="87270"/>
                    <a:pt x="1053" y="87445"/>
                    <a:pt x="1003" y="87595"/>
                  </a:cubicBezTo>
                  <a:lnTo>
                    <a:pt x="652" y="88548"/>
                  </a:lnTo>
                  <a:lnTo>
                    <a:pt x="401" y="89525"/>
                  </a:lnTo>
                  <a:cubicBezTo>
                    <a:pt x="376" y="89676"/>
                    <a:pt x="301" y="89851"/>
                    <a:pt x="276" y="90001"/>
                  </a:cubicBezTo>
                  <a:lnTo>
                    <a:pt x="201" y="90503"/>
                  </a:lnTo>
                  <a:cubicBezTo>
                    <a:pt x="176" y="90854"/>
                    <a:pt x="100" y="91179"/>
                    <a:pt x="75" y="91505"/>
                  </a:cubicBezTo>
                  <a:lnTo>
                    <a:pt x="25" y="92533"/>
                  </a:lnTo>
                  <a:lnTo>
                    <a:pt x="0" y="92783"/>
                  </a:lnTo>
                  <a:lnTo>
                    <a:pt x="0" y="92909"/>
                  </a:lnTo>
                  <a:lnTo>
                    <a:pt x="0" y="93059"/>
                  </a:lnTo>
                  <a:lnTo>
                    <a:pt x="0" y="93711"/>
                  </a:lnTo>
                  <a:lnTo>
                    <a:pt x="0" y="94989"/>
                  </a:lnTo>
                  <a:lnTo>
                    <a:pt x="0" y="100077"/>
                  </a:lnTo>
                  <a:lnTo>
                    <a:pt x="3283" y="100077"/>
                  </a:lnTo>
                  <a:lnTo>
                    <a:pt x="3283" y="94989"/>
                  </a:lnTo>
                  <a:lnTo>
                    <a:pt x="3283" y="93711"/>
                  </a:lnTo>
                  <a:lnTo>
                    <a:pt x="3283" y="93059"/>
                  </a:lnTo>
                  <a:lnTo>
                    <a:pt x="3283" y="92909"/>
                  </a:lnTo>
                  <a:lnTo>
                    <a:pt x="3283" y="92808"/>
                  </a:lnTo>
                  <a:lnTo>
                    <a:pt x="3309" y="92608"/>
                  </a:lnTo>
                  <a:cubicBezTo>
                    <a:pt x="3309" y="92332"/>
                    <a:pt x="3334" y="92082"/>
                    <a:pt x="3334" y="91806"/>
                  </a:cubicBezTo>
                  <a:cubicBezTo>
                    <a:pt x="3359" y="91555"/>
                    <a:pt x="3409" y="91305"/>
                    <a:pt x="3459" y="91029"/>
                  </a:cubicBezTo>
                  <a:lnTo>
                    <a:pt x="3509" y="90653"/>
                  </a:lnTo>
                  <a:cubicBezTo>
                    <a:pt x="3509" y="90528"/>
                    <a:pt x="3559" y="90402"/>
                    <a:pt x="3609" y="90277"/>
                  </a:cubicBezTo>
                  <a:cubicBezTo>
                    <a:pt x="3659" y="90026"/>
                    <a:pt x="3735" y="89776"/>
                    <a:pt x="3785" y="89525"/>
                  </a:cubicBezTo>
                  <a:cubicBezTo>
                    <a:pt x="3885" y="89275"/>
                    <a:pt x="3985" y="89024"/>
                    <a:pt x="4060" y="88773"/>
                  </a:cubicBezTo>
                  <a:cubicBezTo>
                    <a:pt x="4111" y="88648"/>
                    <a:pt x="4136" y="88523"/>
                    <a:pt x="4186" y="88422"/>
                  </a:cubicBezTo>
                  <a:lnTo>
                    <a:pt x="4361" y="88072"/>
                  </a:lnTo>
                  <a:cubicBezTo>
                    <a:pt x="4787" y="87094"/>
                    <a:pt x="5389" y="86242"/>
                    <a:pt x="6065" y="85440"/>
                  </a:cubicBezTo>
                  <a:cubicBezTo>
                    <a:pt x="6241" y="85239"/>
                    <a:pt x="6416" y="85064"/>
                    <a:pt x="6592" y="84864"/>
                  </a:cubicBezTo>
                  <a:lnTo>
                    <a:pt x="7168" y="84312"/>
                  </a:lnTo>
                  <a:cubicBezTo>
                    <a:pt x="7268" y="84237"/>
                    <a:pt x="7369" y="84137"/>
                    <a:pt x="7469" y="84062"/>
                  </a:cubicBezTo>
                  <a:lnTo>
                    <a:pt x="7795" y="83836"/>
                  </a:lnTo>
                  <a:cubicBezTo>
                    <a:pt x="7995" y="83686"/>
                    <a:pt x="8196" y="83485"/>
                    <a:pt x="8421" y="83360"/>
                  </a:cubicBezTo>
                  <a:cubicBezTo>
                    <a:pt x="8647" y="83234"/>
                    <a:pt x="8872" y="83084"/>
                    <a:pt x="9098" y="82959"/>
                  </a:cubicBezTo>
                  <a:lnTo>
                    <a:pt x="9248" y="82859"/>
                  </a:lnTo>
                  <a:lnTo>
                    <a:pt x="9424" y="82758"/>
                  </a:lnTo>
                  <a:lnTo>
                    <a:pt x="9800" y="82608"/>
                  </a:lnTo>
                  <a:cubicBezTo>
                    <a:pt x="10251" y="82332"/>
                    <a:pt x="10752" y="82207"/>
                    <a:pt x="11228" y="82006"/>
                  </a:cubicBezTo>
                  <a:cubicBezTo>
                    <a:pt x="11479" y="81931"/>
                    <a:pt x="11730" y="81881"/>
                    <a:pt x="11980" y="81806"/>
                  </a:cubicBezTo>
                  <a:lnTo>
                    <a:pt x="12356" y="81706"/>
                  </a:lnTo>
                  <a:cubicBezTo>
                    <a:pt x="12482" y="81681"/>
                    <a:pt x="12632" y="81681"/>
                    <a:pt x="12757" y="81656"/>
                  </a:cubicBezTo>
                  <a:cubicBezTo>
                    <a:pt x="13008" y="81605"/>
                    <a:pt x="13258" y="81580"/>
                    <a:pt x="13534" y="81530"/>
                  </a:cubicBezTo>
                  <a:cubicBezTo>
                    <a:pt x="13785" y="81530"/>
                    <a:pt x="14060" y="81505"/>
                    <a:pt x="14311" y="81505"/>
                  </a:cubicBezTo>
                  <a:lnTo>
                    <a:pt x="14712" y="81480"/>
                  </a:lnTo>
                  <a:lnTo>
                    <a:pt x="24938" y="81480"/>
                  </a:lnTo>
                  <a:lnTo>
                    <a:pt x="25815" y="81430"/>
                  </a:lnTo>
                  <a:lnTo>
                    <a:pt x="27569" y="81330"/>
                  </a:lnTo>
                  <a:cubicBezTo>
                    <a:pt x="28146" y="81255"/>
                    <a:pt x="28747" y="81179"/>
                    <a:pt x="29324" y="81079"/>
                  </a:cubicBezTo>
                  <a:cubicBezTo>
                    <a:pt x="29624" y="81029"/>
                    <a:pt x="29900" y="80979"/>
                    <a:pt x="30201" y="80929"/>
                  </a:cubicBezTo>
                  <a:lnTo>
                    <a:pt x="31053" y="80728"/>
                  </a:lnTo>
                  <a:cubicBezTo>
                    <a:pt x="33384" y="80202"/>
                    <a:pt x="35564" y="79249"/>
                    <a:pt x="37645" y="78122"/>
                  </a:cubicBezTo>
                  <a:lnTo>
                    <a:pt x="39148" y="77194"/>
                  </a:lnTo>
                  <a:cubicBezTo>
                    <a:pt x="39650" y="76894"/>
                    <a:pt x="40101" y="76518"/>
                    <a:pt x="40577" y="76167"/>
                  </a:cubicBezTo>
                  <a:lnTo>
                    <a:pt x="41279" y="75640"/>
                  </a:lnTo>
                  <a:cubicBezTo>
                    <a:pt x="41529" y="75440"/>
                    <a:pt x="41730" y="75239"/>
                    <a:pt x="41955" y="75039"/>
                  </a:cubicBezTo>
                  <a:cubicBezTo>
                    <a:pt x="42381" y="74663"/>
                    <a:pt x="42833" y="74262"/>
                    <a:pt x="43259" y="73861"/>
                  </a:cubicBezTo>
                  <a:cubicBezTo>
                    <a:pt x="44888" y="72157"/>
                    <a:pt x="46341" y="70277"/>
                    <a:pt x="47494" y="68222"/>
                  </a:cubicBezTo>
                  <a:cubicBezTo>
                    <a:pt x="47795" y="67696"/>
                    <a:pt x="48021" y="67169"/>
                    <a:pt x="48296" y="66618"/>
                  </a:cubicBezTo>
                  <a:lnTo>
                    <a:pt x="48672" y="65816"/>
                  </a:lnTo>
                  <a:cubicBezTo>
                    <a:pt x="48772" y="65565"/>
                    <a:pt x="48873" y="65264"/>
                    <a:pt x="48973" y="64989"/>
                  </a:cubicBezTo>
                  <a:cubicBezTo>
                    <a:pt x="49199" y="64437"/>
                    <a:pt x="49399" y="63886"/>
                    <a:pt x="49574" y="63335"/>
                  </a:cubicBezTo>
                  <a:lnTo>
                    <a:pt x="50026" y="61605"/>
                  </a:lnTo>
                  <a:cubicBezTo>
                    <a:pt x="50101" y="61330"/>
                    <a:pt x="50176" y="61054"/>
                    <a:pt x="50226" y="60753"/>
                  </a:cubicBezTo>
                  <a:lnTo>
                    <a:pt x="50376" y="59876"/>
                  </a:lnTo>
                  <a:cubicBezTo>
                    <a:pt x="50452" y="59299"/>
                    <a:pt x="50577" y="58698"/>
                    <a:pt x="50627" y="58122"/>
                  </a:cubicBezTo>
                  <a:lnTo>
                    <a:pt x="50702" y="56367"/>
                  </a:lnTo>
                  <a:lnTo>
                    <a:pt x="50727" y="55916"/>
                  </a:lnTo>
                  <a:lnTo>
                    <a:pt x="50752" y="55690"/>
                  </a:lnTo>
                  <a:lnTo>
                    <a:pt x="50752" y="55540"/>
                  </a:lnTo>
                  <a:lnTo>
                    <a:pt x="50752" y="54888"/>
                  </a:lnTo>
                  <a:lnTo>
                    <a:pt x="50752" y="52332"/>
                  </a:lnTo>
                  <a:lnTo>
                    <a:pt x="50752" y="51054"/>
                  </a:lnTo>
                  <a:lnTo>
                    <a:pt x="50752" y="50427"/>
                  </a:lnTo>
                  <a:lnTo>
                    <a:pt x="50752" y="50101"/>
                  </a:lnTo>
                  <a:lnTo>
                    <a:pt x="50752" y="49901"/>
                  </a:lnTo>
                  <a:cubicBezTo>
                    <a:pt x="50777" y="49625"/>
                    <a:pt x="50777" y="49375"/>
                    <a:pt x="50803" y="49099"/>
                  </a:cubicBezTo>
                  <a:lnTo>
                    <a:pt x="50803" y="48898"/>
                  </a:lnTo>
                  <a:lnTo>
                    <a:pt x="50828" y="48723"/>
                  </a:lnTo>
                  <a:lnTo>
                    <a:pt x="50903" y="48322"/>
                  </a:lnTo>
                  <a:cubicBezTo>
                    <a:pt x="50928" y="47796"/>
                    <a:pt x="51103" y="47319"/>
                    <a:pt x="51229" y="46793"/>
                  </a:cubicBezTo>
                  <a:cubicBezTo>
                    <a:pt x="51279" y="46543"/>
                    <a:pt x="51404" y="46317"/>
                    <a:pt x="51479" y="46066"/>
                  </a:cubicBezTo>
                  <a:lnTo>
                    <a:pt x="51605" y="45690"/>
                  </a:lnTo>
                  <a:cubicBezTo>
                    <a:pt x="51655" y="45565"/>
                    <a:pt x="51730" y="45465"/>
                    <a:pt x="51780" y="45340"/>
                  </a:cubicBezTo>
                  <a:cubicBezTo>
                    <a:pt x="51905" y="45114"/>
                    <a:pt x="52006" y="44863"/>
                    <a:pt x="52106" y="44638"/>
                  </a:cubicBezTo>
                  <a:cubicBezTo>
                    <a:pt x="52256" y="44412"/>
                    <a:pt x="52407" y="44187"/>
                    <a:pt x="52532" y="43961"/>
                  </a:cubicBezTo>
                  <a:cubicBezTo>
                    <a:pt x="52607" y="43861"/>
                    <a:pt x="52657" y="43736"/>
                    <a:pt x="52732" y="43635"/>
                  </a:cubicBezTo>
                  <a:lnTo>
                    <a:pt x="52983" y="43334"/>
                  </a:lnTo>
                  <a:cubicBezTo>
                    <a:pt x="53133" y="43109"/>
                    <a:pt x="53259" y="42883"/>
                    <a:pt x="53459" y="42708"/>
                  </a:cubicBezTo>
                  <a:cubicBezTo>
                    <a:pt x="53635" y="42507"/>
                    <a:pt x="53810" y="42307"/>
                    <a:pt x="53986" y="42106"/>
                  </a:cubicBezTo>
                  <a:cubicBezTo>
                    <a:pt x="54161" y="41906"/>
                    <a:pt x="54361" y="41756"/>
                    <a:pt x="54562" y="41580"/>
                  </a:cubicBezTo>
                  <a:cubicBezTo>
                    <a:pt x="54913" y="41204"/>
                    <a:pt x="55389" y="40928"/>
                    <a:pt x="55790" y="40603"/>
                  </a:cubicBezTo>
                  <a:cubicBezTo>
                    <a:pt x="56016" y="40477"/>
                    <a:pt x="56241" y="40327"/>
                    <a:pt x="56467" y="40202"/>
                  </a:cubicBezTo>
                  <a:cubicBezTo>
                    <a:pt x="56567" y="40126"/>
                    <a:pt x="56667" y="40051"/>
                    <a:pt x="56793" y="40001"/>
                  </a:cubicBezTo>
                  <a:lnTo>
                    <a:pt x="57143" y="39826"/>
                  </a:lnTo>
                  <a:cubicBezTo>
                    <a:pt x="58071" y="39324"/>
                    <a:pt x="59098" y="39049"/>
                    <a:pt x="60101" y="38848"/>
                  </a:cubicBezTo>
                  <a:cubicBezTo>
                    <a:pt x="60377" y="38823"/>
                    <a:pt x="60627" y="38773"/>
                    <a:pt x="60878" y="38723"/>
                  </a:cubicBezTo>
                  <a:cubicBezTo>
                    <a:pt x="61128" y="38673"/>
                    <a:pt x="61404" y="38698"/>
                    <a:pt x="61680" y="38673"/>
                  </a:cubicBezTo>
                  <a:lnTo>
                    <a:pt x="62056" y="38648"/>
                  </a:lnTo>
                  <a:lnTo>
                    <a:pt x="73033" y="38648"/>
                  </a:lnTo>
                  <a:lnTo>
                    <a:pt x="73259" y="38623"/>
                  </a:lnTo>
                  <a:lnTo>
                    <a:pt x="73710" y="38623"/>
                  </a:lnTo>
                  <a:lnTo>
                    <a:pt x="74587" y="38573"/>
                  </a:lnTo>
                  <a:lnTo>
                    <a:pt x="75464" y="38522"/>
                  </a:lnTo>
                  <a:cubicBezTo>
                    <a:pt x="75765" y="38497"/>
                    <a:pt x="76066" y="38447"/>
                    <a:pt x="76342" y="38397"/>
                  </a:cubicBezTo>
                  <a:lnTo>
                    <a:pt x="78096" y="38121"/>
                  </a:lnTo>
                  <a:cubicBezTo>
                    <a:pt x="78672" y="37996"/>
                    <a:pt x="79249" y="37846"/>
                    <a:pt x="79825" y="37695"/>
                  </a:cubicBezTo>
                  <a:cubicBezTo>
                    <a:pt x="80101" y="37620"/>
                    <a:pt x="80402" y="37545"/>
                    <a:pt x="80677" y="37470"/>
                  </a:cubicBezTo>
                  <a:lnTo>
                    <a:pt x="81504" y="37169"/>
                  </a:lnTo>
                  <a:cubicBezTo>
                    <a:pt x="83760" y="36417"/>
                    <a:pt x="85840" y="35264"/>
                    <a:pt x="87795" y="33936"/>
                  </a:cubicBezTo>
                  <a:lnTo>
                    <a:pt x="89199" y="32858"/>
                  </a:lnTo>
                  <a:cubicBezTo>
                    <a:pt x="89650" y="32482"/>
                    <a:pt x="90076" y="32081"/>
                    <a:pt x="90527" y="31680"/>
                  </a:cubicBezTo>
                  <a:lnTo>
                    <a:pt x="91179" y="31104"/>
                  </a:lnTo>
                  <a:lnTo>
                    <a:pt x="91780" y="30452"/>
                  </a:lnTo>
                  <a:cubicBezTo>
                    <a:pt x="92156" y="30001"/>
                    <a:pt x="92582" y="29575"/>
                    <a:pt x="92933" y="29124"/>
                  </a:cubicBezTo>
                  <a:cubicBezTo>
                    <a:pt x="93660" y="28172"/>
                    <a:pt x="94387" y="27244"/>
                    <a:pt x="94963" y="26217"/>
                  </a:cubicBezTo>
                  <a:cubicBezTo>
                    <a:pt x="95615" y="25239"/>
                    <a:pt x="96091" y="24161"/>
                    <a:pt x="96617" y="23084"/>
                  </a:cubicBezTo>
                  <a:cubicBezTo>
                    <a:pt x="96843" y="22532"/>
                    <a:pt x="97043" y="21981"/>
                    <a:pt x="97244" y="21430"/>
                  </a:cubicBezTo>
                  <a:lnTo>
                    <a:pt x="97545" y="20603"/>
                  </a:lnTo>
                  <a:cubicBezTo>
                    <a:pt x="97620" y="20302"/>
                    <a:pt x="97695" y="20026"/>
                    <a:pt x="97770" y="19725"/>
                  </a:cubicBezTo>
                  <a:cubicBezTo>
                    <a:pt x="97921" y="19174"/>
                    <a:pt x="98071" y="18598"/>
                    <a:pt x="98196" y="18021"/>
                  </a:cubicBezTo>
                  <a:lnTo>
                    <a:pt x="98472" y="16267"/>
                  </a:lnTo>
                  <a:cubicBezTo>
                    <a:pt x="98522" y="15966"/>
                    <a:pt x="98572" y="15690"/>
                    <a:pt x="98597" y="15389"/>
                  </a:cubicBezTo>
                  <a:lnTo>
                    <a:pt x="98647" y="14512"/>
                  </a:lnTo>
                  <a:lnTo>
                    <a:pt x="98698" y="13635"/>
                  </a:lnTo>
                  <a:lnTo>
                    <a:pt x="98723" y="13184"/>
                  </a:lnTo>
                  <a:cubicBezTo>
                    <a:pt x="98723" y="13059"/>
                    <a:pt x="98723" y="12858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515829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cubicBezTo>
                    <a:pt x="95440" y="12858"/>
                    <a:pt x="95440" y="13034"/>
                    <a:pt x="95440" y="13184"/>
                  </a:cubicBezTo>
                  <a:lnTo>
                    <a:pt x="95415" y="13610"/>
                  </a:lnTo>
                  <a:lnTo>
                    <a:pt x="95364" y="14462"/>
                  </a:lnTo>
                  <a:lnTo>
                    <a:pt x="95314" y="15314"/>
                  </a:lnTo>
                  <a:cubicBezTo>
                    <a:pt x="95289" y="15590"/>
                    <a:pt x="95239" y="15891"/>
                    <a:pt x="95214" y="16166"/>
                  </a:cubicBezTo>
                  <a:lnTo>
                    <a:pt x="94938" y="17871"/>
                  </a:lnTo>
                  <a:cubicBezTo>
                    <a:pt x="94813" y="18422"/>
                    <a:pt x="94663" y="18973"/>
                    <a:pt x="94512" y="19525"/>
                  </a:cubicBezTo>
                  <a:cubicBezTo>
                    <a:pt x="94437" y="19801"/>
                    <a:pt x="94387" y="20076"/>
                    <a:pt x="94287" y="20352"/>
                  </a:cubicBezTo>
                  <a:lnTo>
                    <a:pt x="94011" y="21179"/>
                  </a:lnTo>
                  <a:cubicBezTo>
                    <a:pt x="93811" y="21705"/>
                    <a:pt x="93610" y="22257"/>
                    <a:pt x="93384" y="22783"/>
                  </a:cubicBezTo>
                  <a:cubicBezTo>
                    <a:pt x="92908" y="23811"/>
                    <a:pt x="92432" y="24863"/>
                    <a:pt x="91806" y="25816"/>
                  </a:cubicBezTo>
                  <a:cubicBezTo>
                    <a:pt x="91229" y="26818"/>
                    <a:pt x="90527" y="27720"/>
                    <a:pt x="89826" y="28623"/>
                  </a:cubicBezTo>
                  <a:cubicBezTo>
                    <a:pt x="89475" y="29074"/>
                    <a:pt x="89074" y="29500"/>
                    <a:pt x="88698" y="29901"/>
                  </a:cubicBezTo>
                  <a:lnTo>
                    <a:pt x="88121" y="30552"/>
                  </a:lnTo>
                  <a:lnTo>
                    <a:pt x="87495" y="31129"/>
                  </a:lnTo>
                  <a:cubicBezTo>
                    <a:pt x="87069" y="31505"/>
                    <a:pt x="86643" y="31906"/>
                    <a:pt x="86191" y="32257"/>
                  </a:cubicBezTo>
                  <a:lnTo>
                    <a:pt x="84838" y="33284"/>
                  </a:lnTo>
                  <a:cubicBezTo>
                    <a:pt x="82958" y="34588"/>
                    <a:pt x="80928" y="35715"/>
                    <a:pt x="78748" y="36442"/>
                  </a:cubicBezTo>
                  <a:lnTo>
                    <a:pt x="77921" y="36718"/>
                  </a:lnTo>
                  <a:cubicBezTo>
                    <a:pt x="77670" y="36793"/>
                    <a:pt x="77369" y="36868"/>
                    <a:pt x="77094" y="36943"/>
                  </a:cubicBezTo>
                  <a:cubicBezTo>
                    <a:pt x="76542" y="37094"/>
                    <a:pt x="75991" y="37244"/>
                    <a:pt x="75440" y="37370"/>
                  </a:cubicBezTo>
                  <a:lnTo>
                    <a:pt x="73735" y="37620"/>
                  </a:lnTo>
                  <a:cubicBezTo>
                    <a:pt x="73460" y="37670"/>
                    <a:pt x="73159" y="37720"/>
                    <a:pt x="72883" y="37745"/>
                  </a:cubicBezTo>
                  <a:lnTo>
                    <a:pt x="72031" y="37796"/>
                  </a:lnTo>
                  <a:lnTo>
                    <a:pt x="71179" y="37846"/>
                  </a:lnTo>
                  <a:lnTo>
                    <a:pt x="70753" y="37846"/>
                  </a:lnTo>
                  <a:cubicBezTo>
                    <a:pt x="70627" y="37871"/>
                    <a:pt x="70427" y="37871"/>
                    <a:pt x="70352" y="37871"/>
                  </a:cubicBezTo>
                  <a:lnTo>
                    <a:pt x="59550" y="37871"/>
                  </a:lnTo>
                  <a:lnTo>
                    <a:pt x="59124" y="37896"/>
                  </a:lnTo>
                  <a:cubicBezTo>
                    <a:pt x="58848" y="37921"/>
                    <a:pt x="58572" y="37921"/>
                    <a:pt x="58297" y="37946"/>
                  </a:cubicBezTo>
                  <a:cubicBezTo>
                    <a:pt x="58021" y="37996"/>
                    <a:pt x="57745" y="38046"/>
                    <a:pt x="57470" y="38071"/>
                  </a:cubicBezTo>
                  <a:cubicBezTo>
                    <a:pt x="56367" y="38297"/>
                    <a:pt x="55289" y="38598"/>
                    <a:pt x="54312" y="39124"/>
                  </a:cubicBezTo>
                  <a:lnTo>
                    <a:pt x="53911" y="39299"/>
                  </a:lnTo>
                  <a:cubicBezTo>
                    <a:pt x="53785" y="39375"/>
                    <a:pt x="53685" y="39450"/>
                    <a:pt x="53560" y="39525"/>
                  </a:cubicBezTo>
                  <a:cubicBezTo>
                    <a:pt x="53334" y="39675"/>
                    <a:pt x="53084" y="39801"/>
                    <a:pt x="52833" y="39951"/>
                  </a:cubicBezTo>
                  <a:cubicBezTo>
                    <a:pt x="52407" y="40302"/>
                    <a:pt x="51931" y="40603"/>
                    <a:pt x="51530" y="41004"/>
                  </a:cubicBezTo>
                  <a:cubicBezTo>
                    <a:pt x="51329" y="41204"/>
                    <a:pt x="51104" y="41355"/>
                    <a:pt x="50928" y="41580"/>
                  </a:cubicBezTo>
                  <a:cubicBezTo>
                    <a:pt x="50728" y="41781"/>
                    <a:pt x="50552" y="41981"/>
                    <a:pt x="50352" y="42207"/>
                  </a:cubicBezTo>
                  <a:cubicBezTo>
                    <a:pt x="50151" y="42407"/>
                    <a:pt x="50026" y="42658"/>
                    <a:pt x="49850" y="42858"/>
                  </a:cubicBezTo>
                  <a:lnTo>
                    <a:pt x="49600" y="43184"/>
                  </a:lnTo>
                  <a:cubicBezTo>
                    <a:pt x="49500" y="43309"/>
                    <a:pt x="49449" y="43435"/>
                    <a:pt x="49374" y="43560"/>
                  </a:cubicBezTo>
                  <a:cubicBezTo>
                    <a:pt x="49224" y="43786"/>
                    <a:pt x="49073" y="44036"/>
                    <a:pt x="48923" y="44262"/>
                  </a:cubicBezTo>
                  <a:cubicBezTo>
                    <a:pt x="48823" y="44512"/>
                    <a:pt x="48698" y="44763"/>
                    <a:pt x="48572" y="45014"/>
                  </a:cubicBezTo>
                  <a:cubicBezTo>
                    <a:pt x="48522" y="45139"/>
                    <a:pt x="48422" y="45264"/>
                    <a:pt x="48397" y="45390"/>
                  </a:cubicBezTo>
                  <a:lnTo>
                    <a:pt x="48246" y="45791"/>
                  </a:lnTo>
                  <a:cubicBezTo>
                    <a:pt x="48171" y="46066"/>
                    <a:pt x="48046" y="46317"/>
                    <a:pt x="47971" y="46568"/>
                  </a:cubicBezTo>
                  <a:cubicBezTo>
                    <a:pt x="47845" y="47119"/>
                    <a:pt x="47670" y="47645"/>
                    <a:pt x="47620" y="48222"/>
                  </a:cubicBezTo>
                  <a:lnTo>
                    <a:pt x="47545" y="48623"/>
                  </a:lnTo>
                  <a:lnTo>
                    <a:pt x="47520" y="48823"/>
                  </a:lnTo>
                  <a:lnTo>
                    <a:pt x="47520" y="49049"/>
                  </a:lnTo>
                  <a:cubicBezTo>
                    <a:pt x="47495" y="49325"/>
                    <a:pt x="47495" y="49600"/>
                    <a:pt x="47469" y="49876"/>
                  </a:cubicBez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916"/>
                  </a:lnTo>
                  <a:lnTo>
                    <a:pt x="47419" y="56342"/>
                  </a:lnTo>
                  <a:lnTo>
                    <a:pt x="47344" y="58046"/>
                  </a:lnTo>
                  <a:cubicBezTo>
                    <a:pt x="47294" y="58623"/>
                    <a:pt x="47194" y="59174"/>
                    <a:pt x="47094" y="59751"/>
                  </a:cubicBezTo>
                  <a:lnTo>
                    <a:pt x="46968" y="60603"/>
                  </a:lnTo>
                  <a:cubicBezTo>
                    <a:pt x="46918" y="60878"/>
                    <a:pt x="46843" y="61154"/>
                    <a:pt x="46768" y="61430"/>
                  </a:cubicBezTo>
                  <a:lnTo>
                    <a:pt x="46342" y="63109"/>
                  </a:lnTo>
                  <a:cubicBezTo>
                    <a:pt x="46141" y="63635"/>
                    <a:pt x="45966" y="64187"/>
                    <a:pt x="45765" y="64713"/>
                  </a:cubicBezTo>
                  <a:cubicBezTo>
                    <a:pt x="45640" y="64989"/>
                    <a:pt x="45565" y="65264"/>
                    <a:pt x="45439" y="65515"/>
                  </a:cubicBezTo>
                  <a:lnTo>
                    <a:pt x="45063" y="66292"/>
                  </a:lnTo>
                  <a:cubicBezTo>
                    <a:pt x="44813" y="66818"/>
                    <a:pt x="44587" y="67345"/>
                    <a:pt x="44312" y="67821"/>
                  </a:cubicBezTo>
                  <a:cubicBezTo>
                    <a:pt x="43184" y="69826"/>
                    <a:pt x="41780" y="71655"/>
                    <a:pt x="40201" y="73310"/>
                  </a:cubicBezTo>
                  <a:cubicBezTo>
                    <a:pt x="39775" y="73711"/>
                    <a:pt x="39349" y="74087"/>
                    <a:pt x="38923" y="74462"/>
                  </a:cubicBezTo>
                  <a:cubicBezTo>
                    <a:pt x="38723" y="74663"/>
                    <a:pt x="38522" y="74863"/>
                    <a:pt x="38296" y="75039"/>
                  </a:cubicBezTo>
                  <a:lnTo>
                    <a:pt x="37595" y="75540"/>
                  </a:lnTo>
                  <a:cubicBezTo>
                    <a:pt x="37144" y="75891"/>
                    <a:pt x="36692" y="76242"/>
                    <a:pt x="36216" y="76543"/>
                  </a:cubicBezTo>
                  <a:lnTo>
                    <a:pt x="34738" y="77445"/>
                  </a:lnTo>
                  <a:cubicBezTo>
                    <a:pt x="32733" y="78548"/>
                    <a:pt x="30602" y="79475"/>
                    <a:pt x="28372" y="79951"/>
                  </a:cubicBezTo>
                  <a:lnTo>
                    <a:pt x="27545" y="80177"/>
                  </a:lnTo>
                  <a:cubicBezTo>
                    <a:pt x="27244" y="80227"/>
                    <a:pt x="26968" y="80277"/>
                    <a:pt x="26692" y="80302"/>
                  </a:cubicBezTo>
                  <a:lnTo>
                    <a:pt x="24988" y="80553"/>
                  </a:lnTo>
                  <a:lnTo>
                    <a:pt x="23284" y="80653"/>
                  </a:lnTo>
                  <a:lnTo>
                    <a:pt x="22432" y="80703"/>
                  </a:lnTo>
                  <a:lnTo>
                    <a:pt x="12206" y="80703"/>
                  </a:lnTo>
                  <a:lnTo>
                    <a:pt x="11780" y="80728"/>
                  </a:lnTo>
                  <a:cubicBezTo>
                    <a:pt x="11504" y="80728"/>
                    <a:pt x="11229" y="80753"/>
                    <a:pt x="10953" y="80753"/>
                  </a:cubicBezTo>
                  <a:cubicBezTo>
                    <a:pt x="10677" y="80803"/>
                    <a:pt x="10402" y="80853"/>
                    <a:pt x="10126" y="80879"/>
                  </a:cubicBezTo>
                  <a:cubicBezTo>
                    <a:pt x="9976" y="80904"/>
                    <a:pt x="9825" y="80929"/>
                    <a:pt x="9700" y="80954"/>
                  </a:cubicBezTo>
                  <a:lnTo>
                    <a:pt x="9299" y="81054"/>
                  </a:lnTo>
                  <a:cubicBezTo>
                    <a:pt x="9023" y="81129"/>
                    <a:pt x="8747" y="81179"/>
                    <a:pt x="8497" y="81280"/>
                  </a:cubicBezTo>
                  <a:cubicBezTo>
                    <a:pt x="7970" y="81480"/>
                    <a:pt x="7444" y="81630"/>
                    <a:pt x="6943" y="81906"/>
                  </a:cubicBezTo>
                  <a:lnTo>
                    <a:pt x="6567" y="82082"/>
                  </a:lnTo>
                  <a:lnTo>
                    <a:pt x="6366" y="82157"/>
                  </a:lnTo>
                  <a:lnTo>
                    <a:pt x="6191" y="82282"/>
                  </a:lnTo>
                  <a:cubicBezTo>
                    <a:pt x="5965" y="82432"/>
                    <a:pt x="5715" y="82583"/>
                    <a:pt x="5489" y="82708"/>
                  </a:cubicBezTo>
                  <a:cubicBezTo>
                    <a:pt x="5239" y="82859"/>
                    <a:pt x="5038" y="83059"/>
                    <a:pt x="4813" y="83209"/>
                  </a:cubicBezTo>
                  <a:lnTo>
                    <a:pt x="4462" y="83460"/>
                  </a:lnTo>
                  <a:cubicBezTo>
                    <a:pt x="4361" y="83535"/>
                    <a:pt x="4261" y="83635"/>
                    <a:pt x="4161" y="83736"/>
                  </a:cubicBezTo>
                  <a:cubicBezTo>
                    <a:pt x="3960" y="83936"/>
                    <a:pt x="3735" y="84112"/>
                    <a:pt x="3534" y="84312"/>
                  </a:cubicBezTo>
                  <a:cubicBezTo>
                    <a:pt x="3359" y="84513"/>
                    <a:pt x="3158" y="84713"/>
                    <a:pt x="2983" y="84939"/>
                  </a:cubicBezTo>
                  <a:cubicBezTo>
                    <a:pt x="2256" y="85791"/>
                    <a:pt x="1605" y="86718"/>
                    <a:pt x="1153" y="87746"/>
                  </a:cubicBezTo>
                  <a:lnTo>
                    <a:pt x="978" y="88097"/>
                  </a:lnTo>
                  <a:cubicBezTo>
                    <a:pt x="903" y="88247"/>
                    <a:pt x="878" y="88372"/>
                    <a:pt x="828" y="88498"/>
                  </a:cubicBezTo>
                  <a:lnTo>
                    <a:pt x="527" y="89275"/>
                  </a:lnTo>
                  <a:cubicBezTo>
                    <a:pt x="477" y="89550"/>
                    <a:pt x="402" y="89826"/>
                    <a:pt x="326" y="90102"/>
                  </a:cubicBezTo>
                  <a:cubicBezTo>
                    <a:pt x="301" y="90227"/>
                    <a:pt x="251" y="90352"/>
                    <a:pt x="226" y="90503"/>
                  </a:cubicBezTo>
                  <a:lnTo>
                    <a:pt x="176" y="90904"/>
                  </a:lnTo>
                  <a:cubicBezTo>
                    <a:pt x="151" y="91179"/>
                    <a:pt x="76" y="91455"/>
                    <a:pt x="51" y="91731"/>
                  </a:cubicBezTo>
                  <a:cubicBezTo>
                    <a:pt x="51" y="92032"/>
                    <a:pt x="26" y="92307"/>
                    <a:pt x="26" y="92583"/>
                  </a:cubicBezTo>
                  <a:lnTo>
                    <a:pt x="1" y="927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284" y="92834"/>
                  </a:lnTo>
                  <a:lnTo>
                    <a:pt x="3284" y="92658"/>
                  </a:lnTo>
                  <a:cubicBezTo>
                    <a:pt x="3309" y="92458"/>
                    <a:pt x="3309" y="92257"/>
                    <a:pt x="3309" y="92057"/>
                  </a:cubicBezTo>
                  <a:cubicBezTo>
                    <a:pt x="3334" y="91831"/>
                    <a:pt x="3384" y="91656"/>
                    <a:pt x="3409" y="91455"/>
                  </a:cubicBezTo>
                  <a:lnTo>
                    <a:pt x="3459" y="91129"/>
                  </a:lnTo>
                  <a:cubicBezTo>
                    <a:pt x="3459" y="91029"/>
                    <a:pt x="3509" y="90954"/>
                    <a:pt x="3534" y="90854"/>
                  </a:cubicBezTo>
                  <a:cubicBezTo>
                    <a:pt x="3585" y="90653"/>
                    <a:pt x="3635" y="90453"/>
                    <a:pt x="3660" y="90252"/>
                  </a:cubicBezTo>
                  <a:cubicBezTo>
                    <a:pt x="3760" y="90077"/>
                    <a:pt x="3835" y="89876"/>
                    <a:pt x="3885" y="89676"/>
                  </a:cubicBezTo>
                  <a:cubicBezTo>
                    <a:pt x="3935" y="89600"/>
                    <a:pt x="3935" y="89500"/>
                    <a:pt x="3986" y="89400"/>
                  </a:cubicBezTo>
                  <a:lnTo>
                    <a:pt x="4136" y="89124"/>
                  </a:lnTo>
                  <a:cubicBezTo>
                    <a:pt x="4437" y="88372"/>
                    <a:pt x="4938" y="87721"/>
                    <a:pt x="5464" y="87069"/>
                  </a:cubicBezTo>
                  <a:cubicBezTo>
                    <a:pt x="5590" y="86919"/>
                    <a:pt x="5740" y="86768"/>
                    <a:pt x="5865" y="86618"/>
                  </a:cubicBezTo>
                  <a:cubicBezTo>
                    <a:pt x="6016" y="86468"/>
                    <a:pt x="6166" y="86342"/>
                    <a:pt x="6316" y="86217"/>
                  </a:cubicBezTo>
                  <a:cubicBezTo>
                    <a:pt x="6392" y="86142"/>
                    <a:pt x="6467" y="86067"/>
                    <a:pt x="6542" y="85991"/>
                  </a:cubicBezTo>
                  <a:lnTo>
                    <a:pt x="6793" y="85816"/>
                  </a:lnTo>
                  <a:cubicBezTo>
                    <a:pt x="6968" y="85691"/>
                    <a:pt x="7118" y="85565"/>
                    <a:pt x="7294" y="85440"/>
                  </a:cubicBezTo>
                  <a:cubicBezTo>
                    <a:pt x="7469" y="85340"/>
                    <a:pt x="7645" y="85239"/>
                    <a:pt x="7820" y="85139"/>
                  </a:cubicBezTo>
                  <a:lnTo>
                    <a:pt x="7945" y="85039"/>
                  </a:lnTo>
                  <a:lnTo>
                    <a:pt x="8096" y="84989"/>
                  </a:lnTo>
                  <a:lnTo>
                    <a:pt x="8372" y="84864"/>
                  </a:lnTo>
                  <a:cubicBezTo>
                    <a:pt x="8722" y="84638"/>
                    <a:pt x="9123" y="84563"/>
                    <a:pt x="9499" y="84387"/>
                  </a:cubicBezTo>
                  <a:cubicBezTo>
                    <a:pt x="9675" y="84337"/>
                    <a:pt x="9875" y="84312"/>
                    <a:pt x="10076" y="84237"/>
                  </a:cubicBezTo>
                  <a:lnTo>
                    <a:pt x="10377" y="84162"/>
                  </a:lnTo>
                  <a:cubicBezTo>
                    <a:pt x="10477" y="84137"/>
                    <a:pt x="10577" y="84137"/>
                    <a:pt x="10677" y="84112"/>
                  </a:cubicBezTo>
                  <a:cubicBezTo>
                    <a:pt x="10878" y="84087"/>
                    <a:pt x="11078" y="84062"/>
                    <a:pt x="11279" y="84011"/>
                  </a:cubicBezTo>
                  <a:lnTo>
                    <a:pt x="11905" y="84011"/>
                  </a:lnTo>
                  <a:lnTo>
                    <a:pt x="12206" y="83961"/>
                  </a:lnTo>
                  <a:lnTo>
                    <a:pt x="22432" y="83961"/>
                  </a:lnTo>
                  <a:lnTo>
                    <a:pt x="23384" y="83936"/>
                  </a:lnTo>
                  <a:cubicBezTo>
                    <a:pt x="24036" y="83911"/>
                    <a:pt x="24687" y="83861"/>
                    <a:pt x="25314" y="83836"/>
                  </a:cubicBezTo>
                  <a:cubicBezTo>
                    <a:pt x="25966" y="83736"/>
                    <a:pt x="26592" y="83661"/>
                    <a:pt x="27244" y="83535"/>
                  </a:cubicBezTo>
                  <a:cubicBezTo>
                    <a:pt x="27570" y="83485"/>
                    <a:pt x="27895" y="83435"/>
                    <a:pt x="28196" y="83385"/>
                  </a:cubicBezTo>
                  <a:lnTo>
                    <a:pt x="29149" y="83159"/>
                  </a:lnTo>
                  <a:cubicBezTo>
                    <a:pt x="31680" y="82583"/>
                    <a:pt x="34086" y="81555"/>
                    <a:pt x="36367" y="80302"/>
                  </a:cubicBezTo>
                  <a:cubicBezTo>
                    <a:pt x="36918" y="79976"/>
                    <a:pt x="37469" y="79625"/>
                    <a:pt x="38021" y="79300"/>
                  </a:cubicBezTo>
                  <a:cubicBezTo>
                    <a:pt x="38572" y="78949"/>
                    <a:pt x="39073" y="78548"/>
                    <a:pt x="39600" y="78172"/>
                  </a:cubicBezTo>
                  <a:lnTo>
                    <a:pt x="40377" y="77570"/>
                  </a:lnTo>
                  <a:cubicBezTo>
                    <a:pt x="40627" y="77370"/>
                    <a:pt x="40853" y="77144"/>
                    <a:pt x="41104" y="76944"/>
                  </a:cubicBezTo>
                  <a:cubicBezTo>
                    <a:pt x="41580" y="76493"/>
                    <a:pt x="42056" y="76067"/>
                    <a:pt x="42532" y="75615"/>
                  </a:cubicBezTo>
                  <a:cubicBezTo>
                    <a:pt x="44312" y="73761"/>
                    <a:pt x="45916" y="71706"/>
                    <a:pt x="47169" y="69425"/>
                  </a:cubicBezTo>
                  <a:cubicBezTo>
                    <a:pt x="47495" y="68873"/>
                    <a:pt x="47770" y="68272"/>
                    <a:pt x="48046" y="67696"/>
                  </a:cubicBezTo>
                  <a:lnTo>
                    <a:pt x="48472" y="66818"/>
                  </a:lnTo>
                  <a:cubicBezTo>
                    <a:pt x="48597" y="66518"/>
                    <a:pt x="48698" y="66217"/>
                    <a:pt x="48823" y="65916"/>
                  </a:cubicBezTo>
                  <a:cubicBezTo>
                    <a:pt x="49048" y="65290"/>
                    <a:pt x="49274" y="64688"/>
                    <a:pt x="49474" y="64061"/>
                  </a:cubicBezTo>
                  <a:cubicBezTo>
                    <a:pt x="49650" y="63435"/>
                    <a:pt x="49800" y="62808"/>
                    <a:pt x="49976" y="62182"/>
                  </a:cubicBezTo>
                  <a:cubicBezTo>
                    <a:pt x="50051" y="61881"/>
                    <a:pt x="50126" y="61555"/>
                    <a:pt x="50176" y="61229"/>
                  </a:cubicBezTo>
                  <a:lnTo>
                    <a:pt x="50352" y="60277"/>
                  </a:lnTo>
                  <a:cubicBezTo>
                    <a:pt x="50427" y="59650"/>
                    <a:pt x="50552" y="58999"/>
                    <a:pt x="50602" y="58347"/>
                  </a:cubicBezTo>
                  <a:cubicBezTo>
                    <a:pt x="50652" y="57721"/>
                    <a:pt x="50677" y="57069"/>
                    <a:pt x="50703" y="56417"/>
                  </a:cubicBezTo>
                  <a:lnTo>
                    <a:pt x="50728" y="55941"/>
                  </a:lnTo>
                  <a:lnTo>
                    <a:pt x="50728" y="55690"/>
                  </a:lnTo>
                  <a:lnTo>
                    <a:pt x="50753" y="55540"/>
                  </a:ln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cubicBezTo>
                    <a:pt x="50753" y="50026"/>
                    <a:pt x="50753" y="50001"/>
                    <a:pt x="50753" y="49926"/>
                  </a:cubicBezTo>
                  <a:cubicBezTo>
                    <a:pt x="50778" y="49726"/>
                    <a:pt x="50778" y="49525"/>
                    <a:pt x="50778" y="49325"/>
                  </a:cubicBezTo>
                  <a:lnTo>
                    <a:pt x="50778" y="49149"/>
                  </a:lnTo>
                  <a:lnTo>
                    <a:pt x="50828" y="48999"/>
                  </a:lnTo>
                  <a:lnTo>
                    <a:pt x="50878" y="48698"/>
                  </a:lnTo>
                  <a:cubicBezTo>
                    <a:pt x="50903" y="48297"/>
                    <a:pt x="51028" y="47921"/>
                    <a:pt x="51129" y="47520"/>
                  </a:cubicBezTo>
                  <a:cubicBezTo>
                    <a:pt x="51154" y="47319"/>
                    <a:pt x="51279" y="47144"/>
                    <a:pt x="51329" y="46944"/>
                  </a:cubicBezTo>
                  <a:lnTo>
                    <a:pt x="51429" y="46668"/>
                  </a:lnTo>
                  <a:cubicBezTo>
                    <a:pt x="51454" y="46568"/>
                    <a:pt x="51505" y="46467"/>
                    <a:pt x="51555" y="46392"/>
                  </a:cubicBezTo>
                  <a:cubicBezTo>
                    <a:pt x="51655" y="46192"/>
                    <a:pt x="51730" y="46016"/>
                    <a:pt x="51805" y="45841"/>
                  </a:cubicBezTo>
                  <a:cubicBezTo>
                    <a:pt x="51931" y="45665"/>
                    <a:pt x="52031" y="45490"/>
                    <a:pt x="52131" y="45314"/>
                  </a:cubicBezTo>
                  <a:cubicBezTo>
                    <a:pt x="52181" y="45214"/>
                    <a:pt x="52231" y="45139"/>
                    <a:pt x="52307" y="45039"/>
                  </a:cubicBezTo>
                  <a:lnTo>
                    <a:pt x="52482" y="44813"/>
                  </a:lnTo>
                  <a:cubicBezTo>
                    <a:pt x="52607" y="44663"/>
                    <a:pt x="52708" y="44462"/>
                    <a:pt x="52858" y="44312"/>
                  </a:cubicBezTo>
                  <a:cubicBezTo>
                    <a:pt x="53008" y="44162"/>
                    <a:pt x="53134" y="44011"/>
                    <a:pt x="53284" y="43861"/>
                  </a:cubicBezTo>
                  <a:cubicBezTo>
                    <a:pt x="53409" y="43710"/>
                    <a:pt x="53585" y="43585"/>
                    <a:pt x="53735" y="43435"/>
                  </a:cubicBezTo>
                  <a:cubicBezTo>
                    <a:pt x="54011" y="43134"/>
                    <a:pt x="54387" y="42959"/>
                    <a:pt x="54688" y="42683"/>
                  </a:cubicBezTo>
                  <a:cubicBezTo>
                    <a:pt x="54863" y="42583"/>
                    <a:pt x="55038" y="42482"/>
                    <a:pt x="55214" y="42357"/>
                  </a:cubicBezTo>
                  <a:cubicBezTo>
                    <a:pt x="55289" y="42307"/>
                    <a:pt x="55364" y="42232"/>
                    <a:pt x="55464" y="42207"/>
                  </a:cubicBezTo>
                  <a:lnTo>
                    <a:pt x="55740" y="42081"/>
                  </a:lnTo>
                  <a:cubicBezTo>
                    <a:pt x="56467" y="41680"/>
                    <a:pt x="57269" y="41480"/>
                    <a:pt x="58046" y="41304"/>
                  </a:cubicBezTo>
                  <a:cubicBezTo>
                    <a:pt x="58246" y="41279"/>
                    <a:pt x="58447" y="41254"/>
                    <a:pt x="58647" y="41204"/>
                  </a:cubicBezTo>
                  <a:cubicBezTo>
                    <a:pt x="58748" y="41192"/>
                    <a:pt x="58854" y="41192"/>
                    <a:pt x="58961" y="41192"/>
                  </a:cubicBezTo>
                  <a:cubicBezTo>
                    <a:pt x="59067" y="41192"/>
                    <a:pt x="59174" y="41192"/>
                    <a:pt x="59274" y="41179"/>
                  </a:cubicBezTo>
                  <a:lnTo>
                    <a:pt x="59575" y="41154"/>
                  </a:lnTo>
                  <a:lnTo>
                    <a:pt x="70552" y="41154"/>
                  </a:lnTo>
                  <a:lnTo>
                    <a:pt x="70803" y="41129"/>
                  </a:lnTo>
                  <a:lnTo>
                    <a:pt x="71279" y="41129"/>
                  </a:lnTo>
                  <a:lnTo>
                    <a:pt x="72231" y="41079"/>
                  </a:lnTo>
                  <a:lnTo>
                    <a:pt x="73209" y="41004"/>
                  </a:lnTo>
                  <a:cubicBezTo>
                    <a:pt x="73535" y="40979"/>
                    <a:pt x="73836" y="40928"/>
                    <a:pt x="74161" y="40878"/>
                  </a:cubicBezTo>
                  <a:cubicBezTo>
                    <a:pt x="74813" y="40803"/>
                    <a:pt x="75440" y="40703"/>
                    <a:pt x="76091" y="40578"/>
                  </a:cubicBezTo>
                  <a:cubicBezTo>
                    <a:pt x="76718" y="40427"/>
                    <a:pt x="77344" y="40277"/>
                    <a:pt x="77971" y="40101"/>
                  </a:cubicBezTo>
                  <a:cubicBezTo>
                    <a:pt x="78297" y="40026"/>
                    <a:pt x="78597" y="39951"/>
                    <a:pt x="78923" y="39851"/>
                  </a:cubicBezTo>
                  <a:lnTo>
                    <a:pt x="79826" y="39525"/>
                  </a:lnTo>
                  <a:cubicBezTo>
                    <a:pt x="82307" y="38698"/>
                    <a:pt x="84587" y="37445"/>
                    <a:pt x="86718" y="35966"/>
                  </a:cubicBezTo>
                  <a:cubicBezTo>
                    <a:pt x="87244" y="35590"/>
                    <a:pt x="87770" y="35214"/>
                    <a:pt x="88272" y="34813"/>
                  </a:cubicBezTo>
                  <a:cubicBezTo>
                    <a:pt x="88773" y="34412"/>
                    <a:pt x="89249" y="33961"/>
                    <a:pt x="89725" y="33535"/>
                  </a:cubicBezTo>
                  <a:lnTo>
                    <a:pt x="90427" y="32858"/>
                  </a:lnTo>
                  <a:lnTo>
                    <a:pt x="91104" y="32156"/>
                  </a:lnTo>
                  <a:cubicBezTo>
                    <a:pt x="91530" y="31680"/>
                    <a:pt x="91981" y="31204"/>
                    <a:pt x="92382" y="30703"/>
                  </a:cubicBezTo>
                  <a:cubicBezTo>
                    <a:pt x="93159" y="29675"/>
                    <a:pt x="93961" y="28648"/>
                    <a:pt x="94613" y="27520"/>
                  </a:cubicBezTo>
                  <a:cubicBezTo>
                    <a:pt x="95314" y="26442"/>
                    <a:pt x="95841" y="25239"/>
                    <a:pt x="96392" y="24086"/>
                  </a:cubicBezTo>
                  <a:cubicBezTo>
                    <a:pt x="96668" y="23485"/>
                    <a:pt x="96868" y="22858"/>
                    <a:pt x="97094" y="22257"/>
                  </a:cubicBezTo>
                  <a:lnTo>
                    <a:pt x="97420" y="21329"/>
                  </a:lnTo>
                  <a:cubicBezTo>
                    <a:pt x="97520" y="21029"/>
                    <a:pt x="97595" y="20728"/>
                    <a:pt x="97670" y="20402"/>
                  </a:cubicBezTo>
                  <a:cubicBezTo>
                    <a:pt x="97846" y="19775"/>
                    <a:pt x="98021" y="19149"/>
                    <a:pt x="98146" y="18522"/>
                  </a:cubicBezTo>
                  <a:cubicBezTo>
                    <a:pt x="98272" y="17871"/>
                    <a:pt x="98372" y="17244"/>
                    <a:pt x="98447" y="16592"/>
                  </a:cubicBezTo>
                  <a:cubicBezTo>
                    <a:pt x="98497" y="16267"/>
                    <a:pt x="98547" y="15941"/>
                    <a:pt x="98572" y="15640"/>
                  </a:cubicBezTo>
                  <a:lnTo>
                    <a:pt x="98648" y="14663"/>
                  </a:lnTo>
                  <a:lnTo>
                    <a:pt x="98698" y="13710"/>
                  </a:lnTo>
                  <a:lnTo>
                    <a:pt x="98698" y="13209"/>
                  </a:lnTo>
                  <a:lnTo>
                    <a:pt x="98723" y="12983"/>
                  </a:lnTo>
                  <a:lnTo>
                    <a:pt x="98723" y="12858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AA93C6-9054-FAD0-5C70-FEC93DAC006A}"/>
                </a:ext>
              </a:extLst>
            </p:cNvPr>
            <p:cNvGrpSpPr/>
            <p:nvPr/>
          </p:nvGrpSpPr>
          <p:grpSpPr>
            <a:xfrm>
              <a:off x="457200" y="1251450"/>
              <a:ext cx="4240197" cy="3493900"/>
              <a:chOff x="457200" y="1251450"/>
              <a:chExt cx="4240197" cy="3493900"/>
            </a:xfrm>
          </p:grpSpPr>
          <p:sp>
            <p:nvSpPr>
              <p:cNvPr id="240" name="Google Shape;240;p22"/>
              <p:cNvSpPr/>
              <p:nvPr/>
            </p:nvSpPr>
            <p:spPr>
              <a:xfrm>
                <a:off x="1375915" y="1693800"/>
                <a:ext cx="2637806" cy="2750116"/>
              </a:xfrm>
              <a:custGeom>
                <a:avLst/>
                <a:gdLst/>
                <a:ahLst/>
                <a:cxnLst/>
                <a:rect l="l" t="t" r="r" b="b"/>
                <a:pathLst>
                  <a:path w="98748" h="100077" extrusionOk="0">
                    <a:moveTo>
                      <a:pt x="95465" y="1"/>
                    </a:moveTo>
                    <a:lnTo>
                      <a:pt x="95465" y="10227"/>
                    </a:lnTo>
                    <a:lnTo>
                      <a:pt x="95465" y="12783"/>
                    </a:lnTo>
                    <a:cubicBezTo>
                      <a:pt x="95440" y="13209"/>
                      <a:pt x="95414" y="13685"/>
                      <a:pt x="95389" y="14136"/>
                    </a:cubicBezTo>
                    <a:lnTo>
                      <a:pt x="95364" y="14813"/>
                    </a:lnTo>
                    <a:cubicBezTo>
                      <a:pt x="95339" y="15039"/>
                      <a:pt x="95289" y="15264"/>
                      <a:pt x="95264" y="15465"/>
                    </a:cubicBezTo>
                    <a:lnTo>
                      <a:pt x="95064" y="16818"/>
                    </a:lnTo>
                    <a:lnTo>
                      <a:pt x="94713" y="18146"/>
                    </a:lnTo>
                    <a:cubicBezTo>
                      <a:pt x="94663" y="18347"/>
                      <a:pt x="94612" y="18572"/>
                      <a:pt x="94562" y="18798"/>
                    </a:cubicBezTo>
                    <a:lnTo>
                      <a:pt x="94312" y="19425"/>
                    </a:lnTo>
                    <a:cubicBezTo>
                      <a:pt x="94161" y="19851"/>
                      <a:pt x="94011" y="20302"/>
                      <a:pt x="93835" y="20703"/>
                    </a:cubicBezTo>
                    <a:cubicBezTo>
                      <a:pt x="93434" y="21530"/>
                      <a:pt x="93084" y="22357"/>
                      <a:pt x="92582" y="23109"/>
                    </a:cubicBezTo>
                    <a:cubicBezTo>
                      <a:pt x="92131" y="23911"/>
                      <a:pt x="91555" y="24613"/>
                      <a:pt x="91028" y="25339"/>
                    </a:cubicBezTo>
                    <a:cubicBezTo>
                      <a:pt x="90728" y="25690"/>
                      <a:pt x="90427" y="26016"/>
                      <a:pt x="90126" y="26342"/>
                    </a:cubicBezTo>
                    <a:lnTo>
                      <a:pt x="89675" y="26843"/>
                    </a:lnTo>
                    <a:lnTo>
                      <a:pt x="89149" y="27319"/>
                    </a:lnTo>
                    <a:cubicBezTo>
                      <a:pt x="88823" y="27620"/>
                      <a:pt x="88497" y="27921"/>
                      <a:pt x="88146" y="28222"/>
                    </a:cubicBezTo>
                    <a:lnTo>
                      <a:pt x="87069" y="29024"/>
                    </a:lnTo>
                    <a:cubicBezTo>
                      <a:pt x="85565" y="30051"/>
                      <a:pt x="83961" y="30953"/>
                      <a:pt x="82256" y="31505"/>
                    </a:cubicBezTo>
                    <a:lnTo>
                      <a:pt x="81605" y="31730"/>
                    </a:lnTo>
                    <a:cubicBezTo>
                      <a:pt x="81379" y="31806"/>
                      <a:pt x="81179" y="31856"/>
                      <a:pt x="80953" y="31906"/>
                    </a:cubicBezTo>
                    <a:lnTo>
                      <a:pt x="79625" y="32257"/>
                    </a:lnTo>
                    <a:lnTo>
                      <a:pt x="78297" y="32457"/>
                    </a:lnTo>
                    <a:cubicBezTo>
                      <a:pt x="78071" y="32482"/>
                      <a:pt x="77845" y="32532"/>
                      <a:pt x="77620" y="32557"/>
                    </a:cubicBezTo>
                    <a:lnTo>
                      <a:pt x="76943" y="32583"/>
                    </a:lnTo>
                    <a:cubicBezTo>
                      <a:pt x="76492" y="32608"/>
                      <a:pt x="76041" y="32633"/>
                      <a:pt x="75590" y="32658"/>
                    </a:cubicBezTo>
                    <a:lnTo>
                      <a:pt x="66642" y="32658"/>
                    </a:lnTo>
                    <a:cubicBezTo>
                      <a:pt x="66216" y="32658"/>
                      <a:pt x="65784" y="32651"/>
                      <a:pt x="65361" y="32651"/>
                    </a:cubicBezTo>
                    <a:cubicBezTo>
                      <a:pt x="64938" y="32651"/>
                      <a:pt x="64525" y="32658"/>
                      <a:pt x="64136" y="32683"/>
                    </a:cubicBezTo>
                    <a:cubicBezTo>
                      <a:pt x="63735" y="32708"/>
                      <a:pt x="63334" y="32708"/>
                      <a:pt x="62933" y="32758"/>
                    </a:cubicBezTo>
                    <a:lnTo>
                      <a:pt x="61755" y="32958"/>
                    </a:lnTo>
                    <a:cubicBezTo>
                      <a:pt x="60201" y="33259"/>
                      <a:pt x="58647" y="33710"/>
                      <a:pt x="57244" y="34437"/>
                    </a:cubicBezTo>
                    <a:lnTo>
                      <a:pt x="56692" y="34713"/>
                    </a:lnTo>
                    <a:cubicBezTo>
                      <a:pt x="56517" y="34788"/>
                      <a:pt x="56367" y="34913"/>
                      <a:pt x="56191" y="35014"/>
                    </a:cubicBezTo>
                    <a:lnTo>
                      <a:pt x="55164" y="35615"/>
                    </a:lnTo>
                    <a:cubicBezTo>
                      <a:pt x="54537" y="36116"/>
                      <a:pt x="53860" y="36542"/>
                      <a:pt x="53284" y="37119"/>
                    </a:cubicBezTo>
                    <a:cubicBezTo>
                      <a:pt x="53008" y="37395"/>
                      <a:pt x="52682" y="37645"/>
                      <a:pt x="52407" y="37946"/>
                    </a:cubicBezTo>
                    <a:lnTo>
                      <a:pt x="51605" y="38823"/>
                    </a:lnTo>
                    <a:cubicBezTo>
                      <a:pt x="51329" y="39124"/>
                      <a:pt x="51129" y="39450"/>
                      <a:pt x="50878" y="39776"/>
                    </a:cubicBezTo>
                    <a:lnTo>
                      <a:pt x="50527" y="40252"/>
                    </a:lnTo>
                    <a:cubicBezTo>
                      <a:pt x="50402" y="40402"/>
                      <a:pt x="50301" y="40578"/>
                      <a:pt x="50201" y="40753"/>
                    </a:cubicBezTo>
                    <a:lnTo>
                      <a:pt x="49575" y="41781"/>
                    </a:lnTo>
                    <a:lnTo>
                      <a:pt x="49048" y="42858"/>
                    </a:lnTo>
                    <a:cubicBezTo>
                      <a:pt x="48973" y="43034"/>
                      <a:pt x="48873" y="43209"/>
                      <a:pt x="48798" y="43385"/>
                    </a:cubicBezTo>
                    <a:lnTo>
                      <a:pt x="48597" y="43961"/>
                    </a:lnTo>
                    <a:cubicBezTo>
                      <a:pt x="48472" y="44337"/>
                      <a:pt x="48321" y="44688"/>
                      <a:pt x="48221" y="45089"/>
                    </a:cubicBezTo>
                    <a:cubicBezTo>
                      <a:pt x="48021" y="45866"/>
                      <a:pt x="47795" y="46618"/>
                      <a:pt x="47695" y="47420"/>
                    </a:cubicBezTo>
                    <a:lnTo>
                      <a:pt x="47620" y="48021"/>
                    </a:lnTo>
                    <a:lnTo>
                      <a:pt x="47570" y="48297"/>
                    </a:lnTo>
                    <a:lnTo>
                      <a:pt x="47545" y="48598"/>
                    </a:lnTo>
                    <a:lnTo>
                      <a:pt x="47494" y="49801"/>
                    </a:lnTo>
                    <a:cubicBezTo>
                      <a:pt x="47469" y="51480"/>
                      <a:pt x="47494" y="53209"/>
                      <a:pt x="47469" y="54888"/>
                    </a:cubicBezTo>
                    <a:cubicBezTo>
                      <a:pt x="47494" y="55716"/>
                      <a:pt x="47419" y="56668"/>
                      <a:pt x="47369" y="57570"/>
                    </a:cubicBezTo>
                    <a:cubicBezTo>
                      <a:pt x="47344" y="58021"/>
                      <a:pt x="47244" y="58447"/>
                      <a:pt x="47194" y="58898"/>
                    </a:cubicBezTo>
                    <a:lnTo>
                      <a:pt x="47093" y="59575"/>
                    </a:lnTo>
                    <a:cubicBezTo>
                      <a:pt x="47043" y="59801"/>
                      <a:pt x="46993" y="60026"/>
                      <a:pt x="46918" y="60227"/>
                    </a:cubicBezTo>
                    <a:lnTo>
                      <a:pt x="46592" y="61555"/>
                    </a:lnTo>
                    <a:lnTo>
                      <a:pt x="46116" y="62833"/>
                    </a:lnTo>
                    <a:cubicBezTo>
                      <a:pt x="46041" y="63034"/>
                      <a:pt x="45966" y="63259"/>
                      <a:pt x="45890" y="63460"/>
                    </a:cubicBezTo>
                    <a:lnTo>
                      <a:pt x="45590" y="64086"/>
                    </a:lnTo>
                    <a:cubicBezTo>
                      <a:pt x="45389" y="64487"/>
                      <a:pt x="45214" y="64914"/>
                      <a:pt x="44988" y="65290"/>
                    </a:cubicBezTo>
                    <a:cubicBezTo>
                      <a:pt x="44086" y="66868"/>
                      <a:pt x="42983" y="68322"/>
                      <a:pt x="41730" y="69625"/>
                    </a:cubicBezTo>
                    <a:cubicBezTo>
                      <a:pt x="41404" y="69951"/>
                      <a:pt x="41053" y="70227"/>
                      <a:pt x="40727" y="70553"/>
                    </a:cubicBezTo>
                    <a:cubicBezTo>
                      <a:pt x="40552" y="70703"/>
                      <a:pt x="40402" y="70853"/>
                      <a:pt x="40226" y="71004"/>
                    </a:cubicBezTo>
                    <a:lnTo>
                      <a:pt x="39675" y="71405"/>
                    </a:lnTo>
                    <a:cubicBezTo>
                      <a:pt x="39299" y="71655"/>
                      <a:pt x="38973" y="71956"/>
                      <a:pt x="38572" y="72207"/>
                    </a:cubicBezTo>
                    <a:lnTo>
                      <a:pt x="37419" y="72909"/>
                    </a:lnTo>
                    <a:cubicBezTo>
                      <a:pt x="35815" y="73761"/>
                      <a:pt x="34161" y="74513"/>
                      <a:pt x="32382" y="74889"/>
                    </a:cubicBezTo>
                    <a:lnTo>
                      <a:pt x="31705" y="75064"/>
                    </a:lnTo>
                    <a:cubicBezTo>
                      <a:pt x="31504" y="75089"/>
                      <a:pt x="31279" y="75139"/>
                      <a:pt x="31053" y="75164"/>
                    </a:cubicBezTo>
                    <a:lnTo>
                      <a:pt x="29700" y="75365"/>
                    </a:lnTo>
                    <a:lnTo>
                      <a:pt x="28346" y="75440"/>
                    </a:lnTo>
                    <a:lnTo>
                      <a:pt x="27670" y="75465"/>
                    </a:lnTo>
                    <a:lnTo>
                      <a:pt x="17444" y="75465"/>
                    </a:lnTo>
                    <a:lnTo>
                      <a:pt x="16843" y="75490"/>
                    </a:lnTo>
                    <a:lnTo>
                      <a:pt x="15640" y="75565"/>
                    </a:lnTo>
                    <a:lnTo>
                      <a:pt x="14462" y="75741"/>
                    </a:lnTo>
                    <a:cubicBezTo>
                      <a:pt x="14261" y="75766"/>
                      <a:pt x="14086" y="75791"/>
                      <a:pt x="13885" y="75841"/>
                    </a:cubicBezTo>
                    <a:lnTo>
                      <a:pt x="13309" y="75991"/>
                    </a:lnTo>
                    <a:cubicBezTo>
                      <a:pt x="12908" y="76092"/>
                      <a:pt x="12532" y="76167"/>
                      <a:pt x="12156" y="76292"/>
                    </a:cubicBezTo>
                    <a:cubicBezTo>
                      <a:pt x="11404" y="76568"/>
                      <a:pt x="10627" y="76818"/>
                      <a:pt x="9925" y="77194"/>
                    </a:cubicBezTo>
                    <a:lnTo>
                      <a:pt x="9399" y="77445"/>
                    </a:lnTo>
                    <a:lnTo>
                      <a:pt x="9123" y="77570"/>
                    </a:lnTo>
                    <a:lnTo>
                      <a:pt x="8873" y="77746"/>
                    </a:lnTo>
                    <a:lnTo>
                      <a:pt x="7845" y="78347"/>
                    </a:lnTo>
                    <a:cubicBezTo>
                      <a:pt x="7494" y="78573"/>
                      <a:pt x="7193" y="78823"/>
                      <a:pt x="6868" y="79074"/>
                    </a:cubicBezTo>
                    <a:lnTo>
                      <a:pt x="6391" y="79425"/>
                    </a:lnTo>
                    <a:cubicBezTo>
                      <a:pt x="6241" y="79550"/>
                      <a:pt x="6091" y="79676"/>
                      <a:pt x="5940" y="79826"/>
                    </a:cubicBezTo>
                    <a:cubicBezTo>
                      <a:pt x="5665" y="80102"/>
                      <a:pt x="5364" y="80352"/>
                      <a:pt x="5063" y="80628"/>
                    </a:cubicBezTo>
                    <a:lnTo>
                      <a:pt x="4261" y="81505"/>
                    </a:lnTo>
                    <a:cubicBezTo>
                      <a:pt x="3234" y="82733"/>
                      <a:pt x="2306" y="84062"/>
                      <a:pt x="1680" y="85515"/>
                    </a:cubicBezTo>
                    <a:lnTo>
                      <a:pt x="1404" y="86067"/>
                    </a:lnTo>
                    <a:cubicBezTo>
                      <a:pt x="1329" y="86242"/>
                      <a:pt x="1279" y="86442"/>
                      <a:pt x="1203" y="86618"/>
                    </a:cubicBezTo>
                    <a:lnTo>
                      <a:pt x="777" y="87746"/>
                    </a:lnTo>
                    <a:lnTo>
                      <a:pt x="502" y="88899"/>
                    </a:lnTo>
                    <a:cubicBezTo>
                      <a:pt x="452" y="89099"/>
                      <a:pt x="376" y="89275"/>
                      <a:pt x="351" y="89475"/>
                    </a:cubicBezTo>
                    <a:lnTo>
                      <a:pt x="251" y="90077"/>
                    </a:lnTo>
                    <a:cubicBezTo>
                      <a:pt x="201" y="90478"/>
                      <a:pt x="126" y="90854"/>
                      <a:pt x="101" y="91255"/>
                    </a:cubicBezTo>
                    <a:lnTo>
                      <a:pt x="25" y="92458"/>
                    </a:lnTo>
                    <a:cubicBezTo>
                      <a:pt x="0" y="92834"/>
                      <a:pt x="0" y="93285"/>
                      <a:pt x="0" y="93711"/>
                    </a:cubicBezTo>
                    <a:lnTo>
                      <a:pt x="0" y="94989"/>
                    </a:lnTo>
                    <a:lnTo>
                      <a:pt x="0" y="100077"/>
                    </a:lnTo>
                    <a:lnTo>
                      <a:pt x="3284" y="100077"/>
                    </a:lnTo>
                    <a:lnTo>
                      <a:pt x="3284" y="94989"/>
                    </a:lnTo>
                    <a:lnTo>
                      <a:pt x="3284" y="93711"/>
                    </a:lnTo>
                    <a:lnTo>
                      <a:pt x="3284" y="93059"/>
                    </a:lnTo>
                    <a:lnTo>
                      <a:pt x="3284" y="92909"/>
                    </a:lnTo>
                    <a:lnTo>
                      <a:pt x="3309" y="92783"/>
                    </a:lnTo>
                    <a:lnTo>
                      <a:pt x="3309" y="92533"/>
                    </a:lnTo>
                    <a:lnTo>
                      <a:pt x="3359" y="91555"/>
                    </a:lnTo>
                    <a:cubicBezTo>
                      <a:pt x="3384" y="91229"/>
                      <a:pt x="3459" y="90929"/>
                      <a:pt x="3509" y="90603"/>
                    </a:cubicBezTo>
                    <a:lnTo>
                      <a:pt x="3559" y="90127"/>
                    </a:lnTo>
                    <a:cubicBezTo>
                      <a:pt x="3584" y="89951"/>
                      <a:pt x="3660" y="89801"/>
                      <a:pt x="3685" y="89651"/>
                    </a:cubicBezTo>
                    <a:lnTo>
                      <a:pt x="3935" y="88698"/>
                    </a:lnTo>
                    <a:lnTo>
                      <a:pt x="4261" y="87796"/>
                    </a:lnTo>
                    <a:cubicBezTo>
                      <a:pt x="4311" y="87646"/>
                      <a:pt x="4361" y="87495"/>
                      <a:pt x="4437" y="87345"/>
                    </a:cubicBezTo>
                    <a:lnTo>
                      <a:pt x="4637" y="86919"/>
                    </a:lnTo>
                    <a:cubicBezTo>
                      <a:pt x="5163" y="85716"/>
                      <a:pt x="5915" y="84663"/>
                      <a:pt x="6742" y="83661"/>
                    </a:cubicBezTo>
                    <a:lnTo>
                      <a:pt x="7394" y="82934"/>
                    </a:lnTo>
                    <a:cubicBezTo>
                      <a:pt x="7619" y="82708"/>
                      <a:pt x="7870" y="82508"/>
                      <a:pt x="8121" y="82282"/>
                    </a:cubicBezTo>
                    <a:cubicBezTo>
                      <a:pt x="8246" y="82182"/>
                      <a:pt x="8346" y="82057"/>
                      <a:pt x="8472" y="81956"/>
                    </a:cubicBezTo>
                    <a:lnTo>
                      <a:pt x="8873" y="81681"/>
                    </a:lnTo>
                    <a:cubicBezTo>
                      <a:pt x="9123" y="81480"/>
                      <a:pt x="9374" y="81255"/>
                      <a:pt x="9650" y="81104"/>
                    </a:cubicBezTo>
                    <a:lnTo>
                      <a:pt x="10477" y="80603"/>
                    </a:lnTo>
                    <a:lnTo>
                      <a:pt x="10677" y="80452"/>
                    </a:lnTo>
                    <a:lnTo>
                      <a:pt x="10903" y="80352"/>
                    </a:lnTo>
                    <a:lnTo>
                      <a:pt x="11354" y="80152"/>
                    </a:lnTo>
                    <a:cubicBezTo>
                      <a:pt x="11905" y="79826"/>
                      <a:pt x="12532" y="79650"/>
                      <a:pt x="13133" y="79425"/>
                    </a:cubicBezTo>
                    <a:cubicBezTo>
                      <a:pt x="13459" y="79325"/>
                      <a:pt x="13760" y="79275"/>
                      <a:pt x="14086" y="79174"/>
                    </a:cubicBezTo>
                    <a:lnTo>
                      <a:pt x="14537" y="79049"/>
                    </a:lnTo>
                    <a:cubicBezTo>
                      <a:pt x="14712" y="79024"/>
                      <a:pt x="14863" y="78999"/>
                      <a:pt x="15013" y="78974"/>
                    </a:cubicBezTo>
                    <a:lnTo>
                      <a:pt x="15990" y="78823"/>
                    </a:lnTo>
                    <a:lnTo>
                      <a:pt x="16968" y="78773"/>
                    </a:lnTo>
                    <a:lnTo>
                      <a:pt x="17444" y="78748"/>
                    </a:lnTo>
                    <a:lnTo>
                      <a:pt x="27670" y="78748"/>
                    </a:lnTo>
                    <a:lnTo>
                      <a:pt x="28447" y="78723"/>
                    </a:lnTo>
                    <a:lnTo>
                      <a:pt x="30026" y="78623"/>
                    </a:lnTo>
                    <a:lnTo>
                      <a:pt x="31605" y="78397"/>
                    </a:lnTo>
                    <a:cubicBezTo>
                      <a:pt x="31855" y="78347"/>
                      <a:pt x="32131" y="78322"/>
                      <a:pt x="32382" y="78272"/>
                    </a:cubicBezTo>
                    <a:lnTo>
                      <a:pt x="33158" y="78072"/>
                    </a:lnTo>
                    <a:cubicBezTo>
                      <a:pt x="35214" y="77620"/>
                      <a:pt x="37169" y="76768"/>
                      <a:pt x="39023" y="75766"/>
                    </a:cubicBezTo>
                    <a:lnTo>
                      <a:pt x="40377" y="74939"/>
                    </a:lnTo>
                    <a:cubicBezTo>
                      <a:pt x="40828" y="74663"/>
                      <a:pt x="41229" y="74312"/>
                      <a:pt x="41680" y="74011"/>
                    </a:cubicBezTo>
                    <a:lnTo>
                      <a:pt x="42306" y="73535"/>
                    </a:lnTo>
                    <a:cubicBezTo>
                      <a:pt x="42507" y="73360"/>
                      <a:pt x="42682" y="73184"/>
                      <a:pt x="42883" y="73009"/>
                    </a:cubicBezTo>
                    <a:cubicBezTo>
                      <a:pt x="43284" y="72658"/>
                      <a:pt x="43685" y="72307"/>
                      <a:pt x="44061" y="71931"/>
                    </a:cubicBezTo>
                    <a:cubicBezTo>
                      <a:pt x="45514" y="70427"/>
                      <a:pt x="46818" y="68723"/>
                      <a:pt x="47845" y="66894"/>
                    </a:cubicBezTo>
                    <a:cubicBezTo>
                      <a:pt x="48121" y="66442"/>
                      <a:pt x="48321" y="65941"/>
                      <a:pt x="48547" y="65465"/>
                    </a:cubicBezTo>
                    <a:lnTo>
                      <a:pt x="48898" y="64763"/>
                    </a:lnTo>
                    <a:cubicBezTo>
                      <a:pt x="48998" y="64513"/>
                      <a:pt x="49098" y="64262"/>
                      <a:pt x="49174" y="64011"/>
                    </a:cubicBezTo>
                    <a:lnTo>
                      <a:pt x="49725" y="62533"/>
                    </a:lnTo>
                    <a:lnTo>
                      <a:pt x="50126" y="60979"/>
                    </a:lnTo>
                    <a:cubicBezTo>
                      <a:pt x="50176" y="60728"/>
                      <a:pt x="50251" y="60477"/>
                      <a:pt x="50301" y="60227"/>
                    </a:cubicBezTo>
                    <a:lnTo>
                      <a:pt x="50427" y="59425"/>
                    </a:lnTo>
                    <a:cubicBezTo>
                      <a:pt x="50502" y="58924"/>
                      <a:pt x="50602" y="58397"/>
                      <a:pt x="50652" y="57871"/>
                    </a:cubicBezTo>
                    <a:lnTo>
                      <a:pt x="50727" y="56292"/>
                    </a:lnTo>
                    <a:lnTo>
                      <a:pt x="50753" y="55891"/>
                    </a:lnTo>
                    <a:lnTo>
                      <a:pt x="50753" y="55690"/>
                    </a:lnTo>
                    <a:lnTo>
                      <a:pt x="50753" y="55540"/>
                    </a:lnTo>
                    <a:lnTo>
                      <a:pt x="50753" y="54888"/>
                    </a:lnTo>
                    <a:lnTo>
                      <a:pt x="50753" y="52332"/>
                    </a:lnTo>
                    <a:lnTo>
                      <a:pt x="50753" y="51054"/>
                    </a:lnTo>
                    <a:lnTo>
                      <a:pt x="50753" y="50427"/>
                    </a:lnTo>
                    <a:lnTo>
                      <a:pt x="50753" y="50101"/>
                    </a:lnTo>
                    <a:lnTo>
                      <a:pt x="50778" y="49851"/>
                    </a:lnTo>
                    <a:lnTo>
                      <a:pt x="50828" y="48873"/>
                    </a:lnTo>
                    <a:lnTo>
                      <a:pt x="50828" y="48648"/>
                    </a:lnTo>
                    <a:lnTo>
                      <a:pt x="50878" y="48397"/>
                    </a:lnTo>
                    <a:lnTo>
                      <a:pt x="50953" y="47921"/>
                    </a:lnTo>
                    <a:cubicBezTo>
                      <a:pt x="51003" y="47269"/>
                      <a:pt x="51204" y="46643"/>
                      <a:pt x="51354" y="46016"/>
                    </a:cubicBezTo>
                    <a:cubicBezTo>
                      <a:pt x="51429" y="45715"/>
                      <a:pt x="51580" y="45415"/>
                      <a:pt x="51680" y="45114"/>
                    </a:cubicBezTo>
                    <a:lnTo>
                      <a:pt x="51830" y="44663"/>
                    </a:lnTo>
                    <a:cubicBezTo>
                      <a:pt x="51880" y="44512"/>
                      <a:pt x="51981" y="44362"/>
                      <a:pt x="52056" y="44212"/>
                    </a:cubicBezTo>
                    <a:lnTo>
                      <a:pt x="52457" y="43334"/>
                    </a:lnTo>
                    <a:lnTo>
                      <a:pt x="52958" y="42507"/>
                    </a:lnTo>
                    <a:cubicBezTo>
                      <a:pt x="53058" y="42382"/>
                      <a:pt x="53134" y="42232"/>
                      <a:pt x="53234" y="42106"/>
                    </a:cubicBezTo>
                    <a:lnTo>
                      <a:pt x="53509" y="41705"/>
                    </a:lnTo>
                    <a:cubicBezTo>
                      <a:pt x="53735" y="41455"/>
                      <a:pt x="53885" y="41179"/>
                      <a:pt x="54111" y="40954"/>
                    </a:cubicBezTo>
                    <a:lnTo>
                      <a:pt x="54763" y="40227"/>
                    </a:lnTo>
                    <a:cubicBezTo>
                      <a:pt x="54988" y="39976"/>
                      <a:pt x="55239" y="39776"/>
                      <a:pt x="55489" y="39550"/>
                    </a:cubicBezTo>
                    <a:cubicBezTo>
                      <a:pt x="55941" y="39099"/>
                      <a:pt x="56492" y="38748"/>
                      <a:pt x="56993" y="38347"/>
                    </a:cubicBezTo>
                    <a:lnTo>
                      <a:pt x="57820" y="37846"/>
                    </a:lnTo>
                    <a:cubicBezTo>
                      <a:pt x="57971" y="37771"/>
                      <a:pt x="58096" y="37670"/>
                      <a:pt x="58246" y="37595"/>
                    </a:cubicBezTo>
                    <a:lnTo>
                      <a:pt x="58672" y="37395"/>
                    </a:lnTo>
                    <a:cubicBezTo>
                      <a:pt x="59825" y="36793"/>
                      <a:pt x="61078" y="36442"/>
                      <a:pt x="62357" y="36167"/>
                    </a:cubicBezTo>
                    <a:lnTo>
                      <a:pt x="63309" y="36016"/>
                    </a:lnTo>
                    <a:cubicBezTo>
                      <a:pt x="63635" y="35991"/>
                      <a:pt x="63961" y="35991"/>
                      <a:pt x="64286" y="35966"/>
                    </a:cubicBezTo>
                    <a:cubicBezTo>
                      <a:pt x="64562" y="35941"/>
                      <a:pt x="64944" y="35935"/>
                      <a:pt x="65361" y="35935"/>
                    </a:cubicBezTo>
                    <a:cubicBezTo>
                      <a:pt x="65778" y="35935"/>
                      <a:pt x="66229" y="35941"/>
                      <a:pt x="66642" y="35941"/>
                    </a:cubicBezTo>
                    <a:lnTo>
                      <a:pt x="75590" y="35941"/>
                    </a:lnTo>
                    <a:cubicBezTo>
                      <a:pt x="76066" y="35916"/>
                      <a:pt x="76617" y="35891"/>
                      <a:pt x="77144" y="35866"/>
                    </a:cubicBezTo>
                    <a:lnTo>
                      <a:pt x="77946" y="35816"/>
                    </a:lnTo>
                    <a:cubicBezTo>
                      <a:pt x="78196" y="35791"/>
                      <a:pt x="78447" y="35740"/>
                      <a:pt x="78723" y="35715"/>
                    </a:cubicBezTo>
                    <a:lnTo>
                      <a:pt x="80277" y="35465"/>
                    </a:lnTo>
                    <a:cubicBezTo>
                      <a:pt x="80803" y="35339"/>
                      <a:pt x="81304" y="35214"/>
                      <a:pt x="81830" y="35089"/>
                    </a:cubicBezTo>
                    <a:cubicBezTo>
                      <a:pt x="82081" y="35014"/>
                      <a:pt x="82332" y="34938"/>
                      <a:pt x="82582" y="34863"/>
                    </a:cubicBezTo>
                    <a:lnTo>
                      <a:pt x="83334" y="34613"/>
                    </a:lnTo>
                    <a:cubicBezTo>
                      <a:pt x="85339" y="33936"/>
                      <a:pt x="87219" y="32908"/>
                      <a:pt x="88948" y="31705"/>
                    </a:cubicBezTo>
                    <a:lnTo>
                      <a:pt x="90226" y="30753"/>
                    </a:lnTo>
                    <a:cubicBezTo>
                      <a:pt x="90627" y="30427"/>
                      <a:pt x="91003" y="30051"/>
                      <a:pt x="91404" y="29700"/>
                    </a:cubicBezTo>
                    <a:lnTo>
                      <a:pt x="91981" y="29174"/>
                    </a:lnTo>
                    <a:lnTo>
                      <a:pt x="92507" y="28598"/>
                    </a:lnTo>
                    <a:cubicBezTo>
                      <a:pt x="92883" y="28197"/>
                      <a:pt x="93234" y="27821"/>
                      <a:pt x="93560" y="27395"/>
                    </a:cubicBezTo>
                    <a:cubicBezTo>
                      <a:pt x="94211" y="26567"/>
                      <a:pt x="94863" y="25740"/>
                      <a:pt x="95389" y="24813"/>
                    </a:cubicBezTo>
                    <a:cubicBezTo>
                      <a:pt x="95966" y="23936"/>
                      <a:pt x="96392" y="22958"/>
                      <a:pt x="96843" y="22006"/>
                    </a:cubicBezTo>
                    <a:cubicBezTo>
                      <a:pt x="97069" y="21530"/>
                      <a:pt x="97219" y="21029"/>
                      <a:pt x="97419" y="20527"/>
                    </a:cubicBezTo>
                    <a:lnTo>
                      <a:pt x="97670" y="19775"/>
                    </a:lnTo>
                    <a:cubicBezTo>
                      <a:pt x="97770" y="19525"/>
                      <a:pt x="97820" y="19274"/>
                      <a:pt x="97896" y="19024"/>
                    </a:cubicBezTo>
                    <a:cubicBezTo>
                      <a:pt x="98021" y="18497"/>
                      <a:pt x="98146" y="17996"/>
                      <a:pt x="98272" y="17470"/>
                    </a:cubicBezTo>
                    <a:lnTo>
                      <a:pt x="98522" y="15916"/>
                    </a:lnTo>
                    <a:cubicBezTo>
                      <a:pt x="98547" y="15640"/>
                      <a:pt x="98597" y="15389"/>
                      <a:pt x="98622" y="15114"/>
                    </a:cubicBezTo>
                    <a:lnTo>
                      <a:pt x="98673" y="14337"/>
                    </a:lnTo>
                    <a:cubicBezTo>
                      <a:pt x="98698" y="13811"/>
                      <a:pt x="98723" y="13259"/>
                      <a:pt x="98748" y="12783"/>
                    </a:cubicBezTo>
                    <a:lnTo>
                      <a:pt x="98748" y="10227"/>
                    </a:lnTo>
                    <a:lnTo>
                      <a:pt x="987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191108" y="1251450"/>
                <a:ext cx="1506289" cy="860921"/>
              </a:xfrm>
              <a:custGeom>
                <a:avLst/>
                <a:gdLst/>
                <a:ahLst/>
                <a:cxnLst/>
                <a:rect l="l" t="t" r="r" b="b"/>
                <a:pathLst>
                  <a:path w="54814" h="31329" extrusionOk="0">
                    <a:moveTo>
                      <a:pt x="54813" y="17444"/>
                    </a:moveTo>
                    <a:cubicBezTo>
                      <a:pt x="54813" y="13960"/>
                      <a:pt x="51981" y="11128"/>
                      <a:pt x="48497" y="11128"/>
                    </a:cubicBezTo>
                    <a:cubicBezTo>
                      <a:pt x="48297" y="11128"/>
                      <a:pt x="48096" y="11128"/>
                      <a:pt x="47896" y="11153"/>
                    </a:cubicBezTo>
                    <a:cubicBezTo>
                      <a:pt x="47319" y="7845"/>
                      <a:pt x="44412" y="5313"/>
                      <a:pt x="40928" y="5313"/>
                    </a:cubicBezTo>
                    <a:cubicBezTo>
                      <a:pt x="39700" y="5313"/>
                      <a:pt x="38522" y="5639"/>
                      <a:pt x="37520" y="6191"/>
                    </a:cubicBezTo>
                    <a:cubicBezTo>
                      <a:pt x="36141" y="2582"/>
                      <a:pt x="32633" y="0"/>
                      <a:pt x="28547" y="0"/>
                    </a:cubicBezTo>
                    <a:cubicBezTo>
                      <a:pt x="24963" y="0"/>
                      <a:pt x="21856" y="1955"/>
                      <a:pt x="20202" y="4862"/>
                    </a:cubicBezTo>
                    <a:cubicBezTo>
                      <a:pt x="18948" y="3885"/>
                      <a:pt x="17369" y="3283"/>
                      <a:pt x="15665" y="3283"/>
                    </a:cubicBezTo>
                    <a:cubicBezTo>
                      <a:pt x="11956" y="3283"/>
                      <a:pt x="8873" y="6040"/>
                      <a:pt x="8397" y="9624"/>
                    </a:cubicBezTo>
                    <a:cubicBezTo>
                      <a:pt x="8196" y="9624"/>
                      <a:pt x="7971" y="9599"/>
                      <a:pt x="7770" y="9599"/>
                    </a:cubicBezTo>
                    <a:cubicBezTo>
                      <a:pt x="3485" y="9599"/>
                      <a:pt x="1" y="13083"/>
                      <a:pt x="1" y="17369"/>
                    </a:cubicBezTo>
                    <a:cubicBezTo>
                      <a:pt x="1" y="21654"/>
                      <a:pt x="3485" y="25138"/>
                      <a:pt x="7770" y="25138"/>
                    </a:cubicBezTo>
                    <a:cubicBezTo>
                      <a:pt x="8623" y="25138"/>
                      <a:pt x="9450" y="25013"/>
                      <a:pt x="10227" y="24737"/>
                    </a:cubicBezTo>
                    <a:cubicBezTo>
                      <a:pt x="11154" y="27394"/>
                      <a:pt x="13685" y="29324"/>
                      <a:pt x="16668" y="29324"/>
                    </a:cubicBezTo>
                    <a:cubicBezTo>
                      <a:pt x="18823" y="29324"/>
                      <a:pt x="20753" y="28321"/>
                      <a:pt x="22006" y="26742"/>
                    </a:cubicBezTo>
                    <a:cubicBezTo>
                      <a:pt x="23109" y="27419"/>
                      <a:pt x="24387" y="27795"/>
                      <a:pt x="25765" y="27795"/>
                    </a:cubicBezTo>
                    <a:cubicBezTo>
                      <a:pt x="27370" y="27795"/>
                      <a:pt x="28823" y="27293"/>
                      <a:pt x="30026" y="26416"/>
                    </a:cubicBezTo>
                    <a:cubicBezTo>
                      <a:pt x="31831" y="29374"/>
                      <a:pt x="35064" y="31329"/>
                      <a:pt x="38773" y="31329"/>
                    </a:cubicBezTo>
                    <a:cubicBezTo>
                      <a:pt x="43510" y="31329"/>
                      <a:pt x="47495" y="28120"/>
                      <a:pt x="48673" y="23760"/>
                    </a:cubicBezTo>
                    <a:cubicBezTo>
                      <a:pt x="52081" y="23659"/>
                      <a:pt x="54813" y="20877"/>
                      <a:pt x="54813" y="174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457200" y="3936751"/>
                <a:ext cx="1415357" cy="808599"/>
              </a:xfrm>
              <a:custGeom>
                <a:avLst/>
                <a:gdLst/>
                <a:ahLst/>
                <a:cxnLst/>
                <a:rect l="l" t="t" r="r" b="b"/>
                <a:pathLst>
                  <a:path w="51505" h="29425" extrusionOk="0">
                    <a:moveTo>
                      <a:pt x="51505" y="16367"/>
                    </a:moveTo>
                    <a:cubicBezTo>
                      <a:pt x="51505" y="13083"/>
                      <a:pt x="48848" y="10427"/>
                      <a:pt x="45565" y="10427"/>
                    </a:cubicBezTo>
                    <a:cubicBezTo>
                      <a:pt x="45364" y="10427"/>
                      <a:pt x="45189" y="10452"/>
                      <a:pt x="44988" y="10452"/>
                    </a:cubicBezTo>
                    <a:cubicBezTo>
                      <a:pt x="44437" y="7344"/>
                      <a:pt x="41730" y="4988"/>
                      <a:pt x="38447" y="4988"/>
                    </a:cubicBezTo>
                    <a:cubicBezTo>
                      <a:pt x="37294" y="4988"/>
                      <a:pt x="36191" y="5289"/>
                      <a:pt x="35239" y="5790"/>
                    </a:cubicBezTo>
                    <a:cubicBezTo>
                      <a:pt x="33961" y="2407"/>
                      <a:pt x="30677" y="1"/>
                      <a:pt x="26818" y="1"/>
                    </a:cubicBezTo>
                    <a:cubicBezTo>
                      <a:pt x="23459" y="1"/>
                      <a:pt x="20527" y="1830"/>
                      <a:pt x="18973" y="4562"/>
                    </a:cubicBezTo>
                    <a:cubicBezTo>
                      <a:pt x="17820" y="3635"/>
                      <a:pt x="16341" y="3083"/>
                      <a:pt x="14712" y="3083"/>
                    </a:cubicBezTo>
                    <a:cubicBezTo>
                      <a:pt x="11229" y="3083"/>
                      <a:pt x="8346" y="5665"/>
                      <a:pt x="7895" y="9048"/>
                    </a:cubicBezTo>
                    <a:cubicBezTo>
                      <a:pt x="7720" y="9023"/>
                      <a:pt x="7519" y="9023"/>
                      <a:pt x="7319" y="9023"/>
                    </a:cubicBezTo>
                    <a:cubicBezTo>
                      <a:pt x="3284" y="9023"/>
                      <a:pt x="0" y="12281"/>
                      <a:pt x="0" y="16316"/>
                    </a:cubicBezTo>
                    <a:cubicBezTo>
                      <a:pt x="0" y="20326"/>
                      <a:pt x="3284" y="23610"/>
                      <a:pt x="7319" y="23610"/>
                    </a:cubicBezTo>
                    <a:cubicBezTo>
                      <a:pt x="8121" y="23610"/>
                      <a:pt x="8898" y="23459"/>
                      <a:pt x="9625" y="23234"/>
                    </a:cubicBezTo>
                    <a:cubicBezTo>
                      <a:pt x="10502" y="25715"/>
                      <a:pt x="12883" y="27520"/>
                      <a:pt x="15665" y="27520"/>
                    </a:cubicBezTo>
                    <a:cubicBezTo>
                      <a:pt x="17695" y="27520"/>
                      <a:pt x="19499" y="26567"/>
                      <a:pt x="20677" y="25113"/>
                    </a:cubicBezTo>
                    <a:cubicBezTo>
                      <a:pt x="21705" y="25740"/>
                      <a:pt x="22908" y="26091"/>
                      <a:pt x="24211" y="26091"/>
                    </a:cubicBezTo>
                    <a:cubicBezTo>
                      <a:pt x="25715" y="26091"/>
                      <a:pt x="27093" y="25615"/>
                      <a:pt x="28221" y="24813"/>
                    </a:cubicBezTo>
                    <a:cubicBezTo>
                      <a:pt x="29900" y="27570"/>
                      <a:pt x="32958" y="29424"/>
                      <a:pt x="36442" y="29424"/>
                    </a:cubicBezTo>
                    <a:cubicBezTo>
                      <a:pt x="40878" y="29424"/>
                      <a:pt x="44612" y="26392"/>
                      <a:pt x="45715" y="22306"/>
                    </a:cubicBezTo>
                    <a:cubicBezTo>
                      <a:pt x="48923" y="22206"/>
                      <a:pt x="51505" y="19600"/>
                      <a:pt x="51505" y="16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2"/>
              <p:cNvSpPr txBox="1"/>
              <p:nvPr/>
            </p:nvSpPr>
            <p:spPr>
              <a:xfrm>
                <a:off x="3721500" y="1470413"/>
                <a:ext cx="445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>
                    <a:solidFill>
                      <a:schemeClr val="bg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30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5899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548875" y="6951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</a:rPr>
              <a:t>Framework has 3 functions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DB02A9-1FF1-0C2E-ED6A-5ABAB7F14299}"/>
              </a:ext>
            </a:extLst>
          </p:cNvPr>
          <p:cNvGrpSpPr/>
          <p:nvPr/>
        </p:nvGrpSpPr>
        <p:grpSpPr>
          <a:xfrm>
            <a:off x="653909" y="1384311"/>
            <a:ext cx="2010707" cy="2528539"/>
            <a:chOff x="653909" y="1384311"/>
            <a:chExt cx="2010707" cy="2528539"/>
          </a:xfrm>
        </p:grpSpPr>
        <p:cxnSp>
          <p:nvCxnSpPr>
            <p:cNvPr id="304" name="Google Shape;304;p24"/>
            <p:cNvCxnSpPr/>
            <p:nvPr/>
          </p:nvCxnSpPr>
          <p:spPr>
            <a:xfrm rot="10800000">
              <a:off x="1691875" y="1845595"/>
              <a:ext cx="0" cy="4734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06" name="Google Shape;306;p24"/>
            <p:cNvSpPr/>
            <p:nvPr/>
          </p:nvSpPr>
          <p:spPr>
            <a:xfrm>
              <a:off x="965038" y="2204025"/>
              <a:ext cx="1453650" cy="1708825"/>
            </a:xfrm>
            <a:custGeom>
              <a:avLst/>
              <a:gdLst/>
              <a:ahLst/>
              <a:cxnLst/>
              <a:rect l="l" t="t" r="r" b="b"/>
              <a:pathLst>
                <a:path w="58146" h="68353" extrusionOk="0">
                  <a:moveTo>
                    <a:pt x="29939" y="0"/>
                  </a:moveTo>
                  <a:cubicBezTo>
                    <a:pt x="28341" y="0"/>
                    <a:pt x="26583" y="481"/>
                    <a:pt x="24737" y="1505"/>
                  </a:cubicBezTo>
                  <a:cubicBezTo>
                    <a:pt x="17369" y="5590"/>
                    <a:pt x="11379" y="16668"/>
                    <a:pt x="11379" y="26242"/>
                  </a:cubicBezTo>
                  <a:cubicBezTo>
                    <a:pt x="11379" y="28021"/>
                    <a:pt x="11579" y="29625"/>
                    <a:pt x="11980" y="31003"/>
                  </a:cubicBezTo>
                  <a:cubicBezTo>
                    <a:pt x="11730" y="31129"/>
                    <a:pt x="11504" y="31229"/>
                    <a:pt x="11253" y="31354"/>
                  </a:cubicBezTo>
                  <a:cubicBezTo>
                    <a:pt x="5038" y="34813"/>
                    <a:pt x="0" y="44136"/>
                    <a:pt x="0" y="52207"/>
                  </a:cubicBezTo>
                  <a:cubicBezTo>
                    <a:pt x="0" y="55665"/>
                    <a:pt x="927" y="58322"/>
                    <a:pt x="2456" y="59976"/>
                  </a:cubicBezTo>
                  <a:lnTo>
                    <a:pt x="2381" y="60101"/>
                  </a:lnTo>
                  <a:lnTo>
                    <a:pt x="12832" y="67445"/>
                  </a:lnTo>
                  <a:lnTo>
                    <a:pt x="12857" y="67445"/>
                  </a:lnTo>
                  <a:cubicBezTo>
                    <a:pt x="13779" y="68040"/>
                    <a:pt x="14852" y="68352"/>
                    <a:pt x="16032" y="68352"/>
                  </a:cubicBezTo>
                  <a:cubicBezTo>
                    <a:pt x="17388" y="68352"/>
                    <a:pt x="18884" y="67940"/>
                    <a:pt x="20451" y="67069"/>
                  </a:cubicBezTo>
                  <a:lnTo>
                    <a:pt x="46893" y="52432"/>
                  </a:lnTo>
                  <a:cubicBezTo>
                    <a:pt x="53108" y="48999"/>
                    <a:pt x="58146" y="39650"/>
                    <a:pt x="58146" y="31580"/>
                  </a:cubicBezTo>
                  <a:cubicBezTo>
                    <a:pt x="58146" y="28347"/>
                    <a:pt x="57344" y="25815"/>
                    <a:pt x="55965" y="24136"/>
                  </a:cubicBezTo>
                  <a:cubicBezTo>
                    <a:pt x="55239" y="23259"/>
                    <a:pt x="54336" y="22607"/>
                    <a:pt x="53334" y="22257"/>
                  </a:cubicBezTo>
                  <a:lnTo>
                    <a:pt x="47269" y="17921"/>
                  </a:lnTo>
                  <a:cubicBezTo>
                    <a:pt x="47269" y="13334"/>
                    <a:pt x="45890" y="9926"/>
                    <a:pt x="43634" y="8046"/>
                  </a:cubicBezTo>
                  <a:lnTo>
                    <a:pt x="43609" y="8021"/>
                  </a:lnTo>
                  <a:lnTo>
                    <a:pt x="33659" y="1003"/>
                  </a:lnTo>
                  <a:lnTo>
                    <a:pt x="33659" y="1028"/>
                  </a:lnTo>
                  <a:cubicBezTo>
                    <a:pt x="32570" y="356"/>
                    <a:pt x="31314" y="0"/>
                    <a:pt x="2993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1194363" y="2365400"/>
              <a:ext cx="1224325" cy="1547225"/>
            </a:xfrm>
            <a:custGeom>
              <a:avLst/>
              <a:gdLst/>
              <a:ahLst/>
              <a:cxnLst/>
              <a:rect l="l" t="t" r="r" b="b"/>
              <a:pathLst>
                <a:path w="48973" h="61889" extrusionOk="0">
                  <a:moveTo>
                    <a:pt x="29966" y="1"/>
                  </a:moveTo>
                  <a:cubicBezTo>
                    <a:pt x="28360" y="1"/>
                    <a:pt x="26592" y="487"/>
                    <a:pt x="24737" y="1516"/>
                  </a:cubicBezTo>
                  <a:cubicBezTo>
                    <a:pt x="17369" y="5601"/>
                    <a:pt x="11379" y="16679"/>
                    <a:pt x="11379" y="26253"/>
                  </a:cubicBezTo>
                  <a:cubicBezTo>
                    <a:pt x="11379" y="28032"/>
                    <a:pt x="11604" y="29611"/>
                    <a:pt x="11980" y="31015"/>
                  </a:cubicBezTo>
                  <a:cubicBezTo>
                    <a:pt x="11755" y="31140"/>
                    <a:pt x="11504" y="31240"/>
                    <a:pt x="11278" y="31366"/>
                  </a:cubicBezTo>
                  <a:cubicBezTo>
                    <a:pt x="5038" y="34799"/>
                    <a:pt x="0" y="44148"/>
                    <a:pt x="0" y="52218"/>
                  </a:cubicBezTo>
                  <a:cubicBezTo>
                    <a:pt x="0" y="58274"/>
                    <a:pt x="2819" y="61889"/>
                    <a:pt x="6852" y="61889"/>
                  </a:cubicBezTo>
                  <a:cubicBezTo>
                    <a:pt x="8210" y="61889"/>
                    <a:pt x="9706" y="61479"/>
                    <a:pt x="11278" y="60614"/>
                  </a:cubicBezTo>
                  <a:lnTo>
                    <a:pt x="37720" y="45977"/>
                  </a:lnTo>
                  <a:cubicBezTo>
                    <a:pt x="43935" y="42544"/>
                    <a:pt x="48973" y="33195"/>
                    <a:pt x="48973" y="25125"/>
                  </a:cubicBezTo>
                  <a:cubicBezTo>
                    <a:pt x="48973" y="19083"/>
                    <a:pt x="46149" y="15457"/>
                    <a:pt x="42122" y="15457"/>
                  </a:cubicBezTo>
                  <a:cubicBezTo>
                    <a:pt x="40770" y="15457"/>
                    <a:pt x="39282" y="15866"/>
                    <a:pt x="37720" y="16729"/>
                  </a:cubicBezTo>
                  <a:cubicBezTo>
                    <a:pt x="37644" y="16779"/>
                    <a:pt x="37594" y="16829"/>
                    <a:pt x="37519" y="16854"/>
                  </a:cubicBezTo>
                  <a:cubicBezTo>
                    <a:pt x="37895" y="15050"/>
                    <a:pt x="38096" y="13245"/>
                    <a:pt x="38096" y="11466"/>
                  </a:cubicBezTo>
                  <a:cubicBezTo>
                    <a:pt x="38096" y="4302"/>
                    <a:pt x="34742" y="1"/>
                    <a:pt x="29966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1659263" y="2611300"/>
              <a:ext cx="341500" cy="935500"/>
            </a:xfrm>
            <a:custGeom>
              <a:avLst/>
              <a:gdLst/>
              <a:ahLst/>
              <a:cxnLst/>
              <a:rect l="l" t="t" r="r" b="b"/>
              <a:pathLst>
                <a:path w="13660" h="37420" extrusionOk="0">
                  <a:moveTo>
                    <a:pt x="8948" y="1"/>
                  </a:moveTo>
                  <a:lnTo>
                    <a:pt x="8898" y="201"/>
                  </a:lnTo>
                  <a:lnTo>
                    <a:pt x="5615" y="1630"/>
                  </a:lnTo>
                  <a:cubicBezTo>
                    <a:pt x="4838" y="4161"/>
                    <a:pt x="3961" y="6442"/>
                    <a:pt x="1" y="8171"/>
                  </a:cubicBezTo>
                  <a:lnTo>
                    <a:pt x="1" y="11805"/>
                  </a:lnTo>
                  <a:lnTo>
                    <a:pt x="3961" y="13986"/>
                  </a:lnTo>
                  <a:lnTo>
                    <a:pt x="3961" y="34888"/>
                  </a:lnTo>
                  <a:lnTo>
                    <a:pt x="8547" y="37419"/>
                  </a:lnTo>
                  <a:lnTo>
                    <a:pt x="13660" y="35189"/>
                  </a:lnTo>
                  <a:lnTo>
                    <a:pt x="13660" y="2657"/>
                  </a:lnTo>
                  <a:lnTo>
                    <a:pt x="13535" y="2707"/>
                  </a:lnTo>
                  <a:lnTo>
                    <a:pt x="13535" y="2707"/>
                  </a:lnTo>
                  <a:lnTo>
                    <a:pt x="13560" y="2532"/>
                  </a:lnTo>
                  <a:lnTo>
                    <a:pt x="8948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1773938" y="2677100"/>
              <a:ext cx="226825" cy="869700"/>
            </a:xfrm>
            <a:custGeom>
              <a:avLst/>
              <a:gdLst/>
              <a:ahLst/>
              <a:cxnLst/>
              <a:rect l="l" t="t" r="r" b="b"/>
              <a:pathLst>
                <a:path w="9073" h="34788" extrusionOk="0">
                  <a:moveTo>
                    <a:pt x="9073" y="0"/>
                  </a:moveTo>
                  <a:lnTo>
                    <a:pt x="5614" y="1504"/>
                  </a:lnTo>
                  <a:cubicBezTo>
                    <a:pt x="4837" y="4035"/>
                    <a:pt x="3960" y="6341"/>
                    <a:pt x="0" y="8070"/>
                  </a:cubicBezTo>
                  <a:lnTo>
                    <a:pt x="0" y="11679"/>
                  </a:lnTo>
                  <a:lnTo>
                    <a:pt x="3960" y="9950"/>
                  </a:lnTo>
                  <a:lnTo>
                    <a:pt x="3960" y="34787"/>
                  </a:lnTo>
                  <a:lnTo>
                    <a:pt x="9073" y="32532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768337" y="1384311"/>
              <a:ext cx="1805525" cy="3369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53909" y="1392045"/>
              <a:ext cx="2010707" cy="3243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  <a:endParaRPr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1C2BEB-4264-D88D-37DB-F2A92FB7D228}"/>
              </a:ext>
            </a:extLst>
          </p:cNvPr>
          <p:cNvGrpSpPr/>
          <p:nvPr/>
        </p:nvGrpSpPr>
        <p:grpSpPr>
          <a:xfrm>
            <a:off x="3558095" y="1392311"/>
            <a:ext cx="1878487" cy="2538927"/>
            <a:chOff x="3556532" y="1392611"/>
            <a:chExt cx="1878487" cy="2538927"/>
          </a:xfrm>
        </p:grpSpPr>
        <p:sp>
          <p:nvSpPr>
            <p:cNvPr id="308" name="Google Shape;308;p24"/>
            <p:cNvSpPr/>
            <p:nvPr/>
          </p:nvSpPr>
          <p:spPr>
            <a:xfrm>
              <a:off x="3768613" y="2222438"/>
              <a:ext cx="1454300" cy="1709100"/>
            </a:xfrm>
            <a:custGeom>
              <a:avLst/>
              <a:gdLst/>
              <a:ahLst/>
              <a:cxnLst/>
              <a:rect l="l" t="t" r="r" b="b"/>
              <a:pathLst>
                <a:path w="58172" h="68364" extrusionOk="0">
                  <a:moveTo>
                    <a:pt x="29954" y="1"/>
                  </a:moveTo>
                  <a:cubicBezTo>
                    <a:pt x="28352" y="1"/>
                    <a:pt x="26589" y="489"/>
                    <a:pt x="24738" y="1515"/>
                  </a:cubicBezTo>
                  <a:cubicBezTo>
                    <a:pt x="17369" y="5601"/>
                    <a:pt x="11379" y="16678"/>
                    <a:pt x="11379" y="26252"/>
                  </a:cubicBezTo>
                  <a:cubicBezTo>
                    <a:pt x="11379" y="28032"/>
                    <a:pt x="11605" y="29611"/>
                    <a:pt x="11981" y="31014"/>
                  </a:cubicBezTo>
                  <a:cubicBezTo>
                    <a:pt x="11730" y="31140"/>
                    <a:pt x="11505" y="31240"/>
                    <a:pt x="11279" y="31365"/>
                  </a:cubicBezTo>
                  <a:cubicBezTo>
                    <a:pt x="5039" y="34799"/>
                    <a:pt x="1" y="44147"/>
                    <a:pt x="1" y="52217"/>
                  </a:cubicBezTo>
                  <a:cubicBezTo>
                    <a:pt x="1" y="55676"/>
                    <a:pt x="928" y="58333"/>
                    <a:pt x="2457" y="59987"/>
                  </a:cubicBezTo>
                  <a:lnTo>
                    <a:pt x="2407" y="60112"/>
                  </a:lnTo>
                  <a:lnTo>
                    <a:pt x="12858" y="67456"/>
                  </a:lnTo>
                  <a:cubicBezTo>
                    <a:pt x="13791" y="68051"/>
                    <a:pt x="14865" y="68363"/>
                    <a:pt x="16043" y="68363"/>
                  </a:cubicBezTo>
                  <a:cubicBezTo>
                    <a:pt x="17396" y="68363"/>
                    <a:pt x="18884" y="67951"/>
                    <a:pt x="20452" y="67080"/>
                  </a:cubicBezTo>
                  <a:lnTo>
                    <a:pt x="46893" y="52443"/>
                  </a:lnTo>
                  <a:cubicBezTo>
                    <a:pt x="53134" y="49009"/>
                    <a:pt x="58172" y="39661"/>
                    <a:pt x="58172" y="31591"/>
                  </a:cubicBezTo>
                  <a:cubicBezTo>
                    <a:pt x="58172" y="28358"/>
                    <a:pt x="57345" y="25826"/>
                    <a:pt x="55991" y="24147"/>
                  </a:cubicBezTo>
                  <a:cubicBezTo>
                    <a:pt x="55264" y="23270"/>
                    <a:pt x="54362" y="22618"/>
                    <a:pt x="53335" y="22267"/>
                  </a:cubicBezTo>
                  <a:lnTo>
                    <a:pt x="47269" y="17932"/>
                  </a:lnTo>
                  <a:cubicBezTo>
                    <a:pt x="47269" y="13345"/>
                    <a:pt x="45891" y="9911"/>
                    <a:pt x="43635" y="8057"/>
                  </a:cubicBezTo>
                  <a:lnTo>
                    <a:pt x="43635" y="8032"/>
                  </a:lnTo>
                  <a:lnTo>
                    <a:pt x="33685" y="1014"/>
                  </a:lnTo>
                  <a:lnTo>
                    <a:pt x="33660" y="1039"/>
                  </a:lnTo>
                  <a:cubicBezTo>
                    <a:pt x="32574" y="358"/>
                    <a:pt x="31323" y="1"/>
                    <a:pt x="29954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998563" y="2384088"/>
              <a:ext cx="1224350" cy="1547150"/>
            </a:xfrm>
            <a:custGeom>
              <a:avLst/>
              <a:gdLst/>
              <a:ahLst/>
              <a:cxnLst/>
              <a:rect l="l" t="t" r="r" b="b"/>
              <a:pathLst>
                <a:path w="48974" h="61886" extrusionOk="0">
                  <a:moveTo>
                    <a:pt x="29963" y="0"/>
                  </a:moveTo>
                  <a:cubicBezTo>
                    <a:pt x="28359" y="0"/>
                    <a:pt x="26593" y="487"/>
                    <a:pt x="24738" y="1516"/>
                  </a:cubicBezTo>
                  <a:cubicBezTo>
                    <a:pt x="17344" y="5601"/>
                    <a:pt x="11379" y="16679"/>
                    <a:pt x="11379" y="26253"/>
                  </a:cubicBezTo>
                  <a:cubicBezTo>
                    <a:pt x="11379" y="28032"/>
                    <a:pt x="11580" y="29611"/>
                    <a:pt x="11956" y="31015"/>
                  </a:cubicBezTo>
                  <a:cubicBezTo>
                    <a:pt x="11730" y="31140"/>
                    <a:pt x="11505" y="31240"/>
                    <a:pt x="11254" y="31365"/>
                  </a:cubicBezTo>
                  <a:cubicBezTo>
                    <a:pt x="5039" y="34799"/>
                    <a:pt x="1" y="44147"/>
                    <a:pt x="1" y="52218"/>
                  </a:cubicBezTo>
                  <a:cubicBezTo>
                    <a:pt x="1" y="58260"/>
                    <a:pt x="2825" y="61885"/>
                    <a:pt x="6852" y="61885"/>
                  </a:cubicBezTo>
                  <a:cubicBezTo>
                    <a:pt x="8204" y="61885"/>
                    <a:pt x="9692" y="61477"/>
                    <a:pt x="11254" y="60614"/>
                  </a:cubicBezTo>
                  <a:lnTo>
                    <a:pt x="37695" y="45977"/>
                  </a:lnTo>
                  <a:cubicBezTo>
                    <a:pt x="43936" y="42543"/>
                    <a:pt x="48974" y="33195"/>
                    <a:pt x="48974" y="25125"/>
                  </a:cubicBezTo>
                  <a:cubicBezTo>
                    <a:pt x="48974" y="19083"/>
                    <a:pt x="46150" y="15457"/>
                    <a:pt x="42112" y="15457"/>
                  </a:cubicBezTo>
                  <a:cubicBezTo>
                    <a:pt x="40756" y="15457"/>
                    <a:pt x="39264" y="15866"/>
                    <a:pt x="37695" y="16729"/>
                  </a:cubicBezTo>
                  <a:cubicBezTo>
                    <a:pt x="37645" y="16779"/>
                    <a:pt x="37570" y="16829"/>
                    <a:pt x="37495" y="16854"/>
                  </a:cubicBezTo>
                  <a:cubicBezTo>
                    <a:pt x="37871" y="15050"/>
                    <a:pt x="38071" y="13245"/>
                    <a:pt x="38071" y="11466"/>
                  </a:cubicBezTo>
                  <a:cubicBezTo>
                    <a:pt x="38071" y="4302"/>
                    <a:pt x="34732" y="0"/>
                    <a:pt x="2996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24"/>
            <p:cNvGrpSpPr/>
            <p:nvPr/>
          </p:nvGrpSpPr>
          <p:grpSpPr>
            <a:xfrm>
              <a:off x="4366688" y="2662438"/>
              <a:ext cx="487475" cy="990450"/>
              <a:chOff x="4366688" y="2662438"/>
              <a:chExt cx="487475" cy="990450"/>
            </a:xfrm>
          </p:grpSpPr>
          <p:sp>
            <p:nvSpPr>
              <p:cNvPr id="318" name="Google Shape;318;p24"/>
              <p:cNvSpPr/>
              <p:nvPr/>
            </p:nvSpPr>
            <p:spPr>
              <a:xfrm>
                <a:off x="4366688" y="2662438"/>
                <a:ext cx="487475" cy="990450"/>
              </a:xfrm>
              <a:custGeom>
                <a:avLst/>
                <a:gdLst/>
                <a:ahLst/>
                <a:cxnLst/>
                <a:rect l="l" t="t" r="r" b="b"/>
                <a:pathLst>
                  <a:path w="19499" h="39618" extrusionOk="0">
                    <a:moveTo>
                      <a:pt x="11318" y="0"/>
                    </a:moveTo>
                    <a:cubicBezTo>
                      <a:pt x="10284" y="0"/>
                      <a:pt x="9054" y="315"/>
                      <a:pt x="7619" y="970"/>
                    </a:cubicBezTo>
                    <a:cubicBezTo>
                      <a:pt x="2607" y="3226"/>
                      <a:pt x="0" y="7386"/>
                      <a:pt x="0" y="12599"/>
                    </a:cubicBezTo>
                    <a:lnTo>
                      <a:pt x="0" y="15757"/>
                    </a:lnTo>
                    <a:lnTo>
                      <a:pt x="4261" y="18038"/>
                    </a:lnTo>
                    <a:lnTo>
                      <a:pt x="7619" y="16534"/>
                    </a:lnTo>
                    <a:lnTo>
                      <a:pt x="7619" y="16534"/>
                    </a:lnTo>
                    <a:cubicBezTo>
                      <a:pt x="4637" y="21923"/>
                      <a:pt x="0" y="26835"/>
                      <a:pt x="0" y="33326"/>
                    </a:cubicBezTo>
                    <a:lnTo>
                      <a:pt x="0" y="37311"/>
                    </a:lnTo>
                    <a:lnTo>
                      <a:pt x="4261" y="39617"/>
                    </a:lnTo>
                    <a:lnTo>
                      <a:pt x="19048" y="32925"/>
                    </a:lnTo>
                    <a:lnTo>
                      <a:pt x="19048" y="28264"/>
                    </a:lnTo>
                    <a:lnTo>
                      <a:pt x="14787" y="25983"/>
                    </a:lnTo>
                    <a:lnTo>
                      <a:pt x="10677" y="27838"/>
                    </a:lnTo>
                    <a:cubicBezTo>
                      <a:pt x="13459" y="22675"/>
                      <a:pt x="19499" y="15858"/>
                      <a:pt x="19499" y="7988"/>
                    </a:cubicBezTo>
                    <a:cubicBezTo>
                      <a:pt x="19499" y="5331"/>
                      <a:pt x="18822" y="3577"/>
                      <a:pt x="17494" y="2775"/>
                    </a:cubicBezTo>
                    <a:cubicBezTo>
                      <a:pt x="17419" y="2725"/>
                      <a:pt x="17344" y="2675"/>
                      <a:pt x="17243" y="2624"/>
                    </a:cubicBezTo>
                    <a:lnTo>
                      <a:pt x="13233" y="469"/>
                    </a:lnTo>
                    <a:cubicBezTo>
                      <a:pt x="13158" y="419"/>
                      <a:pt x="13058" y="394"/>
                      <a:pt x="12983" y="344"/>
                    </a:cubicBezTo>
                    <a:cubicBezTo>
                      <a:pt x="12500" y="116"/>
                      <a:pt x="11945" y="0"/>
                      <a:pt x="1131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4473188" y="2719088"/>
                <a:ext cx="380975" cy="933150"/>
              </a:xfrm>
              <a:custGeom>
                <a:avLst/>
                <a:gdLst/>
                <a:ahLst/>
                <a:cxnLst/>
                <a:rect l="l" t="t" r="r" b="b"/>
                <a:pathLst>
                  <a:path w="15239" h="37326" extrusionOk="0">
                    <a:moveTo>
                      <a:pt x="11332" y="1"/>
                    </a:moveTo>
                    <a:cubicBezTo>
                      <a:pt x="10297" y="1"/>
                      <a:pt x="9059" y="316"/>
                      <a:pt x="7620" y="960"/>
                    </a:cubicBezTo>
                    <a:cubicBezTo>
                      <a:pt x="2607" y="3241"/>
                      <a:pt x="1" y="7401"/>
                      <a:pt x="1" y="12614"/>
                    </a:cubicBezTo>
                    <a:lnTo>
                      <a:pt x="1" y="15772"/>
                    </a:lnTo>
                    <a:lnTo>
                      <a:pt x="4838" y="13566"/>
                    </a:lnTo>
                    <a:lnTo>
                      <a:pt x="4838" y="10083"/>
                    </a:lnTo>
                    <a:cubicBezTo>
                      <a:pt x="4838" y="7752"/>
                      <a:pt x="5865" y="6424"/>
                      <a:pt x="7495" y="5672"/>
                    </a:cubicBezTo>
                    <a:cubicBezTo>
                      <a:pt x="7959" y="5464"/>
                      <a:pt x="8373" y="5343"/>
                      <a:pt x="8727" y="5343"/>
                    </a:cubicBezTo>
                    <a:cubicBezTo>
                      <a:pt x="9614" y="5343"/>
                      <a:pt x="10126" y="6107"/>
                      <a:pt x="10126" y="8203"/>
                    </a:cubicBezTo>
                    <a:cubicBezTo>
                      <a:pt x="10126" y="17577"/>
                      <a:pt x="1" y="23767"/>
                      <a:pt x="1" y="33316"/>
                    </a:cubicBezTo>
                    <a:lnTo>
                      <a:pt x="1" y="37326"/>
                    </a:lnTo>
                    <a:lnTo>
                      <a:pt x="14788" y="30634"/>
                    </a:lnTo>
                    <a:lnTo>
                      <a:pt x="14788" y="25973"/>
                    </a:lnTo>
                    <a:lnTo>
                      <a:pt x="5114" y="30359"/>
                    </a:lnTo>
                    <a:cubicBezTo>
                      <a:pt x="5063" y="30158"/>
                      <a:pt x="5063" y="29907"/>
                      <a:pt x="5063" y="29682"/>
                    </a:cubicBezTo>
                    <a:cubicBezTo>
                      <a:pt x="5063" y="24343"/>
                      <a:pt x="15239" y="15922"/>
                      <a:pt x="15239" y="5697"/>
                    </a:cubicBezTo>
                    <a:cubicBezTo>
                      <a:pt x="15239" y="1972"/>
                      <a:pt x="13921" y="1"/>
                      <a:pt x="11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24"/>
            <p:cNvSpPr/>
            <p:nvPr/>
          </p:nvSpPr>
          <p:spPr>
            <a:xfrm>
              <a:off x="3556533" y="1394036"/>
              <a:ext cx="1878486" cy="3369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24"/>
            <p:cNvCxnSpPr/>
            <p:nvPr/>
          </p:nvCxnSpPr>
          <p:spPr>
            <a:xfrm rot="10800000">
              <a:off x="4495775" y="1853450"/>
              <a:ext cx="0" cy="448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25" name="Google Shape;325;p24"/>
            <p:cNvSpPr/>
            <p:nvPr/>
          </p:nvSpPr>
          <p:spPr>
            <a:xfrm>
              <a:off x="3556532" y="1392611"/>
              <a:ext cx="1878486" cy="3243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Seamless service</a:t>
              </a:r>
              <a:endParaRPr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773AC4-F2B0-D053-62CB-DE7BA4FFAC71}"/>
              </a:ext>
            </a:extLst>
          </p:cNvPr>
          <p:cNvGrpSpPr/>
          <p:nvPr/>
        </p:nvGrpSpPr>
        <p:grpSpPr>
          <a:xfrm>
            <a:off x="6224787" y="1391745"/>
            <a:ext cx="2093349" cy="2539793"/>
            <a:chOff x="6224787" y="1391745"/>
            <a:chExt cx="2093349" cy="2539793"/>
          </a:xfrm>
        </p:grpSpPr>
        <p:cxnSp>
          <p:nvCxnSpPr>
            <p:cNvPr id="303" name="Google Shape;303;p24"/>
            <p:cNvCxnSpPr/>
            <p:nvPr/>
          </p:nvCxnSpPr>
          <p:spPr>
            <a:xfrm rot="10800000">
              <a:off x="7299675" y="1853475"/>
              <a:ext cx="0" cy="47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0" name="Google Shape;310;p24"/>
            <p:cNvSpPr/>
            <p:nvPr/>
          </p:nvSpPr>
          <p:spPr>
            <a:xfrm>
              <a:off x="6572838" y="2222438"/>
              <a:ext cx="1453675" cy="1709100"/>
            </a:xfrm>
            <a:custGeom>
              <a:avLst/>
              <a:gdLst/>
              <a:ahLst/>
              <a:cxnLst/>
              <a:rect l="l" t="t" r="r" b="b"/>
              <a:pathLst>
                <a:path w="58147" h="68364" extrusionOk="0">
                  <a:moveTo>
                    <a:pt x="29943" y="1"/>
                  </a:moveTo>
                  <a:cubicBezTo>
                    <a:pt x="28345" y="1"/>
                    <a:pt x="26588" y="489"/>
                    <a:pt x="24738" y="1515"/>
                  </a:cubicBezTo>
                  <a:cubicBezTo>
                    <a:pt x="17344" y="5601"/>
                    <a:pt x="11379" y="16678"/>
                    <a:pt x="11379" y="26252"/>
                  </a:cubicBezTo>
                  <a:cubicBezTo>
                    <a:pt x="11379" y="28032"/>
                    <a:pt x="11580" y="29611"/>
                    <a:pt x="11956" y="31014"/>
                  </a:cubicBezTo>
                  <a:cubicBezTo>
                    <a:pt x="11730" y="31140"/>
                    <a:pt x="11505" y="31240"/>
                    <a:pt x="11254" y="31365"/>
                  </a:cubicBezTo>
                  <a:cubicBezTo>
                    <a:pt x="5038" y="34799"/>
                    <a:pt x="1" y="44147"/>
                    <a:pt x="1" y="52217"/>
                  </a:cubicBezTo>
                  <a:cubicBezTo>
                    <a:pt x="1" y="55676"/>
                    <a:pt x="903" y="58333"/>
                    <a:pt x="2457" y="59987"/>
                  </a:cubicBezTo>
                  <a:lnTo>
                    <a:pt x="2382" y="60112"/>
                  </a:lnTo>
                  <a:lnTo>
                    <a:pt x="12833" y="67456"/>
                  </a:lnTo>
                  <a:cubicBezTo>
                    <a:pt x="13766" y="68051"/>
                    <a:pt x="14846" y="68363"/>
                    <a:pt x="16026" y="68363"/>
                  </a:cubicBezTo>
                  <a:cubicBezTo>
                    <a:pt x="17383" y="68363"/>
                    <a:pt x="18873" y="67951"/>
                    <a:pt x="20427" y="67080"/>
                  </a:cubicBezTo>
                  <a:lnTo>
                    <a:pt x="46893" y="52443"/>
                  </a:lnTo>
                  <a:cubicBezTo>
                    <a:pt x="53109" y="49009"/>
                    <a:pt x="58146" y="39661"/>
                    <a:pt x="58146" y="31591"/>
                  </a:cubicBezTo>
                  <a:cubicBezTo>
                    <a:pt x="58146" y="28358"/>
                    <a:pt x="57344" y="25826"/>
                    <a:pt x="55966" y="24147"/>
                  </a:cubicBezTo>
                  <a:cubicBezTo>
                    <a:pt x="55239" y="23270"/>
                    <a:pt x="54337" y="22618"/>
                    <a:pt x="53334" y="22267"/>
                  </a:cubicBezTo>
                  <a:lnTo>
                    <a:pt x="47269" y="17932"/>
                  </a:lnTo>
                  <a:cubicBezTo>
                    <a:pt x="47269" y="13345"/>
                    <a:pt x="45891" y="9911"/>
                    <a:pt x="43635" y="8057"/>
                  </a:cubicBezTo>
                  <a:lnTo>
                    <a:pt x="43610" y="8032"/>
                  </a:lnTo>
                  <a:lnTo>
                    <a:pt x="33660" y="1014"/>
                  </a:lnTo>
                  <a:lnTo>
                    <a:pt x="33660" y="1039"/>
                  </a:lnTo>
                  <a:cubicBezTo>
                    <a:pt x="32562" y="358"/>
                    <a:pt x="31310" y="1"/>
                    <a:pt x="29943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802163" y="2384088"/>
              <a:ext cx="1224350" cy="1547150"/>
            </a:xfrm>
            <a:custGeom>
              <a:avLst/>
              <a:gdLst/>
              <a:ahLst/>
              <a:cxnLst/>
              <a:rect l="l" t="t" r="r" b="b"/>
              <a:pathLst>
                <a:path w="48974" h="61886" extrusionOk="0">
                  <a:moveTo>
                    <a:pt x="29967" y="0"/>
                  </a:moveTo>
                  <a:cubicBezTo>
                    <a:pt x="28360" y="0"/>
                    <a:pt x="26593" y="487"/>
                    <a:pt x="24738" y="1516"/>
                  </a:cubicBezTo>
                  <a:cubicBezTo>
                    <a:pt x="17369" y="5601"/>
                    <a:pt x="11379" y="16679"/>
                    <a:pt x="11379" y="26253"/>
                  </a:cubicBezTo>
                  <a:cubicBezTo>
                    <a:pt x="11379" y="28032"/>
                    <a:pt x="11580" y="29611"/>
                    <a:pt x="11981" y="31015"/>
                  </a:cubicBezTo>
                  <a:cubicBezTo>
                    <a:pt x="11730" y="31140"/>
                    <a:pt x="11504" y="31240"/>
                    <a:pt x="11254" y="31365"/>
                  </a:cubicBezTo>
                  <a:cubicBezTo>
                    <a:pt x="5038" y="34799"/>
                    <a:pt x="1" y="44147"/>
                    <a:pt x="1" y="52218"/>
                  </a:cubicBezTo>
                  <a:cubicBezTo>
                    <a:pt x="1" y="58260"/>
                    <a:pt x="2824" y="61885"/>
                    <a:pt x="6852" y="61885"/>
                  </a:cubicBezTo>
                  <a:cubicBezTo>
                    <a:pt x="8204" y="61885"/>
                    <a:pt x="9692" y="61477"/>
                    <a:pt x="11254" y="60614"/>
                  </a:cubicBezTo>
                  <a:lnTo>
                    <a:pt x="37720" y="45977"/>
                  </a:lnTo>
                  <a:cubicBezTo>
                    <a:pt x="43936" y="42543"/>
                    <a:pt x="48973" y="33195"/>
                    <a:pt x="48973" y="25125"/>
                  </a:cubicBezTo>
                  <a:cubicBezTo>
                    <a:pt x="48973" y="19083"/>
                    <a:pt x="46150" y="15457"/>
                    <a:pt x="42122" y="15457"/>
                  </a:cubicBezTo>
                  <a:cubicBezTo>
                    <a:pt x="40770" y="15457"/>
                    <a:pt x="39282" y="15866"/>
                    <a:pt x="37720" y="16729"/>
                  </a:cubicBezTo>
                  <a:cubicBezTo>
                    <a:pt x="37645" y="16779"/>
                    <a:pt x="37570" y="16829"/>
                    <a:pt x="37520" y="16854"/>
                  </a:cubicBezTo>
                  <a:cubicBezTo>
                    <a:pt x="37896" y="15050"/>
                    <a:pt x="38096" y="13245"/>
                    <a:pt x="38096" y="11466"/>
                  </a:cubicBezTo>
                  <a:cubicBezTo>
                    <a:pt x="38096" y="4302"/>
                    <a:pt x="34742" y="0"/>
                    <a:pt x="29967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24"/>
            <p:cNvGrpSpPr/>
            <p:nvPr/>
          </p:nvGrpSpPr>
          <p:grpSpPr>
            <a:xfrm>
              <a:off x="7176238" y="2676138"/>
              <a:ext cx="476200" cy="925725"/>
              <a:chOff x="7176238" y="2676138"/>
              <a:chExt cx="476200" cy="925725"/>
            </a:xfrm>
          </p:grpSpPr>
          <p:sp>
            <p:nvSpPr>
              <p:cNvPr id="313" name="Google Shape;313;p24"/>
              <p:cNvSpPr/>
              <p:nvPr/>
            </p:nvSpPr>
            <p:spPr>
              <a:xfrm>
                <a:off x="7176238" y="2676138"/>
                <a:ext cx="476200" cy="925450"/>
              </a:xfrm>
              <a:custGeom>
                <a:avLst/>
                <a:gdLst/>
                <a:ahLst/>
                <a:cxnLst/>
                <a:rect l="l" t="t" r="r" b="b"/>
                <a:pathLst>
                  <a:path w="19048" h="37018" extrusionOk="0">
                    <a:moveTo>
                      <a:pt x="10933" y="0"/>
                    </a:moveTo>
                    <a:cubicBezTo>
                      <a:pt x="9980" y="0"/>
                      <a:pt x="8874" y="234"/>
                      <a:pt x="7619" y="715"/>
                    </a:cubicBezTo>
                    <a:cubicBezTo>
                      <a:pt x="2607" y="2644"/>
                      <a:pt x="0" y="6604"/>
                      <a:pt x="0" y="11817"/>
                    </a:cubicBezTo>
                    <a:lnTo>
                      <a:pt x="0" y="13572"/>
                    </a:lnTo>
                    <a:lnTo>
                      <a:pt x="3810" y="15903"/>
                    </a:lnTo>
                    <a:lnTo>
                      <a:pt x="5063" y="15401"/>
                    </a:lnTo>
                    <a:lnTo>
                      <a:pt x="5063" y="19963"/>
                    </a:lnTo>
                    <a:lnTo>
                      <a:pt x="8872" y="22269"/>
                    </a:lnTo>
                    <a:lnTo>
                      <a:pt x="10126" y="21792"/>
                    </a:lnTo>
                    <a:cubicBezTo>
                      <a:pt x="10126" y="21918"/>
                      <a:pt x="10126" y="22018"/>
                      <a:pt x="10126" y="22143"/>
                    </a:cubicBezTo>
                    <a:lnTo>
                      <a:pt x="10126" y="24700"/>
                    </a:lnTo>
                    <a:cubicBezTo>
                      <a:pt x="10126" y="26830"/>
                      <a:pt x="9574" y="28008"/>
                      <a:pt x="8647" y="28760"/>
                    </a:cubicBezTo>
                    <a:lnTo>
                      <a:pt x="8647" y="26504"/>
                    </a:lnTo>
                    <a:lnTo>
                      <a:pt x="4837" y="24173"/>
                    </a:lnTo>
                    <a:lnTo>
                      <a:pt x="0" y="26028"/>
                    </a:lnTo>
                    <a:lnTo>
                      <a:pt x="0" y="28735"/>
                    </a:lnTo>
                    <a:cubicBezTo>
                      <a:pt x="0" y="31918"/>
                      <a:pt x="978" y="33898"/>
                      <a:pt x="2882" y="34499"/>
                    </a:cubicBezTo>
                    <a:lnTo>
                      <a:pt x="5714" y="36329"/>
                    </a:lnTo>
                    <a:cubicBezTo>
                      <a:pt x="5815" y="36404"/>
                      <a:pt x="5890" y="36454"/>
                      <a:pt x="5990" y="36504"/>
                    </a:cubicBezTo>
                    <a:lnTo>
                      <a:pt x="6040" y="36554"/>
                    </a:lnTo>
                    <a:lnTo>
                      <a:pt x="6065" y="36554"/>
                    </a:lnTo>
                    <a:cubicBezTo>
                      <a:pt x="6631" y="36860"/>
                      <a:pt x="7309" y="37017"/>
                      <a:pt x="8095" y="37017"/>
                    </a:cubicBezTo>
                    <a:cubicBezTo>
                      <a:pt x="9050" y="37017"/>
                      <a:pt x="10164" y="36785"/>
                      <a:pt x="11429" y="36304"/>
                    </a:cubicBezTo>
                    <a:cubicBezTo>
                      <a:pt x="16441" y="34374"/>
                      <a:pt x="19048" y="30414"/>
                      <a:pt x="19048" y="25201"/>
                    </a:cubicBezTo>
                    <a:lnTo>
                      <a:pt x="19048" y="22645"/>
                    </a:lnTo>
                    <a:cubicBezTo>
                      <a:pt x="19048" y="20364"/>
                      <a:pt x="18547" y="18685"/>
                      <a:pt x="17394" y="17833"/>
                    </a:cubicBezTo>
                    <a:lnTo>
                      <a:pt x="17394" y="17807"/>
                    </a:lnTo>
                    <a:cubicBezTo>
                      <a:pt x="17143" y="17632"/>
                      <a:pt x="16867" y="17507"/>
                      <a:pt x="16567" y="17406"/>
                    </a:cubicBezTo>
                    <a:lnTo>
                      <a:pt x="15740" y="16955"/>
                    </a:lnTo>
                    <a:cubicBezTo>
                      <a:pt x="17995" y="15025"/>
                      <a:pt x="19048" y="12469"/>
                      <a:pt x="19048" y="9111"/>
                    </a:cubicBezTo>
                    <a:lnTo>
                      <a:pt x="19048" y="8284"/>
                    </a:lnTo>
                    <a:cubicBezTo>
                      <a:pt x="19048" y="5878"/>
                      <a:pt x="18496" y="4173"/>
                      <a:pt x="17394" y="3196"/>
                    </a:cubicBezTo>
                    <a:cubicBezTo>
                      <a:pt x="17093" y="2945"/>
                      <a:pt x="16767" y="2745"/>
                      <a:pt x="16391" y="2594"/>
                    </a:cubicBezTo>
                    <a:lnTo>
                      <a:pt x="13584" y="890"/>
                    </a:lnTo>
                    <a:cubicBezTo>
                      <a:pt x="12904" y="303"/>
                      <a:pt x="12018" y="0"/>
                      <a:pt x="1093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7271463" y="2733788"/>
                <a:ext cx="380975" cy="868075"/>
              </a:xfrm>
              <a:custGeom>
                <a:avLst/>
                <a:gdLst/>
                <a:ahLst/>
                <a:cxnLst/>
                <a:rect l="l" t="t" r="r" b="b"/>
                <a:pathLst>
                  <a:path w="15239" h="34723" extrusionOk="0">
                    <a:moveTo>
                      <a:pt x="10955" y="0"/>
                    </a:moveTo>
                    <a:cubicBezTo>
                      <a:pt x="10000" y="0"/>
                      <a:pt x="8888" y="235"/>
                      <a:pt x="7620" y="714"/>
                    </a:cubicBezTo>
                    <a:cubicBezTo>
                      <a:pt x="2607" y="2644"/>
                      <a:pt x="1" y="6604"/>
                      <a:pt x="1" y="11817"/>
                    </a:cubicBezTo>
                    <a:lnTo>
                      <a:pt x="1" y="13597"/>
                    </a:lnTo>
                    <a:lnTo>
                      <a:pt x="4838" y="11742"/>
                    </a:lnTo>
                    <a:lnTo>
                      <a:pt x="4838" y="9637"/>
                    </a:lnTo>
                    <a:cubicBezTo>
                      <a:pt x="4838" y="7331"/>
                      <a:pt x="5865" y="6053"/>
                      <a:pt x="7494" y="5426"/>
                    </a:cubicBezTo>
                    <a:cubicBezTo>
                      <a:pt x="7913" y="5265"/>
                      <a:pt x="8291" y="5172"/>
                      <a:pt x="8623" y="5172"/>
                    </a:cubicBezTo>
                    <a:cubicBezTo>
                      <a:pt x="9583" y="5172"/>
                      <a:pt x="10151" y="5953"/>
                      <a:pt x="10151" y="8133"/>
                    </a:cubicBezTo>
                    <a:lnTo>
                      <a:pt x="10151" y="9938"/>
                    </a:lnTo>
                    <a:cubicBezTo>
                      <a:pt x="10151" y="12544"/>
                      <a:pt x="8973" y="13822"/>
                      <a:pt x="7068" y="14549"/>
                    </a:cubicBezTo>
                    <a:lnTo>
                      <a:pt x="5063" y="15326"/>
                    </a:lnTo>
                    <a:lnTo>
                      <a:pt x="5063" y="19963"/>
                    </a:lnTo>
                    <a:lnTo>
                      <a:pt x="6793" y="19311"/>
                    </a:lnTo>
                    <a:cubicBezTo>
                      <a:pt x="7405" y="19074"/>
                      <a:pt x="7927" y="18949"/>
                      <a:pt x="8364" y="18949"/>
                    </a:cubicBezTo>
                    <a:cubicBezTo>
                      <a:pt x="9592" y="18949"/>
                      <a:pt x="10151" y="19932"/>
                      <a:pt x="10151" y="22168"/>
                    </a:cubicBezTo>
                    <a:lnTo>
                      <a:pt x="10151" y="24725"/>
                    </a:lnTo>
                    <a:cubicBezTo>
                      <a:pt x="10151" y="27607"/>
                      <a:pt x="9124" y="28785"/>
                      <a:pt x="7494" y="29411"/>
                    </a:cubicBezTo>
                    <a:cubicBezTo>
                      <a:pt x="7078" y="29565"/>
                      <a:pt x="6701" y="29648"/>
                      <a:pt x="6371" y="29648"/>
                    </a:cubicBezTo>
                    <a:cubicBezTo>
                      <a:pt x="5407" y="29648"/>
                      <a:pt x="4838" y="28941"/>
                      <a:pt x="4838" y="27206"/>
                    </a:cubicBezTo>
                    <a:lnTo>
                      <a:pt x="4838" y="24198"/>
                    </a:lnTo>
                    <a:lnTo>
                      <a:pt x="1" y="26028"/>
                    </a:lnTo>
                    <a:lnTo>
                      <a:pt x="1" y="28735"/>
                    </a:lnTo>
                    <a:cubicBezTo>
                      <a:pt x="1" y="32632"/>
                      <a:pt x="1458" y="34723"/>
                      <a:pt x="4288" y="34723"/>
                    </a:cubicBezTo>
                    <a:cubicBezTo>
                      <a:pt x="5244" y="34723"/>
                      <a:pt x="6355" y="34485"/>
                      <a:pt x="7620" y="33998"/>
                    </a:cubicBezTo>
                    <a:cubicBezTo>
                      <a:pt x="12657" y="32068"/>
                      <a:pt x="15239" y="28108"/>
                      <a:pt x="15239" y="22895"/>
                    </a:cubicBezTo>
                    <a:lnTo>
                      <a:pt x="15239" y="20339"/>
                    </a:lnTo>
                    <a:cubicBezTo>
                      <a:pt x="15239" y="17030"/>
                      <a:pt x="14236" y="15025"/>
                      <a:pt x="11680" y="14875"/>
                    </a:cubicBezTo>
                    <a:cubicBezTo>
                      <a:pt x="14136" y="12920"/>
                      <a:pt x="15239" y="10313"/>
                      <a:pt x="15239" y="6805"/>
                    </a:cubicBezTo>
                    <a:lnTo>
                      <a:pt x="15239" y="5978"/>
                    </a:lnTo>
                    <a:cubicBezTo>
                      <a:pt x="15239" y="2077"/>
                      <a:pt x="13793" y="0"/>
                      <a:pt x="109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24"/>
            <p:cNvSpPr/>
            <p:nvPr/>
          </p:nvSpPr>
          <p:spPr>
            <a:xfrm>
              <a:off x="6284006" y="1391745"/>
              <a:ext cx="1974913" cy="3369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224787" y="1398045"/>
              <a:ext cx="2093349" cy="3243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Offloading Descision</a:t>
              </a:r>
              <a:endParaRPr lang="en-IN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5DBC23-1676-8FE4-280D-A4D0C6665A2D}"/>
              </a:ext>
            </a:extLst>
          </p:cNvPr>
          <p:cNvGrpSpPr/>
          <p:nvPr/>
        </p:nvGrpSpPr>
        <p:grpSpPr>
          <a:xfrm>
            <a:off x="2405313" y="1094720"/>
            <a:ext cx="4639940" cy="3590372"/>
            <a:chOff x="2883588" y="2199224"/>
            <a:chExt cx="3731538" cy="28874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A56630-4758-E232-FB98-F3A1D2967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470" y="2199224"/>
              <a:ext cx="3704656" cy="2887453"/>
            </a:xfrm>
            <a:prstGeom prst="roundRect">
              <a:avLst>
                <a:gd name="adj" fmla="val 17421"/>
              </a:avLst>
            </a:prstGeom>
          </p:spPr>
        </p:pic>
        <p:sp>
          <p:nvSpPr>
            <p:cNvPr id="10" name="Google Shape;1767;p29">
              <a:extLst>
                <a:ext uri="{FF2B5EF4-FFF2-40B4-BE49-F238E27FC236}">
                  <a16:creationId xmlns:a16="http://schemas.microsoft.com/office/drawing/2014/main" id="{E94442E6-4AE0-8E9E-1685-6B5625455AD8}"/>
                </a:ext>
              </a:extLst>
            </p:cNvPr>
            <p:cNvSpPr/>
            <p:nvPr/>
          </p:nvSpPr>
          <p:spPr>
            <a:xfrm>
              <a:off x="2883588" y="2209137"/>
              <a:ext cx="3731538" cy="287754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9;p38">
            <a:extLst>
              <a:ext uri="{FF2B5EF4-FFF2-40B4-BE49-F238E27FC236}">
                <a16:creationId xmlns:a16="http://schemas.microsoft.com/office/drawing/2014/main" id="{027EA800-9C3B-0875-2F56-EF4AD6620034}"/>
              </a:ext>
            </a:extLst>
          </p:cNvPr>
          <p:cNvSpPr/>
          <p:nvPr/>
        </p:nvSpPr>
        <p:spPr>
          <a:xfrm>
            <a:off x="237931" y="146386"/>
            <a:ext cx="1444425" cy="931500"/>
          </a:xfrm>
          <a:custGeom>
            <a:avLst/>
            <a:gdLst/>
            <a:ahLst/>
            <a:cxnLst/>
            <a:rect l="l" t="t" r="r" b="b"/>
            <a:pathLst>
              <a:path w="57777" h="37260" extrusionOk="0">
                <a:moveTo>
                  <a:pt x="40300" y="2690"/>
                </a:moveTo>
                <a:lnTo>
                  <a:pt x="40300" y="2690"/>
                </a:lnTo>
                <a:cubicBezTo>
                  <a:pt x="42416" y="3568"/>
                  <a:pt x="44422" y="4665"/>
                  <a:pt x="46193" y="6123"/>
                </a:cubicBezTo>
                <a:cubicBezTo>
                  <a:pt x="45049" y="5496"/>
                  <a:pt x="43826" y="4947"/>
                  <a:pt x="42651" y="4383"/>
                </a:cubicBezTo>
                <a:cubicBezTo>
                  <a:pt x="42478" y="4242"/>
                  <a:pt x="42322" y="4101"/>
                  <a:pt x="42149" y="3960"/>
                </a:cubicBezTo>
                <a:cubicBezTo>
                  <a:pt x="41569" y="3505"/>
                  <a:pt x="40942" y="3082"/>
                  <a:pt x="40300" y="2690"/>
                </a:cubicBezTo>
                <a:close/>
                <a:moveTo>
                  <a:pt x="43246" y="4916"/>
                </a:moveTo>
                <a:cubicBezTo>
                  <a:pt x="44328" y="5480"/>
                  <a:pt x="45409" y="6060"/>
                  <a:pt x="46522" y="6515"/>
                </a:cubicBezTo>
                <a:cubicBezTo>
                  <a:pt x="46531" y="6519"/>
                  <a:pt x="46540" y="6521"/>
                  <a:pt x="46550" y="6521"/>
                </a:cubicBezTo>
                <a:cubicBezTo>
                  <a:pt x="46577" y="6521"/>
                  <a:pt x="46605" y="6506"/>
                  <a:pt x="46616" y="6483"/>
                </a:cubicBezTo>
                <a:cubicBezTo>
                  <a:pt x="46977" y="6797"/>
                  <a:pt x="47322" y="7126"/>
                  <a:pt x="47667" y="7487"/>
                </a:cubicBezTo>
                <a:cubicBezTo>
                  <a:pt x="47964" y="7784"/>
                  <a:pt x="48231" y="8098"/>
                  <a:pt x="48497" y="8411"/>
                </a:cubicBezTo>
                <a:cubicBezTo>
                  <a:pt x="47290" y="7690"/>
                  <a:pt x="45974" y="7079"/>
                  <a:pt x="44688" y="6436"/>
                </a:cubicBezTo>
                <a:cubicBezTo>
                  <a:pt x="44250" y="5904"/>
                  <a:pt x="43764" y="5402"/>
                  <a:pt x="43246" y="4916"/>
                </a:cubicBezTo>
                <a:close/>
                <a:moveTo>
                  <a:pt x="44955" y="6766"/>
                </a:moveTo>
                <a:lnTo>
                  <a:pt x="44955" y="6766"/>
                </a:lnTo>
                <a:cubicBezTo>
                  <a:pt x="46146" y="7424"/>
                  <a:pt x="47353" y="8114"/>
                  <a:pt x="48591" y="8662"/>
                </a:cubicBezTo>
                <a:cubicBezTo>
                  <a:pt x="48611" y="8669"/>
                  <a:pt x="48628" y="8672"/>
                  <a:pt x="48643" y="8672"/>
                </a:cubicBezTo>
                <a:cubicBezTo>
                  <a:pt x="48664" y="8672"/>
                  <a:pt x="48683" y="8665"/>
                  <a:pt x="48701" y="8647"/>
                </a:cubicBezTo>
                <a:cubicBezTo>
                  <a:pt x="49124" y="9179"/>
                  <a:pt x="49516" y="9728"/>
                  <a:pt x="49861" y="10308"/>
                </a:cubicBezTo>
                <a:cubicBezTo>
                  <a:pt x="49845" y="10292"/>
                  <a:pt x="49830" y="10292"/>
                  <a:pt x="49798" y="10292"/>
                </a:cubicBezTo>
                <a:cubicBezTo>
                  <a:pt x="49579" y="10183"/>
                  <a:pt x="49344" y="10073"/>
                  <a:pt x="49124" y="9963"/>
                </a:cubicBezTo>
                <a:cubicBezTo>
                  <a:pt x="48732" y="9775"/>
                  <a:pt x="48341" y="9587"/>
                  <a:pt x="47949" y="9399"/>
                </a:cubicBezTo>
                <a:cubicBezTo>
                  <a:pt x="47353" y="9101"/>
                  <a:pt x="46757" y="8788"/>
                  <a:pt x="46162" y="8474"/>
                </a:cubicBezTo>
                <a:cubicBezTo>
                  <a:pt x="45801" y="7878"/>
                  <a:pt x="45394" y="7314"/>
                  <a:pt x="44955" y="6766"/>
                </a:cubicBezTo>
                <a:close/>
                <a:moveTo>
                  <a:pt x="46319" y="8725"/>
                </a:moveTo>
                <a:lnTo>
                  <a:pt x="46319" y="8725"/>
                </a:lnTo>
                <a:cubicBezTo>
                  <a:pt x="47541" y="9399"/>
                  <a:pt x="48779" y="10057"/>
                  <a:pt x="50065" y="10621"/>
                </a:cubicBezTo>
                <a:cubicBezTo>
                  <a:pt x="50316" y="11092"/>
                  <a:pt x="50566" y="11546"/>
                  <a:pt x="50786" y="12032"/>
                </a:cubicBezTo>
                <a:cubicBezTo>
                  <a:pt x="49595" y="11311"/>
                  <a:pt x="48309" y="10700"/>
                  <a:pt x="47055" y="10073"/>
                </a:cubicBezTo>
                <a:cubicBezTo>
                  <a:pt x="46836" y="9603"/>
                  <a:pt x="46585" y="9164"/>
                  <a:pt x="46319" y="8725"/>
                </a:cubicBezTo>
                <a:close/>
                <a:moveTo>
                  <a:pt x="47196" y="10339"/>
                </a:moveTo>
                <a:lnTo>
                  <a:pt x="47196" y="10339"/>
                </a:lnTo>
                <a:cubicBezTo>
                  <a:pt x="48403" y="11029"/>
                  <a:pt x="49642" y="11750"/>
                  <a:pt x="50911" y="12330"/>
                </a:cubicBezTo>
                <a:cubicBezTo>
                  <a:pt x="51037" y="12643"/>
                  <a:pt x="51146" y="12957"/>
                  <a:pt x="51256" y="13270"/>
                </a:cubicBezTo>
                <a:cubicBezTo>
                  <a:pt x="51318" y="13471"/>
                  <a:pt x="51380" y="13672"/>
                  <a:pt x="51441" y="13888"/>
                </a:cubicBezTo>
                <a:lnTo>
                  <a:pt x="51441" y="13888"/>
                </a:lnTo>
                <a:cubicBezTo>
                  <a:pt x="51437" y="13882"/>
                  <a:pt x="51428" y="13882"/>
                  <a:pt x="51428" y="13882"/>
                </a:cubicBezTo>
                <a:cubicBezTo>
                  <a:pt x="50331" y="13129"/>
                  <a:pt x="49062" y="12549"/>
                  <a:pt x="47855" y="11938"/>
                </a:cubicBezTo>
                <a:cubicBezTo>
                  <a:pt x="47667" y="11390"/>
                  <a:pt x="47431" y="10857"/>
                  <a:pt x="47196" y="10339"/>
                </a:cubicBezTo>
                <a:close/>
                <a:moveTo>
                  <a:pt x="47949" y="12205"/>
                </a:moveTo>
                <a:cubicBezTo>
                  <a:pt x="49062" y="12847"/>
                  <a:pt x="50190" y="13537"/>
                  <a:pt x="51366" y="14007"/>
                </a:cubicBezTo>
                <a:cubicBezTo>
                  <a:pt x="51377" y="14010"/>
                  <a:pt x="51387" y="14011"/>
                  <a:pt x="51396" y="14011"/>
                </a:cubicBezTo>
                <a:cubicBezTo>
                  <a:pt x="51439" y="14011"/>
                  <a:pt x="51460" y="13983"/>
                  <a:pt x="51460" y="13944"/>
                </a:cubicBezTo>
                <a:cubicBezTo>
                  <a:pt x="51616" y="14571"/>
                  <a:pt x="51742" y="15183"/>
                  <a:pt x="51820" y="15810"/>
                </a:cubicBezTo>
                <a:cubicBezTo>
                  <a:pt x="50754" y="15026"/>
                  <a:pt x="49547" y="14368"/>
                  <a:pt x="48403" y="13694"/>
                </a:cubicBezTo>
                <a:cubicBezTo>
                  <a:pt x="48278" y="13192"/>
                  <a:pt x="48121" y="12690"/>
                  <a:pt x="47949" y="12205"/>
                </a:cubicBezTo>
                <a:close/>
                <a:moveTo>
                  <a:pt x="48435" y="13866"/>
                </a:moveTo>
                <a:cubicBezTo>
                  <a:pt x="49563" y="14618"/>
                  <a:pt x="50676" y="15434"/>
                  <a:pt x="51852" y="16045"/>
                </a:cubicBezTo>
                <a:cubicBezTo>
                  <a:pt x="51914" y="16499"/>
                  <a:pt x="51946" y="16970"/>
                  <a:pt x="51977" y="17424"/>
                </a:cubicBezTo>
                <a:cubicBezTo>
                  <a:pt x="50895" y="16781"/>
                  <a:pt x="49798" y="16170"/>
                  <a:pt x="48748" y="15449"/>
                </a:cubicBezTo>
                <a:cubicBezTo>
                  <a:pt x="48670" y="14916"/>
                  <a:pt x="48560" y="14383"/>
                  <a:pt x="48435" y="13866"/>
                </a:cubicBezTo>
                <a:close/>
                <a:moveTo>
                  <a:pt x="48779" y="15653"/>
                </a:moveTo>
                <a:cubicBezTo>
                  <a:pt x="49783" y="16405"/>
                  <a:pt x="50864" y="17158"/>
                  <a:pt x="51993" y="17691"/>
                </a:cubicBezTo>
                <a:cubicBezTo>
                  <a:pt x="52024" y="18145"/>
                  <a:pt x="52024" y="18600"/>
                  <a:pt x="52040" y="19070"/>
                </a:cubicBezTo>
                <a:cubicBezTo>
                  <a:pt x="51021" y="18443"/>
                  <a:pt x="49971" y="17847"/>
                  <a:pt x="48921" y="17267"/>
                </a:cubicBezTo>
                <a:cubicBezTo>
                  <a:pt x="48905" y="16734"/>
                  <a:pt x="48842" y="16186"/>
                  <a:pt x="48779" y="15653"/>
                </a:cubicBezTo>
                <a:close/>
                <a:moveTo>
                  <a:pt x="48921" y="18709"/>
                </a:moveTo>
                <a:cubicBezTo>
                  <a:pt x="49720" y="19211"/>
                  <a:pt x="50504" y="19713"/>
                  <a:pt x="51303" y="20198"/>
                </a:cubicBezTo>
                <a:cubicBezTo>
                  <a:pt x="50770" y="20031"/>
                  <a:pt x="50216" y="19941"/>
                  <a:pt x="49655" y="19941"/>
                </a:cubicBezTo>
                <a:cubicBezTo>
                  <a:pt x="49375" y="19941"/>
                  <a:pt x="49093" y="19963"/>
                  <a:pt x="48811" y="20010"/>
                </a:cubicBezTo>
                <a:cubicBezTo>
                  <a:pt x="48858" y="19572"/>
                  <a:pt x="48905" y="19148"/>
                  <a:pt x="48921" y="18709"/>
                </a:cubicBezTo>
                <a:close/>
                <a:moveTo>
                  <a:pt x="48936" y="17471"/>
                </a:moveTo>
                <a:cubicBezTo>
                  <a:pt x="49955" y="18098"/>
                  <a:pt x="50990" y="18741"/>
                  <a:pt x="52040" y="19321"/>
                </a:cubicBezTo>
                <a:cubicBezTo>
                  <a:pt x="52040" y="19681"/>
                  <a:pt x="52040" y="20042"/>
                  <a:pt x="52040" y="20402"/>
                </a:cubicBezTo>
                <a:cubicBezTo>
                  <a:pt x="51021" y="19760"/>
                  <a:pt x="49971" y="19164"/>
                  <a:pt x="48921" y="18568"/>
                </a:cubicBezTo>
                <a:cubicBezTo>
                  <a:pt x="48936" y="18208"/>
                  <a:pt x="48936" y="17832"/>
                  <a:pt x="48936" y="17471"/>
                </a:cubicBezTo>
                <a:close/>
                <a:moveTo>
                  <a:pt x="55081" y="24337"/>
                </a:moveTo>
                <a:lnTo>
                  <a:pt x="55081" y="24337"/>
                </a:lnTo>
                <a:cubicBezTo>
                  <a:pt x="55425" y="24838"/>
                  <a:pt x="55707" y="25371"/>
                  <a:pt x="55927" y="25920"/>
                </a:cubicBezTo>
                <a:cubicBezTo>
                  <a:pt x="55660" y="25685"/>
                  <a:pt x="55394" y="25434"/>
                  <a:pt x="55143" y="25183"/>
                </a:cubicBezTo>
                <a:cubicBezTo>
                  <a:pt x="55143" y="24901"/>
                  <a:pt x="55128" y="24619"/>
                  <a:pt x="55081" y="24337"/>
                </a:cubicBezTo>
                <a:close/>
                <a:moveTo>
                  <a:pt x="55143" y="25434"/>
                </a:moveTo>
                <a:cubicBezTo>
                  <a:pt x="55425" y="25732"/>
                  <a:pt x="55739" y="26014"/>
                  <a:pt x="56068" y="26264"/>
                </a:cubicBezTo>
                <a:cubicBezTo>
                  <a:pt x="56209" y="26688"/>
                  <a:pt x="56319" y="27111"/>
                  <a:pt x="56397" y="27550"/>
                </a:cubicBezTo>
                <a:cubicBezTo>
                  <a:pt x="55911" y="27142"/>
                  <a:pt x="55441" y="26750"/>
                  <a:pt x="55033" y="26264"/>
                </a:cubicBezTo>
                <a:cubicBezTo>
                  <a:pt x="55096" y="25982"/>
                  <a:pt x="55128" y="25716"/>
                  <a:pt x="55143" y="25434"/>
                </a:cubicBezTo>
                <a:close/>
                <a:moveTo>
                  <a:pt x="54971" y="26531"/>
                </a:moveTo>
                <a:cubicBezTo>
                  <a:pt x="55394" y="27032"/>
                  <a:pt x="55880" y="27534"/>
                  <a:pt x="56444" y="27863"/>
                </a:cubicBezTo>
                <a:cubicBezTo>
                  <a:pt x="56491" y="28239"/>
                  <a:pt x="56523" y="28616"/>
                  <a:pt x="56507" y="28976"/>
                </a:cubicBezTo>
                <a:cubicBezTo>
                  <a:pt x="56287" y="28741"/>
                  <a:pt x="56021" y="28537"/>
                  <a:pt x="55786" y="28349"/>
                </a:cubicBezTo>
                <a:cubicBezTo>
                  <a:pt x="55425" y="28051"/>
                  <a:pt x="55033" y="27785"/>
                  <a:pt x="54610" y="27581"/>
                </a:cubicBezTo>
                <a:cubicBezTo>
                  <a:pt x="54767" y="27236"/>
                  <a:pt x="54892" y="26891"/>
                  <a:pt x="54971" y="26531"/>
                </a:cubicBezTo>
                <a:close/>
                <a:moveTo>
                  <a:pt x="54548" y="27722"/>
                </a:moveTo>
                <a:cubicBezTo>
                  <a:pt x="54971" y="28004"/>
                  <a:pt x="55363" y="28271"/>
                  <a:pt x="55739" y="28600"/>
                </a:cubicBezTo>
                <a:cubicBezTo>
                  <a:pt x="56005" y="28819"/>
                  <a:pt x="56240" y="29102"/>
                  <a:pt x="56507" y="29321"/>
                </a:cubicBezTo>
                <a:cubicBezTo>
                  <a:pt x="56476" y="29713"/>
                  <a:pt x="56429" y="30105"/>
                  <a:pt x="56350" y="30481"/>
                </a:cubicBezTo>
                <a:cubicBezTo>
                  <a:pt x="55629" y="29823"/>
                  <a:pt x="54798" y="29258"/>
                  <a:pt x="54015" y="28663"/>
                </a:cubicBezTo>
                <a:cubicBezTo>
                  <a:pt x="54218" y="28365"/>
                  <a:pt x="54407" y="28051"/>
                  <a:pt x="54548" y="27722"/>
                </a:cubicBezTo>
                <a:close/>
                <a:moveTo>
                  <a:pt x="30278" y="628"/>
                </a:moveTo>
                <a:cubicBezTo>
                  <a:pt x="32991" y="628"/>
                  <a:pt x="35698" y="1176"/>
                  <a:pt x="37933" y="2142"/>
                </a:cubicBezTo>
                <a:cubicBezTo>
                  <a:pt x="44971" y="5182"/>
                  <a:pt x="49077" y="12628"/>
                  <a:pt x="48294" y="20183"/>
                </a:cubicBezTo>
                <a:cubicBezTo>
                  <a:pt x="48194" y="20340"/>
                  <a:pt x="48302" y="20614"/>
                  <a:pt x="48535" y="20614"/>
                </a:cubicBezTo>
                <a:cubicBezTo>
                  <a:pt x="48558" y="20614"/>
                  <a:pt x="48582" y="20612"/>
                  <a:pt x="48607" y="20606"/>
                </a:cubicBezTo>
                <a:cubicBezTo>
                  <a:pt x="48931" y="20538"/>
                  <a:pt x="49258" y="20505"/>
                  <a:pt x="49584" y="20505"/>
                </a:cubicBezTo>
                <a:cubicBezTo>
                  <a:pt x="51735" y="20505"/>
                  <a:pt x="53823" y="21935"/>
                  <a:pt x="54422" y="24086"/>
                </a:cubicBezTo>
                <a:cubicBezTo>
                  <a:pt x="55175" y="26813"/>
                  <a:pt x="53137" y="29478"/>
                  <a:pt x="50864" y="30732"/>
                </a:cubicBezTo>
                <a:cubicBezTo>
                  <a:pt x="48403" y="32095"/>
                  <a:pt x="45441" y="32377"/>
                  <a:pt x="42682" y="32503"/>
                </a:cubicBezTo>
                <a:cubicBezTo>
                  <a:pt x="42074" y="32528"/>
                  <a:pt x="41465" y="32540"/>
                  <a:pt x="40857" y="32540"/>
                </a:cubicBezTo>
                <a:cubicBezTo>
                  <a:pt x="39225" y="32540"/>
                  <a:pt x="37595" y="32456"/>
                  <a:pt x="35974" y="32330"/>
                </a:cubicBezTo>
                <a:cubicBezTo>
                  <a:pt x="35974" y="32330"/>
                  <a:pt x="35974" y="32315"/>
                  <a:pt x="35958" y="32315"/>
                </a:cubicBezTo>
                <a:cubicBezTo>
                  <a:pt x="35945" y="32301"/>
                  <a:pt x="35931" y="32297"/>
                  <a:pt x="35918" y="32297"/>
                </a:cubicBezTo>
                <a:cubicBezTo>
                  <a:pt x="35900" y="32297"/>
                  <a:pt x="35882" y="32306"/>
                  <a:pt x="35864" y="32315"/>
                </a:cubicBezTo>
                <a:cubicBezTo>
                  <a:pt x="35331" y="32283"/>
                  <a:pt x="34814" y="32236"/>
                  <a:pt x="34281" y="32189"/>
                </a:cubicBezTo>
                <a:cubicBezTo>
                  <a:pt x="33999" y="32158"/>
                  <a:pt x="33716" y="32127"/>
                  <a:pt x="33434" y="32111"/>
                </a:cubicBezTo>
                <a:cubicBezTo>
                  <a:pt x="33419" y="32095"/>
                  <a:pt x="33403" y="32080"/>
                  <a:pt x="33387" y="32064"/>
                </a:cubicBezTo>
                <a:cubicBezTo>
                  <a:pt x="33364" y="32047"/>
                  <a:pt x="33341" y="32040"/>
                  <a:pt x="33320" y="32040"/>
                </a:cubicBezTo>
                <a:cubicBezTo>
                  <a:pt x="33283" y="32040"/>
                  <a:pt x="33250" y="32060"/>
                  <a:pt x="33231" y="32080"/>
                </a:cubicBezTo>
                <a:cubicBezTo>
                  <a:pt x="30832" y="31860"/>
                  <a:pt x="28434" y="31625"/>
                  <a:pt x="26036" y="31453"/>
                </a:cubicBezTo>
                <a:cubicBezTo>
                  <a:pt x="26020" y="31453"/>
                  <a:pt x="26020" y="31453"/>
                  <a:pt x="26020" y="31437"/>
                </a:cubicBezTo>
                <a:cubicBezTo>
                  <a:pt x="26007" y="31430"/>
                  <a:pt x="25994" y="31427"/>
                  <a:pt x="25981" y="31427"/>
                </a:cubicBezTo>
                <a:cubicBezTo>
                  <a:pt x="25963" y="31427"/>
                  <a:pt x="25945" y="31434"/>
                  <a:pt x="25926" y="31453"/>
                </a:cubicBezTo>
                <a:cubicBezTo>
                  <a:pt x="24066" y="31324"/>
                  <a:pt x="22205" y="31239"/>
                  <a:pt x="20334" y="31239"/>
                </a:cubicBezTo>
                <a:cubicBezTo>
                  <a:pt x="19479" y="31239"/>
                  <a:pt x="18621" y="31257"/>
                  <a:pt x="17760" y="31296"/>
                </a:cubicBezTo>
                <a:cubicBezTo>
                  <a:pt x="17729" y="31265"/>
                  <a:pt x="17682" y="31233"/>
                  <a:pt x="17650" y="31202"/>
                </a:cubicBezTo>
                <a:cubicBezTo>
                  <a:pt x="17634" y="31189"/>
                  <a:pt x="17617" y="31183"/>
                  <a:pt x="17600" y="31183"/>
                </a:cubicBezTo>
                <a:cubicBezTo>
                  <a:pt x="17539" y="31183"/>
                  <a:pt x="17491" y="31262"/>
                  <a:pt x="17541" y="31312"/>
                </a:cubicBezTo>
                <a:lnTo>
                  <a:pt x="17556" y="31312"/>
                </a:lnTo>
                <a:cubicBezTo>
                  <a:pt x="17415" y="31312"/>
                  <a:pt x="17290" y="31327"/>
                  <a:pt x="17164" y="31327"/>
                </a:cubicBezTo>
                <a:cubicBezTo>
                  <a:pt x="15147" y="31450"/>
                  <a:pt x="13121" y="31604"/>
                  <a:pt x="11099" y="31604"/>
                </a:cubicBezTo>
                <a:cubicBezTo>
                  <a:pt x="10278" y="31604"/>
                  <a:pt x="9457" y="31579"/>
                  <a:pt x="8638" y="31515"/>
                </a:cubicBezTo>
                <a:cubicBezTo>
                  <a:pt x="8293" y="31484"/>
                  <a:pt x="7932" y="31453"/>
                  <a:pt x="7556" y="31406"/>
                </a:cubicBezTo>
                <a:cubicBezTo>
                  <a:pt x="7556" y="31390"/>
                  <a:pt x="7540" y="31390"/>
                  <a:pt x="7525" y="31390"/>
                </a:cubicBezTo>
                <a:cubicBezTo>
                  <a:pt x="5189" y="31092"/>
                  <a:pt x="2728" y="30340"/>
                  <a:pt x="1506" y="28177"/>
                </a:cubicBezTo>
                <a:cubicBezTo>
                  <a:pt x="142" y="25810"/>
                  <a:pt x="503" y="22722"/>
                  <a:pt x="2007" y="20496"/>
                </a:cubicBezTo>
                <a:cubicBezTo>
                  <a:pt x="3141" y="18811"/>
                  <a:pt x="5071" y="17685"/>
                  <a:pt x="7007" y="17685"/>
                </a:cubicBezTo>
                <a:cubicBezTo>
                  <a:pt x="7933" y="17685"/>
                  <a:pt x="8861" y="17943"/>
                  <a:pt x="9703" y="18521"/>
                </a:cubicBezTo>
                <a:cubicBezTo>
                  <a:pt x="9766" y="18568"/>
                  <a:pt x="9813" y="18615"/>
                  <a:pt x="9860" y="18662"/>
                </a:cubicBezTo>
                <a:cubicBezTo>
                  <a:pt x="9883" y="18685"/>
                  <a:pt x="9906" y="18700"/>
                  <a:pt x="9929" y="18700"/>
                </a:cubicBezTo>
                <a:cubicBezTo>
                  <a:pt x="9937" y="18700"/>
                  <a:pt x="9946" y="18698"/>
                  <a:pt x="9954" y="18694"/>
                </a:cubicBezTo>
                <a:cubicBezTo>
                  <a:pt x="9985" y="18725"/>
                  <a:pt x="10001" y="18725"/>
                  <a:pt x="10017" y="18756"/>
                </a:cubicBezTo>
                <a:cubicBezTo>
                  <a:pt x="10050" y="18779"/>
                  <a:pt x="10085" y="18789"/>
                  <a:pt x="10118" y="18789"/>
                </a:cubicBezTo>
                <a:cubicBezTo>
                  <a:pt x="10244" y="18789"/>
                  <a:pt x="10348" y="18649"/>
                  <a:pt x="10236" y="18537"/>
                </a:cubicBezTo>
                <a:cubicBezTo>
                  <a:pt x="10127" y="18427"/>
                  <a:pt x="10001" y="18333"/>
                  <a:pt x="9891" y="18239"/>
                </a:cubicBezTo>
                <a:cubicBezTo>
                  <a:pt x="8449" y="16139"/>
                  <a:pt x="8293" y="13443"/>
                  <a:pt x="9750" y="11264"/>
                </a:cubicBezTo>
                <a:cubicBezTo>
                  <a:pt x="10997" y="9382"/>
                  <a:pt x="13186" y="7975"/>
                  <a:pt x="15441" y="7975"/>
                </a:cubicBezTo>
                <a:cubicBezTo>
                  <a:pt x="16021" y="7975"/>
                  <a:pt x="16606" y="8068"/>
                  <a:pt x="17180" y="8270"/>
                </a:cubicBezTo>
                <a:cubicBezTo>
                  <a:pt x="17214" y="8281"/>
                  <a:pt x="17245" y="8286"/>
                  <a:pt x="17275" y="8286"/>
                </a:cubicBezTo>
                <a:cubicBezTo>
                  <a:pt x="17423" y="8286"/>
                  <a:pt x="17514" y="8163"/>
                  <a:pt x="17541" y="8020"/>
                </a:cubicBezTo>
                <a:cubicBezTo>
                  <a:pt x="17635" y="8020"/>
                  <a:pt x="17744" y="7973"/>
                  <a:pt x="17791" y="7847"/>
                </a:cubicBezTo>
                <a:cubicBezTo>
                  <a:pt x="19657" y="2716"/>
                  <a:pt x="24979" y="628"/>
                  <a:pt x="30278" y="628"/>
                </a:cubicBezTo>
                <a:close/>
                <a:moveTo>
                  <a:pt x="53905" y="28819"/>
                </a:moveTo>
                <a:cubicBezTo>
                  <a:pt x="54689" y="29462"/>
                  <a:pt x="55457" y="30167"/>
                  <a:pt x="56303" y="30716"/>
                </a:cubicBezTo>
                <a:cubicBezTo>
                  <a:pt x="56225" y="31045"/>
                  <a:pt x="56115" y="31359"/>
                  <a:pt x="55990" y="31688"/>
                </a:cubicBezTo>
                <a:cubicBezTo>
                  <a:pt x="55206" y="30920"/>
                  <a:pt x="54297" y="30261"/>
                  <a:pt x="53450" y="29587"/>
                </a:cubicBezTo>
                <a:cubicBezTo>
                  <a:pt x="53436" y="29573"/>
                  <a:pt x="53419" y="29567"/>
                  <a:pt x="53403" y="29567"/>
                </a:cubicBezTo>
                <a:cubicBezTo>
                  <a:pt x="53352" y="29567"/>
                  <a:pt x="53308" y="29630"/>
                  <a:pt x="53356" y="29666"/>
                </a:cubicBezTo>
                <a:cubicBezTo>
                  <a:pt x="54187" y="30418"/>
                  <a:pt x="55002" y="31233"/>
                  <a:pt x="55911" y="31892"/>
                </a:cubicBezTo>
                <a:cubicBezTo>
                  <a:pt x="55786" y="32205"/>
                  <a:pt x="55629" y="32503"/>
                  <a:pt x="55457" y="32801"/>
                </a:cubicBezTo>
                <a:cubicBezTo>
                  <a:pt x="54595" y="31892"/>
                  <a:pt x="53513" y="31108"/>
                  <a:pt x="52510" y="30340"/>
                </a:cubicBezTo>
                <a:cubicBezTo>
                  <a:pt x="52573" y="30277"/>
                  <a:pt x="52651" y="30230"/>
                  <a:pt x="52714" y="30167"/>
                </a:cubicBezTo>
                <a:cubicBezTo>
                  <a:pt x="53153" y="29776"/>
                  <a:pt x="53560" y="29321"/>
                  <a:pt x="53905" y="28819"/>
                </a:cubicBezTo>
                <a:close/>
                <a:moveTo>
                  <a:pt x="52369" y="30450"/>
                </a:moveTo>
                <a:cubicBezTo>
                  <a:pt x="53309" y="31312"/>
                  <a:pt x="54297" y="32252"/>
                  <a:pt x="55347" y="32957"/>
                </a:cubicBezTo>
                <a:lnTo>
                  <a:pt x="55363" y="32957"/>
                </a:lnTo>
                <a:cubicBezTo>
                  <a:pt x="55128" y="33334"/>
                  <a:pt x="54861" y="33678"/>
                  <a:pt x="54563" y="34023"/>
                </a:cubicBezTo>
                <a:cubicBezTo>
                  <a:pt x="54062" y="33584"/>
                  <a:pt x="53497" y="33208"/>
                  <a:pt x="52996" y="32785"/>
                </a:cubicBezTo>
                <a:cubicBezTo>
                  <a:pt x="52400" y="32283"/>
                  <a:pt x="51820" y="31750"/>
                  <a:pt x="51256" y="31186"/>
                </a:cubicBezTo>
                <a:cubicBezTo>
                  <a:pt x="51648" y="30967"/>
                  <a:pt x="52008" y="30732"/>
                  <a:pt x="52369" y="30450"/>
                </a:cubicBezTo>
                <a:close/>
                <a:moveTo>
                  <a:pt x="2932" y="30528"/>
                </a:moveTo>
                <a:cubicBezTo>
                  <a:pt x="3825" y="31123"/>
                  <a:pt x="4844" y="31500"/>
                  <a:pt x="5910" y="31750"/>
                </a:cubicBezTo>
                <a:cubicBezTo>
                  <a:pt x="7274" y="32879"/>
                  <a:pt x="8638" y="34055"/>
                  <a:pt x="10080" y="35120"/>
                </a:cubicBezTo>
                <a:cubicBezTo>
                  <a:pt x="8481" y="34588"/>
                  <a:pt x="7039" y="33694"/>
                  <a:pt x="5644" y="32660"/>
                </a:cubicBezTo>
                <a:cubicBezTo>
                  <a:pt x="4735" y="31986"/>
                  <a:pt x="3778" y="31296"/>
                  <a:pt x="2932" y="30528"/>
                </a:cubicBezTo>
                <a:close/>
                <a:moveTo>
                  <a:pt x="18152" y="31876"/>
                </a:moveTo>
                <a:cubicBezTo>
                  <a:pt x="19563" y="33177"/>
                  <a:pt x="21067" y="34478"/>
                  <a:pt x="22666" y="35497"/>
                </a:cubicBezTo>
                <a:cubicBezTo>
                  <a:pt x="22212" y="35486"/>
                  <a:pt x="21749" y="35474"/>
                  <a:pt x="21285" y="35474"/>
                </a:cubicBezTo>
                <a:cubicBezTo>
                  <a:pt x="21092" y="35474"/>
                  <a:pt x="20900" y="35476"/>
                  <a:pt x="20707" y="35481"/>
                </a:cubicBezTo>
                <a:cubicBezTo>
                  <a:pt x="19390" y="34227"/>
                  <a:pt x="17917" y="33130"/>
                  <a:pt x="16506" y="31970"/>
                </a:cubicBezTo>
                <a:cubicBezTo>
                  <a:pt x="17055" y="31939"/>
                  <a:pt x="17603" y="31907"/>
                  <a:pt x="18152" y="31876"/>
                </a:cubicBezTo>
                <a:close/>
                <a:moveTo>
                  <a:pt x="20174" y="31797"/>
                </a:moveTo>
                <a:cubicBezTo>
                  <a:pt x="21632" y="33114"/>
                  <a:pt x="23168" y="34478"/>
                  <a:pt x="24829" y="35528"/>
                </a:cubicBezTo>
                <a:cubicBezTo>
                  <a:pt x="24233" y="35512"/>
                  <a:pt x="23638" y="35497"/>
                  <a:pt x="23042" y="35497"/>
                </a:cubicBezTo>
                <a:cubicBezTo>
                  <a:pt x="23042" y="35481"/>
                  <a:pt x="23042" y="35465"/>
                  <a:pt x="23027" y="35450"/>
                </a:cubicBezTo>
                <a:cubicBezTo>
                  <a:pt x="21537" y="34211"/>
                  <a:pt x="19970" y="33067"/>
                  <a:pt x="18465" y="31860"/>
                </a:cubicBezTo>
                <a:cubicBezTo>
                  <a:pt x="19030" y="31845"/>
                  <a:pt x="19594" y="31813"/>
                  <a:pt x="20174" y="31797"/>
                </a:cubicBezTo>
                <a:close/>
                <a:moveTo>
                  <a:pt x="6396" y="31860"/>
                </a:moveTo>
                <a:cubicBezTo>
                  <a:pt x="6960" y="31954"/>
                  <a:pt x="7525" y="32033"/>
                  <a:pt x="8105" y="32080"/>
                </a:cubicBezTo>
                <a:cubicBezTo>
                  <a:pt x="9359" y="33271"/>
                  <a:pt x="10644" y="34478"/>
                  <a:pt x="11992" y="35544"/>
                </a:cubicBezTo>
                <a:cubicBezTo>
                  <a:pt x="11616" y="35497"/>
                  <a:pt x="11239" y="35434"/>
                  <a:pt x="10879" y="35340"/>
                </a:cubicBezTo>
                <a:cubicBezTo>
                  <a:pt x="9453" y="34102"/>
                  <a:pt x="7916" y="32989"/>
                  <a:pt x="6396" y="31860"/>
                </a:cubicBezTo>
                <a:close/>
                <a:moveTo>
                  <a:pt x="16224" y="31986"/>
                </a:moveTo>
                <a:cubicBezTo>
                  <a:pt x="17556" y="33193"/>
                  <a:pt x="18904" y="34431"/>
                  <a:pt x="20362" y="35481"/>
                </a:cubicBezTo>
                <a:lnTo>
                  <a:pt x="19437" y="35481"/>
                </a:lnTo>
                <a:cubicBezTo>
                  <a:pt x="18669" y="35481"/>
                  <a:pt x="17885" y="35512"/>
                  <a:pt x="17102" y="35544"/>
                </a:cubicBezTo>
                <a:cubicBezTo>
                  <a:pt x="15519" y="34446"/>
                  <a:pt x="13967" y="33334"/>
                  <a:pt x="12446" y="32174"/>
                </a:cubicBezTo>
                <a:cubicBezTo>
                  <a:pt x="13042" y="32158"/>
                  <a:pt x="13653" y="32127"/>
                  <a:pt x="14249" y="32095"/>
                </a:cubicBezTo>
                <a:cubicBezTo>
                  <a:pt x="15487" y="33349"/>
                  <a:pt x="16929" y="34619"/>
                  <a:pt x="18465" y="35450"/>
                </a:cubicBezTo>
                <a:cubicBezTo>
                  <a:pt x="18485" y="35460"/>
                  <a:pt x="18506" y="35464"/>
                  <a:pt x="18525" y="35464"/>
                </a:cubicBezTo>
                <a:cubicBezTo>
                  <a:pt x="18629" y="35464"/>
                  <a:pt x="18714" y="35341"/>
                  <a:pt x="18622" y="35262"/>
                </a:cubicBezTo>
                <a:cubicBezTo>
                  <a:pt x="17258" y="34180"/>
                  <a:pt x="15863" y="33208"/>
                  <a:pt x="14547" y="32080"/>
                </a:cubicBezTo>
                <a:cubicBezTo>
                  <a:pt x="15111" y="32064"/>
                  <a:pt x="15660" y="32017"/>
                  <a:pt x="16224" y="31986"/>
                </a:cubicBezTo>
                <a:close/>
                <a:moveTo>
                  <a:pt x="21992" y="31782"/>
                </a:moveTo>
                <a:cubicBezTo>
                  <a:pt x="23732" y="32957"/>
                  <a:pt x="25393" y="34211"/>
                  <a:pt x="26976" y="35591"/>
                </a:cubicBezTo>
                <a:cubicBezTo>
                  <a:pt x="26820" y="35575"/>
                  <a:pt x="26679" y="35575"/>
                  <a:pt x="26522" y="35575"/>
                </a:cubicBezTo>
                <a:cubicBezTo>
                  <a:pt x="26083" y="35559"/>
                  <a:pt x="25628" y="35544"/>
                  <a:pt x="25190" y="35528"/>
                </a:cubicBezTo>
                <a:cubicBezTo>
                  <a:pt x="25190" y="35497"/>
                  <a:pt x="25190" y="35465"/>
                  <a:pt x="25143" y="35434"/>
                </a:cubicBezTo>
                <a:cubicBezTo>
                  <a:pt x="23606" y="34180"/>
                  <a:pt x="21976" y="33067"/>
                  <a:pt x="20440" y="31797"/>
                </a:cubicBezTo>
                <a:cubicBezTo>
                  <a:pt x="20958" y="31782"/>
                  <a:pt x="21475" y="31782"/>
                  <a:pt x="21992" y="31782"/>
                </a:cubicBezTo>
                <a:close/>
                <a:moveTo>
                  <a:pt x="12196" y="32174"/>
                </a:moveTo>
                <a:cubicBezTo>
                  <a:pt x="13638" y="33365"/>
                  <a:pt x="15142" y="34493"/>
                  <a:pt x="16678" y="35575"/>
                </a:cubicBezTo>
                <a:cubicBezTo>
                  <a:pt x="15957" y="35606"/>
                  <a:pt x="15236" y="35638"/>
                  <a:pt x="14500" y="35638"/>
                </a:cubicBezTo>
                <a:cubicBezTo>
                  <a:pt x="14562" y="35606"/>
                  <a:pt x="14609" y="35512"/>
                  <a:pt x="14531" y="35465"/>
                </a:cubicBezTo>
                <a:cubicBezTo>
                  <a:pt x="13136" y="34352"/>
                  <a:pt x="11725" y="33271"/>
                  <a:pt x="10330" y="32189"/>
                </a:cubicBezTo>
                <a:cubicBezTo>
                  <a:pt x="10550" y="32189"/>
                  <a:pt x="10769" y="32196"/>
                  <a:pt x="10989" y="32196"/>
                </a:cubicBezTo>
                <a:cubicBezTo>
                  <a:pt x="11098" y="32196"/>
                  <a:pt x="11208" y="32195"/>
                  <a:pt x="11318" y="32189"/>
                </a:cubicBezTo>
                <a:cubicBezTo>
                  <a:pt x="11600" y="32189"/>
                  <a:pt x="11898" y="32189"/>
                  <a:pt x="12196" y="32174"/>
                </a:cubicBezTo>
                <a:close/>
                <a:moveTo>
                  <a:pt x="8449" y="32111"/>
                </a:moveTo>
                <a:lnTo>
                  <a:pt x="8449" y="32111"/>
                </a:lnTo>
                <a:cubicBezTo>
                  <a:pt x="8982" y="32158"/>
                  <a:pt x="9500" y="32174"/>
                  <a:pt x="10001" y="32189"/>
                </a:cubicBezTo>
                <a:cubicBezTo>
                  <a:pt x="11459" y="33334"/>
                  <a:pt x="12901" y="34493"/>
                  <a:pt x="14359" y="35638"/>
                </a:cubicBezTo>
                <a:lnTo>
                  <a:pt x="14374" y="35638"/>
                </a:lnTo>
                <a:cubicBezTo>
                  <a:pt x="14218" y="35642"/>
                  <a:pt x="14060" y="35644"/>
                  <a:pt x="13902" y="35644"/>
                </a:cubicBezTo>
                <a:cubicBezTo>
                  <a:pt x="13427" y="35644"/>
                  <a:pt x="12948" y="35626"/>
                  <a:pt x="12478" y="35591"/>
                </a:cubicBezTo>
                <a:cubicBezTo>
                  <a:pt x="11224" y="34368"/>
                  <a:pt x="9829" y="33224"/>
                  <a:pt x="8449" y="32111"/>
                </a:cubicBezTo>
                <a:close/>
                <a:moveTo>
                  <a:pt x="22494" y="31797"/>
                </a:moveTo>
                <a:cubicBezTo>
                  <a:pt x="23183" y="31813"/>
                  <a:pt x="23873" y="31845"/>
                  <a:pt x="24563" y="31892"/>
                </a:cubicBezTo>
                <a:cubicBezTo>
                  <a:pt x="25942" y="33145"/>
                  <a:pt x="27306" y="34431"/>
                  <a:pt x="28716" y="35669"/>
                </a:cubicBezTo>
                <a:cubicBezTo>
                  <a:pt x="28277" y="35638"/>
                  <a:pt x="27823" y="35622"/>
                  <a:pt x="27384" y="35606"/>
                </a:cubicBezTo>
                <a:cubicBezTo>
                  <a:pt x="25817" y="34211"/>
                  <a:pt x="24139" y="32926"/>
                  <a:pt x="22384" y="31797"/>
                </a:cubicBezTo>
                <a:close/>
                <a:moveTo>
                  <a:pt x="24735" y="31892"/>
                </a:moveTo>
                <a:lnTo>
                  <a:pt x="24735" y="31892"/>
                </a:lnTo>
                <a:cubicBezTo>
                  <a:pt x="25315" y="31923"/>
                  <a:pt x="25895" y="31970"/>
                  <a:pt x="26459" y="32017"/>
                </a:cubicBezTo>
                <a:cubicBezTo>
                  <a:pt x="27901" y="33365"/>
                  <a:pt x="29437" y="34635"/>
                  <a:pt x="31036" y="35779"/>
                </a:cubicBezTo>
                <a:cubicBezTo>
                  <a:pt x="30315" y="35732"/>
                  <a:pt x="29610" y="35700"/>
                  <a:pt x="28904" y="35669"/>
                </a:cubicBezTo>
                <a:cubicBezTo>
                  <a:pt x="28936" y="35638"/>
                  <a:pt x="28936" y="35591"/>
                  <a:pt x="28889" y="35544"/>
                </a:cubicBezTo>
                <a:cubicBezTo>
                  <a:pt x="27541" y="34305"/>
                  <a:pt x="26130" y="33098"/>
                  <a:pt x="24735" y="31892"/>
                </a:cubicBezTo>
                <a:close/>
                <a:moveTo>
                  <a:pt x="51068" y="31296"/>
                </a:moveTo>
                <a:cubicBezTo>
                  <a:pt x="51068" y="31312"/>
                  <a:pt x="51068" y="31327"/>
                  <a:pt x="51084" y="31327"/>
                </a:cubicBezTo>
                <a:cubicBezTo>
                  <a:pt x="52055" y="32315"/>
                  <a:pt x="53153" y="33459"/>
                  <a:pt x="54359" y="34211"/>
                </a:cubicBezTo>
                <a:cubicBezTo>
                  <a:pt x="54171" y="34415"/>
                  <a:pt x="53968" y="34603"/>
                  <a:pt x="53733" y="34791"/>
                </a:cubicBezTo>
                <a:cubicBezTo>
                  <a:pt x="53231" y="35214"/>
                  <a:pt x="52682" y="35544"/>
                  <a:pt x="52102" y="35810"/>
                </a:cubicBezTo>
                <a:cubicBezTo>
                  <a:pt x="50786" y="34635"/>
                  <a:pt x="49328" y="33584"/>
                  <a:pt x="47964" y="32440"/>
                </a:cubicBezTo>
                <a:cubicBezTo>
                  <a:pt x="48576" y="32299"/>
                  <a:pt x="49171" y="32111"/>
                  <a:pt x="49751" y="31892"/>
                </a:cubicBezTo>
                <a:cubicBezTo>
                  <a:pt x="50817" y="33004"/>
                  <a:pt x="51993" y="34196"/>
                  <a:pt x="53325" y="34995"/>
                </a:cubicBezTo>
                <a:cubicBezTo>
                  <a:pt x="53341" y="35006"/>
                  <a:pt x="53358" y="35011"/>
                  <a:pt x="53373" y="35011"/>
                </a:cubicBezTo>
                <a:cubicBezTo>
                  <a:pt x="53446" y="35011"/>
                  <a:pt x="53499" y="34903"/>
                  <a:pt x="53435" y="34838"/>
                </a:cubicBezTo>
                <a:cubicBezTo>
                  <a:pt x="52322" y="33788"/>
                  <a:pt x="51084" y="32879"/>
                  <a:pt x="49955" y="31813"/>
                </a:cubicBezTo>
                <a:cubicBezTo>
                  <a:pt x="50331" y="31672"/>
                  <a:pt x="50707" y="31500"/>
                  <a:pt x="51068" y="31296"/>
                </a:cubicBezTo>
                <a:close/>
                <a:moveTo>
                  <a:pt x="26710" y="32033"/>
                </a:moveTo>
                <a:cubicBezTo>
                  <a:pt x="27462" y="32095"/>
                  <a:pt x="28199" y="32174"/>
                  <a:pt x="28951" y="32252"/>
                </a:cubicBezTo>
                <a:cubicBezTo>
                  <a:pt x="30425" y="33537"/>
                  <a:pt x="31945" y="34838"/>
                  <a:pt x="33591" y="35888"/>
                </a:cubicBezTo>
                <a:cubicBezTo>
                  <a:pt x="33613" y="35902"/>
                  <a:pt x="33635" y="35908"/>
                  <a:pt x="33656" y="35908"/>
                </a:cubicBezTo>
                <a:cubicBezTo>
                  <a:pt x="33754" y="35908"/>
                  <a:pt x="33825" y="35778"/>
                  <a:pt x="33748" y="35700"/>
                </a:cubicBezTo>
                <a:cubicBezTo>
                  <a:pt x="32274" y="34541"/>
                  <a:pt x="30754" y="33475"/>
                  <a:pt x="29296" y="32283"/>
                </a:cubicBezTo>
                <a:lnTo>
                  <a:pt x="29296" y="32283"/>
                </a:lnTo>
                <a:cubicBezTo>
                  <a:pt x="30002" y="32346"/>
                  <a:pt x="30707" y="32424"/>
                  <a:pt x="31412" y="32503"/>
                </a:cubicBezTo>
                <a:cubicBezTo>
                  <a:pt x="32180" y="33130"/>
                  <a:pt x="32948" y="33757"/>
                  <a:pt x="33732" y="34368"/>
                </a:cubicBezTo>
                <a:cubicBezTo>
                  <a:pt x="34453" y="34948"/>
                  <a:pt x="35174" y="35591"/>
                  <a:pt x="35989" y="36061"/>
                </a:cubicBezTo>
                <a:cubicBezTo>
                  <a:pt x="34422" y="35967"/>
                  <a:pt x="32854" y="35873"/>
                  <a:pt x="31303" y="35794"/>
                </a:cubicBezTo>
                <a:cubicBezTo>
                  <a:pt x="31318" y="35747"/>
                  <a:pt x="31303" y="35685"/>
                  <a:pt x="31256" y="35638"/>
                </a:cubicBezTo>
                <a:cubicBezTo>
                  <a:pt x="29704" y="34493"/>
                  <a:pt x="28183" y="33302"/>
                  <a:pt x="26710" y="32033"/>
                </a:cubicBezTo>
                <a:close/>
                <a:moveTo>
                  <a:pt x="31741" y="32534"/>
                </a:moveTo>
                <a:lnTo>
                  <a:pt x="31741" y="32534"/>
                </a:lnTo>
                <a:cubicBezTo>
                  <a:pt x="32353" y="32597"/>
                  <a:pt x="32964" y="32660"/>
                  <a:pt x="33560" y="32707"/>
                </a:cubicBezTo>
                <a:cubicBezTo>
                  <a:pt x="33654" y="32722"/>
                  <a:pt x="33748" y="32722"/>
                  <a:pt x="33826" y="32738"/>
                </a:cubicBezTo>
                <a:cubicBezTo>
                  <a:pt x="35127" y="33945"/>
                  <a:pt x="36538" y="35214"/>
                  <a:pt x="38058" y="36045"/>
                </a:cubicBezTo>
                <a:cubicBezTo>
                  <a:pt x="38077" y="36056"/>
                  <a:pt x="38096" y="36061"/>
                  <a:pt x="38115" y="36061"/>
                </a:cubicBezTo>
                <a:cubicBezTo>
                  <a:pt x="38205" y="36061"/>
                  <a:pt x="38277" y="35951"/>
                  <a:pt x="38199" y="35873"/>
                </a:cubicBezTo>
                <a:cubicBezTo>
                  <a:pt x="36945" y="34776"/>
                  <a:pt x="35550" y="33819"/>
                  <a:pt x="34234" y="32769"/>
                </a:cubicBezTo>
                <a:lnTo>
                  <a:pt x="34234" y="32769"/>
                </a:lnTo>
                <a:cubicBezTo>
                  <a:pt x="34970" y="32848"/>
                  <a:pt x="35691" y="32895"/>
                  <a:pt x="36412" y="32957"/>
                </a:cubicBezTo>
                <a:cubicBezTo>
                  <a:pt x="37839" y="34117"/>
                  <a:pt x="39265" y="35277"/>
                  <a:pt x="40739" y="36374"/>
                </a:cubicBezTo>
                <a:lnTo>
                  <a:pt x="40676" y="36374"/>
                </a:lnTo>
                <a:cubicBezTo>
                  <a:pt x="39218" y="36280"/>
                  <a:pt x="37776" y="36186"/>
                  <a:pt x="36318" y="36092"/>
                </a:cubicBezTo>
                <a:cubicBezTo>
                  <a:pt x="35644" y="35403"/>
                  <a:pt x="34798" y="34870"/>
                  <a:pt x="34030" y="34290"/>
                </a:cubicBezTo>
                <a:cubicBezTo>
                  <a:pt x="33262" y="33710"/>
                  <a:pt x="32509" y="33114"/>
                  <a:pt x="31741" y="32534"/>
                </a:cubicBezTo>
                <a:close/>
                <a:moveTo>
                  <a:pt x="36836" y="32989"/>
                </a:moveTo>
                <a:lnTo>
                  <a:pt x="36836" y="32989"/>
                </a:lnTo>
                <a:cubicBezTo>
                  <a:pt x="37431" y="33020"/>
                  <a:pt x="38027" y="33051"/>
                  <a:pt x="38622" y="33083"/>
                </a:cubicBezTo>
                <a:cubicBezTo>
                  <a:pt x="40143" y="34227"/>
                  <a:pt x="41616" y="35418"/>
                  <a:pt x="43121" y="36578"/>
                </a:cubicBezTo>
                <a:cubicBezTo>
                  <a:pt x="42416" y="36515"/>
                  <a:pt x="41710" y="36453"/>
                  <a:pt x="41052" y="36406"/>
                </a:cubicBezTo>
                <a:cubicBezTo>
                  <a:pt x="41068" y="36359"/>
                  <a:pt x="41052" y="36312"/>
                  <a:pt x="41021" y="36280"/>
                </a:cubicBezTo>
                <a:cubicBezTo>
                  <a:pt x="39657" y="35136"/>
                  <a:pt x="38246" y="34055"/>
                  <a:pt x="36836" y="32989"/>
                </a:cubicBezTo>
                <a:close/>
                <a:moveTo>
                  <a:pt x="47792" y="32471"/>
                </a:moveTo>
                <a:cubicBezTo>
                  <a:pt x="49062" y="33678"/>
                  <a:pt x="50394" y="34948"/>
                  <a:pt x="51836" y="35920"/>
                </a:cubicBezTo>
                <a:cubicBezTo>
                  <a:pt x="51460" y="36092"/>
                  <a:pt x="51068" y="36218"/>
                  <a:pt x="50660" y="36327"/>
                </a:cubicBezTo>
                <a:cubicBezTo>
                  <a:pt x="49203" y="35167"/>
                  <a:pt x="47729" y="34086"/>
                  <a:pt x="46366" y="32801"/>
                </a:cubicBezTo>
                <a:cubicBezTo>
                  <a:pt x="46344" y="32779"/>
                  <a:pt x="46318" y="32770"/>
                  <a:pt x="46294" y="32770"/>
                </a:cubicBezTo>
                <a:cubicBezTo>
                  <a:pt x="46212" y="32770"/>
                  <a:pt x="46137" y="32870"/>
                  <a:pt x="46209" y="32942"/>
                </a:cubicBezTo>
                <a:cubicBezTo>
                  <a:pt x="47494" y="34180"/>
                  <a:pt x="48858" y="35434"/>
                  <a:pt x="50363" y="36406"/>
                </a:cubicBezTo>
                <a:cubicBezTo>
                  <a:pt x="50033" y="36484"/>
                  <a:pt x="49704" y="36547"/>
                  <a:pt x="49375" y="36610"/>
                </a:cubicBezTo>
                <a:cubicBezTo>
                  <a:pt x="49375" y="36594"/>
                  <a:pt x="49359" y="36562"/>
                  <a:pt x="49344" y="36562"/>
                </a:cubicBezTo>
                <a:cubicBezTo>
                  <a:pt x="47870" y="35324"/>
                  <a:pt x="46334" y="34196"/>
                  <a:pt x="44892" y="32926"/>
                </a:cubicBezTo>
                <a:cubicBezTo>
                  <a:pt x="45848" y="32832"/>
                  <a:pt x="46820" y="32691"/>
                  <a:pt x="47792" y="32471"/>
                </a:cubicBezTo>
                <a:close/>
                <a:moveTo>
                  <a:pt x="44673" y="32957"/>
                </a:moveTo>
                <a:cubicBezTo>
                  <a:pt x="46036" y="34274"/>
                  <a:pt x="47510" y="35606"/>
                  <a:pt x="49109" y="36641"/>
                </a:cubicBezTo>
                <a:cubicBezTo>
                  <a:pt x="48732" y="36688"/>
                  <a:pt x="48372" y="36719"/>
                  <a:pt x="47996" y="36751"/>
                </a:cubicBezTo>
                <a:cubicBezTo>
                  <a:pt x="47980" y="36719"/>
                  <a:pt x="47964" y="36704"/>
                  <a:pt x="47949" y="36688"/>
                </a:cubicBezTo>
                <a:cubicBezTo>
                  <a:pt x="46193" y="35591"/>
                  <a:pt x="44532" y="34478"/>
                  <a:pt x="42996" y="33083"/>
                </a:cubicBezTo>
                <a:cubicBezTo>
                  <a:pt x="43529" y="33051"/>
                  <a:pt x="44061" y="33020"/>
                  <a:pt x="44594" y="32957"/>
                </a:cubicBezTo>
                <a:close/>
                <a:moveTo>
                  <a:pt x="42776" y="33083"/>
                </a:moveTo>
                <a:cubicBezTo>
                  <a:pt x="44187" y="34509"/>
                  <a:pt x="45817" y="35841"/>
                  <a:pt x="47588" y="36766"/>
                </a:cubicBezTo>
                <a:cubicBezTo>
                  <a:pt x="47319" y="36776"/>
                  <a:pt x="47047" y="36780"/>
                  <a:pt x="46775" y="36780"/>
                </a:cubicBezTo>
                <a:cubicBezTo>
                  <a:pt x="45684" y="36780"/>
                  <a:pt x="44576" y="36710"/>
                  <a:pt x="43497" y="36610"/>
                </a:cubicBezTo>
                <a:cubicBezTo>
                  <a:pt x="43497" y="36594"/>
                  <a:pt x="43497" y="36578"/>
                  <a:pt x="43482" y="36562"/>
                </a:cubicBezTo>
                <a:cubicBezTo>
                  <a:pt x="42055" y="35324"/>
                  <a:pt x="40503" y="34180"/>
                  <a:pt x="38936" y="33098"/>
                </a:cubicBezTo>
                <a:lnTo>
                  <a:pt x="38936" y="33098"/>
                </a:lnTo>
                <a:cubicBezTo>
                  <a:pt x="39594" y="33114"/>
                  <a:pt x="40253" y="33130"/>
                  <a:pt x="40911" y="33130"/>
                </a:cubicBezTo>
                <a:cubicBezTo>
                  <a:pt x="42337" y="34478"/>
                  <a:pt x="43889" y="35669"/>
                  <a:pt x="45598" y="36594"/>
                </a:cubicBezTo>
                <a:cubicBezTo>
                  <a:pt x="45616" y="36603"/>
                  <a:pt x="45635" y="36607"/>
                  <a:pt x="45652" y="36607"/>
                </a:cubicBezTo>
                <a:cubicBezTo>
                  <a:pt x="45751" y="36607"/>
                  <a:pt x="45816" y="36472"/>
                  <a:pt x="45723" y="36406"/>
                </a:cubicBezTo>
                <a:cubicBezTo>
                  <a:pt x="44093" y="35465"/>
                  <a:pt x="42572" y="34399"/>
                  <a:pt x="41177" y="33130"/>
                </a:cubicBezTo>
                <a:cubicBezTo>
                  <a:pt x="41710" y="33130"/>
                  <a:pt x="42243" y="33114"/>
                  <a:pt x="42776" y="33083"/>
                </a:cubicBezTo>
                <a:close/>
                <a:moveTo>
                  <a:pt x="30441" y="0"/>
                </a:moveTo>
                <a:cubicBezTo>
                  <a:pt x="28224" y="0"/>
                  <a:pt x="26013" y="384"/>
                  <a:pt x="23951" y="1186"/>
                </a:cubicBezTo>
                <a:cubicBezTo>
                  <a:pt x="21052" y="2298"/>
                  <a:pt x="18042" y="4477"/>
                  <a:pt x="17290" y="7675"/>
                </a:cubicBezTo>
                <a:cubicBezTo>
                  <a:pt x="16686" y="7471"/>
                  <a:pt x="16075" y="7377"/>
                  <a:pt x="15469" y="7377"/>
                </a:cubicBezTo>
                <a:cubicBezTo>
                  <a:pt x="10615" y="7377"/>
                  <a:pt x="6122" y="13419"/>
                  <a:pt x="8951" y="17628"/>
                </a:cubicBezTo>
                <a:cubicBezTo>
                  <a:pt x="8250" y="17260"/>
                  <a:pt x="7532" y="17095"/>
                  <a:pt x="6822" y="17095"/>
                </a:cubicBezTo>
                <a:cubicBezTo>
                  <a:pt x="3597" y="17095"/>
                  <a:pt x="553" y="20507"/>
                  <a:pt x="142" y="23835"/>
                </a:cubicBezTo>
                <a:cubicBezTo>
                  <a:pt x="1" y="24932"/>
                  <a:pt x="79" y="26061"/>
                  <a:pt x="408" y="27095"/>
                </a:cubicBezTo>
                <a:cubicBezTo>
                  <a:pt x="393" y="27127"/>
                  <a:pt x="377" y="27142"/>
                  <a:pt x="377" y="27189"/>
                </a:cubicBezTo>
                <a:cubicBezTo>
                  <a:pt x="973" y="29164"/>
                  <a:pt x="2430" y="30528"/>
                  <a:pt x="4014" y="31782"/>
                </a:cubicBezTo>
                <a:cubicBezTo>
                  <a:pt x="5675" y="33114"/>
                  <a:pt x="7384" y="34493"/>
                  <a:pt x="9374" y="35293"/>
                </a:cubicBezTo>
                <a:cubicBezTo>
                  <a:pt x="10409" y="35700"/>
                  <a:pt x="11459" y="35888"/>
                  <a:pt x="12540" y="35967"/>
                </a:cubicBezTo>
                <a:cubicBezTo>
                  <a:pt x="12572" y="35983"/>
                  <a:pt x="12587" y="36014"/>
                  <a:pt x="12619" y="36030"/>
                </a:cubicBezTo>
                <a:cubicBezTo>
                  <a:pt x="12637" y="36043"/>
                  <a:pt x="12656" y="36049"/>
                  <a:pt x="12673" y="36049"/>
                </a:cubicBezTo>
                <a:cubicBezTo>
                  <a:pt x="12716" y="36049"/>
                  <a:pt x="12753" y="36016"/>
                  <a:pt x="12776" y="35983"/>
                </a:cubicBezTo>
                <a:cubicBezTo>
                  <a:pt x="13133" y="36000"/>
                  <a:pt x="13491" y="36006"/>
                  <a:pt x="13850" y="36006"/>
                </a:cubicBezTo>
                <a:cubicBezTo>
                  <a:pt x="14815" y="36006"/>
                  <a:pt x="15786" y="35958"/>
                  <a:pt x="16757" y="35936"/>
                </a:cubicBezTo>
                <a:cubicBezTo>
                  <a:pt x="17832" y="35905"/>
                  <a:pt x="18909" y="35891"/>
                  <a:pt x="19988" y="35891"/>
                </a:cubicBezTo>
                <a:cubicBezTo>
                  <a:pt x="21678" y="35891"/>
                  <a:pt x="23371" y="35925"/>
                  <a:pt x="25064" y="35983"/>
                </a:cubicBezTo>
                <a:cubicBezTo>
                  <a:pt x="25895" y="36014"/>
                  <a:pt x="26741" y="36045"/>
                  <a:pt x="27572" y="36077"/>
                </a:cubicBezTo>
                <a:lnTo>
                  <a:pt x="27619" y="36077"/>
                </a:lnTo>
                <a:cubicBezTo>
                  <a:pt x="32384" y="36296"/>
                  <a:pt x="37149" y="36657"/>
                  <a:pt x="41898" y="36986"/>
                </a:cubicBezTo>
                <a:cubicBezTo>
                  <a:pt x="43472" y="37095"/>
                  <a:pt x="45157" y="37260"/>
                  <a:pt x="46826" y="37260"/>
                </a:cubicBezTo>
                <a:cubicBezTo>
                  <a:pt x="49698" y="37260"/>
                  <a:pt x="52521" y="36773"/>
                  <a:pt x="54642" y="34682"/>
                </a:cubicBezTo>
                <a:cubicBezTo>
                  <a:pt x="57776" y="31562"/>
                  <a:pt x="57776" y="26562"/>
                  <a:pt x="54845" y="23318"/>
                </a:cubicBezTo>
                <a:cubicBezTo>
                  <a:pt x="54814" y="23286"/>
                  <a:pt x="54783" y="23271"/>
                  <a:pt x="54751" y="23255"/>
                </a:cubicBezTo>
                <a:cubicBezTo>
                  <a:pt x="54704" y="23145"/>
                  <a:pt x="54657" y="23051"/>
                  <a:pt x="54610" y="22942"/>
                </a:cubicBezTo>
                <a:cubicBezTo>
                  <a:pt x="54124" y="22017"/>
                  <a:pt x="53403" y="21264"/>
                  <a:pt x="52541" y="20747"/>
                </a:cubicBezTo>
                <a:cubicBezTo>
                  <a:pt x="52573" y="20371"/>
                  <a:pt x="52604" y="20010"/>
                  <a:pt x="52620" y="19634"/>
                </a:cubicBezTo>
                <a:cubicBezTo>
                  <a:pt x="52629" y="19637"/>
                  <a:pt x="52638" y="19639"/>
                  <a:pt x="52646" y="19639"/>
                </a:cubicBezTo>
                <a:cubicBezTo>
                  <a:pt x="52724" y="19639"/>
                  <a:pt x="52767" y="19518"/>
                  <a:pt x="52682" y="19462"/>
                </a:cubicBezTo>
                <a:cubicBezTo>
                  <a:pt x="52667" y="19462"/>
                  <a:pt x="52635" y="19446"/>
                  <a:pt x="52620" y="19430"/>
                </a:cubicBezTo>
                <a:cubicBezTo>
                  <a:pt x="52745" y="15010"/>
                  <a:pt x="51366" y="10684"/>
                  <a:pt x="48294" y="7424"/>
                </a:cubicBezTo>
                <a:cubicBezTo>
                  <a:pt x="45300" y="4226"/>
                  <a:pt x="41256" y="2283"/>
                  <a:pt x="37055" y="1154"/>
                </a:cubicBezTo>
                <a:cubicBezTo>
                  <a:pt x="34947" y="396"/>
                  <a:pt x="32691" y="0"/>
                  <a:pt x="3044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69CC3-712D-2AC2-72D0-2107483C9FD5}"/>
              </a:ext>
            </a:extLst>
          </p:cNvPr>
          <p:cNvSpPr txBox="1"/>
          <p:nvPr/>
        </p:nvSpPr>
        <p:spPr>
          <a:xfrm>
            <a:off x="472928" y="500447"/>
            <a:ext cx="10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1</a:t>
            </a:r>
            <a:endParaRPr lang="en-IN" sz="1600" b="1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66922-122A-D002-9668-CFE2533569F6}"/>
              </a:ext>
            </a:extLst>
          </p:cNvPr>
          <p:cNvSpPr txBox="1"/>
          <p:nvPr/>
        </p:nvSpPr>
        <p:spPr>
          <a:xfrm>
            <a:off x="1736625" y="500447"/>
            <a:ext cx="382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en-IN" sz="2400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AB703-15A8-8506-0E4F-C62FB3E22842}"/>
              </a:ext>
            </a:extLst>
          </p:cNvPr>
          <p:cNvSpPr txBox="1"/>
          <p:nvPr/>
        </p:nvSpPr>
        <p:spPr>
          <a:xfrm>
            <a:off x="640863" y="1427616"/>
            <a:ext cx="8067485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device in a domain can know about the availability of the service in another domain.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device enters a mobile ad hoc cloud, the discovery message is advertised.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is received by all other devices, and they update their service discovery table.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Structure of Discovery Table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62983-7902-F730-DEAA-02E8290E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3298545"/>
            <a:ext cx="7750968" cy="10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84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9;p38">
            <a:extLst>
              <a:ext uri="{FF2B5EF4-FFF2-40B4-BE49-F238E27FC236}">
                <a16:creationId xmlns:a16="http://schemas.microsoft.com/office/drawing/2014/main" id="{027EA800-9C3B-0875-2F56-EF4AD6620034}"/>
              </a:ext>
            </a:extLst>
          </p:cNvPr>
          <p:cNvSpPr/>
          <p:nvPr/>
        </p:nvSpPr>
        <p:spPr>
          <a:xfrm>
            <a:off x="237931" y="146386"/>
            <a:ext cx="1444425" cy="931500"/>
          </a:xfrm>
          <a:custGeom>
            <a:avLst/>
            <a:gdLst/>
            <a:ahLst/>
            <a:cxnLst/>
            <a:rect l="l" t="t" r="r" b="b"/>
            <a:pathLst>
              <a:path w="57777" h="37260" extrusionOk="0">
                <a:moveTo>
                  <a:pt x="40300" y="2690"/>
                </a:moveTo>
                <a:lnTo>
                  <a:pt x="40300" y="2690"/>
                </a:lnTo>
                <a:cubicBezTo>
                  <a:pt x="42416" y="3568"/>
                  <a:pt x="44422" y="4665"/>
                  <a:pt x="46193" y="6123"/>
                </a:cubicBezTo>
                <a:cubicBezTo>
                  <a:pt x="45049" y="5496"/>
                  <a:pt x="43826" y="4947"/>
                  <a:pt x="42651" y="4383"/>
                </a:cubicBezTo>
                <a:cubicBezTo>
                  <a:pt x="42478" y="4242"/>
                  <a:pt x="42322" y="4101"/>
                  <a:pt x="42149" y="3960"/>
                </a:cubicBezTo>
                <a:cubicBezTo>
                  <a:pt x="41569" y="3505"/>
                  <a:pt x="40942" y="3082"/>
                  <a:pt x="40300" y="2690"/>
                </a:cubicBezTo>
                <a:close/>
                <a:moveTo>
                  <a:pt x="43246" y="4916"/>
                </a:moveTo>
                <a:cubicBezTo>
                  <a:pt x="44328" y="5480"/>
                  <a:pt x="45409" y="6060"/>
                  <a:pt x="46522" y="6515"/>
                </a:cubicBezTo>
                <a:cubicBezTo>
                  <a:pt x="46531" y="6519"/>
                  <a:pt x="46540" y="6521"/>
                  <a:pt x="46550" y="6521"/>
                </a:cubicBezTo>
                <a:cubicBezTo>
                  <a:pt x="46577" y="6521"/>
                  <a:pt x="46605" y="6506"/>
                  <a:pt x="46616" y="6483"/>
                </a:cubicBezTo>
                <a:cubicBezTo>
                  <a:pt x="46977" y="6797"/>
                  <a:pt x="47322" y="7126"/>
                  <a:pt x="47667" y="7487"/>
                </a:cubicBezTo>
                <a:cubicBezTo>
                  <a:pt x="47964" y="7784"/>
                  <a:pt x="48231" y="8098"/>
                  <a:pt x="48497" y="8411"/>
                </a:cubicBezTo>
                <a:cubicBezTo>
                  <a:pt x="47290" y="7690"/>
                  <a:pt x="45974" y="7079"/>
                  <a:pt x="44688" y="6436"/>
                </a:cubicBezTo>
                <a:cubicBezTo>
                  <a:pt x="44250" y="5904"/>
                  <a:pt x="43764" y="5402"/>
                  <a:pt x="43246" y="4916"/>
                </a:cubicBezTo>
                <a:close/>
                <a:moveTo>
                  <a:pt x="44955" y="6766"/>
                </a:moveTo>
                <a:lnTo>
                  <a:pt x="44955" y="6766"/>
                </a:lnTo>
                <a:cubicBezTo>
                  <a:pt x="46146" y="7424"/>
                  <a:pt x="47353" y="8114"/>
                  <a:pt x="48591" y="8662"/>
                </a:cubicBezTo>
                <a:cubicBezTo>
                  <a:pt x="48611" y="8669"/>
                  <a:pt x="48628" y="8672"/>
                  <a:pt x="48643" y="8672"/>
                </a:cubicBezTo>
                <a:cubicBezTo>
                  <a:pt x="48664" y="8672"/>
                  <a:pt x="48683" y="8665"/>
                  <a:pt x="48701" y="8647"/>
                </a:cubicBezTo>
                <a:cubicBezTo>
                  <a:pt x="49124" y="9179"/>
                  <a:pt x="49516" y="9728"/>
                  <a:pt x="49861" y="10308"/>
                </a:cubicBezTo>
                <a:cubicBezTo>
                  <a:pt x="49845" y="10292"/>
                  <a:pt x="49830" y="10292"/>
                  <a:pt x="49798" y="10292"/>
                </a:cubicBezTo>
                <a:cubicBezTo>
                  <a:pt x="49579" y="10183"/>
                  <a:pt x="49344" y="10073"/>
                  <a:pt x="49124" y="9963"/>
                </a:cubicBezTo>
                <a:cubicBezTo>
                  <a:pt x="48732" y="9775"/>
                  <a:pt x="48341" y="9587"/>
                  <a:pt x="47949" y="9399"/>
                </a:cubicBezTo>
                <a:cubicBezTo>
                  <a:pt x="47353" y="9101"/>
                  <a:pt x="46757" y="8788"/>
                  <a:pt x="46162" y="8474"/>
                </a:cubicBezTo>
                <a:cubicBezTo>
                  <a:pt x="45801" y="7878"/>
                  <a:pt x="45394" y="7314"/>
                  <a:pt x="44955" y="6766"/>
                </a:cubicBezTo>
                <a:close/>
                <a:moveTo>
                  <a:pt x="46319" y="8725"/>
                </a:moveTo>
                <a:lnTo>
                  <a:pt x="46319" y="8725"/>
                </a:lnTo>
                <a:cubicBezTo>
                  <a:pt x="47541" y="9399"/>
                  <a:pt x="48779" y="10057"/>
                  <a:pt x="50065" y="10621"/>
                </a:cubicBezTo>
                <a:cubicBezTo>
                  <a:pt x="50316" y="11092"/>
                  <a:pt x="50566" y="11546"/>
                  <a:pt x="50786" y="12032"/>
                </a:cubicBezTo>
                <a:cubicBezTo>
                  <a:pt x="49595" y="11311"/>
                  <a:pt x="48309" y="10700"/>
                  <a:pt x="47055" y="10073"/>
                </a:cubicBezTo>
                <a:cubicBezTo>
                  <a:pt x="46836" y="9603"/>
                  <a:pt x="46585" y="9164"/>
                  <a:pt x="46319" y="8725"/>
                </a:cubicBezTo>
                <a:close/>
                <a:moveTo>
                  <a:pt x="47196" y="10339"/>
                </a:moveTo>
                <a:lnTo>
                  <a:pt x="47196" y="10339"/>
                </a:lnTo>
                <a:cubicBezTo>
                  <a:pt x="48403" y="11029"/>
                  <a:pt x="49642" y="11750"/>
                  <a:pt x="50911" y="12330"/>
                </a:cubicBezTo>
                <a:cubicBezTo>
                  <a:pt x="51037" y="12643"/>
                  <a:pt x="51146" y="12957"/>
                  <a:pt x="51256" y="13270"/>
                </a:cubicBezTo>
                <a:cubicBezTo>
                  <a:pt x="51318" y="13471"/>
                  <a:pt x="51380" y="13672"/>
                  <a:pt x="51441" y="13888"/>
                </a:cubicBezTo>
                <a:lnTo>
                  <a:pt x="51441" y="13888"/>
                </a:lnTo>
                <a:cubicBezTo>
                  <a:pt x="51437" y="13882"/>
                  <a:pt x="51428" y="13882"/>
                  <a:pt x="51428" y="13882"/>
                </a:cubicBezTo>
                <a:cubicBezTo>
                  <a:pt x="50331" y="13129"/>
                  <a:pt x="49062" y="12549"/>
                  <a:pt x="47855" y="11938"/>
                </a:cubicBezTo>
                <a:cubicBezTo>
                  <a:pt x="47667" y="11390"/>
                  <a:pt x="47431" y="10857"/>
                  <a:pt x="47196" y="10339"/>
                </a:cubicBezTo>
                <a:close/>
                <a:moveTo>
                  <a:pt x="47949" y="12205"/>
                </a:moveTo>
                <a:cubicBezTo>
                  <a:pt x="49062" y="12847"/>
                  <a:pt x="50190" y="13537"/>
                  <a:pt x="51366" y="14007"/>
                </a:cubicBezTo>
                <a:cubicBezTo>
                  <a:pt x="51377" y="14010"/>
                  <a:pt x="51387" y="14011"/>
                  <a:pt x="51396" y="14011"/>
                </a:cubicBezTo>
                <a:cubicBezTo>
                  <a:pt x="51439" y="14011"/>
                  <a:pt x="51460" y="13983"/>
                  <a:pt x="51460" y="13944"/>
                </a:cubicBezTo>
                <a:cubicBezTo>
                  <a:pt x="51616" y="14571"/>
                  <a:pt x="51742" y="15183"/>
                  <a:pt x="51820" y="15810"/>
                </a:cubicBezTo>
                <a:cubicBezTo>
                  <a:pt x="50754" y="15026"/>
                  <a:pt x="49547" y="14368"/>
                  <a:pt x="48403" y="13694"/>
                </a:cubicBezTo>
                <a:cubicBezTo>
                  <a:pt x="48278" y="13192"/>
                  <a:pt x="48121" y="12690"/>
                  <a:pt x="47949" y="12205"/>
                </a:cubicBezTo>
                <a:close/>
                <a:moveTo>
                  <a:pt x="48435" y="13866"/>
                </a:moveTo>
                <a:cubicBezTo>
                  <a:pt x="49563" y="14618"/>
                  <a:pt x="50676" y="15434"/>
                  <a:pt x="51852" y="16045"/>
                </a:cubicBezTo>
                <a:cubicBezTo>
                  <a:pt x="51914" y="16499"/>
                  <a:pt x="51946" y="16970"/>
                  <a:pt x="51977" y="17424"/>
                </a:cubicBezTo>
                <a:cubicBezTo>
                  <a:pt x="50895" y="16781"/>
                  <a:pt x="49798" y="16170"/>
                  <a:pt x="48748" y="15449"/>
                </a:cubicBezTo>
                <a:cubicBezTo>
                  <a:pt x="48670" y="14916"/>
                  <a:pt x="48560" y="14383"/>
                  <a:pt x="48435" y="13866"/>
                </a:cubicBezTo>
                <a:close/>
                <a:moveTo>
                  <a:pt x="48779" y="15653"/>
                </a:moveTo>
                <a:cubicBezTo>
                  <a:pt x="49783" y="16405"/>
                  <a:pt x="50864" y="17158"/>
                  <a:pt x="51993" y="17691"/>
                </a:cubicBezTo>
                <a:cubicBezTo>
                  <a:pt x="52024" y="18145"/>
                  <a:pt x="52024" y="18600"/>
                  <a:pt x="52040" y="19070"/>
                </a:cubicBezTo>
                <a:cubicBezTo>
                  <a:pt x="51021" y="18443"/>
                  <a:pt x="49971" y="17847"/>
                  <a:pt x="48921" y="17267"/>
                </a:cubicBezTo>
                <a:cubicBezTo>
                  <a:pt x="48905" y="16734"/>
                  <a:pt x="48842" y="16186"/>
                  <a:pt x="48779" y="15653"/>
                </a:cubicBezTo>
                <a:close/>
                <a:moveTo>
                  <a:pt x="48921" y="18709"/>
                </a:moveTo>
                <a:cubicBezTo>
                  <a:pt x="49720" y="19211"/>
                  <a:pt x="50504" y="19713"/>
                  <a:pt x="51303" y="20198"/>
                </a:cubicBezTo>
                <a:cubicBezTo>
                  <a:pt x="50770" y="20031"/>
                  <a:pt x="50216" y="19941"/>
                  <a:pt x="49655" y="19941"/>
                </a:cubicBezTo>
                <a:cubicBezTo>
                  <a:pt x="49375" y="19941"/>
                  <a:pt x="49093" y="19963"/>
                  <a:pt x="48811" y="20010"/>
                </a:cubicBezTo>
                <a:cubicBezTo>
                  <a:pt x="48858" y="19572"/>
                  <a:pt x="48905" y="19148"/>
                  <a:pt x="48921" y="18709"/>
                </a:cubicBezTo>
                <a:close/>
                <a:moveTo>
                  <a:pt x="48936" y="17471"/>
                </a:moveTo>
                <a:cubicBezTo>
                  <a:pt x="49955" y="18098"/>
                  <a:pt x="50990" y="18741"/>
                  <a:pt x="52040" y="19321"/>
                </a:cubicBezTo>
                <a:cubicBezTo>
                  <a:pt x="52040" y="19681"/>
                  <a:pt x="52040" y="20042"/>
                  <a:pt x="52040" y="20402"/>
                </a:cubicBezTo>
                <a:cubicBezTo>
                  <a:pt x="51021" y="19760"/>
                  <a:pt x="49971" y="19164"/>
                  <a:pt x="48921" y="18568"/>
                </a:cubicBezTo>
                <a:cubicBezTo>
                  <a:pt x="48936" y="18208"/>
                  <a:pt x="48936" y="17832"/>
                  <a:pt x="48936" y="17471"/>
                </a:cubicBezTo>
                <a:close/>
                <a:moveTo>
                  <a:pt x="55081" y="24337"/>
                </a:moveTo>
                <a:lnTo>
                  <a:pt x="55081" y="24337"/>
                </a:lnTo>
                <a:cubicBezTo>
                  <a:pt x="55425" y="24838"/>
                  <a:pt x="55707" y="25371"/>
                  <a:pt x="55927" y="25920"/>
                </a:cubicBezTo>
                <a:cubicBezTo>
                  <a:pt x="55660" y="25685"/>
                  <a:pt x="55394" y="25434"/>
                  <a:pt x="55143" y="25183"/>
                </a:cubicBezTo>
                <a:cubicBezTo>
                  <a:pt x="55143" y="24901"/>
                  <a:pt x="55128" y="24619"/>
                  <a:pt x="55081" y="24337"/>
                </a:cubicBezTo>
                <a:close/>
                <a:moveTo>
                  <a:pt x="55143" y="25434"/>
                </a:moveTo>
                <a:cubicBezTo>
                  <a:pt x="55425" y="25732"/>
                  <a:pt x="55739" y="26014"/>
                  <a:pt x="56068" y="26264"/>
                </a:cubicBezTo>
                <a:cubicBezTo>
                  <a:pt x="56209" y="26688"/>
                  <a:pt x="56319" y="27111"/>
                  <a:pt x="56397" y="27550"/>
                </a:cubicBezTo>
                <a:cubicBezTo>
                  <a:pt x="55911" y="27142"/>
                  <a:pt x="55441" y="26750"/>
                  <a:pt x="55033" y="26264"/>
                </a:cubicBezTo>
                <a:cubicBezTo>
                  <a:pt x="55096" y="25982"/>
                  <a:pt x="55128" y="25716"/>
                  <a:pt x="55143" y="25434"/>
                </a:cubicBezTo>
                <a:close/>
                <a:moveTo>
                  <a:pt x="54971" y="26531"/>
                </a:moveTo>
                <a:cubicBezTo>
                  <a:pt x="55394" y="27032"/>
                  <a:pt x="55880" y="27534"/>
                  <a:pt x="56444" y="27863"/>
                </a:cubicBezTo>
                <a:cubicBezTo>
                  <a:pt x="56491" y="28239"/>
                  <a:pt x="56523" y="28616"/>
                  <a:pt x="56507" y="28976"/>
                </a:cubicBezTo>
                <a:cubicBezTo>
                  <a:pt x="56287" y="28741"/>
                  <a:pt x="56021" y="28537"/>
                  <a:pt x="55786" y="28349"/>
                </a:cubicBezTo>
                <a:cubicBezTo>
                  <a:pt x="55425" y="28051"/>
                  <a:pt x="55033" y="27785"/>
                  <a:pt x="54610" y="27581"/>
                </a:cubicBezTo>
                <a:cubicBezTo>
                  <a:pt x="54767" y="27236"/>
                  <a:pt x="54892" y="26891"/>
                  <a:pt x="54971" y="26531"/>
                </a:cubicBezTo>
                <a:close/>
                <a:moveTo>
                  <a:pt x="54548" y="27722"/>
                </a:moveTo>
                <a:cubicBezTo>
                  <a:pt x="54971" y="28004"/>
                  <a:pt x="55363" y="28271"/>
                  <a:pt x="55739" y="28600"/>
                </a:cubicBezTo>
                <a:cubicBezTo>
                  <a:pt x="56005" y="28819"/>
                  <a:pt x="56240" y="29102"/>
                  <a:pt x="56507" y="29321"/>
                </a:cubicBezTo>
                <a:cubicBezTo>
                  <a:pt x="56476" y="29713"/>
                  <a:pt x="56429" y="30105"/>
                  <a:pt x="56350" y="30481"/>
                </a:cubicBezTo>
                <a:cubicBezTo>
                  <a:pt x="55629" y="29823"/>
                  <a:pt x="54798" y="29258"/>
                  <a:pt x="54015" y="28663"/>
                </a:cubicBezTo>
                <a:cubicBezTo>
                  <a:pt x="54218" y="28365"/>
                  <a:pt x="54407" y="28051"/>
                  <a:pt x="54548" y="27722"/>
                </a:cubicBezTo>
                <a:close/>
                <a:moveTo>
                  <a:pt x="30278" y="628"/>
                </a:moveTo>
                <a:cubicBezTo>
                  <a:pt x="32991" y="628"/>
                  <a:pt x="35698" y="1176"/>
                  <a:pt x="37933" y="2142"/>
                </a:cubicBezTo>
                <a:cubicBezTo>
                  <a:pt x="44971" y="5182"/>
                  <a:pt x="49077" y="12628"/>
                  <a:pt x="48294" y="20183"/>
                </a:cubicBezTo>
                <a:cubicBezTo>
                  <a:pt x="48194" y="20340"/>
                  <a:pt x="48302" y="20614"/>
                  <a:pt x="48535" y="20614"/>
                </a:cubicBezTo>
                <a:cubicBezTo>
                  <a:pt x="48558" y="20614"/>
                  <a:pt x="48582" y="20612"/>
                  <a:pt x="48607" y="20606"/>
                </a:cubicBezTo>
                <a:cubicBezTo>
                  <a:pt x="48931" y="20538"/>
                  <a:pt x="49258" y="20505"/>
                  <a:pt x="49584" y="20505"/>
                </a:cubicBezTo>
                <a:cubicBezTo>
                  <a:pt x="51735" y="20505"/>
                  <a:pt x="53823" y="21935"/>
                  <a:pt x="54422" y="24086"/>
                </a:cubicBezTo>
                <a:cubicBezTo>
                  <a:pt x="55175" y="26813"/>
                  <a:pt x="53137" y="29478"/>
                  <a:pt x="50864" y="30732"/>
                </a:cubicBezTo>
                <a:cubicBezTo>
                  <a:pt x="48403" y="32095"/>
                  <a:pt x="45441" y="32377"/>
                  <a:pt x="42682" y="32503"/>
                </a:cubicBezTo>
                <a:cubicBezTo>
                  <a:pt x="42074" y="32528"/>
                  <a:pt x="41465" y="32540"/>
                  <a:pt x="40857" y="32540"/>
                </a:cubicBezTo>
                <a:cubicBezTo>
                  <a:pt x="39225" y="32540"/>
                  <a:pt x="37595" y="32456"/>
                  <a:pt x="35974" y="32330"/>
                </a:cubicBezTo>
                <a:cubicBezTo>
                  <a:pt x="35974" y="32330"/>
                  <a:pt x="35974" y="32315"/>
                  <a:pt x="35958" y="32315"/>
                </a:cubicBezTo>
                <a:cubicBezTo>
                  <a:pt x="35945" y="32301"/>
                  <a:pt x="35931" y="32297"/>
                  <a:pt x="35918" y="32297"/>
                </a:cubicBezTo>
                <a:cubicBezTo>
                  <a:pt x="35900" y="32297"/>
                  <a:pt x="35882" y="32306"/>
                  <a:pt x="35864" y="32315"/>
                </a:cubicBezTo>
                <a:cubicBezTo>
                  <a:pt x="35331" y="32283"/>
                  <a:pt x="34814" y="32236"/>
                  <a:pt x="34281" y="32189"/>
                </a:cubicBezTo>
                <a:cubicBezTo>
                  <a:pt x="33999" y="32158"/>
                  <a:pt x="33716" y="32127"/>
                  <a:pt x="33434" y="32111"/>
                </a:cubicBezTo>
                <a:cubicBezTo>
                  <a:pt x="33419" y="32095"/>
                  <a:pt x="33403" y="32080"/>
                  <a:pt x="33387" y="32064"/>
                </a:cubicBezTo>
                <a:cubicBezTo>
                  <a:pt x="33364" y="32047"/>
                  <a:pt x="33341" y="32040"/>
                  <a:pt x="33320" y="32040"/>
                </a:cubicBezTo>
                <a:cubicBezTo>
                  <a:pt x="33283" y="32040"/>
                  <a:pt x="33250" y="32060"/>
                  <a:pt x="33231" y="32080"/>
                </a:cubicBezTo>
                <a:cubicBezTo>
                  <a:pt x="30832" y="31860"/>
                  <a:pt x="28434" y="31625"/>
                  <a:pt x="26036" y="31453"/>
                </a:cubicBezTo>
                <a:cubicBezTo>
                  <a:pt x="26020" y="31453"/>
                  <a:pt x="26020" y="31453"/>
                  <a:pt x="26020" y="31437"/>
                </a:cubicBezTo>
                <a:cubicBezTo>
                  <a:pt x="26007" y="31430"/>
                  <a:pt x="25994" y="31427"/>
                  <a:pt x="25981" y="31427"/>
                </a:cubicBezTo>
                <a:cubicBezTo>
                  <a:pt x="25963" y="31427"/>
                  <a:pt x="25945" y="31434"/>
                  <a:pt x="25926" y="31453"/>
                </a:cubicBezTo>
                <a:cubicBezTo>
                  <a:pt x="24066" y="31324"/>
                  <a:pt x="22205" y="31239"/>
                  <a:pt x="20334" y="31239"/>
                </a:cubicBezTo>
                <a:cubicBezTo>
                  <a:pt x="19479" y="31239"/>
                  <a:pt x="18621" y="31257"/>
                  <a:pt x="17760" y="31296"/>
                </a:cubicBezTo>
                <a:cubicBezTo>
                  <a:pt x="17729" y="31265"/>
                  <a:pt x="17682" y="31233"/>
                  <a:pt x="17650" y="31202"/>
                </a:cubicBezTo>
                <a:cubicBezTo>
                  <a:pt x="17634" y="31189"/>
                  <a:pt x="17617" y="31183"/>
                  <a:pt x="17600" y="31183"/>
                </a:cubicBezTo>
                <a:cubicBezTo>
                  <a:pt x="17539" y="31183"/>
                  <a:pt x="17491" y="31262"/>
                  <a:pt x="17541" y="31312"/>
                </a:cubicBezTo>
                <a:lnTo>
                  <a:pt x="17556" y="31312"/>
                </a:lnTo>
                <a:cubicBezTo>
                  <a:pt x="17415" y="31312"/>
                  <a:pt x="17290" y="31327"/>
                  <a:pt x="17164" y="31327"/>
                </a:cubicBezTo>
                <a:cubicBezTo>
                  <a:pt x="15147" y="31450"/>
                  <a:pt x="13121" y="31604"/>
                  <a:pt x="11099" y="31604"/>
                </a:cubicBezTo>
                <a:cubicBezTo>
                  <a:pt x="10278" y="31604"/>
                  <a:pt x="9457" y="31579"/>
                  <a:pt x="8638" y="31515"/>
                </a:cubicBezTo>
                <a:cubicBezTo>
                  <a:pt x="8293" y="31484"/>
                  <a:pt x="7932" y="31453"/>
                  <a:pt x="7556" y="31406"/>
                </a:cubicBezTo>
                <a:cubicBezTo>
                  <a:pt x="7556" y="31390"/>
                  <a:pt x="7540" y="31390"/>
                  <a:pt x="7525" y="31390"/>
                </a:cubicBezTo>
                <a:cubicBezTo>
                  <a:pt x="5189" y="31092"/>
                  <a:pt x="2728" y="30340"/>
                  <a:pt x="1506" y="28177"/>
                </a:cubicBezTo>
                <a:cubicBezTo>
                  <a:pt x="142" y="25810"/>
                  <a:pt x="503" y="22722"/>
                  <a:pt x="2007" y="20496"/>
                </a:cubicBezTo>
                <a:cubicBezTo>
                  <a:pt x="3141" y="18811"/>
                  <a:pt x="5071" y="17685"/>
                  <a:pt x="7007" y="17685"/>
                </a:cubicBezTo>
                <a:cubicBezTo>
                  <a:pt x="7933" y="17685"/>
                  <a:pt x="8861" y="17943"/>
                  <a:pt x="9703" y="18521"/>
                </a:cubicBezTo>
                <a:cubicBezTo>
                  <a:pt x="9766" y="18568"/>
                  <a:pt x="9813" y="18615"/>
                  <a:pt x="9860" y="18662"/>
                </a:cubicBezTo>
                <a:cubicBezTo>
                  <a:pt x="9883" y="18685"/>
                  <a:pt x="9906" y="18700"/>
                  <a:pt x="9929" y="18700"/>
                </a:cubicBezTo>
                <a:cubicBezTo>
                  <a:pt x="9937" y="18700"/>
                  <a:pt x="9946" y="18698"/>
                  <a:pt x="9954" y="18694"/>
                </a:cubicBezTo>
                <a:cubicBezTo>
                  <a:pt x="9985" y="18725"/>
                  <a:pt x="10001" y="18725"/>
                  <a:pt x="10017" y="18756"/>
                </a:cubicBezTo>
                <a:cubicBezTo>
                  <a:pt x="10050" y="18779"/>
                  <a:pt x="10085" y="18789"/>
                  <a:pt x="10118" y="18789"/>
                </a:cubicBezTo>
                <a:cubicBezTo>
                  <a:pt x="10244" y="18789"/>
                  <a:pt x="10348" y="18649"/>
                  <a:pt x="10236" y="18537"/>
                </a:cubicBezTo>
                <a:cubicBezTo>
                  <a:pt x="10127" y="18427"/>
                  <a:pt x="10001" y="18333"/>
                  <a:pt x="9891" y="18239"/>
                </a:cubicBezTo>
                <a:cubicBezTo>
                  <a:pt x="8449" y="16139"/>
                  <a:pt x="8293" y="13443"/>
                  <a:pt x="9750" y="11264"/>
                </a:cubicBezTo>
                <a:cubicBezTo>
                  <a:pt x="10997" y="9382"/>
                  <a:pt x="13186" y="7975"/>
                  <a:pt x="15441" y="7975"/>
                </a:cubicBezTo>
                <a:cubicBezTo>
                  <a:pt x="16021" y="7975"/>
                  <a:pt x="16606" y="8068"/>
                  <a:pt x="17180" y="8270"/>
                </a:cubicBezTo>
                <a:cubicBezTo>
                  <a:pt x="17214" y="8281"/>
                  <a:pt x="17245" y="8286"/>
                  <a:pt x="17275" y="8286"/>
                </a:cubicBezTo>
                <a:cubicBezTo>
                  <a:pt x="17423" y="8286"/>
                  <a:pt x="17514" y="8163"/>
                  <a:pt x="17541" y="8020"/>
                </a:cubicBezTo>
                <a:cubicBezTo>
                  <a:pt x="17635" y="8020"/>
                  <a:pt x="17744" y="7973"/>
                  <a:pt x="17791" y="7847"/>
                </a:cubicBezTo>
                <a:cubicBezTo>
                  <a:pt x="19657" y="2716"/>
                  <a:pt x="24979" y="628"/>
                  <a:pt x="30278" y="628"/>
                </a:cubicBezTo>
                <a:close/>
                <a:moveTo>
                  <a:pt x="53905" y="28819"/>
                </a:moveTo>
                <a:cubicBezTo>
                  <a:pt x="54689" y="29462"/>
                  <a:pt x="55457" y="30167"/>
                  <a:pt x="56303" y="30716"/>
                </a:cubicBezTo>
                <a:cubicBezTo>
                  <a:pt x="56225" y="31045"/>
                  <a:pt x="56115" y="31359"/>
                  <a:pt x="55990" y="31688"/>
                </a:cubicBezTo>
                <a:cubicBezTo>
                  <a:pt x="55206" y="30920"/>
                  <a:pt x="54297" y="30261"/>
                  <a:pt x="53450" y="29587"/>
                </a:cubicBezTo>
                <a:cubicBezTo>
                  <a:pt x="53436" y="29573"/>
                  <a:pt x="53419" y="29567"/>
                  <a:pt x="53403" y="29567"/>
                </a:cubicBezTo>
                <a:cubicBezTo>
                  <a:pt x="53352" y="29567"/>
                  <a:pt x="53308" y="29630"/>
                  <a:pt x="53356" y="29666"/>
                </a:cubicBezTo>
                <a:cubicBezTo>
                  <a:pt x="54187" y="30418"/>
                  <a:pt x="55002" y="31233"/>
                  <a:pt x="55911" y="31892"/>
                </a:cubicBezTo>
                <a:cubicBezTo>
                  <a:pt x="55786" y="32205"/>
                  <a:pt x="55629" y="32503"/>
                  <a:pt x="55457" y="32801"/>
                </a:cubicBezTo>
                <a:cubicBezTo>
                  <a:pt x="54595" y="31892"/>
                  <a:pt x="53513" y="31108"/>
                  <a:pt x="52510" y="30340"/>
                </a:cubicBezTo>
                <a:cubicBezTo>
                  <a:pt x="52573" y="30277"/>
                  <a:pt x="52651" y="30230"/>
                  <a:pt x="52714" y="30167"/>
                </a:cubicBezTo>
                <a:cubicBezTo>
                  <a:pt x="53153" y="29776"/>
                  <a:pt x="53560" y="29321"/>
                  <a:pt x="53905" y="28819"/>
                </a:cubicBezTo>
                <a:close/>
                <a:moveTo>
                  <a:pt x="52369" y="30450"/>
                </a:moveTo>
                <a:cubicBezTo>
                  <a:pt x="53309" y="31312"/>
                  <a:pt x="54297" y="32252"/>
                  <a:pt x="55347" y="32957"/>
                </a:cubicBezTo>
                <a:lnTo>
                  <a:pt x="55363" y="32957"/>
                </a:lnTo>
                <a:cubicBezTo>
                  <a:pt x="55128" y="33334"/>
                  <a:pt x="54861" y="33678"/>
                  <a:pt x="54563" y="34023"/>
                </a:cubicBezTo>
                <a:cubicBezTo>
                  <a:pt x="54062" y="33584"/>
                  <a:pt x="53497" y="33208"/>
                  <a:pt x="52996" y="32785"/>
                </a:cubicBezTo>
                <a:cubicBezTo>
                  <a:pt x="52400" y="32283"/>
                  <a:pt x="51820" y="31750"/>
                  <a:pt x="51256" y="31186"/>
                </a:cubicBezTo>
                <a:cubicBezTo>
                  <a:pt x="51648" y="30967"/>
                  <a:pt x="52008" y="30732"/>
                  <a:pt x="52369" y="30450"/>
                </a:cubicBezTo>
                <a:close/>
                <a:moveTo>
                  <a:pt x="2932" y="30528"/>
                </a:moveTo>
                <a:cubicBezTo>
                  <a:pt x="3825" y="31123"/>
                  <a:pt x="4844" y="31500"/>
                  <a:pt x="5910" y="31750"/>
                </a:cubicBezTo>
                <a:cubicBezTo>
                  <a:pt x="7274" y="32879"/>
                  <a:pt x="8638" y="34055"/>
                  <a:pt x="10080" y="35120"/>
                </a:cubicBezTo>
                <a:cubicBezTo>
                  <a:pt x="8481" y="34588"/>
                  <a:pt x="7039" y="33694"/>
                  <a:pt x="5644" y="32660"/>
                </a:cubicBezTo>
                <a:cubicBezTo>
                  <a:pt x="4735" y="31986"/>
                  <a:pt x="3778" y="31296"/>
                  <a:pt x="2932" y="30528"/>
                </a:cubicBezTo>
                <a:close/>
                <a:moveTo>
                  <a:pt x="18152" y="31876"/>
                </a:moveTo>
                <a:cubicBezTo>
                  <a:pt x="19563" y="33177"/>
                  <a:pt x="21067" y="34478"/>
                  <a:pt x="22666" y="35497"/>
                </a:cubicBezTo>
                <a:cubicBezTo>
                  <a:pt x="22212" y="35486"/>
                  <a:pt x="21749" y="35474"/>
                  <a:pt x="21285" y="35474"/>
                </a:cubicBezTo>
                <a:cubicBezTo>
                  <a:pt x="21092" y="35474"/>
                  <a:pt x="20900" y="35476"/>
                  <a:pt x="20707" y="35481"/>
                </a:cubicBezTo>
                <a:cubicBezTo>
                  <a:pt x="19390" y="34227"/>
                  <a:pt x="17917" y="33130"/>
                  <a:pt x="16506" y="31970"/>
                </a:cubicBezTo>
                <a:cubicBezTo>
                  <a:pt x="17055" y="31939"/>
                  <a:pt x="17603" y="31907"/>
                  <a:pt x="18152" y="31876"/>
                </a:cubicBezTo>
                <a:close/>
                <a:moveTo>
                  <a:pt x="20174" y="31797"/>
                </a:moveTo>
                <a:cubicBezTo>
                  <a:pt x="21632" y="33114"/>
                  <a:pt x="23168" y="34478"/>
                  <a:pt x="24829" y="35528"/>
                </a:cubicBezTo>
                <a:cubicBezTo>
                  <a:pt x="24233" y="35512"/>
                  <a:pt x="23638" y="35497"/>
                  <a:pt x="23042" y="35497"/>
                </a:cubicBezTo>
                <a:cubicBezTo>
                  <a:pt x="23042" y="35481"/>
                  <a:pt x="23042" y="35465"/>
                  <a:pt x="23027" y="35450"/>
                </a:cubicBezTo>
                <a:cubicBezTo>
                  <a:pt x="21537" y="34211"/>
                  <a:pt x="19970" y="33067"/>
                  <a:pt x="18465" y="31860"/>
                </a:cubicBezTo>
                <a:cubicBezTo>
                  <a:pt x="19030" y="31845"/>
                  <a:pt x="19594" y="31813"/>
                  <a:pt x="20174" y="31797"/>
                </a:cubicBezTo>
                <a:close/>
                <a:moveTo>
                  <a:pt x="6396" y="31860"/>
                </a:moveTo>
                <a:cubicBezTo>
                  <a:pt x="6960" y="31954"/>
                  <a:pt x="7525" y="32033"/>
                  <a:pt x="8105" y="32080"/>
                </a:cubicBezTo>
                <a:cubicBezTo>
                  <a:pt x="9359" y="33271"/>
                  <a:pt x="10644" y="34478"/>
                  <a:pt x="11992" y="35544"/>
                </a:cubicBezTo>
                <a:cubicBezTo>
                  <a:pt x="11616" y="35497"/>
                  <a:pt x="11239" y="35434"/>
                  <a:pt x="10879" y="35340"/>
                </a:cubicBezTo>
                <a:cubicBezTo>
                  <a:pt x="9453" y="34102"/>
                  <a:pt x="7916" y="32989"/>
                  <a:pt x="6396" y="31860"/>
                </a:cubicBezTo>
                <a:close/>
                <a:moveTo>
                  <a:pt x="16224" y="31986"/>
                </a:moveTo>
                <a:cubicBezTo>
                  <a:pt x="17556" y="33193"/>
                  <a:pt x="18904" y="34431"/>
                  <a:pt x="20362" y="35481"/>
                </a:cubicBezTo>
                <a:lnTo>
                  <a:pt x="19437" y="35481"/>
                </a:lnTo>
                <a:cubicBezTo>
                  <a:pt x="18669" y="35481"/>
                  <a:pt x="17885" y="35512"/>
                  <a:pt x="17102" y="35544"/>
                </a:cubicBezTo>
                <a:cubicBezTo>
                  <a:pt x="15519" y="34446"/>
                  <a:pt x="13967" y="33334"/>
                  <a:pt x="12446" y="32174"/>
                </a:cubicBezTo>
                <a:cubicBezTo>
                  <a:pt x="13042" y="32158"/>
                  <a:pt x="13653" y="32127"/>
                  <a:pt x="14249" y="32095"/>
                </a:cubicBezTo>
                <a:cubicBezTo>
                  <a:pt x="15487" y="33349"/>
                  <a:pt x="16929" y="34619"/>
                  <a:pt x="18465" y="35450"/>
                </a:cubicBezTo>
                <a:cubicBezTo>
                  <a:pt x="18485" y="35460"/>
                  <a:pt x="18506" y="35464"/>
                  <a:pt x="18525" y="35464"/>
                </a:cubicBezTo>
                <a:cubicBezTo>
                  <a:pt x="18629" y="35464"/>
                  <a:pt x="18714" y="35341"/>
                  <a:pt x="18622" y="35262"/>
                </a:cubicBezTo>
                <a:cubicBezTo>
                  <a:pt x="17258" y="34180"/>
                  <a:pt x="15863" y="33208"/>
                  <a:pt x="14547" y="32080"/>
                </a:cubicBezTo>
                <a:cubicBezTo>
                  <a:pt x="15111" y="32064"/>
                  <a:pt x="15660" y="32017"/>
                  <a:pt x="16224" y="31986"/>
                </a:cubicBezTo>
                <a:close/>
                <a:moveTo>
                  <a:pt x="21992" y="31782"/>
                </a:moveTo>
                <a:cubicBezTo>
                  <a:pt x="23732" y="32957"/>
                  <a:pt x="25393" y="34211"/>
                  <a:pt x="26976" y="35591"/>
                </a:cubicBezTo>
                <a:cubicBezTo>
                  <a:pt x="26820" y="35575"/>
                  <a:pt x="26679" y="35575"/>
                  <a:pt x="26522" y="35575"/>
                </a:cubicBezTo>
                <a:cubicBezTo>
                  <a:pt x="26083" y="35559"/>
                  <a:pt x="25628" y="35544"/>
                  <a:pt x="25190" y="35528"/>
                </a:cubicBezTo>
                <a:cubicBezTo>
                  <a:pt x="25190" y="35497"/>
                  <a:pt x="25190" y="35465"/>
                  <a:pt x="25143" y="35434"/>
                </a:cubicBezTo>
                <a:cubicBezTo>
                  <a:pt x="23606" y="34180"/>
                  <a:pt x="21976" y="33067"/>
                  <a:pt x="20440" y="31797"/>
                </a:cubicBezTo>
                <a:cubicBezTo>
                  <a:pt x="20958" y="31782"/>
                  <a:pt x="21475" y="31782"/>
                  <a:pt x="21992" y="31782"/>
                </a:cubicBezTo>
                <a:close/>
                <a:moveTo>
                  <a:pt x="12196" y="32174"/>
                </a:moveTo>
                <a:cubicBezTo>
                  <a:pt x="13638" y="33365"/>
                  <a:pt x="15142" y="34493"/>
                  <a:pt x="16678" y="35575"/>
                </a:cubicBezTo>
                <a:cubicBezTo>
                  <a:pt x="15957" y="35606"/>
                  <a:pt x="15236" y="35638"/>
                  <a:pt x="14500" y="35638"/>
                </a:cubicBezTo>
                <a:cubicBezTo>
                  <a:pt x="14562" y="35606"/>
                  <a:pt x="14609" y="35512"/>
                  <a:pt x="14531" y="35465"/>
                </a:cubicBezTo>
                <a:cubicBezTo>
                  <a:pt x="13136" y="34352"/>
                  <a:pt x="11725" y="33271"/>
                  <a:pt x="10330" y="32189"/>
                </a:cubicBezTo>
                <a:cubicBezTo>
                  <a:pt x="10550" y="32189"/>
                  <a:pt x="10769" y="32196"/>
                  <a:pt x="10989" y="32196"/>
                </a:cubicBezTo>
                <a:cubicBezTo>
                  <a:pt x="11098" y="32196"/>
                  <a:pt x="11208" y="32195"/>
                  <a:pt x="11318" y="32189"/>
                </a:cubicBezTo>
                <a:cubicBezTo>
                  <a:pt x="11600" y="32189"/>
                  <a:pt x="11898" y="32189"/>
                  <a:pt x="12196" y="32174"/>
                </a:cubicBezTo>
                <a:close/>
                <a:moveTo>
                  <a:pt x="8449" y="32111"/>
                </a:moveTo>
                <a:lnTo>
                  <a:pt x="8449" y="32111"/>
                </a:lnTo>
                <a:cubicBezTo>
                  <a:pt x="8982" y="32158"/>
                  <a:pt x="9500" y="32174"/>
                  <a:pt x="10001" y="32189"/>
                </a:cubicBezTo>
                <a:cubicBezTo>
                  <a:pt x="11459" y="33334"/>
                  <a:pt x="12901" y="34493"/>
                  <a:pt x="14359" y="35638"/>
                </a:cubicBezTo>
                <a:lnTo>
                  <a:pt x="14374" y="35638"/>
                </a:lnTo>
                <a:cubicBezTo>
                  <a:pt x="14218" y="35642"/>
                  <a:pt x="14060" y="35644"/>
                  <a:pt x="13902" y="35644"/>
                </a:cubicBezTo>
                <a:cubicBezTo>
                  <a:pt x="13427" y="35644"/>
                  <a:pt x="12948" y="35626"/>
                  <a:pt x="12478" y="35591"/>
                </a:cubicBezTo>
                <a:cubicBezTo>
                  <a:pt x="11224" y="34368"/>
                  <a:pt x="9829" y="33224"/>
                  <a:pt x="8449" y="32111"/>
                </a:cubicBezTo>
                <a:close/>
                <a:moveTo>
                  <a:pt x="22494" y="31797"/>
                </a:moveTo>
                <a:cubicBezTo>
                  <a:pt x="23183" y="31813"/>
                  <a:pt x="23873" y="31845"/>
                  <a:pt x="24563" y="31892"/>
                </a:cubicBezTo>
                <a:cubicBezTo>
                  <a:pt x="25942" y="33145"/>
                  <a:pt x="27306" y="34431"/>
                  <a:pt x="28716" y="35669"/>
                </a:cubicBezTo>
                <a:cubicBezTo>
                  <a:pt x="28277" y="35638"/>
                  <a:pt x="27823" y="35622"/>
                  <a:pt x="27384" y="35606"/>
                </a:cubicBezTo>
                <a:cubicBezTo>
                  <a:pt x="25817" y="34211"/>
                  <a:pt x="24139" y="32926"/>
                  <a:pt x="22384" y="31797"/>
                </a:cubicBezTo>
                <a:close/>
                <a:moveTo>
                  <a:pt x="24735" y="31892"/>
                </a:moveTo>
                <a:lnTo>
                  <a:pt x="24735" y="31892"/>
                </a:lnTo>
                <a:cubicBezTo>
                  <a:pt x="25315" y="31923"/>
                  <a:pt x="25895" y="31970"/>
                  <a:pt x="26459" y="32017"/>
                </a:cubicBezTo>
                <a:cubicBezTo>
                  <a:pt x="27901" y="33365"/>
                  <a:pt x="29437" y="34635"/>
                  <a:pt x="31036" y="35779"/>
                </a:cubicBezTo>
                <a:cubicBezTo>
                  <a:pt x="30315" y="35732"/>
                  <a:pt x="29610" y="35700"/>
                  <a:pt x="28904" y="35669"/>
                </a:cubicBezTo>
                <a:cubicBezTo>
                  <a:pt x="28936" y="35638"/>
                  <a:pt x="28936" y="35591"/>
                  <a:pt x="28889" y="35544"/>
                </a:cubicBezTo>
                <a:cubicBezTo>
                  <a:pt x="27541" y="34305"/>
                  <a:pt x="26130" y="33098"/>
                  <a:pt x="24735" y="31892"/>
                </a:cubicBezTo>
                <a:close/>
                <a:moveTo>
                  <a:pt x="51068" y="31296"/>
                </a:moveTo>
                <a:cubicBezTo>
                  <a:pt x="51068" y="31312"/>
                  <a:pt x="51068" y="31327"/>
                  <a:pt x="51084" y="31327"/>
                </a:cubicBezTo>
                <a:cubicBezTo>
                  <a:pt x="52055" y="32315"/>
                  <a:pt x="53153" y="33459"/>
                  <a:pt x="54359" y="34211"/>
                </a:cubicBezTo>
                <a:cubicBezTo>
                  <a:pt x="54171" y="34415"/>
                  <a:pt x="53968" y="34603"/>
                  <a:pt x="53733" y="34791"/>
                </a:cubicBezTo>
                <a:cubicBezTo>
                  <a:pt x="53231" y="35214"/>
                  <a:pt x="52682" y="35544"/>
                  <a:pt x="52102" y="35810"/>
                </a:cubicBezTo>
                <a:cubicBezTo>
                  <a:pt x="50786" y="34635"/>
                  <a:pt x="49328" y="33584"/>
                  <a:pt x="47964" y="32440"/>
                </a:cubicBezTo>
                <a:cubicBezTo>
                  <a:pt x="48576" y="32299"/>
                  <a:pt x="49171" y="32111"/>
                  <a:pt x="49751" y="31892"/>
                </a:cubicBezTo>
                <a:cubicBezTo>
                  <a:pt x="50817" y="33004"/>
                  <a:pt x="51993" y="34196"/>
                  <a:pt x="53325" y="34995"/>
                </a:cubicBezTo>
                <a:cubicBezTo>
                  <a:pt x="53341" y="35006"/>
                  <a:pt x="53358" y="35011"/>
                  <a:pt x="53373" y="35011"/>
                </a:cubicBezTo>
                <a:cubicBezTo>
                  <a:pt x="53446" y="35011"/>
                  <a:pt x="53499" y="34903"/>
                  <a:pt x="53435" y="34838"/>
                </a:cubicBezTo>
                <a:cubicBezTo>
                  <a:pt x="52322" y="33788"/>
                  <a:pt x="51084" y="32879"/>
                  <a:pt x="49955" y="31813"/>
                </a:cubicBezTo>
                <a:cubicBezTo>
                  <a:pt x="50331" y="31672"/>
                  <a:pt x="50707" y="31500"/>
                  <a:pt x="51068" y="31296"/>
                </a:cubicBezTo>
                <a:close/>
                <a:moveTo>
                  <a:pt x="26710" y="32033"/>
                </a:moveTo>
                <a:cubicBezTo>
                  <a:pt x="27462" y="32095"/>
                  <a:pt x="28199" y="32174"/>
                  <a:pt x="28951" y="32252"/>
                </a:cubicBezTo>
                <a:cubicBezTo>
                  <a:pt x="30425" y="33537"/>
                  <a:pt x="31945" y="34838"/>
                  <a:pt x="33591" y="35888"/>
                </a:cubicBezTo>
                <a:cubicBezTo>
                  <a:pt x="33613" y="35902"/>
                  <a:pt x="33635" y="35908"/>
                  <a:pt x="33656" y="35908"/>
                </a:cubicBezTo>
                <a:cubicBezTo>
                  <a:pt x="33754" y="35908"/>
                  <a:pt x="33825" y="35778"/>
                  <a:pt x="33748" y="35700"/>
                </a:cubicBezTo>
                <a:cubicBezTo>
                  <a:pt x="32274" y="34541"/>
                  <a:pt x="30754" y="33475"/>
                  <a:pt x="29296" y="32283"/>
                </a:cubicBezTo>
                <a:lnTo>
                  <a:pt x="29296" y="32283"/>
                </a:lnTo>
                <a:cubicBezTo>
                  <a:pt x="30002" y="32346"/>
                  <a:pt x="30707" y="32424"/>
                  <a:pt x="31412" y="32503"/>
                </a:cubicBezTo>
                <a:cubicBezTo>
                  <a:pt x="32180" y="33130"/>
                  <a:pt x="32948" y="33757"/>
                  <a:pt x="33732" y="34368"/>
                </a:cubicBezTo>
                <a:cubicBezTo>
                  <a:pt x="34453" y="34948"/>
                  <a:pt x="35174" y="35591"/>
                  <a:pt x="35989" y="36061"/>
                </a:cubicBezTo>
                <a:cubicBezTo>
                  <a:pt x="34422" y="35967"/>
                  <a:pt x="32854" y="35873"/>
                  <a:pt x="31303" y="35794"/>
                </a:cubicBezTo>
                <a:cubicBezTo>
                  <a:pt x="31318" y="35747"/>
                  <a:pt x="31303" y="35685"/>
                  <a:pt x="31256" y="35638"/>
                </a:cubicBezTo>
                <a:cubicBezTo>
                  <a:pt x="29704" y="34493"/>
                  <a:pt x="28183" y="33302"/>
                  <a:pt x="26710" y="32033"/>
                </a:cubicBezTo>
                <a:close/>
                <a:moveTo>
                  <a:pt x="31741" y="32534"/>
                </a:moveTo>
                <a:lnTo>
                  <a:pt x="31741" y="32534"/>
                </a:lnTo>
                <a:cubicBezTo>
                  <a:pt x="32353" y="32597"/>
                  <a:pt x="32964" y="32660"/>
                  <a:pt x="33560" y="32707"/>
                </a:cubicBezTo>
                <a:cubicBezTo>
                  <a:pt x="33654" y="32722"/>
                  <a:pt x="33748" y="32722"/>
                  <a:pt x="33826" y="32738"/>
                </a:cubicBezTo>
                <a:cubicBezTo>
                  <a:pt x="35127" y="33945"/>
                  <a:pt x="36538" y="35214"/>
                  <a:pt x="38058" y="36045"/>
                </a:cubicBezTo>
                <a:cubicBezTo>
                  <a:pt x="38077" y="36056"/>
                  <a:pt x="38096" y="36061"/>
                  <a:pt x="38115" y="36061"/>
                </a:cubicBezTo>
                <a:cubicBezTo>
                  <a:pt x="38205" y="36061"/>
                  <a:pt x="38277" y="35951"/>
                  <a:pt x="38199" y="35873"/>
                </a:cubicBezTo>
                <a:cubicBezTo>
                  <a:pt x="36945" y="34776"/>
                  <a:pt x="35550" y="33819"/>
                  <a:pt x="34234" y="32769"/>
                </a:cubicBezTo>
                <a:lnTo>
                  <a:pt x="34234" y="32769"/>
                </a:lnTo>
                <a:cubicBezTo>
                  <a:pt x="34970" y="32848"/>
                  <a:pt x="35691" y="32895"/>
                  <a:pt x="36412" y="32957"/>
                </a:cubicBezTo>
                <a:cubicBezTo>
                  <a:pt x="37839" y="34117"/>
                  <a:pt x="39265" y="35277"/>
                  <a:pt x="40739" y="36374"/>
                </a:cubicBezTo>
                <a:lnTo>
                  <a:pt x="40676" y="36374"/>
                </a:lnTo>
                <a:cubicBezTo>
                  <a:pt x="39218" y="36280"/>
                  <a:pt x="37776" y="36186"/>
                  <a:pt x="36318" y="36092"/>
                </a:cubicBezTo>
                <a:cubicBezTo>
                  <a:pt x="35644" y="35403"/>
                  <a:pt x="34798" y="34870"/>
                  <a:pt x="34030" y="34290"/>
                </a:cubicBezTo>
                <a:cubicBezTo>
                  <a:pt x="33262" y="33710"/>
                  <a:pt x="32509" y="33114"/>
                  <a:pt x="31741" y="32534"/>
                </a:cubicBezTo>
                <a:close/>
                <a:moveTo>
                  <a:pt x="36836" y="32989"/>
                </a:moveTo>
                <a:lnTo>
                  <a:pt x="36836" y="32989"/>
                </a:lnTo>
                <a:cubicBezTo>
                  <a:pt x="37431" y="33020"/>
                  <a:pt x="38027" y="33051"/>
                  <a:pt x="38622" y="33083"/>
                </a:cubicBezTo>
                <a:cubicBezTo>
                  <a:pt x="40143" y="34227"/>
                  <a:pt x="41616" y="35418"/>
                  <a:pt x="43121" y="36578"/>
                </a:cubicBezTo>
                <a:cubicBezTo>
                  <a:pt x="42416" y="36515"/>
                  <a:pt x="41710" y="36453"/>
                  <a:pt x="41052" y="36406"/>
                </a:cubicBezTo>
                <a:cubicBezTo>
                  <a:pt x="41068" y="36359"/>
                  <a:pt x="41052" y="36312"/>
                  <a:pt x="41021" y="36280"/>
                </a:cubicBezTo>
                <a:cubicBezTo>
                  <a:pt x="39657" y="35136"/>
                  <a:pt x="38246" y="34055"/>
                  <a:pt x="36836" y="32989"/>
                </a:cubicBezTo>
                <a:close/>
                <a:moveTo>
                  <a:pt x="47792" y="32471"/>
                </a:moveTo>
                <a:cubicBezTo>
                  <a:pt x="49062" y="33678"/>
                  <a:pt x="50394" y="34948"/>
                  <a:pt x="51836" y="35920"/>
                </a:cubicBezTo>
                <a:cubicBezTo>
                  <a:pt x="51460" y="36092"/>
                  <a:pt x="51068" y="36218"/>
                  <a:pt x="50660" y="36327"/>
                </a:cubicBezTo>
                <a:cubicBezTo>
                  <a:pt x="49203" y="35167"/>
                  <a:pt x="47729" y="34086"/>
                  <a:pt x="46366" y="32801"/>
                </a:cubicBezTo>
                <a:cubicBezTo>
                  <a:pt x="46344" y="32779"/>
                  <a:pt x="46318" y="32770"/>
                  <a:pt x="46294" y="32770"/>
                </a:cubicBezTo>
                <a:cubicBezTo>
                  <a:pt x="46212" y="32770"/>
                  <a:pt x="46137" y="32870"/>
                  <a:pt x="46209" y="32942"/>
                </a:cubicBezTo>
                <a:cubicBezTo>
                  <a:pt x="47494" y="34180"/>
                  <a:pt x="48858" y="35434"/>
                  <a:pt x="50363" y="36406"/>
                </a:cubicBezTo>
                <a:cubicBezTo>
                  <a:pt x="50033" y="36484"/>
                  <a:pt x="49704" y="36547"/>
                  <a:pt x="49375" y="36610"/>
                </a:cubicBezTo>
                <a:cubicBezTo>
                  <a:pt x="49375" y="36594"/>
                  <a:pt x="49359" y="36562"/>
                  <a:pt x="49344" y="36562"/>
                </a:cubicBezTo>
                <a:cubicBezTo>
                  <a:pt x="47870" y="35324"/>
                  <a:pt x="46334" y="34196"/>
                  <a:pt x="44892" y="32926"/>
                </a:cubicBezTo>
                <a:cubicBezTo>
                  <a:pt x="45848" y="32832"/>
                  <a:pt x="46820" y="32691"/>
                  <a:pt x="47792" y="32471"/>
                </a:cubicBezTo>
                <a:close/>
                <a:moveTo>
                  <a:pt x="44673" y="32957"/>
                </a:moveTo>
                <a:cubicBezTo>
                  <a:pt x="46036" y="34274"/>
                  <a:pt x="47510" y="35606"/>
                  <a:pt x="49109" y="36641"/>
                </a:cubicBezTo>
                <a:cubicBezTo>
                  <a:pt x="48732" y="36688"/>
                  <a:pt x="48372" y="36719"/>
                  <a:pt x="47996" y="36751"/>
                </a:cubicBezTo>
                <a:cubicBezTo>
                  <a:pt x="47980" y="36719"/>
                  <a:pt x="47964" y="36704"/>
                  <a:pt x="47949" y="36688"/>
                </a:cubicBezTo>
                <a:cubicBezTo>
                  <a:pt x="46193" y="35591"/>
                  <a:pt x="44532" y="34478"/>
                  <a:pt x="42996" y="33083"/>
                </a:cubicBezTo>
                <a:cubicBezTo>
                  <a:pt x="43529" y="33051"/>
                  <a:pt x="44061" y="33020"/>
                  <a:pt x="44594" y="32957"/>
                </a:cubicBezTo>
                <a:close/>
                <a:moveTo>
                  <a:pt x="42776" y="33083"/>
                </a:moveTo>
                <a:cubicBezTo>
                  <a:pt x="44187" y="34509"/>
                  <a:pt x="45817" y="35841"/>
                  <a:pt x="47588" y="36766"/>
                </a:cubicBezTo>
                <a:cubicBezTo>
                  <a:pt x="47319" y="36776"/>
                  <a:pt x="47047" y="36780"/>
                  <a:pt x="46775" y="36780"/>
                </a:cubicBezTo>
                <a:cubicBezTo>
                  <a:pt x="45684" y="36780"/>
                  <a:pt x="44576" y="36710"/>
                  <a:pt x="43497" y="36610"/>
                </a:cubicBezTo>
                <a:cubicBezTo>
                  <a:pt x="43497" y="36594"/>
                  <a:pt x="43497" y="36578"/>
                  <a:pt x="43482" y="36562"/>
                </a:cubicBezTo>
                <a:cubicBezTo>
                  <a:pt x="42055" y="35324"/>
                  <a:pt x="40503" y="34180"/>
                  <a:pt x="38936" y="33098"/>
                </a:cubicBezTo>
                <a:lnTo>
                  <a:pt x="38936" y="33098"/>
                </a:lnTo>
                <a:cubicBezTo>
                  <a:pt x="39594" y="33114"/>
                  <a:pt x="40253" y="33130"/>
                  <a:pt x="40911" y="33130"/>
                </a:cubicBezTo>
                <a:cubicBezTo>
                  <a:pt x="42337" y="34478"/>
                  <a:pt x="43889" y="35669"/>
                  <a:pt x="45598" y="36594"/>
                </a:cubicBezTo>
                <a:cubicBezTo>
                  <a:pt x="45616" y="36603"/>
                  <a:pt x="45635" y="36607"/>
                  <a:pt x="45652" y="36607"/>
                </a:cubicBezTo>
                <a:cubicBezTo>
                  <a:pt x="45751" y="36607"/>
                  <a:pt x="45816" y="36472"/>
                  <a:pt x="45723" y="36406"/>
                </a:cubicBezTo>
                <a:cubicBezTo>
                  <a:pt x="44093" y="35465"/>
                  <a:pt x="42572" y="34399"/>
                  <a:pt x="41177" y="33130"/>
                </a:cubicBezTo>
                <a:cubicBezTo>
                  <a:pt x="41710" y="33130"/>
                  <a:pt x="42243" y="33114"/>
                  <a:pt x="42776" y="33083"/>
                </a:cubicBezTo>
                <a:close/>
                <a:moveTo>
                  <a:pt x="30441" y="0"/>
                </a:moveTo>
                <a:cubicBezTo>
                  <a:pt x="28224" y="0"/>
                  <a:pt x="26013" y="384"/>
                  <a:pt x="23951" y="1186"/>
                </a:cubicBezTo>
                <a:cubicBezTo>
                  <a:pt x="21052" y="2298"/>
                  <a:pt x="18042" y="4477"/>
                  <a:pt x="17290" y="7675"/>
                </a:cubicBezTo>
                <a:cubicBezTo>
                  <a:pt x="16686" y="7471"/>
                  <a:pt x="16075" y="7377"/>
                  <a:pt x="15469" y="7377"/>
                </a:cubicBezTo>
                <a:cubicBezTo>
                  <a:pt x="10615" y="7377"/>
                  <a:pt x="6122" y="13419"/>
                  <a:pt x="8951" y="17628"/>
                </a:cubicBezTo>
                <a:cubicBezTo>
                  <a:pt x="8250" y="17260"/>
                  <a:pt x="7532" y="17095"/>
                  <a:pt x="6822" y="17095"/>
                </a:cubicBezTo>
                <a:cubicBezTo>
                  <a:pt x="3597" y="17095"/>
                  <a:pt x="553" y="20507"/>
                  <a:pt x="142" y="23835"/>
                </a:cubicBezTo>
                <a:cubicBezTo>
                  <a:pt x="1" y="24932"/>
                  <a:pt x="79" y="26061"/>
                  <a:pt x="408" y="27095"/>
                </a:cubicBezTo>
                <a:cubicBezTo>
                  <a:pt x="393" y="27127"/>
                  <a:pt x="377" y="27142"/>
                  <a:pt x="377" y="27189"/>
                </a:cubicBezTo>
                <a:cubicBezTo>
                  <a:pt x="973" y="29164"/>
                  <a:pt x="2430" y="30528"/>
                  <a:pt x="4014" y="31782"/>
                </a:cubicBezTo>
                <a:cubicBezTo>
                  <a:pt x="5675" y="33114"/>
                  <a:pt x="7384" y="34493"/>
                  <a:pt x="9374" y="35293"/>
                </a:cubicBezTo>
                <a:cubicBezTo>
                  <a:pt x="10409" y="35700"/>
                  <a:pt x="11459" y="35888"/>
                  <a:pt x="12540" y="35967"/>
                </a:cubicBezTo>
                <a:cubicBezTo>
                  <a:pt x="12572" y="35983"/>
                  <a:pt x="12587" y="36014"/>
                  <a:pt x="12619" y="36030"/>
                </a:cubicBezTo>
                <a:cubicBezTo>
                  <a:pt x="12637" y="36043"/>
                  <a:pt x="12656" y="36049"/>
                  <a:pt x="12673" y="36049"/>
                </a:cubicBezTo>
                <a:cubicBezTo>
                  <a:pt x="12716" y="36049"/>
                  <a:pt x="12753" y="36016"/>
                  <a:pt x="12776" y="35983"/>
                </a:cubicBezTo>
                <a:cubicBezTo>
                  <a:pt x="13133" y="36000"/>
                  <a:pt x="13491" y="36006"/>
                  <a:pt x="13850" y="36006"/>
                </a:cubicBezTo>
                <a:cubicBezTo>
                  <a:pt x="14815" y="36006"/>
                  <a:pt x="15786" y="35958"/>
                  <a:pt x="16757" y="35936"/>
                </a:cubicBezTo>
                <a:cubicBezTo>
                  <a:pt x="17832" y="35905"/>
                  <a:pt x="18909" y="35891"/>
                  <a:pt x="19988" y="35891"/>
                </a:cubicBezTo>
                <a:cubicBezTo>
                  <a:pt x="21678" y="35891"/>
                  <a:pt x="23371" y="35925"/>
                  <a:pt x="25064" y="35983"/>
                </a:cubicBezTo>
                <a:cubicBezTo>
                  <a:pt x="25895" y="36014"/>
                  <a:pt x="26741" y="36045"/>
                  <a:pt x="27572" y="36077"/>
                </a:cubicBezTo>
                <a:lnTo>
                  <a:pt x="27619" y="36077"/>
                </a:lnTo>
                <a:cubicBezTo>
                  <a:pt x="32384" y="36296"/>
                  <a:pt x="37149" y="36657"/>
                  <a:pt x="41898" y="36986"/>
                </a:cubicBezTo>
                <a:cubicBezTo>
                  <a:pt x="43472" y="37095"/>
                  <a:pt x="45157" y="37260"/>
                  <a:pt x="46826" y="37260"/>
                </a:cubicBezTo>
                <a:cubicBezTo>
                  <a:pt x="49698" y="37260"/>
                  <a:pt x="52521" y="36773"/>
                  <a:pt x="54642" y="34682"/>
                </a:cubicBezTo>
                <a:cubicBezTo>
                  <a:pt x="57776" y="31562"/>
                  <a:pt x="57776" y="26562"/>
                  <a:pt x="54845" y="23318"/>
                </a:cubicBezTo>
                <a:cubicBezTo>
                  <a:pt x="54814" y="23286"/>
                  <a:pt x="54783" y="23271"/>
                  <a:pt x="54751" y="23255"/>
                </a:cubicBezTo>
                <a:cubicBezTo>
                  <a:pt x="54704" y="23145"/>
                  <a:pt x="54657" y="23051"/>
                  <a:pt x="54610" y="22942"/>
                </a:cubicBezTo>
                <a:cubicBezTo>
                  <a:pt x="54124" y="22017"/>
                  <a:pt x="53403" y="21264"/>
                  <a:pt x="52541" y="20747"/>
                </a:cubicBezTo>
                <a:cubicBezTo>
                  <a:pt x="52573" y="20371"/>
                  <a:pt x="52604" y="20010"/>
                  <a:pt x="52620" y="19634"/>
                </a:cubicBezTo>
                <a:cubicBezTo>
                  <a:pt x="52629" y="19637"/>
                  <a:pt x="52638" y="19639"/>
                  <a:pt x="52646" y="19639"/>
                </a:cubicBezTo>
                <a:cubicBezTo>
                  <a:pt x="52724" y="19639"/>
                  <a:pt x="52767" y="19518"/>
                  <a:pt x="52682" y="19462"/>
                </a:cubicBezTo>
                <a:cubicBezTo>
                  <a:pt x="52667" y="19462"/>
                  <a:pt x="52635" y="19446"/>
                  <a:pt x="52620" y="19430"/>
                </a:cubicBezTo>
                <a:cubicBezTo>
                  <a:pt x="52745" y="15010"/>
                  <a:pt x="51366" y="10684"/>
                  <a:pt x="48294" y="7424"/>
                </a:cubicBezTo>
                <a:cubicBezTo>
                  <a:pt x="45300" y="4226"/>
                  <a:pt x="41256" y="2283"/>
                  <a:pt x="37055" y="1154"/>
                </a:cubicBezTo>
                <a:cubicBezTo>
                  <a:pt x="34947" y="396"/>
                  <a:pt x="32691" y="0"/>
                  <a:pt x="3044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69CC3-712D-2AC2-72D0-2107483C9FD5}"/>
              </a:ext>
            </a:extLst>
          </p:cNvPr>
          <p:cNvSpPr txBox="1"/>
          <p:nvPr/>
        </p:nvSpPr>
        <p:spPr>
          <a:xfrm>
            <a:off x="445793" y="493111"/>
            <a:ext cx="10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2</a:t>
            </a:r>
            <a:endParaRPr lang="en-IN" sz="1600" b="1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C82C1-E442-0A70-88CD-9BC553D52C0D}"/>
              </a:ext>
            </a:extLst>
          </p:cNvPr>
          <p:cNvSpPr txBox="1"/>
          <p:nvPr/>
        </p:nvSpPr>
        <p:spPr>
          <a:xfrm>
            <a:off x="1736625" y="493111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Service</a:t>
            </a:r>
            <a:endParaRPr lang="en-IN" sz="2400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9A4D6-BB56-C707-0F81-F01BE0A6C658}"/>
              </a:ext>
            </a:extLst>
          </p:cNvPr>
          <p:cNvSpPr txBox="1"/>
          <p:nvPr/>
        </p:nvSpPr>
        <p:spPr>
          <a:xfrm>
            <a:off x="184355" y="1344857"/>
            <a:ext cx="43876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seamless service, it is required to keep track of the signal strength of devices in a mobile ad hoc cloud.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received signal strength indication (RSSI) is a measure to do so, and a threshold RSSI is maintained.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E5E7F-29F0-B9A1-FFE4-FFCE6C99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33" y="1413207"/>
            <a:ext cx="4375648" cy="32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419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9;p38">
            <a:extLst>
              <a:ext uri="{FF2B5EF4-FFF2-40B4-BE49-F238E27FC236}">
                <a16:creationId xmlns:a16="http://schemas.microsoft.com/office/drawing/2014/main" id="{027EA800-9C3B-0875-2F56-EF4AD6620034}"/>
              </a:ext>
            </a:extLst>
          </p:cNvPr>
          <p:cNvSpPr/>
          <p:nvPr/>
        </p:nvSpPr>
        <p:spPr>
          <a:xfrm>
            <a:off x="237931" y="146386"/>
            <a:ext cx="1444425" cy="931500"/>
          </a:xfrm>
          <a:custGeom>
            <a:avLst/>
            <a:gdLst/>
            <a:ahLst/>
            <a:cxnLst/>
            <a:rect l="l" t="t" r="r" b="b"/>
            <a:pathLst>
              <a:path w="57777" h="37260" extrusionOk="0">
                <a:moveTo>
                  <a:pt x="40300" y="2690"/>
                </a:moveTo>
                <a:lnTo>
                  <a:pt x="40300" y="2690"/>
                </a:lnTo>
                <a:cubicBezTo>
                  <a:pt x="42416" y="3568"/>
                  <a:pt x="44422" y="4665"/>
                  <a:pt x="46193" y="6123"/>
                </a:cubicBezTo>
                <a:cubicBezTo>
                  <a:pt x="45049" y="5496"/>
                  <a:pt x="43826" y="4947"/>
                  <a:pt x="42651" y="4383"/>
                </a:cubicBezTo>
                <a:cubicBezTo>
                  <a:pt x="42478" y="4242"/>
                  <a:pt x="42322" y="4101"/>
                  <a:pt x="42149" y="3960"/>
                </a:cubicBezTo>
                <a:cubicBezTo>
                  <a:pt x="41569" y="3505"/>
                  <a:pt x="40942" y="3082"/>
                  <a:pt x="40300" y="2690"/>
                </a:cubicBezTo>
                <a:close/>
                <a:moveTo>
                  <a:pt x="43246" y="4916"/>
                </a:moveTo>
                <a:cubicBezTo>
                  <a:pt x="44328" y="5480"/>
                  <a:pt x="45409" y="6060"/>
                  <a:pt x="46522" y="6515"/>
                </a:cubicBezTo>
                <a:cubicBezTo>
                  <a:pt x="46531" y="6519"/>
                  <a:pt x="46540" y="6521"/>
                  <a:pt x="46550" y="6521"/>
                </a:cubicBezTo>
                <a:cubicBezTo>
                  <a:pt x="46577" y="6521"/>
                  <a:pt x="46605" y="6506"/>
                  <a:pt x="46616" y="6483"/>
                </a:cubicBezTo>
                <a:cubicBezTo>
                  <a:pt x="46977" y="6797"/>
                  <a:pt x="47322" y="7126"/>
                  <a:pt x="47667" y="7487"/>
                </a:cubicBezTo>
                <a:cubicBezTo>
                  <a:pt x="47964" y="7784"/>
                  <a:pt x="48231" y="8098"/>
                  <a:pt x="48497" y="8411"/>
                </a:cubicBezTo>
                <a:cubicBezTo>
                  <a:pt x="47290" y="7690"/>
                  <a:pt x="45974" y="7079"/>
                  <a:pt x="44688" y="6436"/>
                </a:cubicBezTo>
                <a:cubicBezTo>
                  <a:pt x="44250" y="5904"/>
                  <a:pt x="43764" y="5402"/>
                  <a:pt x="43246" y="4916"/>
                </a:cubicBezTo>
                <a:close/>
                <a:moveTo>
                  <a:pt x="44955" y="6766"/>
                </a:moveTo>
                <a:lnTo>
                  <a:pt x="44955" y="6766"/>
                </a:lnTo>
                <a:cubicBezTo>
                  <a:pt x="46146" y="7424"/>
                  <a:pt x="47353" y="8114"/>
                  <a:pt x="48591" y="8662"/>
                </a:cubicBezTo>
                <a:cubicBezTo>
                  <a:pt x="48611" y="8669"/>
                  <a:pt x="48628" y="8672"/>
                  <a:pt x="48643" y="8672"/>
                </a:cubicBezTo>
                <a:cubicBezTo>
                  <a:pt x="48664" y="8672"/>
                  <a:pt x="48683" y="8665"/>
                  <a:pt x="48701" y="8647"/>
                </a:cubicBezTo>
                <a:cubicBezTo>
                  <a:pt x="49124" y="9179"/>
                  <a:pt x="49516" y="9728"/>
                  <a:pt x="49861" y="10308"/>
                </a:cubicBezTo>
                <a:cubicBezTo>
                  <a:pt x="49845" y="10292"/>
                  <a:pt x="49830" y="10292"/>
                  <a:pt x="49798" y="10292"/>
                </a:cubicBezTo>
                <a:cubicBezTo>
                  <a:pt x="49579" y="10183"/>
                  <a:pt x="49344" y="10073"/>
                  <a:pt x="49124" y="9963"/>
                </a:cubicBezTo>
                <a:cubicBezTo>
                  <a:pt x="48732" y="9775"/>
                  <a:pt x="48341" y="9587"/>
                  <a:pt x="47949" y="9399"/>
                </a:cubicBezTo>
                <a:cubicBezTo>
                  <a:pt x="47353" y="9101"/>
                  <a:pt x="46757" y="8788"/>
                  <a:pt x="46162" y="8474"/>
                </a:cubicBezTo>
                <a:cubicBezTo>
                  <a:pt x="45801" y="7878"/>
                  <a:pt x="45394" y="7314"/>
                  <a:pt x="44955" y="6766"/>
                </a:cubicBezTo>
                <a:close/>
                <a:moveTo>
                  <a:pt x="46319" y="8725"/>
                </a:moveTo>
                <a:lnTo>
                  <a:pt x="46319" y="8725"/>
                </a:lnTo>
                <a:cubicBezTo>
                  <a:pt x="47541" y="9399"/>
                  <a:pt x="48779" y="10057"/>
                  <a:pt x="50065" y="10621"/>
                </a:cubicBezTo>
                <a:cubicBezTo>
                  <a:pt x="50316" y="11092"/>
                  <a:pt x="50566" y="11546"/>
                  <a:pt x="50786" y="12032"/>
                </a:cubicBezTo>
                <a:cubicBezTo>
                  <a:pt x="49595" y="11311"/>
                  <a:pt x="48309" y="10700"/>
                  <a:pt x="47055" y="10073"/>
                </a:cubicBezTo>
                <a:cubicBezTo>
                  <a:pt x="46836" y="9603"/>
                  <a:pt x="46585" y="9164"/>
                  <a:pt x="46319" y="8725"/>
                </a:cubicBezTo>
                <a:close/>
                <a:moveTo>
                  <a:pt x="47196" y="10339"/>
                </a:moveTo>
                <a:lnTo>
                  <a:pt x="47196" y="10339"/>
                </a:lnTo>
                <a:cubicBezTo>
                  <a:pt x="48403" y="11029"/>
                  <a:pt x="49642" y="11750"/>
                  <a:pt x="50911" y="12330"/>
                </a:cubicBezTo>
                <a:cubicBezTo>
                  <a:pt x="51037" y="12643"/>
                  <a:pt x="51146" y="12957"/>
                  <a:pt x="51256" y="13270"/>
                </a:cubicBezTo>
                <a:cubicBezTo>
                  <a:pt x="51318" y="13471"/>
                  <a:pt x="51380" y="13672"/>
                  <a:pt x="51441" y="13888"/>
                </a:cubicBezTo>
                <a:lnTo>
                  <a:pt x="51441" y="13888"/>
                </a:lnTo>
                <a:cubicBezTo>
                  <a:pt x="51437" y="13882"/>
                  <a:pt x="51428" y="13882"/>
                  <a:pt x="51428" y="13882"/>
                </a:cubicBezTo>
                <a:cubicBezTo>
                  <a:pt x="50331" y="13129"/>
                  <a:pt x="49062" y="12549"/>
                  <a:pt x="47855" y="11938"/>
                </a:cubicBezTo>
                <a:cubicBezTo>
                  <a:pt x="47667" y="11390"/>
                  <a:pt x="47431" y="10857"/>
                  <a:pt x="47196" y="10339"/>
                </a:cubicBezTo>
                <a:close/>
                <a:moveTo>
                  <a:pt x="47949" y="12205"/>
                </a:moveTo>
                <a:cubicBezTo>
                  <a:pt x="49062" y="12847"/>
                  <a:pt x="50190" y="13537"/>
                  <a:pt x="51366" y="14007"/>
                </a:cubicBezTo>
                <a:cubicBezTo>
                  <a:pt x="51377" y="14010"/>
                  <a:pt x="51387" y="14011"/>
                  <a:pt x="51396" y="14011"/>
                </a:cubicBezTo>
                <a:cubicBezTo>
                  <a:pt x="51439" y="14011"/>
                  <a:pt x="51460" y="13983"/>
                  <a:pt x="51460" y="13944"/>
                </a:cubicBezTo>
                <a:cubicBezTo>
                  <a:pt x="51616" y="14571"/>
                  <a:pt x="51742" y="15183"/>
                  <a:pt x="51820" y="15810"/>
                </a:cubicBezTo>
                <a:cubicBezTo>
                  <a:pt x="50754" y="15026"/>
                  <a:pt x="49547" y="14368"/>
                  <a:pt x="48403" y="13694"/>
                </a:cubicBezTo>
                <a:cubicBezTo>
                  <a:pt x="48278" y="13192"/>
                  <a:pt x="48121" y="12690"/>
                  <a:pt x="47949" y="12205"/>
                </a:cubicBezTo>
                <a:close/>
                <a:moveTo>
                  <a:pt x="48435" y="13866"/>
                </a:moveTo>
                <a:cubicBezTo>
                  <a:pt x="49563" y="14618"/>
                  <a:pt x="50676" y="15434"/>
                  <a:pt x="51852" y="16045"/>
                </a:cubicBezTo>
                <a:cubicBezTo>
                  <a:pt x="51914" y="16499"/>
                  <a:pt x="51946" y="16970"/>
                  <a:pt x="51977" y="17424"/>
                </a:cubicBezTo>
                <a:cubicBezTo>
                  <a:pt x="50895" y="16781"/>
                  <a:pt x="49798" y="16170"/>
                  <a:pt x="48748" y="15449"/>
                </a:cubicBezTo>
                <a:cubicBezTo>
                  <a:pt x="48670" y="14916"/>
                  <a:pt x="48560" y="14383"/>
                  <a:pt x="48435" y="13866"/>
                </a:cubicBezTo>
                <a:close/>
                <a:moveTo>
                  <a:pt x="48779" y="15653"/>
                </a:moveTo>
                <a:cubicBezTo>
                  <a:pt x="49783" y="16405"/>
                  <a:pt x="50864" y="17158"/>
                  <a:pt x="51993" y="17691"/>
                </a:cubicBezTo>
                <a:cubicBezTo>
                  <a:pt x="52024" y="18145"/>
                  <a:pt x="52024" y="18600"/>
                  <a:pt x="52040" y="19070"/>
                </a:cubicBezTo>
                <a:cubicBezTo>
                  <a:pt x="51021" y="18443"/>
                  <a:pt x="49971" y="17847"/>
                  <a:pt x="48921" y="17267"/>
                </a:cubicBezTo>
                <a:cubicBezTo>
                  <a:pt x="48905" y="16734"/>
                  <a:pt x="48842" y="16186"/>
                  <a:pt x="48779" y="15653"/>
                </a:cubicBezTo>
                <a:close/>
                <a:moveTo>
                  <a:pt x="48921" y="18709"/>
                </a:moveTo>
                <a:cubicBezTo>
                  <a:pt x="49720" y="19211"/>
                  <a:pt x="50504" y="19713"/>
                  <a:pt x="51303" y="20198"/>
                </a:cubicBezTo>
                <a:cubicBezTo>
                  <a:pt x="50770" y="20031"/>
                  <a:pt x="50216" y="19941"/>
                  <a:pt x="49655" y="19941"/>
                </a:cubicBezTo>
                <a:cubicBezTo>
                  <a:pt x="49375" y="19941"/>
                  <a:pt x="49093" y="19963"/>
                  <a:pt x="48811" y="20010"/>
                </a:cubicBezTo>
                <a:cubicBezTo>
                  <a:pt x="48858" y="19572"/>
                  <a:pt x="48905" y="19148"/>
                  <a:pt x="48921" y="18709"/>
                </a:cubicBezTo>
                <a:close/>
                <a:moveTo>
                  <a:pt x="48936" y="17471"/>
                </a:moveTo>
                <a:cubicBezTo>
                  <a:pt x="49955" y="18098"/>
                  <a:pt x="50990" y="18741"/>
                  <a:pt x="52040" y="19321"/>
                </a:cubicBezTo>
                <a:cubicBezTo>
                  <a:pt x="52040" y="19681"/>
                  <a:pt x="52040" y="20042"/>
                  <a:pt x="52040" y="20402"/>
                </a:cubicBezTo>
                <a:cubicBezTo>
                  <a:pt x="51021" y="19760"/>
                  <a:pt x="49971" y="19164"/>
                  <a:pt x="48921" y="18568"/>
                </a:cubicBezTo>
                <a:cubicBezTo>
                  <a:pt x="48936" y="18208"/>
                  <a:pt x="48936" y="17832"/>
                  <a:pt x="48936" y="17471"/>
                </a:cubicBezTo>
                <a:close/>
                <a:moveTo>
                  <a:pt x="55081" y="24337"/>
                </a:moveTo>
                <a:lnTo>
                  <a:pt x="55081" y="24337"/>
                </a:lnTo>
                <a:cubicBezTo>
                  <a:pt x="55425" y="24838"/>
                  <a:pt x="55707" y="25371"/>
                  <a:pt x="55927" y="25920"/>
                </a:cubicBezTo>
                <a:cubicBezTo>
                  <a:pt x="55660" y="25685"/>
                  <a:pt x="55394" y="25434"/>
                  <a:pt x="55143" y="25183"/>
                </a:cubicBezTo>
                <a:cubicBezTo>
                  <a:pt x="55143" y="24901"/>
                  <a:pt x="55128" y="24619"/>
                  <a:pt x="55081" y="24337"/>
                </a:cubicBezTo>
                <a:close/>
                <a:moveTo>
                  <a:pt x="55143" y="25434"/>
                </a:moveTo>
                <a:cubicBezTo>
                  <a:pt x="55425" y="25732"/>
                  <a:pt x="55739" y="26014"/>
                  <a:pt x="56068" y="26264"/>
                </a:cubicBezTo>
                <a:cubicBezTo>
                  <a:pt x="56209" y="26688"/>
                  <a:pt x="56319" y="27111"/>
                  <a:pt x="56397" y="27550"/>
                </a:cubicBezTo>
                <a:cubicBezTo>
                  <a:pt x="55911" y="27142"/>
                  <a:pt x="55441" y="26750"/>
                  <a:pt x="55033" y="26264"/>
                </a:cubicBezTo>
                <a:cubicBezTo>
                  <a:pt x="55096" y="25982"/>
                  <a:pt x="55128" y="25716"/>
                  <a:pt x="55143" y="25434"/>
                </a:cubicBezTo>
                <a:close/>
                <a:moveTo>
                  <a:pt x="54971" y="26531"/>
                </a:moveTo>
                <a:cubicBezTo>
                  <a:pt x="55394" y="27032"/>
                  <a:pt x="55880" y="27534"/>
                  <a:pt x="56444" y="27863"/>
                </a:cubicBezTo>
                <a:cubicBezTo>
                  <a:pt x="56491" y="28239"/>
                  <a:pt x="56523" y="28616"/>
                  <a:pt x="56507" y="28976"/>
                </a:cubicBezTo>
                <a:cubicBezTo>
                  <a:pt x="56287" y="28741"/>
                  <a:pt x="56021" y="28537"/>
                  <a:pt x="55786" y="28349"/>
                </a:cubicBezTo>
                <a:cubicBezTo>
                  <a:pt x="55425" y="28051"/>
                  <a:pt x="55033" y="27785"/>
                  <a:pt x="54610" y="27581"/>
                </a:cubicBezTo>
                <a:cubicBezTo>
                  <a:pt x="54767" y="27236"/>
                  <a:pt x="54892" y="26891"/>
                  <a:pt x="54971" y="26531"/>
                </a:cubicBezTo>
                <a:close/>
                <a:moveTo>
                  <a:pt x="54548" y="27722"/>
                </a:moveTo>
                <a:cubicBezTo>
                  <a:pt x="54971" y="28004"/>
                  <a:pt x="55363" y="28271"/>
                  <a:pt x="55739" y="28600"/>
                </a:cubicBezTo>
                <a:cubicBezTo>
                  <a:pt x="56005" y="28819"/>
                  <a:pt x="56240" y="29102"/>
                  <a:pt x="56507" y="29321"/>
                </a:cubicBezTo>
                <a:cubicBezTo>
                  <a:pt x="56476" y="29713"/>
                  <a:pt x="56429" y="30105"/>
                  <a:pt x="56350" y="30481"/>
                </a:cubicBezTo>
                <a:cubicBezTo>
                  <a:pt x="55629" y="29823"/>
                  <a:pt x="54798" y="29258"/>
                  <a:pt x="54015" y="28663"/>
                </a:cubicBezTo>
                <a:cubicBezTo>
                  <a:pt x="54218" y="28365"/>
                  <a:pt x="54407" y="28051"/>
                  <a:pt x="54548" y="27722"/>
                </a:cubicBezTo>
                <a:close/>
                <a:moveTo>
                  <a:pt x="30278" y="628"/>
                </a:moveTo>
                <a:cubicBezTo>
                  <a:pt x="32991" y="628"/>
                  <a:pt x="35698" y="1176"/>
                  <a:pt x="37933" y="2142"/>
                </a:cubicBezTo>
                <a:cubicBezTo>
                  <a:pt x="44971" y="5182"/>
                  <a:pt x="49077" y="12628"/>
                  <a:pt x="48294" y="20183"/>
                </a:cubicBezTo>
                <a:cubicBezTo>
                  <a:pt x="48194" y="20340"/>
                  <a:pt x="48302" y="20614"/>
                  <a:pt x="48535" y="20614"/>
                </a:cubicBezTo>
                <a:cubicBezTo>
                  <a:pt x="48558" y="20614"/>
                  <a:pt x="48582" y="20612"/>
                  <a:pt x="48607" y="20606"/>
                </a:cubicBezTo>
                <a:cubicBezTo>
                  <a:pt x="48931" y="20538"/>
                  <a:pt x="49258" y="20505"/>
                  <a:pt x="49584" y="20505"/>
                </a:cubicBezTo>
                <a:cubicBezTo>
                  <a:pt x="51735" y="20505"/>
                  <a:pt x="53823" y="21935"/>
                  <a:pt x="54422" y="24086"/>
                </a:cubicBezTo>
                <a:cubicBezTo>
                  <a:pt x="55175" y="26813"/>
                  <a:pt x="53137" y="29478"/>
                  <a:pt x="50864" y="30732"/>
                </a:cubicBezTo>
                <a:cubicBezTo>
                  <a:pt x="48403" y="32095"/>
                  <a:pt x="45441" y="32377"/>
                  <a:pt x="42682" y="32503"/>
                </a:cubicBezTo>
                <a:cubicBezTo>
                  <a:pt x="42074" y="32528"/>
                  <a:pt x="41465" y="32540"/>
                  <a:pt x="40857" y="32540"/>
                </a:cubicBezTo>
                <a:cubicBezTo>
                  <a:pt x="39225" y="32540"/>
                  <a:pt x="37595" y="32456"/>
                  <a:pt x="35974" y="32330"/>
                </a:cubicBezTo>
                <a:cubicBezTo>
                  <a:pt x="35974" y="32330"/>
                  <a:pt x="35974" y="32315"/>
                  <a:pt x="35958" y="32315"/>
                </a:cubicBezTo>
                <a:cubicBezTo>
                  <a:pt x="35945" y="32301"/>
                  <a:pt x="35931" y="32297"/>
                  <a:pt x="35918" y="32297"/>
                </a:cubicBezTo>
                <a:cubicBezTo>
                  <a:pt x="35900" y="32297"/>
                  <a:pt x="35882" y="32306"/>
                  <a:pt x="35864" y="32315"/>
                </a:cubicBezTo>
                <a:cubicBezTo>
                  <a:pt x="35331" y="32283"/>
                  <a:pt x="34814" y="32236"/>
                  <a:pt x="34281" y="32189"/>
                </a:cubicBezTo>
                <a:cubicBezTo>
                  <a:pt x="33999" y="32158"/>
                  <a:pt x="33716" y="32127"/>
                  <a:pt x="33434" y="32111"/>
                </a:cubicBezTo>
                <a:cubicBezTo>
                  <a:pt x="33419" y="32095"/>
                  <a:pt x="33403" y="32080"/>
                  <a:pt x="33387" y="32064"/>
                </a:cubicBezTo>
                <a:cubicBezTo>
                  <a:pt x="33364" y="32047"/>
                  <a:pt x="33341" y="32040"/>
                  <a:pt x="33320" y="32040"/>
                </a:cubicBezTo>
                <a:cubicBezTo>
                  <a:pt x="33283" y="32040"/>
                  <a:pt x="33250" y="32060"/>
                  <a:pt x="33231" y="32080"/>
                </a:cubicBezTo>
                <a:cubicBezTo>
                  <a:pt x="30832" y="31860"/>
                  <a:pt x="28434" y="31625"/>
                  <a:pt x="26036" y="31453"/>
                </a:cubicBezTo>
                <a:cubicBezTo>
                  <a:pt x="26020" y="31453"/>
                  <a:pt x="26020" y="31453"/>
                  <a:pt x="26020" y="31437"/>
                </a:cubicBezTo>
                <a:cubicBezTo>
                  <a:pt x="26007" y="31430"/>
                  <a:pt x="25994" y="31427"/>
                  <a:pt x="25981" y="31427"/>
                </a:cubicBezTo>
                <a:cubicBezTo>
                  <a:pt x="25963" y="31427"/>
                  <a:pt x="25945" y="31434"/>
                  <a:pt x="25926" y="31453"/>
                </a:cubicBezTo>
                <a:cubicBezTo>
                  <a:pt x="24066" y="31324"/>
                  <a:pt x="22205" y="31239"/>
                  <a:pt x="20334" y="31239"/>
                </a:cubicBezTo>
                <a:cubicBezTo>
                  <a:pt x="19479" y="31239"/>
                  <a:pt x="18621" y="31257"/>
                  <a:pt x="17760" y="31296"/>
                </a:cubicBezTo>
                <a:cubicBezTo>
                  <a:pt x="17729" y="31265"/>
                  <a:pt x="17682" y="31233"/>
                  <a:pt x="17650" y="31202"/>
                </a:cubicBezTo>
                <a:cubicBezTo>
                  <a:pt x="17634" y="31189"/>
                  <a:pt x="17617" y="31183"/>
                  <a:pt x="17600" y="31183"/>
                </a:cubicBezTo>
                <a:cubicBezTo>
                  <a:pt x="17539" y="31183"/>
                  <a:pt x="17491" y="31262"/>
                  <a:pt x="17541" y="31312"/>
                </a:cubicBezTo>
                <a:lnTo>
                  <a:pt x="17556" y="31312"/>
                </a:lnTo>
                <a:cubicBezTo>
                  <a:pt x="17415" y="31312"/>
                  <a:pt x="17290" y="31327"/>
                  <a:pt x="17164" y="31327"/>
                </a:cubicBezTo>
                <a:cubicBezTo>
                  <a:pt x="15147" y="31450"/>
                  <a:pt x="13121" y="31604"/>
                  <a:pt x="11099" y="31604"/>
                </a:cubicBezTo>
                <a:cubicBezTo>
                  <a:pt x="10278" y="31604"/>
                  <a:pt x="9457" y="31579"/>
                  <a:pt x="8638" y="31515"/>
                </a:cubicBezTo>
                <a:cubicBezTo>
                  <a:pt x="8293" y="31484"/>
                  <a:pt x="7932" y="31453"/>
                  <a:pt x="7556" y="31406"/>
                </a:cubicBezTo>
                <a:cubicBezTo>
                  <a:pt x="7556" y="31390"/>
                  <a:pt x="7540" y="31390"/>
                  <a:pt x="7525" y="31390"/>
                </a:cubicBezTo>
                <a:cubicBezTo>
                  <a:pt x="5189" y="31092"/>
                  <a:pt x="2728" y="30340"/>
                  <a:pt x="1506" y="28177"/>
                </a:cubicBezTo>
                <a:cubicBezTo>
                  <a:pt x="142" y="25810"/>
                  <a:pt x="503" y="22722"/>
                  <a:pt x="2007" y="20496"/>
                </a:cubicBezTo>
                <a:cubicBezTo>
                  <a:pt x="3141" y="18811"/>
                  <a:pt x="5071" y="17685"/>
                  <a:pt x="7007" y="17685"/>
                </a:cubicBezTo>
                <a:cubicBezTo>
                  <a:pt x="7933" y="17685"/>
                  <a:pt x="8861" y="17943"/>
                  <a:pt x="9703" y="18521"/>
                </a:cubicBezTo>
                <a:cubicBezTo>
                  <a:pt x="9766" y="18568"/>
                  <a:pt x="9813" y="18615"/>
                  <a:pt x="9860" y="18662"/>
                </a:cubicBezTo>
                <a:cubicBezTo>
                  <a:pt x="9883" y="18685"/>
                  <a:pt x="9906" y="18700"/>
                  <a:pt x="9929" y="18700"/>
                </a:cubicBezTo>
                <a:cubicBezTo>
                  <a:pt x="9937" y="18700"/>
                  <a:pt x="9946" y="18698"/>
                  <a:pt x="9954" y="18694"/>
                </a:cubicBezTo>
                <a:cubicBezTo>
                  <a:pt x="9985" y="18725"/>
                  <a:pt x="10001" y="18725"/>
                  <a:pt x="10017" y="18756"/>
                </a:cubicBezTo>
                <a:cubicBezTo>
                  <a:pt x="10050" y="18779"/>
                  <a:pt x="10085" y="18789"/>
                  <a:pt x="10118" y="18789"/>
                </a:cubicBezTo>
                <a:cubicBezTo>
                  <a:pt x="10244" y="18789"/>
                  <a:pt x="10348" y="18649"/>
                  <a:pt x="10236" y="18537"/>
                </a:cubicBezTo>
                <a:cubicBezTo>
                  <a:pt x="10127" y="18427"/>
                  <a:pt x="10001" y="18333"/>
                  <a:pt x="9891" y="18239"/>
                </a:cubicBezTo>
                <a:cubicBezTo>
                  <a:pt x="8449" y="16139"/>
                  <a:pt x="8293" y="13443"/>
                  <a:pt x="9750" y="11264"/>
                </a:cubicBezTo>
                <a:cubicBezTo>
                  <a:pt x="10997" y="9382"/>
                  <a:pt x="13186" y="7975"/>
                  <a:pt x="15441" y="7975"/>
                </a:cubicBezTo>
                <a:cubicBezTo>
                  <a:pt x="16021" y="7975"/>
                  <a:pt x="16606" y="8068"/>
                  <a:pt x="17180" y="8270"/>
                </a:cubicBezTo>
                <a:cubicBezTo>
                  <a:pt x="17214" y="8281"/>
                  <a:pt x="17245" y="8286"/>
                  <a:pt x="17275" y="8286"/>
                </a:cubicBezTo>
                <a:cubicBezTo>
                  <a:pt x="17423" y="8286"/>
                  <a:pt x="17514" y="8163"/>
                  <a:pt x="17541" y="8020"/>
                </a:cubicBezTo>
                <a:cubicBezTo>
                  <a:pt x="17635" y="8020"/>
                  <a:pt x="17744" y="7973"/>
                  <a:pt x="17791" y="7847"/>
                </a:cubicBezTo>
                <a:cubicBezTo>
                  <a:pt x="19657" y="2716"/>
                  <a:pt x="24979" y="628"/>
                  <a:pt x="30278" y="628"/>
                </a:cubicBezTo>
                <a:close/>
                <a:moveTo>
                  <a:pt x="53905" y="28819"/>
                </a:moveTo>
                <a:cubicBezTo>
                  <a:pt x="54689" y="29462"/>
                  <a:pt x="55457" y="30167"/>
                  <a:pt x="56303" y="30716"/>
                </a:cubicBezTo>
                <a:cubicBezTo>
                  <a:pt x="56225" y="31045"/>
                  <a:pt x="56115" y="31359"/>
                  <a:pt x="55990" y="31688"/>
                </a:cubicBezTo>
                <a:cubicBezTo>
                  <a:pt x="55206" y="30920"/>
                  <a:pt x="54297" y="30261"/>
                  <a:pt x="53450" y="29587"/>
                </a:cubicBezTo>
                <a:cubicBezTo>
                  <a:pt x="53436" y="29573"/>
                  <a:pt x="53419" y="29567"/>
                  <a:pt x="53403" y="29567"/>
                </a:cubicBezTo>
                <a:cubicBezTo>
                  <a:pt x="53352" y="29567"/>
                  <a:pt x="53308" y="29630"/>
                  <a:pt x="53356" y="29666"/>
                </a:cubicBezTo>
                <a:cubicBezTo>
                  <a:pt x="54187" y="30418"/>
                  <a:pt x="55002" y="31233"/>
                  <a:pt x="55911" y="31892"/>
                </a:cubicBezTo>
                <a:cubicBezTo>
                  <a:pt x="55786" y="32205"/>
                  <a:pt x="55629" y="32503"/>
                  <a:pt x="55457" y="32801"/>
                </a:cubicBezTo>
                <a:cubicBezTo>
                  <a:pt x="54595" y="31892"/>
                  <a:pt x="53513" y="31108"/>
                  <a:pt x="52510" y="30340"/>
                </a:cubicBezTo>
                <a:cubicBezTo>
                  <a:pt x="52573" y="30277"/>
                  <a:pt x="52651" y="30230"/>
                  <a:pt x="52714" y="30167"/>
                </a:cubicBezTo>
                <a:cubicBezTo>
                  <a:pt x="53153" y="29776"/>
                  <a:pt x="53560" y="29321"/>
                  <a:pt x="53905" y="28819"/>
                </a:cubicBezTo>
                <a:close/>
                <a:moveTo>
                  <a:pt x="52369" y="30450"/>
                </a:moveTo>
                <a:cubicBezTo>
                  <a:pt x="53309" y="31312"/>
                  <a:pt x="54297" y="32252"/>
                  <a:pt x="55347" y="32957"/>
                </a:cubicBezTo>
                <a:lnTo>
                  <a:pt x="55363" y="32957"/>
                </a:lnTo>
                <a:cubicBezTo>
                  <a:pt x="55128" y="33334"/>
                  <a:pt x="54861" y="33678"/>
                  <a:pt x="54563" y="34023"/>
                </a:cubicBezTo>
                <a:cubicBezTo>
                  <a:pt x="54062" y="33584"/>
                  <a:pt x="53497" y="33208"/>
                  <a:pt x="52996" y="32785"/>
                </a:cubicBezTo>
                <a:cubicBezTo>
                  <a:pt x="52400" y="32283"/>
                  <a:pt x="51820" y="31750"/>
                  <a:pt x="51256" y="31186"/>
                </a:cubicBezTo>
                <a:cubicBezTo>
                  <a:pt x="51648" y="30967"/>
                  <a:pt x="52008" y="30732"/>
                  <a:pt x="52369" y="30450"/>
                </a:cubicBezTo>
                <a:close/>
                <a:moveTo>
                  <a:pt x="2932" y="30528"/>
                </a:moveTo>
                <a:cubicBezTo>
                  <a:pt x="3825" y="31123"/>
                  <a:pt x="4844" y="31500"/>
                  <a:pt x="5910" y="31750"/>
                </a:cubicBezTo>
                <a:cubicBezTo>
                  <a:pt x="7274" y="32879"/>
                  <a:pt x="8638" y="34055"/>
                  <a:pt x="10080" y="35120"/>
                </a:cubicBezTo>
                <a:cubicBezTo>
                  <a:pt x="8481" y="34588"/>
                  <a:pt x="7039" y="33694"/>
                  <a:pt x="5644" y="32660"/>
                </a:cubicBezTo>
                <a:cubicBezTo>
                  <a:pt x="4735" y="31986"/>
                  <a:pt x="3778" y="31296"/>
                  <a:pt x="2932" y="30528"/>
                </a:cubicBezTo>
                <a:close/>
                <a:moveTo>
                  <a:pt x="18152" y="31876"/>
                </a:moveTo>
                <a:cubicBezTo>
                  <a:pt x="19563" y="33177"/>
                  <a:pt x="21067" y="34478"/>
                  <a:pt x="22666" y="35497"/>
                </a:cubicBezTo>
                <a:cubicBezTo>
                  <a:pt x="22212" y="35486"/>
                  <a:pt x="21749" y="35474"/>
                  <a:pt x="21285" y="35474"/>
                </a:cubicBezTo>
                <a:cubicBezTo>
                  <a:pt x="21092" y="35474"/>
                  <a:pt x="20900" y="35476"/>
                  <a:pt x="20707" y="35481"/>
                </a:cubicBezTo>
                <a:cubicBezTo>
                  <a:pt x="19390" y="34227"/>
                  <a:pt x="17917" y="33130"/>
                  <a:pt x="16506" y="31970"/>
                </a:cubicBezTo>
                <a:cubicBezTo>
                  <a:pt x="17055" y="31939"/>
                  <a:pt x="17603" y="31907"/>
                  <a:pt x="18152" y="31876"/>
                </a:cubicBezTo>
                <a:close/>
                <a:moveTo>
                  <a:pt x="20174" y="31797"/>
                </a:moveTo>
                <a:cubicBezTo>
                  <a:pt x="21632" y="33114"/>
                  <a:pt x="23168" y="34478"/>
                  <a:pt x="24829" y="35528"/>
                </a:cubicBezTo>
                <a:cubicBezTo>
                  <a:pt x="24233" y="35512"/>
                  <a:pt x="23638" y="35497"/>
                  <a:pt x="23042" y="35497"/>
                </a:cubicBezTo>
                <a:cubicBezTo>
                  <a:pt x="23042" y="35481"/>
                  <a:pt x="23042" y="35465"/>
                  <a:pt x="23027" y="35450"/>
                </a:cubicBezTo>
                <a:cubicBezTo>
                  <a:pt x="21537" y="34211"/>
                  <a:pt x="19970" y="33067"/>
                  <a:pt x="18465" y="31860"/>
                </a:cubicBezTo>
                <a:cubicBezTo>
                  <a:pt x="19030" y="31845"/>
                  <a:pt x="19594" y="31813"/>
                  <a:pt x="20174" y="31797"/>
                </a:cubicBezTo>
                <a:close/>
                <a:moveTo>
                  <a:pt x="6396" y="31860"/>
                </a:moveTo>
                <a:cubicBezTo>
                  <a:pt x="6960" y="31954"/>
                  <a:pt x="7525" y="32033"/>
                  <a:pt x="8105" y="32080"/>
                </a:cubicBezTo>
                <a:cubicBezTo>
                  <a:pt x="9359" y="33271"/>
                  <a:pt x="10644" y="34478"/>
                  <a:pt x="11992" y="35544"/>
                </a:cubicBezTo>
                <a:cubicBezTo>
                  <a:pt x="11616" y="35497"/>
                  <a:pt x="11239" y="35434"/>
                  <a:pt x="10879" y="35340"/>
                </a:cubicBezTo>
                <a:cubicBezTo>
                  <a:pt x="9453" y="34102"/>
                  <a:pt x="7916" y="32989"/>
                  <a:pt x="6396" y="31860"/>
                </a:cubicBezTo>
                <a:close/>
                <a:moveTo>
                  <a:pt x="16224" y="31986"/>
                </a:moveTo>
                <a:cubicBezTo>
                  <a:pt x="17556" y="33193"/>
                  <a:pt x="18904" y="34431"/>
                  <a:pt x="20362" y="35481"/>
                </a:cubicBezTo>
                <a:lnTo>
                  <a:pt x="19437" y="35481"/>
                </a:lnTo>
                <a:cubicBezTo>
                  <a:pt x="18669" y="35481"/>
                  <a:pt x="17885" y="35512"/>
                  <a:pt x="17102" y="35544"/>
                </a:cubicBezTo>
                <a:cubicBezTo>
                  <a:pt x="15519" y="34446"/>
                  <a:pt x="13967" y="33334"/>
                  <a:pt x="12446" y="32174"/>
                </a:cubicBezTo>
                <a:cubicBezTo>
                  <a:pt x="13042" y="32158"/>
                  <a:pt x="13653" y="32127"/>
                  <a:pt x="14249" y="32095"/>
                </a:cubicBezTo>
                <a:cubicBezTo>
                  <a:pt x="15487" y="33349"/>
                  <a:pt x="16929" y="34619"/>
                  <a:pt x="18465" y="35450"/>
                </a:cubicBezTo>
                <a:cubicBezTo>
                  <a:pt x="18485" y="35460"/>
                  <a:pt x="18506" y="35464"/>
                  <a:pt x="18525" y="35464"/>
                </a:cubicBezTo>
                <a:cubicBezTo>
                  <a:pt x="18629" y="35464"/>
                  <a:pt x="18714" y="35341"/>
                  <a:pt x="18622" y="35262"/>
                </a:cubicBezTo>
                <a:cubicBezTo>
                  <a:pt x="17258" y="34180"/>
                  <a:pt x="15863" y="33208"/>
                  <a:pt x="14547" y="32080"/>
                </a:cubicBezTo>
                <a:cubicBezTo>
                  <a:pt x="15111" y="32064"/>
                  <a:pt x="15660" y="32017"/>
                  <a:pt x="16224" y="31986"/>
                </a:cubicBezTo>
                <a:close/>
                <a:moveTo>
                  <a:pt x="21992" y="31782"/>
                </a:moveTo>
                <a:cubicBezTo>
                  <a:pt x="23732" y="32957"/>
                  <a:pt x="25393" y="34211"/>
                  <a:pt x="26976" y="35591"/>
                </a:cubicBezTo>
                <a:cubicBezTo>
                  <a:pt x="26820" y="35575"/>
                  <a:pt x="26679" y="35575"/>
                  <a:pt x="26522" y="35575"/>
                </a:cubicBezTo>
                <a:cubicBezTo>
                  <a:pt x="26083" y="35559"/>
                  <a:pt x="25628" y="35544"/>
                  <a:pt x="25190" y="35528"/>
                </a:cubicBezTo>
                <a:cubicBezTo>
                  <a:pt x="25190" y="35497"/>
                  <a:pt x="25190" y="35465"/>
                  <a:pt x="25143" y="35434"/>
                </a:cubicBezTo>
                <a:cubicBezTo>
                  <a:pt x="23606" y="34180"/>
                  <a:pt x="21976" y="33067"/>
                  <a:pt x="20440" y="31797"/>
                </a:cubicBezTo>
                <a:cubicBezTo>
                  <a:pt x="20958" y="31782"/>
                  <a:pt x="21475" y="31782"/>
                  <a:pt x="21992" y="31782"/>
                </a:cubicBezTo>
                <a:close/>
                <a:moveTo>
                  <a:pt x="12196" y="32174"/>
                </a:moveTo>
                <a:cubicBezTo>
                  <a:pt x="13638" y="33365"/>
                  <a:pt x="15142" y="34493"/>
                  <a:pt x="16678" y="35575"/>
                </a:cubicBezTo>
                <a:cubicBezTo>
                  <a:pt x="15957" y="35606"/>
                  <a:pt x="15236" y="35638"/>
                  <a:pt x="14500" y="35638"/>
                </a:cubicBezTo>
                <a:cubicBezTo>
                  <a:pt x="14562" y="35606"/>
                  <a:pt x="14609" y="35512"/>
                  <a:pt x="14531" y="35465"/>
                </a:cubicBezTo>
                <a:cubicBezTo>
                  <a:pt x="13136" y="34352"/>
                  <a:pt x="11725" y="33271"/>
                  <a:pt x="10330" y="32189"/>
                </a:cubicBezTo>
                <a:cubicBezTo>
                  <a:pt x="10550" y="32189"/>
                  <a:pt x="10769" y="32196"/>
                  <a:pt x="10989" y="32196"/>
                </a:cubicBezTo>
                <a:cubicBezTo>
                  <a:pt x="11098" y="32196"/>
                  <a:pt x="11208" y="32195"/>
                  <a:pt x="11318" y="32189"/>
                </a:cubicBezTo>
                <a:cubicBezTo>
                  <a:pt x="11600" y="32189"/>
                  <a:pt x="11898" y="32189"/>
                  <a:pt x="12196" y="32174"/>
                </a:cubicBezTo>
                <a:close/>
                <a:moveTo>
                  <a:pt x="8449" y="32111"/>
                </a:moveTo>
                <a:lnTo>
                  <a:pt x="8449" y="32111"/>
                </a:lnTo>
                <a:cubicBezTo>
                  <a:pt x="8982" y="32158"/>
                  <a:pt x="9500" y="32174"/>
                  <a:pt x="10001" y="32189"/>
                </a:cubicBezTo>
                <a:cubicBezTo>
                  <a:pt x="11459" y="33334"/>
                  <a:pt x="12901" y="34493"/>
                  <a:pt x="14359" y="35638"/>
                </a:cubicBezTo>
                <a:lnTo>
                  <a:pt x="14374" y="35638"/>
                </a:lnTo>
                <a:cubicBezTo>
                  <a:pt x="14218" y="35642"/>
                  <a:pt x="14060" y="35644"/>
                  <a:pt x="13902" y="35644"/>
                </a:cubicBezTo>
                <a:cubicBezTo>
                  <a:pt x="13427" y="35644"/>
                  <a:pt x="12948" y="35626"/>
                  <a:pt x="12478" y="35591"/>
                </a:cubicBezTo>
                <a:cubicBezTo>
                  <a:pt x="11224" y="34368"/>
                  <a:pt x="9829" y="33224"/>
                  <a:pt x="8449" y="32111"/>
                </a:cubicBezTo>
                <a:close/>
                <a:moveTo>
                  <a:pt x="22494" y="31797"/>
                </a:moveTo>
                <a:cubicBezTo>
                  <a:pt x="23183" y="31813"/>
                  <a:pt x="23873" y="31845"/>
                  <a:pt x="24563" y="31892"/>
                </a:cubicBezTo>
                <a:cubicBezTo>
                  <a:pt x="25942" y="33145"/>
                  <a:pt x="27306" y="34431"/>
                  <a:pt x="28716" y="35669"/>
                </a:cubicBezTo>
                <a:cubicBezTo>
                  <a:pt x="28277" y="35638"/>
                  <a:pt x="27823" y="35622"/>
                  <a:pt x="27384" y="35606"/>
                </a:cubicBezTo>
                <a:cubicBezTo>
                  <a:pt x="25817" y="34211"/>
                  <a:pt x="24139" y="32926"/>
                  <a:pt x="22384" y="31797"/>
                </a:cubicBezTo>
                <a:close/>
                <a:moveTo>
                  <a:pt x="24735" y="31892"/>
                </a:moveTo>
                <a:lnTo>
                  <a:pt x="24735" y="31892"/>
                </a:lnTo>
                <a:cubicBezTo>
                  <a:pt x="25315" y="31923"/>
                  <a:pt x="25895" y="31970"/>
                  <a:pt x="26459" y="32017"/>
                </a:cubicBezTo>
                <a:cubicBezTo>
                  <a:pt x="27901" y="33365"/>
                  <a:pt x="29437" y="34635"/>
                  <a:pt x="31036" y="35779"/>
                </a:cubicBezTo>
                <a:cubicBezTo>
                  <a:pt x="30315" y="35732"/>
                  <a:pt x="29610" y="35700"/>
                  <a:pt x="28904" y="35669"/>
                </a:cubicBezTo>
                <a:cubicBezTo>
                  <a:pt x="28936" y="35638"/>
                  <a:pt x="28936" y="35591"/>
                  <a:pt x="28889" y="35544"/>
                </a:cubicBezTo>
                <a:cubicBezTo>
                  <a:pt x="27541" y="34305"/>
                  <a:pt x="26130" y="33098"/>
                  <a:pt x="24735" y="31892"/>
                </a:cubicBezTo>
                <a:close/>
                <a:moveTo>
                  <a:pt x="51068" y="31296"/>
                </a:moveTo>
                <a:cubicBezTo>
                  <a:pt x="51068" y="31312"/>
                  <a:pt x="51068" y="31327"/>
                  <a:pt x="51084" y="31327"/>
                </a:cubicBezTo>
                <a:cubicBezTo>
                  <a:pt x="52055" y="32315"/>
                  <a:pt x="53153" y="33459"/>
                  <a:pt x="54359" y="34211"/>
                </a:cubicBezTo>
                <a:cubicBezTo>
                  <a:pt x="54171" y="34415"/>
                  <a:pt x="53968" y="34603"/>
                  <a:pt x="53733" y="34791"/>
                </a:cubicBezTo>
                <a:cubicBezTo>
                  <a:pt x="53231" y="35214"/>
                  <a:pt x="52682" y="35544"/>
                  <a:pt x="52102" y="35810"/>
                </a:cubicBezTo>
                <a:cubicBezTo>
                  <a:pt x="50786" y="34635"/>
                  <a:pt x="49328" y="33584"/>
                  <a:pt x="47964" y="32440"/>
                </a:cubicBezTo>
                <a:cubicBezTo>
                  <a:pt x="48576" y="32299"/>
                  <a:pt x="49171" y="32111"/>
                  <a:pt x="49751" y="31892"/>
                </a:cubicBezTo>
                <a:cubicBezTo>
                  <a:pt x="50817" y="33004"/>
                  <a:pt x="51993" y="34196"/>
                  <a:pt x="53325" y="34995"/>
                </a:cubicBezTo>
                <a:cubicBezTo>
                  <a:pt x="53341" y="35006"/>
                  <a:pt x="53358" y="35011"/>
                  <a:pt x="53373" y="35011"/>
                </a:cubicBezTo>
                <a:cubicBezTo>
                  <a:pt x="53446" y="35011"/>
                  <a:pt x="53499" y="34903"/>
                  <a:pt x="53435" y="34838"/>
                </a:cubicBezTo>
                <a:cubicBezTo>
                  <a:pt x="52322" y="33788"/>
                  <a:pt x="51084" y="32879"/>
                  <a:pt x="49955" y="31813"/>
                </a:cubicBezTo>
                <a:cubicBezTo>
                  <a:pt x="50331" y="31672"/>
                  <a:pt x="50707" y="31500"/>
                  <a:pt x="51068" y="31296"/>
                </a:cubicBezTo>
                <a:close/>
                <a:moveTo>
                  <a:pt x="26710" y="32033"/>
                </a:moveTo>
                <a:cubicBezTo>
                  <a:pt x="27462" y="32095"/>
                  <a:pt x="28199" y="32174"/>
                  <a:pt x="28951" y="32252"/>
                </a:cubicBezTo>
                <a:cubicBezTo>
                  <a:pt x="30425" y="33537"/>
                  <a:pt x="31945" y="34838"/>
                  <a:pt x="33591" y="35888"/>
                </a:cubicBezTo>
                <a:cubicBezTo>
                  <a:pt x="33613" y="35902"/>
                  <a:pt x="33635" y="35908"/>
                  <a:pt x="33656" y="35908"/>
                </a:cubicBezTo>
                <a:cubicBezTo>
                  <a:pt x="33754" y="35908"/>
                  <a:pt x="33825" y="35778"/>
                  <a:pt x="33748" y="35700"/>
                </a:cubicBezTo>
                <a:cubicBezTo>
                  <a:pt x="32274" y="34541"/>
                  <a:pt x="30754" y="33475"/>
                  <a:pt x="29296" y="32283"/>
                </a:cubicBezTo>
                <a:lnTo>
                  <a:pt x="29296" y="32283"/>
                </a:lnTo>
                <a:cubicBezTo>
                  <a:pt x="30002" y="32346"/>
                  <a:pt x="30707" y="32424"/>
                  <a:pt x="31412" y="32503"/>
                </a:cubicBezTo>
                <a:cubicBezTo>
                  <a:pt x="32180" y="33130"/>
                  <a:pt x="32948" y="33757"/>
                  <a:pt x="33732" y="34368"/>
                </a:cubicBezTo>
                <a:cubicBezTo>
                  <a:pt x="34453" y="34948"/>
                  <a:pt x="35174" y="35591"/>
                  <a:pt x="35989" y="36061"/>
                </a:cubicBezTo>
                <a:cubicBezTo>
                  <a:pt x="34422" y="35967"/>
                  <a:pt x="32854" y="35873"/>
                  <a:pt x="31303" y="35794"/>
                </a:cubicBezTo>
                <a:cubicBezTo>
                  <a:pt x="31318" y="35747"/>
                  <a:pt x="31303" y="35685"/>
                  <a:pt x="31256" y="35638"/>
                </a:cubicBezTo>
                <a:cubicBezTo>
                  <a:pt x="29704" y="34493"/>
                  <a:pt x="28183" y="33302"/>
                  <a:pt x="26710" y="32033"/>
                </a:cubicBezTo>
                <a:close/>
                <a:moveTo>
                  <a:pt x="31741" y="32534"/>
                </a:moveTo>
                <a:lnTo>
                  <a:pt x="31741" y="32534"/>
                </a:lnTo>
                <a:cubicBezTo>
                  <a:pt x="32353" y="32597"/>
                  <a:pt x="32964" y="32660"/>
                  <a:pt x="33560" y="32707"/>
                </a:cubicBezTo>
                <a:cubicBezTo>
                  <a:pt x="33654" y="32722"/>
                  <a:pt x="33748" y="32722"/>
                  <a:pt x="33826" y="32738"/>
                </a:cubicBezTo>
                <a:cubicBezTo>
                  <a:pt x="35127" y="33945"/>
                  <a:pt x="36538" y="35214"/>
                  <a:pt x="38058" y="36045"/>
                </a:cubicBezTo>
                <a:cubicBezTo>
                  <a:pt x="38077" y="36056"/>
                  <a:pt x="38096" y="36061"/>
                  <a:pt x="38115" y="36061"/>
                </a:cubicBezTo>
                <a:cubicBezTo>
                  <a:pt x="38205" y="36061"/>
                  <a:pt x="38277" y="35951"/>
                  <a:pt x="38199" y="35873"/>
                </a:cubicBezTo>
                <a:cubicBezTo>
                  <a:pt x="36945" y="34776"/>
                  <a:pt x="35550" y="33819"/>
                  <a:pt x="34234" y="32769"/>
                </a:cubicBezTo>
                <a:lnTo>
                  <a:pt x="34234" y="32769"/>
                </a:lnTo>
                <a:cubicBezTo>
                  <a:pt x="34970" y="32848"/>
                  <a:pt x="35691" y="32895"/>
                  <a:pt x="36412" y="32957"/>
                </a:cubicBezTo>
                <a:cubicBezTo>
                  <a:pt x="37839" y="34117"/>
                  <a:pt x="39265" y="35277"/>
                  <a:pt x="40739" y="36374"/>
                </a:cubicBezTo>
                <a:lnTo>
                  <a:pt x="40676" y="36374"/>
                </a:lnTo>
                <a:cubicBezTo>
                  <a:pt x="39218" y="36280"/>
                  <a:pt x="37776" y="36186"/>
                  <a:pt x="36318" y="36092"/>
                </a:cubicBezTo>
                <a:cubicBezTo>
                  <a:pt x="35644" y="35403"/>
                  <a:pt x="34798" y="34870"/>
                  <a:pt x="34030" y="34290"/>
                </a:cubicBezTo>
                <a:cubicBezTo>
                  <a:pt x="33262" y="33710"/>
                  <a:pt x="32509" y="33114"/>
                  <a:pt x="31741" y="32534"/>
                </a:cubicBezTo>
                <a:close/>
                <a:moveTo>
                  <a:pt x="36836" y="32989"/>
                </a:moveTo>
                <a:lnTo>
                  <a:pt x="36836" y="32989"/>
                </a:lnTo>
                <a:cubicBezTo>
                  <a:pt x="37431" y="33020"/>
                  <a:pt x="38027" y="33051"/>
                  <a:pt x="38622" y="33083"/>
                </a:cubicBezTo>
                <a:cubicBezTo>
                  <a:pt x="40143" y="34227"/>
                  <a:pt x="41616" y="35418"/>
                  <a:pt x="43121" y="36578"/>
                </a:cubicBezTo>
                <a:cubicBezTo>
                  <a:pt x="42416" y="36515"/>
                  <a:pt x="41710" y="36453"/>
                  <a:pt x="41052" y="36406"/>
                </a:cubicBezTo>
                <a:cubicBezTo>
                  <a:pt x="41068" y="36359"/>
                  <a:pt x="41052" y="36312"/>
                  <a:pt x="41021" y="36280"/>
                </a:cubicBezTo>
                <a:cubicBezTo>
                  <a:pt x="39657" y="35136"/>
                  <a:pt x="38246" y="34055"/>
                  <a:pt x="36836" y="32989"/>
                </a:cubicBezTo>
                <a:close/>
                <a:moveTo>
                  <a:pt x="47792" y="32471"/>
                </a:moveTo>
                <a:cubicBezTo>
                  <a:pt x="49062" y="33678"/>
                  <a:pt x="50394" y="34948"/>
                  <a:pt x="51836" y="35920"/>
                </a:cubicBezTo>
                <a:cubicBezTo>
                  <a:pt x="51460" y="36092"/>
                  <a:pt x="51068" y="36218"/>
                  <a:pt x="50660" y="36327"/>
                </a:cubicBezTo>
                <a:cubicBezTo>
                  <a:pt x="49203" y="35167"/>
                  <a:pt x="47729" y="34086"/>
                  <a:pt x="46366" y="32801"/>
                </a:cubicBezTo>
                <a:cubicBezTo>
                  <a:pt x="46344" y="32779"/>
                  <a:pt x="46318" y="32770"/>
                  <a:pt x="46294" y="32770"/>
                </a:cubicBezTo>
                <a:cubicBezTo>
                  <a:pt x="46212" y="32770"/>
                  <a:pt x="46137" y="32870"/>
                  <a:pt x="46209" y="32942"/>
                </a:cubicBezTo>
                <a:cubicBezTo>
                  <a:pt x="47494" y="34180"/>
                  <a:pt x="48858" y="35434"/>
                  <a:pt x="50363" y="36406"/>
                </a:cubicBezTo>
                <a:cubicBezTo>
                  <a:pt x="50033" y="36484"/>
                  <a:pt x="49704" y="36547"/>
                  <a:pt x="49375" y="36610"/>
                </a:cubicBezTo>
                <a:cubicBezTo>
                  <a:pt x="49375" y="36594"/>
                  <a:pt x="49359" y="36562"/>
                  <a:pt x="49344" y="36562"/>
                </a:cubicBezTo>
                <a:cubicBezTo>
                  <a:pt x="47870" y="35324"/>
                  <a:pt x="46334" y="34196"/>
                  <a:pt x="44892" y="32926"/>
                </a:cubicBezTo>
                <a:cubicBezTo>
                  <a:pt x="45848" y="32832"/>
                  <a:pt x="46820" y="32691"/>
                  <a:pt x="47792" y="32471"/>
                </a:cubicBezTo>
                <a:close/>
                <a:moveTo>
                  <a:pt x="44673" y="32957"/>
                </a:moveTo>
                <a:cubicBezTo>
                  <a:pt x="46036" y="34274"/>
                  <a:pt x="47510" y="35606"/>
                  <a:pt x="49109" y="36641"/>
                </a:cubicBezTo>
                <a:cubicBezTo>
                  <a:pt x="48732" y="36688"/>
                  <a:pt x="48372" y="36719"/>
                  <a:pt x="47996" y="36751"/>
                </a:cubicBezTo>
                <a:cubicBezTo>
                  <a:pt x="47980" y="36719"/>
                  <a:pt x="47964" y="36704"/>
                  <a:pt x="47949" y="36688"/>
                </a:cubicBezTo>
                <a:cubicBezTo>
                  <a:pt x="46193" y="35591"/>
                  <a:pt x="44532" y="34478"/>
                  <a:pt x="42996" y="33083"/>
                </a:cubicBezTo>
                <a:cubicBezTo>
                  <a:pt x="43529" y="33051"/>
                  <a:pt x="44061" y="33020"/>
                  <a:pt x="44594" y="32957"/>
                </a:cubicBezTo>
                <a:close/>
                <a:moveTo>
                  <a:pt x="42776" y="33083"/>
                </a:moveTo>
                <a:cubicBezTo>
                  <a:pt x="44187" y="34509"/>
                  <a:pt x="45817" y="35841"/>
                  <a:pt x="47588" y="36766"/>
                </a:cubicBezTo>
                <a:cubicBezTo>
                  <a:pt x="47319" y="36776"/>
                  <a:pt x="47047" y="36780"/>
                  <a:pt x="46775" y="36780"/>
                </a:cubicBezTo>
                <a:cubicBezTo>
                  <a:pt x="45684" y="36780"/>
                  <a:pt x="44576" y="36710"/>
                  <a:pt x="43497" y="36610"/>
                </a:cubicBezTo>
                <a:cubicBezTo>
                  <a:pt x="43497" y="36594"/>
                  <a:pt x="43497" y="36578"/>
                  <a:pt x="43482" y="36562"/>
                </a:cubicBezTo>
                <a:cubicBezTo>
                  <a:pt x="42055" y="35324"/>
                  <a:pt x="40503" y="34180"/>
                  <a:pt x="38936" y="33098"/>
                </a:cubicBezTo>
                <a:lnTo>
                  <a:pt x="38936" y="33098"/>
                </a:lnTo>
                <a:cubicBezTo>
                  <a:pt x="39594" y="33114"/>
                  <a:pt x="40253" y="33130"/>
                  <a:pt x="40911" y="33130"/>
                </a:cubicBezTo>
                <a:cubicBezTo>
                  <a:pt x="42337" y="34478"/>
                  <a:pt x="43889" y="35669"/>
                  <a:pt x="45598" y="36594"/>
                </a:cubicBezTo>
                <a:cubicBezTo>
                  <a:pt x="45616" y="36603"/>
                  <a:pt x="45635" y="36607"/>
                  <a:pt x="45652" y="36607"/>
                </a:cubicBezTo>
                <a:cubicBezTo>
                  <a:pt x="45751" y="36607"/>
                  <a:pt x="45816" y="36472"/>
                  <a:pt x="45723" y="36406"/>
                </a:cubicBezTo>
                <a:cubicBezTo>
                  <a:pt x="44093" y="35465"/>
                  <a:pt x="42572" y="34399"/>
                  <a:pt x="41177" y="33130"/>
                </a:cubicBezTo>
                <a:cubicBezTo>
                  <a:pt x="41710" y="33130"/>
                  <a:pt x="42243" y="33114"/>
                  <a:pt x="42776" y="33083"/>
                </a:cubicBezTo>
                <a:close/>
                <a:moveTo>
                  <a:pt x="30441" y="0"/>
                </a:moveTo>
                <a:cubicBezTo>
                  <a:pt x="28224" y="0"/>
                  <a:pt x="26013" y="384"/>
                  <a:pt x="23951" y="1186"/>
                </a:cubicBezTo>
                <a:cubicBezTo>
                  <a:pt x="21052" y="2298"/>
                  <a:pt x="18042" y="4477"/>
                  <a:pt x="17290" y="7675"/>
                </a:cubicBezTo>
                <a:cubicBezTo>
                  <a:pt x="16686" y="7471"/>
                  <a:pt x="16075" y="7377"/>
                  <a:pt x="15469" y="7377"/>
                </a:cubicBezTo>
                <a:cubicBezTo>
                  <a:pt x="10615" y="7377"/>
                  <a:pt x="6122" y="13419"/>
                  <a:pt x="8951" y="17628"/>
                </a:cubicBezTo>
                <a:cubicBezTo>
                  <a:pt x="8250" y="17260"/>
                  <a:pt x="7532" y="17095"/>
                  <a:pt x="6822" y="17095"/>
                </a:cubicBezTo>
                <a:cubicBezTo>
                  <a:pt x="3597" y="17095"/>
                  <a:pt x="553" y="20507"/>
                  <a:pt x="142" y="23835"/>
                </a:cubicBezTo>
                <a:cubicBezTo>
                  <a:pt x="1" y="24932"/>
                  <a:pt x="79" y="26061"/>
                  <a:pt x="408" y="27095"/>
                </a:cubicBezTo>
                <a:cubicBezTo>
                  <a:pt x="393" y="27127"/>
                  <a:pt x="377" y="27142"/>
                  <a:pt x="377" y="27189"/>
                </a:cubicBezTo>
                <a:cubicBezTo>
                  <a:pt x="973" y="29164"/>
                  <a:pt x="2430" y="30528"/>
                  <a:pt x="4014" y="31782"/>
                </a:cubicBezTo>
                <a:cubicBezTo>
                  <a:pt x="5675" y="33114"/>
                  <a:pt x="7384" y="34493"/>
                  <a:pt x="9374" y="35293"/>
                </a:cubicBezTo>
                <a:cubicBezTo>
                  <a:pt x="10409" y="35700"/>
                  <a:pt x="11459" y="35888"/>
                  <a:pt x="12540" y="35967"/>
                </a:cubicBezTo>
                <a:cubicBezTo>
                  <a:pt x="12572" y="35983"/>
                  <a:pt x="12587" y="36014"/>
                  <a:pt x="12619" y="36030"/>
                </a:cubicBezTo>
                <a:cubicBezTo>
                  <a:pt x="12637" y="36043"/>
                  <a:pt x="12656" y="36049"/>
                  <a:pt x="12673" y="36049"/>
                </a:cubicBezTo>
                <a:cubicBezTo>
                  <a:pt x="12716" y="36049"/>
                  <a:pt x="12753" y="36016"/>
                  <a:pt x="12776" y="35983"/>
                </a:cubicBezTo>
                <a:cubicBezTo>
                  <a:pt x="13133" y="36000"/>
                  <a:pt x="13491" y="36006"/>
                  <a:pt x="13850" y="36006"/>
                </a:cubicBezTo>
                <a:cubicBezTo>
                  <a:pt x="14815" y="36006"/>
                  <a:pt x="15786" y="35958"/>
                  <a:pt x="16757" y="35936"/>
                </a:cubicBezTo>
                <a:cubicBezTo>
                  <a:pt x="17832" y="35905"/>
                  <a:pt x="18909" y="35891"/>
                  <a:pt x="19988" y="35891"/>
                </a:cubicBezTo>
                <a:cubicBezTo>
                  <a:pt x="21678" y="35891"/>
                  <a:pt x="23371" y="35925"/>
                  <a:pt x="25064" y="35983"/>
                </a:cubicBezTo>
                <a:cubicBezTo>
                  <a:pt x="25895" y="36014"/>
                  <a:pt x="26741" y="36045"/>
                  <a:pt x="27572" y="36077"/>
                </a:cubicBezTo>
                <a:lnTo>
                  <a:pt x="27619" y="36077"/>
                </a:lnTo>
                <a:cubicBezTo>
                  <a:pt x="32384" y="36296"/>
                  <a:pt x="37149" y="36657"/>
                  <a:pt x="41898" y="36986"/>
                </a:cubicBezTo>
                <a:cubicBezTo>
                  <a:pt x="43472" y="37095"/>
                  <a:pt x="45157" y="37260"/>
                  <a:pt x="46826" y="37260"/>
                </a:cubicBezTo>
                <a:cubicBezTo>
                  <a:pt x="49698" y="37260"/>
                  <a:pt x="52521" y="36773"/>
                  <a:pt x="54642" y="34682"/>
                </a:cubicBezTo>
                <a:cubicBezTo>
                  <a:pt x="57776" y="31562"/>
                  <a:pt x="57776" y="26562"/>
                  <a:pt x="54845" y="23318"/>
                </a:cubicBezTo>
                <a:cubicBezTo>
                  <a:pt x="54814" y="23286"/>
                  <a:pt x="54783" y="23271"/>
                  <a:pt x="54751" y="23255"/>
                </a:cubicBezTo>
                <a:cubicBezTo>
                  <a:pt x="54704" y="23145"/>
                  <a:pt x="54657" y="23051"/>
                  <a:pt x="54610" y="22942"/>
                </a:cubicBezTo>
                <a:cubicBezTo>
                  <a:pt x="54124" y="22017"/>
                  <a:pt x="53403" y="21264"/>
                  <a:pt x="52541" y="20747"/>
                </a:cubicBezTo>
                <a:cubicBezTo>
                  <a:pt x="52573" y="20371"/>
                  <a:pt x="52604" y="20010"/>
                  <a:pt x="52620" y="19634"/>
                </a:cubicBezTo>
                <a:cubicBezTo>
                  <a:pt x="52629" y="19637"/>
                  <a:pt x="52638" y="19639"/>
                  <a:pt x="52646" y="19639"/>
                </a:cubicBezTo>
                <a:cubicBezTo>
                  <a:pt x="52724" y="19639"/>
                  <a:pt x="52767" y="19518"/>
                  <a:pt x="52682" y="19462"/>
                </a:cubicBezTo>
                <a:cubicBezTo>
                  <a:pt x="52667" y="19462"/>
                  <a:pt x="52635" y="19446"/>
                  <a:pt x="52620" y="19430"/>
                </a:cubicBezTo>
                <a:cubicBezTo>
                  <a:pt x="52745" y="15010"/>
                  <a:pt x="51366" y="10684"/>
                  <a:pt x="48294" y="7424"/>
                </a:cubicBezTo>
                <a:cubicBezTo>
                  <a:pt x="45300" y="4226"/>
                  <a:pt x="41256" y="2283"/>
                  <a:pt x="37055" y="1154"/>
                </a:cubicBezTo>
                <a:cubicBezTo>
                  <a:pt x="34947" y="396"/>
                  <a:pt x="32691" y="0"/>
                  <a:pt x="3044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69CC3-712D-2AC2-72D0-2107483C9FD5}"/>
              </a:ext>
            </a:extLst>
          </p:cNvPr>
          <p:cNvSpPr txBox="1"/>
          <p:nvPr/>
        </p:nvSpPr>
        <p:spPr>
          <a:xfrm>
            <a:off x="445793" y="493111"/>
            <a:ext cx="10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3</a:t>
            </a:r>
            <a:endParaRPr lang="en-IN" sz="1600" b="1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010EB-D2C6-69A5-E61A-C9330A225396}"/>
              </a:ext>
            </a:extLst>
          </p:cNvPr>
          <p:cNvSpPr txBox="1"/>
          <p:nvPr/>
        </p:nvSpPr>
        <p:spPr>
          <a:xfrm>
            <a:off x="1736625" y="493111"/>
            <a:ext cx="279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Offloading Decision</a:t>
            </a:r>
            <a:endParaRPr lang="en-IN" sz="2400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F54B6-22E0-A5BF-3FC0-DEF0269FCCD6}"/>
              </a:ext>
            </a:extLst>
          </p:cNvPr>
          <p:cNvSpPr txBox="1"/>
          <p:nvPr/>
        </p:nvSpPr>
        <p:spPr>
          <a:xfrm>
            <a:off x="405237" y="1704668"/>
            <a:ext cx="8035414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Offloading applications help to execute applications in parallel or in a distributed manner.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computation cost of an application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956FC-6556-42A0-9962-41E0E17D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792502"/>
            <a:ext cx="4910049" cy="12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61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241185" y="1890139"/>
            <a:ext cx="45066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Issues and Challenges of Mobile Ad Hoc Cloud</a:t>
            </a:r>
            <a:endParaRPr sz="4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1B68F-5B96-4B2A-50B8-7C71825384A0}"/>
              </a:ext>
            </a:extLst>
          </p:cNvPr>
          <p:cNvGrpSpPr/>
          <p:nvPr/>
        </p:nvGrpSpPr>
        <p:grpSpPr>
          <a:xfrm>
            <a:off x="4722020" y="72731"/>
            <a:ext cx="4290204" cy="3493900"/>
            <a:chOff x="457200" y="1251450"/>
            <a:chExt cx="4240197" cy="3493900"/>
          </a:xfrm>
        </p:grpSpPr>
        <p:sp>
          <p:nvSpPr>
            <p:cNvPr id="237" name="Google Shape;237;p22"/>
            <p:cNvSpPr/>
            <p:nvPr/>
          </p:nvSpPr>
          <p:spPr>
            <a:xfrm>
              <a:off x="1158325" y="1693800"/>
              <a:ext cx="2637833" cy="2750116"/>
            </a:xfrm>
            <a:custGeom>
              <a:avLst/>
              <a:gdLst/>
              <a:ahLst/>
              <a:cxnLst/>
              <a:rect l="l" t="t" r="r" b="b"/>
              <a:pathLst>
                <a:path w="98749" h="100077" extrusionOk="0">
                  <a:moveTo>
                    <a:pt x="95465" y="1"/>
                  </a:moveTo>
                  <a:lnTo>
                    <a:pt x="95465" y="10227"/>
                  </a:lnTo>
                  <a:lnTo>
                    <a:pt x="95465" y="12783"/>
                  </a:lnTo>
                  <a:lnTo>
                    <a:pt x="95415" y="13610"/>
                  </a:lnTo>
                  <a:lnTo>
                    <a:pt x="95390" y="14011"/>
                  </a:lnTo>
                  <a:cubicBezTo>
                    <a:pt x="95390" y="14136"/>
                    <a:pt x="95365" y="14287"/>
                    <a:pt x="95340" y="14412"/>
                  </a:cubicBezTo>
                  <a:cubicBezTo>
                    <a:pt x="95290" y="14663"/>
                    <a:pt x="95265" y="14938"/>
                    <a:pt x="95215" y="15189"/>
                  </a:cubicBezTo>
                  <a:lnTo>
                    <a:pt x="95014" y="15966"/>
                  </a:lnTo>
                  <a:cubicBezTo>
                    <a:pt x="94989" y="16091"/>
                    <a:pt x="94964" y="16217"/>
                    <a:pt x="94914" y="16342"/>
                  </a:cubicBezTo>
                  <a:lnTo>
                    <a:pt x="94788" y="16718"/>
                  </a:lnTo>
                  <a:cubicBezTo>
                    <a:pt x="94688" y="16968"/>
                    <a:pt x="94613" y="17219"/>
                    <a:pt x="94513" y="17470"/>
                  </a:cubicBezTo>
                  <a:cubicBezTo>
                    <a:pt x="94262" y="17946"/>
                    <a:pt x="94062" y="18447"/>
                    <a:pt x="93761" y="18873"/>
                  </a:cubicBezTo>
                  <a:cubicBezTo>
                    <a:pt x="93510" y="19349"/>
                    <a:pt x="93159" y="19750"/>
                    <a:pt x="92859" y="20202"/>
                  </a:cubicBezTo>
                  <a:cubicBezTo>
                    <a:pt x="92683" y="20402"/>
                    <a:pt x="92483" y="20577"/>
                    <a:pt x="92307" y="20778"/>
                  </a:cubicBezTo>
                  <a:lnTo>
                    <a:pt x="92057" y="21104"/>
                  </a:lnTo>
                  <a:lnTo>
                    <a:pt x="91756" y="21354"/>
                  </a:lnTo>
                  <a:cubicBezTo>
                    <a:pt x="91555" y="21530"/>
                    <a:pt x="91355" y="21730"/>
                    <a:pt x="91154" y="21906"/>
                  </a:cubicBezTo>
                  <a:cubicBezTo>
                    <a:pt x="90929" y="22056"/>
                    <a:pt x="90728" y="22207"/>
                    <a:pt x="90503" y="22382"/>
                  </a:cubicBezTo>
                  <a:cubicBezTo>
                    <a:pt x="89626" y="22958"/>
                    <a:pt x="88698" y="23510"/>
                    <a:pt x="87671" y="23836"/>
                  </a:cubicBezTo>
                  <a:lnTo>
                    <a:pt x="87320" y="23961"/>
                  </a:lnTo>
                  <a:cubicBezTo>
                    <a:pt x="87194" y="24011"/>
                    <a:pt x="87044" y="24036"/>
                    <a:pt x="86919" y="24061"/>
                  </a:cubicBezTo>
                  <a:cubicBezTo>
                    <a:pt x="86668" y="24136"/>
                    <a:pt x="86418" y="24187"/>
                    <a:pt x="86167" y="24262"/>
                  </a:cubicBezTo>
                  <a:cubicBezTo>
                    <a:pt x="85891" y="24312"/>
                    <a:pt x="85615" y="24337"/>
                    <a:pt x="85365" y="24387"/>
                  </a:cubicBezTo>
                  <a:cubicBezTo>
                    <a:pt x="85240" y="24412"/>
                    <a:pt x="85114" y="24437"/>
                    <a:pt x="84964" y="24437"/>
                  </a:cubicBezTo>
                  <a:lnTo>
                    <a:pt x="84563" y="24462"/>
                  </a:lnTo>
                  <a:lnTo>
                    <a:pt x="83736" y="24512"/>
                  </a:lnTo>
                  <a:lnTo>
                    <a:pt x="72808" y="24512"/>
                  </a:lnTo>
                  <a:lnTo>
                    <a:pt x="71931" y="24562"/>
                  </a:lnTo>
                  <a:cubicBezTo>
                    <a:pt x="71355" y="24588"/>
                    <a:pt x="70753" y="24588"/>
                    <a:pt x="70177" y="24663"/>
                  </a:cubicBezTo>
                  <a:lnTo>
                    <a:pt x="68447" y="24938"/>
                  </a:lnTo>
                  <a:cubicBezTo>
                    <a:pt x="66142" y="25364"/>
                    <a:pt x="63886" y="26066"/>
                    <a:pt x="61781" y="27144"/>
                  </a:cubicBezTo>
                  <a:lnTo>
                    <a:pt x="61004" y="27520"/>
                  </a:lnTo>
                  <a:cubicBezTo>
                    <a:pt x="60728" y="27645"/>
                    <a:pt x="60503" y="27821"/>
                    <a:pt x="60252" y="27971"/>
                  </a:cubicBezTo>
                  <a:lnTo>
                    <a:pt x="58748" y="28873"/>
                  </a:lnTo>
                  <a:cubicBezTo>
                    <a:pt x="57796" y="29575"/>
                    <a:pt x="56843" y="30227"/>
                    <a:pt x="55991" y="31054"/>
                  </a:cubicBezTo>
                  <a:cubicBezTo>
                    <a:pt x="55565" y="31455"/>
                    <a:pt x="55114" y="31831"/>
                    <a:pt x="54713" y="32257"/>
                  </a:cubicBezTo>
                  <a:lnTo>
                    <a:pt x="53535" y="33560"/>
                  </a:lnTo>
                  <a:cubicBezTo>
                    <a:pt x="53159" y="33986"/>
                    <a:pt x="52808" y="34462"/>
                    <a:pt x="52457" y="34938"/>
                  </a:cubicBezTo>
                  <a:lnTo>
                    <a:pt x="51931" y="35640"/>
                  </a:lnTo>
                  <a:cubicBezTo>
                    <a:pt x="51781" y="35866"/>
                    <a:pt x="51630" y="36141"/>
                    <a:pt x="51480" y="36392"/>
                  </a:cubicBezTo>
                  <a:cubicBezTo>
                    <a:pt x="51154" y="36893"/>
                    <a:pt x="50853" y="37395"/>
                    <a:pt x="50553" y="37896"/>
                  </a:cubicBezTo>
                  <a:lnTo>
                    <a:pt x="49801" y="39475"/>
                  </a:lnTo>
                  <a:cubicBezTo>
                    <a:pt x="49675" y="39725"/>
                    <a:pt x="49525" y="40001"/>
                    <a:pt x="49425" y="40277"/>
                  </a:cubicBezTo>
                  <a:lnTo>
                    <a:pt x="49124" y="41104"/>
                  </a:lnTo>
                  <a:cubicBezTo>
                    <a:pt x="48924" y="41655"/>
                    <a:pt x="48698" y="42182"/>
                    <a:pt x="48548" y="42758"/>
                  </a:cubicBezTo>
                  <a:cubicBezTo>
                    <a:pt x="48247" y="43886"/>
                    <a:pt x="47946" y="45014"/>
                    <a:pt x="47796" y="46192"/>
                  </a:cubicBezTo>
                  <a:lnTo>
                    <a:pt x="47670" y="47069"/>
                  </a:lnTo>
                  <a:lnTo>
                    <a:pt x="47595" y="47495"/>
                  </a:lnTo>
                  <a:lnTo>
                    <a:pt x="47570" y="47921"/>
                  </a:lnTo>
                  <a:lnTo>
                    <a:pt x="47495" y="49675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70" y="55791"/>
                  </a:lnTo>
                  <a:lnTo>
                    <a:pt x="47445" y="55991"/>
                  </a:lnTo>
                  <a:cubicBezTo>
                    <a:pt x="47445" y="56267"/>
                    <a:pt x="47420" y="56518"/>
                    <a:pt x="47420" y="56793"/>
                  </a:cubicBezTo>
                  <a:cubicBezTo>
                    <a:pt x="47395" y="57069"/>
                    <a:pt x="47320" y="57320"/>
                    <a:pt x="47294" y="57595"/>
                  </a:cubicBezTo>
                  <a:lnTo>
                    <a:pt x="47244" y="57971"/>
                  </a:lnTo>
                  <a:cubicBezTo>
                    <a:pt x="47219" y="58122"/>
                    <a:pt x="47169" y="58247"/>
                    <a:pt x="47144" y="58372"/>
                  </a:cubicBezTo>
                  <a:cubicBezTo>
                    <a:pt x="47069" y="58623"/>
                    <a:pt x="47019" y="58873"/>
                    <a:pt x="46944" y="59149"/>
                  </a:cubicBezTo>
                  <a:cubicBezTo>
                    <a:pt x="46868" y="59375"/>
                    <a:pt x="46768" y="59625"/>
                    <a:pt x="46668" y="59876"/>
                  </a:cubicBezTo>
                  <a:cubicBezTo>
                    <a:pt x="46618" y="60001"/>
                    <a:pt x="46593" y="60127"/>
                    <a:pt x="46543" y="60252"/>
                  </a:cubicBezTo>
                  <a:lnTo>
                    <a:pt x="46367" y="60603"/>
                  </a:lnTo>
                  <a:cubicBezTo>
                    <a:pt x="46242" y="60853"/>
                    <a:pt x="46142" y="61104"/>
                    <a:pt x="46016" y="61330"/>
                  </a:cubicBezTo>
                  <a:cubicBezTo>
                    <a:pt x="45490" y="62257"/>
                    <a:pt x="44813" y="63109"/>
                    <a:pt x="44086" y="63886"/>
                  </a:cubicBezTo>
                  <a:lnTo>
                    <a:pt x="43510" y="64412"/>
                  </a:lnTo>
                  <a:cubicBezTo>
                    <a:pt x="43410" y="64513"/>
                    <a:pt x="43310" y="64613"/>
                    <a:pt x="43209" y="64688"/>
                  </a:cubicBezTo>
                  <a:lnTo>
                    <a:pt x="42883" y="64939"/>
                  </a:lnTo>
                  <a:cubicBezTo>
                    <a:pt x="42658" y="65089"/>
                    <a:pt x="42457" y="65264"/>
                    <a:pt x="42232" y="65390"/>
                  </a:cubicBezTo>
                  <a:cubicBezTo>
                    <a:pt x="42006" y="65540"/>
                    <a:pt x="41781" y="65665"/>
                    <a:pt x="41555" y="65816"/>
                  </a:cubicBezTo>
                  <a:cubicBezTo>
                    <a:pt x="40603" y="66317"/>
                    <a:pt x="39650" y="66768"/>
                    <a:pt x="38598" y="66969"/>
                  </a:cubicBezTo>
                  <a:lnTo>
                    <a:pt x="38222" y="67094"/>
                  </a:lnTo>
                  <a:cubicBezTo>
                    <a:pt x="38071" y="67094"/>
                    <a:pt x="37946" y="67119"/>
                    <a:pt x="37821" y="67144"/>
                  </a:cubicBezTo>
                  <a:cubicBezTo>
                    <a:pt x="37545" y="67169"/>
                    <a:pt x="37294" y="67219"/>
                    <a:pt x="37019" y="67269"/>
                  </a:cubicBezTo>
                  <a:cubicBezTo>
                    <a:pt x="36768" y="67269"/>
                    <a:pt x="36492" y="67269"/>
                    <a:pt x="36217" y="67295"/>
                  </a:cubicBezTo>
                  <a:lnTo>
                    <a:pt x="35816" y="67320"/>
                  </a:lnTo>
                  <a:lnTo>
                    <a:pt x="25590" y="67320"/>
                  </a:lnTo>
                  <a:lnTo>
                    <a:pt x="24713" y="67370"/>
                  </a:lnTo>
                  <a:lnTo>
                    <a:pt x="22984" y="67470"/>
                  </a:lnTo>
                  <a:lnTo>
                    <a:pt x="21229" y="67721"/>
                  </a:lnTo>
                  <a:cubicBezTo>
                    <a:pt x="20953" y="67771"/>
                    <a:pt x="20653" y="67796"/>
                    <a:pt x="20377" y="67871"/>
                  </a:cubicBezTo>
                  <a:lnTo>
                    <a:pt x="19525" y="68071"/>
                  </a:lnTo>
                  <a:cubicBezTo>
                    <a:pt x="18948" y="68222"/>
                    <a:pt x="18372" y="68347"/>
                    <a:pt x="17821" y="68523"/>
                  </a:cubicBezTo>
                  <a:cubicBezTo>
                    <a:pt x="16718" y="68924"/>
                    <a:pt x="15590" y="69300"/>
                    <a:pt x="14562" y="69851"/>
                  </a:cubicBezTo>
                  <a:lnTo>
                    <a:pt x="13760" y="70227"/>
                  </a:lnTo>
                  <a:lnTo>
                    <a:pt x="13359" y="70427"/>
                  </a:lnTo>
                  <a:lnTo>
                    <a:pt x="12984" y="70653"/>
                  </a:lnTo>
                  <a:lnTo>
                    <a:pt x="11505" y="71555"/>
                  </a:lnTo>
                  <a:cubicBezTo>
                    <a:pt x="11004" y="71881"/>
                    <a:pt x="10552" y="72257"/>
                    <a:pt x="10076" y="72583"/>
                  </a:cubicBezTo>
                  <a:lnTo>
                    <a:pt x="9374" y="73134"/>
                  </a:lnTo>
                  <a:cubicBezTo>
                    <a:pt x="9149" y="73310"/>
                    <a:pt x="8923" y="73510"/>
                    <a:pt x="8723" y="73711"/>
                  </a:cubicBezTo>
                  <a:cubicBezTo>
                    <a:pt x="8272" y="74087"/>
                    <a:pt x="7846" y="74488"/>
                    <a:pt x="7420" y="74889"/>
                  </a:cubicBezTo>
                  <a:lnTo>
                    <a:pt x="6242" y="76192"/>
                  </a:lnTo>
                  <a:cubicBezTo>
                    <a:pt x="4738" y="77971"/>
                    <a:pt x="3410" y="79926"/>
                    <a:pt x="2432" y="82057"/>
                  </a:cubicBezTo>
                  <a:lnTo>
                    <a:pt x="2056" y="82859"/>
                  </a:lnTo>
                  <a:cubicBezTo>
                    <a:pt x="1956" y="83134"/>
                    <a:pt x="1856" y="83410"/>
                    <a:pt x="1755" y="83686"/>
                  </a:cubicBezTo>
                  <a:cubicBezTo>
                    <a:pt x="1555" y="84237"/>
                    <a:pt x="1329" y="84788"/>
                    <a:pt x="1154" y="85340"/>
                  </a:cubicBezTo>
                  <a:lnTo>
                    <a:pt x="703" y="87044"/>
                  </a:lnTo>
                  <a:cubicBezTo>
                    <a:pt x="628" y="87320"/>
                    <a:pt x="552" y="87595"/>
                    <a:pt x="502" y="87896"/>
                  </a:cubicBezTo>
                  <a:lnTo>
                    <a:pt x="377" y="88748"/>
                  </a:lnTo>
                  <a:cubicBezTo>
                    <a:pt x="277" y="89325"/>
                    <a:pt x="176" y="89926"/>
                    <a:pt x="126" y="90503"/>
                  </a:cubicBezTo>
                  <a:lnTo>
                    <a:pt x="26" y="92257"/>
                  </a:lnTo>
                  <a:lnTo>
                    <a:pt x="26" y="926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309" y="92708"/>
                  </a:lnTo>
                  <a:lnTo>
                    <a:pt x="3309" y="92332"/>
                  </a:lnTo>
                  <a:lnTo>
                    <a:pt x="3384" y="90803"/>
                  </a:lnTo>
                  <a:cubicBezTo>
                    <a:pt x="3435" y="90302"/>
                    <a:pt x="3535" y="89801"/>
                    <a:pt x="3610" y="89275"/>
                  </a:cubicBezTo>
                  <a:lnTo>
                    <a:pt x="3735" y="88523"/>
                  </a:lnTo>
                  <a:cubicBezTo>
                    <a:pt x="3760" y="88272"/>
                    <a:pt x="3836" y="88021"/>
                    <a:pt x="3911" y="87796"/>
                  </a:cubicBezTo>
                  <a:lnTo>
                    <a:pt x="4287" y="86292"/>
                  </a:lnTo>
                  <a:cubicBezTo>
                    <a:pt x="4462" y="85816"/>
                    <a:pt x="4638" y="85340"/>
                    <a:pt x="4813" y="84864"/>
                  </a:cubicBezTo>
                  <a:cubicBezTo>
                    <a:pt x="4888" y="84613"/>
                    <a:pt x="4988" y="84387"/>
                    <a:pt x="5089" y="84137"/>
                  </a:cubicBezTo>
                  <a:lnTo>
                    <a:pt x="5415" y="83460"/>
                  </a:lnTo>
                  <a:cubicBezTo>
                    <a:pt x="6242" y="81580"/>
                    <a:pt x="7420" y="79876"/>
                    <a:pt x="8723" y="78322"/>
                  </a:cubicBezTo>
                  <a:lnTo>
                    <a:pt x="9750" y="77194"/>
                  </a:lnTo>
                  <a:cubicBezTo>
                    <a:pt x="10126" y="76843"/>
                    <a:pt x="10502" y="76518"/>
                    <a:pt x="10878" y="76167"/>
                  </a:cubicBezTo>
                  <a:cubicBezTo>
                    <a:pt x="11079" y="75991"/>
                    <a:pt x="11254" y="75816"/>
                    <a:pt x="11455" y="75665"/>
                  </a:cubicBezTo>
                  <a:lnTo>
                    <a:pt x="12056" y="75189"/>
                  </a:lnTo>
                  <a:cubicBezTo>
                    <a:pt x="12482" y="74889"/>
                    <a:pt x="12883" y="74563"/>
                    <a:pt x="13309" y="74312"/>
                  </a:cubicBezTo>
                  <a:lnTo>
                    <a:pt x="14613" y="73510"/>
                  </a:lnTo>
                  <a:lnTo>
                    <a:pt x="14938" y="73310"/>
                  </a:lnTo>
                  <a:lnTo>
                    <a:pt x="15289" y="73134"/>
                  </a:lnTo>
                  <a:lnTo>
                    <a:pt x="15966" y="72808"/>
                  </a:lnTo>
                  <a:cubicBezTo>
                    <a:pt x="16868" y="72332"/>
                    <a:pt x="17846" y="72006"/>
                    <a:pt x="18823" y="71655"/>
                  </a:cubicBezTo>
                  <a:cubicBezTo>
                    <a:pt x="19299" y="71505"/>
                    <a:pt x="19801" y="71405"/>
                    <a:pt x="20302" y="71254"/>
                  </a:cubicBezTo>
                  <a:lnTo>
                    <a:pt x="21029" y="71079"/>
                  </a:lnTo>
                  <a:cubicBezTo>
                    <a:pt x="21279" y="71029"/>
                    <a:pt x="21530" y="71004"/>
                    <a:pt x="21781" y="70954"/>
                  </a:cubicBezTo>
                  <a:lnTo>
                    <a:pt x="23309" y="70728"/>
                  </a:lnTo>
                  <a:lnTo>
                    <a:pt x="24838" y="70653"/>
                  </a:lnTo>
                  <a:lnTo>
                    <a:pt x="25590" y="70603"/>
                  </a:lnTo>
                  <a:lnTo>
                    <a:pt x="35816" y="70603"/>
                  </a:lnTo>
                  <a:lnTo>
                    <a:pt x="36342" y="70578"/>
                  </a:lnTo>
                  <a:lnTo>
                    <a:pt x="37370" y="70528"/>
                  </a:lnTo>
                  <a:lnTo>
                    <a:pt x="38372" y="70377"/>
                  </a:lnTo>
                  <a:cubicBezTo>
                    <a:pt x="38548" y="70352"/>
                    <a:pt x="38698" y="70327"/>
                    <a:pt x="38873" y="70302"/>
                  </a:cubicBezTo>
                  <a:lnTo>
                    <a:pt x="39375" y="70177"/>
                  </a:lnTo>
                  <a:cubicBezTo>
                    <a:pt x="40703" y="69876"/>
                    <a:pt x="41956" y="69300"/>
                    <a:pt x="43159" y="68673"/>
                  </a:cubicBezTo>
                  <a:lnTo>
                    <a:pt x="44036" y="68147"/>
                  </a:lnTo>
                  <a:cubicBezTo>
                    <a:pt x="44337" y="67971"/>
                    <a:pt x="44588" y="67746"/>
                    <a:pt x="44863" y="67545"/>
                  </a:cubicBezTo>
                  <a:lnTo>
                    <a:pt x="45289" y="67244"/>
                  </a:lnTo>
                  <a:cubicBezTo>
                    <a:pt x="45415" y="67119"/>
                    <a:pt x="45540" y="66994"/>
                    <a:pt x="45665" y="66894"/>
                  </a:cubicBezTo>
                  <a:cubicBezTo>
                    <a:pt x="45916" y="66668"/>
                    <a:pt x="46167" y="66442"/>
                    <a:pt x="46417" y="66192"/>
                  </a:cubicBezTo>
                  <a:cubicBezTo>
                    <a:pt x="47370" y="65214"/>
                    <a:pt x="48197" y="64112"/>
                    <a:pt x="48873" y="62934"/>
                  </a:cubicBezTo>
                  <a:cubicBezTo>
                    <a:pt x="49049" y="62633"/>
                    <a:pt x="49174" y="62307"/>
                    <a:pt x="49325" y="62006"/>
                  </a:cubicBezTo>
                  <a:lnTo>
                    <a:pt x="49550" y="61555"/>
                  </a:lnTo>
                  <a:cubicBezTo>
                    <a:pt x="49625" y="61405"/>
                    <a:pt x="49675" y="61229"/>
                    <a:pt x="49726" y="61079"/>
                  </a:cubicBezTo>
                  <a:lnTo>
                    <a:pt x="50102" y="60102"/>
                  </a:lnTo>
                  <a:lnTo>
                    <a:pt x="50352" y="59124"/>
                  </a:lnTo>
                  <a:cubicBezTo>
                    <a:pt x="50377" y="58949"/>
                    <a:pt x="50427" y="58798"/>
                    <a:pt x="50452" y="58623"/>
                  </a:cubicBezTo>
                  <a:lnTo>
                    <a:pt x="50528" y="58122"/>
                  </a:lnTo>
                  <a:cubicBezTo>
                    <a:pt x="50578" y="57771"/>
                    <a:pt x="50653" y="57445"/>
                    <a:pt x="50678" y="57094"/>
                  </a:cubicBezTo>
                  <a:lnTo>
                    <a:pt x="50728" y="56066"/>
                  </a:lnTo>
                  <a:lnTo>
                    <a:pt x="50753" y="55816"/>
                  </a:lnTo>
                  <a:cubicBezTo>
                    <a:pt x="50753" y="55741"/>
                    <a:pt x="50753" y="55640"/>
                    <a:pt x="50753" y="55540"/>
                  </a:cubicBez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78" y="49726"/>
                  </a:lnTo>
                  <a:lnTo>
                    <a:pt x="50853" y="48197"/>
                  </a:lnTo>
                  <a:lnTo>
                    <a:pt x="50878" y="47821"/>
                  </a:lnTo>
                  <a:lnTo>
                    <a:pt x="50929" y="47445"/>
                  </a:lnTo>
                  <a:lnTo>
                    <a:pt x="51029" y="46693"/>
                  </a:lnTo>
                  <a:cubicBezTo>
                    <a:pt x="51154" y="45665"/>
                    <a:pt x="51430" y="44688"/>
                    <a:pt x="51706" y="43685"/>
                  </a:cubicBezTo>
                  <a:cubicBezTo>
                    <a:pt x="51831" y="43209"/>
                    <a:pt x="52031" y="42733"/>
                    <a:pt x="52207" y="42257"/>
                  </a:cubicBezTo>
                  <a:lnTo>
                    <a:pt x="52457" y="41530"/>
                  </a:lnTo>
                  <a:cubicBezTo>
                    <a:pt x="52558" y="41279"/>
                    <a:pt x="52683" y="41054"/>
                    <a:pt x="52783" y="40828"/>
                  </a:cubicBezTo>
                  <a:lnTo>
                    <a:pt x="53460" y="39450"/>
                  </a:lnTo>
                  <a:lnTo>
                    <a:pt x="54237" y="38146"/>
                  </a:lnTo>
                  <a:cubicBezTo>
                    <a:pt x="54387" y="37921"/>
                    <a:pt x="54488" y="37695"/>
                    <a:pt x="54663" y="37495"/>
                  </a:cubicBezTo>
                  <a:lnTo>
                    <a:pt x="55114" y="36893"/>
                  </a:lnTo>
                  <a:cubicBezTo>
                    <a:pt x="55415" y="36492"/>
                    <a:pt x="55691" y="36041"/>
                    <a:pt x="56041" y="35665"/>
                  </a:cubicBezTo>
                  <a:lnTo>
                    <a:pt x="57069" y="34537"/>
                  </a:lnTo>
                  <a:cubicBezTo>
                    <a:pt x="57420" y="34162"/>
                    <a:pt x="57821" y="33836"/>
                    <a:pt x="58172" y="33485"/>
                  </a:cubicBezTo>
                  <a:cubicBezTo>
                    <a:pt x="58924" y="32783"/>
                    <a:pt x="59776" y="32207"/>
                    <a:pt x="60578" y="31605"/>
                  </a:cubicBezTo>
                  <a:lnTo>
                    <a:pt x="61881" y="30803"/>
                  </a:lnTo>
                  <a:cubicBezTo>
                    <a:pt x="62107" y="30678"/>
                    <a:pt x="62307" y="30527"/>
                    <a:pt x="62558" y="30427"/>
                  </a:cubicBezTo>
                  <a:lnTo>
                    <a:pt x="63234" y="30076"/>
                  </a:lnTo>
                  <a:cubicBezTo>
                    <a:pt x="65064" y="29149"/>
                    <a:pt x="67044" y="28547"/>
                    <a:pt x="69024" y="28172"/>
                  </a:cubicBezTo>
                  <a:lnTo>
                    <a:pt x="70553" y="27921"/>
                  </a:lnTo>
                  <a:cubicBezTo>
                    <a:pt x="71054" y="27871"/>
                    <a:pt x="71555" y="27871"/>
                    <a:pt x="72082" y="27821"/>
                  </a:cubicBezTo>
                  <a:cubicBezTo>
                    <a:pt x="72620" y="27796"/>
                    <a:pt x="73078" y="27789"/>
                    <a:pt x="73510" y="27789"/>
                  </a:cubicBezTo>
                  <a:cubicBezTo>
                    <a:pt x="73942" y="27789"/>
                    <a:pt x="74350" y="27796"/>
                    <a:pt x="74788" y="27796"/>
                  </a:cubicBezTo>
                  <a:lnTo>
                    <a:pt x="83736" y="27796"/>
                  </a:lnTo>
                  <a:lnTo>
                    <a:pt x="84788" y="27720"/>
                  </a:lnTo>
                  <a:lnTo>
                    <a:pt x="85290" y="27720"/>
                  </a:lnTo>
                  <a:cubicBezTo>
                    <a:pt x="85465" y="27695"/>
                    <a:pt x="85615" y="27670"/>
                    <a:pt x="85791" y="27645"/>
                  </a:cubicBezTo>
                  <a:lnTo>
                    <a:pt x="86819" y="27495"/>
                  </a:lnTo>
                  <a:lnTo>
                    <a:pt x="87796" y="27219"/>
                  </a:lnTo>
                  <a:cubicBezTo>
                    <a:pt x="87971" y="27194"/>
                    <a:pt x="88122" y="27144"/>
                    <a:pt x="88297" y="27094"/>
                  </a:cubicBezTo>
                  <a:lnTo>
                    <a:pt x="88773" y="26918"/>
                  </a:lnTo>
                  <a:cubicBezTo>
                    <a:pt x="90077" y="26492"/>
                    <a:pt x="91280" y="25816"/>
                    <a:pt x="92408" y="25064"/>
                  </a:cubicBezTo>
                  <a:lnTo>
                    <a:pt x="93235" y="24437"/>
                  </a:lnTo>
                  <a:cubicBezTo>
                    <a:pt x="93485" y="24237"/>
                    <a:pt x="93736" y="23986"/>
                    <a:pt x="93986" y="23760"/>
                  </a:cubicBezTo>
                  <a:lnTo>
                    <a:pt x="94362" y="23410"/>
                  </a:lnTo>
                  <a:lnTo>
                    <a:pt x="94713" y="23034"/>
                  </a:lnTo>
                  <a:cubicBezTo>
                    <a:pt x="94939" y="22783"/>
                    <a:pt x="95189" y="22532"/>
                    <a:pt x="95390" y="22257"/>
                  </a:cubicBezTo>
                  <a:cubicBezTo>
                    <a:pt x="95791" y="21705"/>
                    <a:pt x="96242" y="21179"/>
                    <a:pt x="96568" y="20577"/>
                  </a:cubicBezTo>
                  <a:cubicBezTo>
                    <a:pt x="96944" y="20026"/>
                    <a:pt x="97220" y="19374"/>
                    <a:pt x="97520" y="18773"/>
                  </a:cubicBezTo>
                  <a:cubicBezTo>
                    <a:pt x="97646" y="18472"/>
                    <a:pt x="97746" y="18121"/>
                    <a:pt x="97871" y="17821"/>
                  </a:cubicBezTo>
                  <a:lnTo>
                    <a:pt x="98047" y="17344"/>
                  </a:lnTo>
                  <a:cubicBezTo>
                    <a:pt x="98097" y="17169"/>
                    <a:pt x="98147" y="17019"/>
                    <a:pt x="98172" y="16843"/>
                  </a:cubicBezTo>
                  <a:lnTo>
                    <a:pt x="98448" y="15841"/>
                  </a:lnTo>
                  <a:lnTo>
                    <a:pt x="98598" y="14838"/>
                  </a:lnTo>
                  <a:cubicBezTo>
                    <a:pt x="98623" y="14663"/>
                    <a:pt x="98648" y="14512"/>
                    <a:pt x="98673" y="14337"/>
                  </a:cubicBezTo>
                  <a:lnTo>
                    <a:pt x="98698" y="13811"/>
                  </a:lnTo>
                  <a:lnTo>
                    <a:pt x="98748" y="12783"/>
                  </a:lnTo>
                  <a:lnTo>
                    <a:pt x="98748" y="10227"/>
                  </a:lnTo>
                  <a:lnTo>
                    <a:pt x="98748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231300" y="1693800"/>
              <a:ext cx="2637165" cy="2750116"/>
            </a:xfrm>
            <a:custGeom>
              <a:avLst/>
              <a:gdLst/>
              <a:ahLst/>
              <a:cxnLst/>
              <a:rect l="l" t="t" r="r" b="b"/>
              <a:pathLst>
                <a:path w="98724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785"/>
                  </a:lnTo>
                  <a:lnTo>
                    <a:pt x="95365" y="14287"/>
                  </a:lnTo>
                  <a:cubicBezTo>
                    <a:pt x="95365" y="14437"/>
                    <a:pt x="95315" y="14613"/>
                    <a:pt x="95290" y="14763"/>
                  </a:cubicBezTo>
                  <a:lnTo>
                    <a:pt x="95139" y="15740"/>
                  </a:lnTo>
                  <a:lnTo>
                    <a:pt x="94914" y="16693"/>
                  </a:lnTo>
                  <a:cubicBezTo>
                    <a:pt x="94864" y="16843"/>
                    <a:pt x="94838" y="17019"/>
                    <a:pt x="94788" y="17169"/>
                  </a:cubicBezTo>
                  <a:lnTo>
                    <a:pt x="94613" y="17620"/>
                  </a:lnTo>
                  <a:cubicBezTo>
                    <a:pt x="94488" y="17921"/>
                    <a:pt x="94387" y="18247"/>
                    <a:pt x="94262" y="18547"/>
                  </a:cubicBezTo>
                  <a:cubicBezTo>
                    <a:pt x="93961" y="19124"/>
                    <a:pt x="93711" y="19750"/>
                    <a:pt x="93360" y="20302"/>
                  </a:cubicBezTo>
                  <a:cubicBezTo>
                    <a:pt x="93034" y="20878"/>
                    <a:pt x="92608" y="21379"/>
                    <a:pt x="92232" y="21906"/>
                  </a:cubicBezTo>
                  <a:cubicBezTo>
                    <a:pt x="92006" y="22156"/>
                    <a:pt x="91781" y="22407"/>
                    <a:pt x="91555" y="22633"/>
                  </a:cubicBezTo>
                  <a:lnTo>
                    <a:pt x="91229" y="23009"/>
                  </a:lnTo>
                  <a:lnTo>
                    <a:pt x="90879" y="23334"/>
                  </a:lnTo>
                  <a:cubicBezTo>
                    <a:pt x="90628" y="23560"/>
                    <a:pt x="90377" y="23786"/>
                    <a:pt x="90127" y="24011"/>
                  </a:cubicBezTo>
                  <a:lnTo>
                    <a:pt x="89350" y="24588"/>
                  </a:lnTo>
                  <a:cubicBezTo>
                    <a:pt x="88247" y="25314"/>
                    <a:pt x="87094" y="25991"/>
                    <a:pt x="85841" y="26392"/>
                  </a:cubicBezTo>
                  <a:lnTo>
                    <a:pt x="85390" y="26567"/>
                  </a:lnTo>
                  <a:cubicBezTo>
                    <a:pt x="85239" y="26618"/>
                    <a:pt x="85064" y="26643"/>
                    <a:pt x="84914" y="26693"/>
                  </a:cubicBezTo>
                  <a:lnTo>
                    <a:pt x="83961" y="26918"/>
                  </a:lnTo>
                  <a:lnTo>
                    <a:pt x="82984" y="27069"/>
                  </a:lnTo>
                  <a:cubicBezTo>
                    <a:pt x="82833" y="27094"/>
                    <a:pt x="82658" y="27144"/>
                    <a:pt x="82508" y="27144"/>
                  </a:cubicBezTo>
                  <a:lnTo>
                    <a:pt x="82006" y="27169"/>
                  </a:lnTo>
                  <a:lnTo>
                    <a:pt x="81004" y="27219"/>
                  </a:lnTo>
                  <a:lnTo>
                    <a:pt x="72056" y="27219"/>
                  </a:lnTo>
                  <a:cubicBezTo>
                    <a:pt x="71705" y="27219"/>
                    <a:pt x="71379" y="27215"/>
                    <a:pt x="71041" y="27215"/>
                  </a:cubicBezTo>
                  <a:cubicBezTo>
                    <a:pt x="70534" y="27215"/>
                    <a:pt x="70001" y="27224"/>
                    <a:pt x="69325" y="27269"/>
                  </a:cubicBezTo>
                  <a:cubicBezTo>
                    <a:pt x="68798" y="27294"/>
                    <a:pt x="68272" y="27294"/>
                    <a:pt x="67746" y="27369"/>
                  </a:cubicBezTo>
                  <a:lnTo>
                    <a:pt x="66192" y="27595"/>
                  </a:lnTo>
                  <a:cubicBezTo>
                    <a:pt x="64162" y="27996"/>
                    <a:pt x="62132" y="28623"/>
                    <a:pt x="60252" y="29575"/>
                  </a:cubicBezTo>
                  <a:lnTo>
                    <a:pt x="59550" y="29926"/>
                  </a:lnTo>
                  <a:cubicBezTo>
                    <a:pt x="59324" y="30026"/>
                    <a:pt x="59099" y="30177"/>
                    <a:pt x="58873" y="30302"/>
                  </a:cubicBezTo>
                  <a:lnTo>
                    <a:pt x="57520" y="31129"/>
                  </a:lnTo>
                  <a:cubicBezTo>
                    <a:pt x="56693" y="31755"/>
                    <a:pt x="55816" y="32332"/>
                    <a:pt x="55064" y="33084"/>
                  </a:cubicBezTo>
                  <a:cubicBezTo>
                    <a:pt x="54688" y="33435"/>
                    <a:pt x="54287" y="33761"/>
                    <a:pt x="53936" y="34162"/>
                  </a:cubicBezTo>
                  <a:lnTo>
                    <a:pt x="52883" y="35314"/>
                  </a:lnTo>
                  <a:cubicBezTo>
                    <a:pt x="52532" y="35690"/>
                    <a:pt x="52232" y="36141"/>
                    <a:pt x="51906" y="36542"/>
                  </a:cubicBezTo>
                  <a:lnTo>
                    <a:pt x="51455" y="37169"/>
                  </a:lnTo>
                  <a:cubicBezTo>
                    <a:pt x="51304" y="37395"/>
                    <a:pt x="51179" y="37620"/>
                    <a:pt x="51029" y="37846"/>
                  </a:cubicBezTo>
                  <a:lnTo>
                    <a:pt x="50227" y="39174"/>
                  </a:lnTo>
                  <a:lnTo>
                    <a:pt x="49525" y="40603"/>
                  </a:lnTo>
                  <a:cubicBezTo>
                    <a:pt x="49425" y="40828"/>
                    <a:pt x="49299" y="41054"/>
                    <a:pt x="49199" y="41304"/>
                  </a:cubicBezTo>
                  <a:lnTo>
                    <a:pt x="48923" y="42056"/>
                  </a:lnTo>
                  <a:cubicBezTo>
                    <a:pt x="48773" y="42532"/>
                    <a:pt x="48547" y="43034"/>
                    <a:pt x="48422" y="43535"/>
                  </a:cubicBezTo>
                  <a:cubicBezTo>
                    <a:pt x="48146" y="44538"/>
                    <a:pt x="47871" y="45565"/>
                    <a:pt x="47745" y="46593"/>
                  </a:cubicBezTo>
                  <a:lnTo>
                    <a:pt x="47620" y="47370"/>
                  </a:lnTo>
                  <a:lnTo>
                    <a:pt x="47570" y="47771"/>
                  </a:lnTo>
                  <a:lnTo>
                    <a:pt x="47545" y="48147"/>
                  </a:lnTo>
                  <a:lnTo>
                    <a:pt x="47470" y="49726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45" y="55816"/>
                  </a:lnTo>
                  <a:lnTo>
                    <a:pt x="47445" y="56066"/>
                  </a:lnTo>
                  <a:lnTo>
                    <a:pt x="47395" y="57044"/>
                  </a:lnTo>
                  <a:cubicBezTo>
                    <a:pt x="47370" y="57370"/>
                    <a:pt x="47294" y="57695"/>
                    <a:pt x="47244" y="58021"/>
                  </a:cubicBezTo>
                  <a:lnTo>
                    <a:pt x="47169" y="58523"/>
                  </a:lnTo>
                  <a:cubicBezTo>
                    <a:pt x="47144" y="58673"/>
                    <a:pt x="47094" y="58823"/>
                    <a:pt x="47069" y="58999"/>
                  </a:cubicBezTo>
                  <a:lnTo>
                    <a:pt x="46818" y="59951"/>
                  </a:lnTo>
                  <a:lnTo>
                    <a:pt x="46467" y="60878"/>
                  </a:lnTo>
                  <a:cubicBezTo>
                    <a:pt x="46417" y="61029"/>
                    <a:pt x="46367" y="61179"/>
                    <a:pt x="46292" y="61330"/>
                  </a:cubicBezTo>
                  <a:lnTo>
                    <a:pt x="46091" y="61781"/>
                  </a:lnTo>
                  <a:cubicBezTo>
                    <a:pt x="45941" y="62056"/>
                    <a:pt x="45816" y="62357"/>
                    <a:pt x="45640" y="62658"/>
                  </a:cubicBezTo>
                  <a:cubicBezTo>
                    <a:pt x="45014" y="63786"/>
                    <a:pt x="44187" y="64838"/>
                    <a:pt x="43284" y="65791"/>
                  </a:cubicBezTo>
                  <a:lnTo>
                    <a:pt x="42557" y="66467"/>
                  </a:lnTo>
                  <a:cubicBezTo>
                    <a:pt x="42432" y="66568"/>
                    <a:pt x="42332" y="66693"/>
                    <a:pt x="42182" y="66793"/>
                  </a:cubicBezTo>
                  <a:lnTo>
                    <a:pt x="41806" y="67094"/>
                  </a:lnTo>
                  <a:cubicBezTo>
                    <a:pt x="41530" y="67269"/>
                    <a:pt x="41279" y="67495"/>
                    <a:pt x="41004" y="67670"/>
                  </a:cubicBezTo>
                  <a:lnTo>
                    <a:pt x="40151" y="68172"/>
                  </a:lnTo>
                  <a:cubicBezTo>
                    <a:pt x="38999" y="68798"/>
                    <a:pt x="37796" y="69350"/>
                    <a:pt x="36517" y="69625"/>
                  </a:cubicBezTo>
                  <a:lnTo>
                    <a:pt x="36041" y="69751"/>
                  </a:lnTo>
                  <a:cubicBezTo>
                    <a:pt x="35866" y="69776"/>
                    <a:pt x="35715" y="69776"/>
                    <a:pt x="35540" y="69826"/>
                  </a:cubicBezTo>
                  <a:lnTo>
                    <a:pt x="34562" y="69976"/>
                  </a:lnTo>
                  <a:lnTo>
                    <a:pt x="33585" y="70001"/>
                  </a:lnTo>
                  <a:lnTo>
                    <a:pt x="33084" y="70051"/>
                  </a:lnTo>
                  <a:lnTo>
                    <a:pt x="22858" y="70051"/>
                  </a:lnTo>
                  <a:lnTo>
                    <a:pt x="22081" y="70076"/>
                  </a:lnTo>
                  <a:lnTo>
                    <a:pt x="20527" y="70152"/>
                  </a:lnTo>
                  <a:lnTo>
                    <a:pt x="18973" y="70402"/>
                  </a:lnTo>
                  <a:cubicBezTo>
                    <a:pt x="18698" y="70427"/>
                    <a:pt x="18447" y="70478"/>
                    <a:pt x="18196" y="70528"/>
                  </a:cubicBezTo>
                  <a:lnTo>
                    <a:pt x="17419" y="70703"/>
                  </a:lnTo>
                  <a:cubicBezTo>
                    <a:pt x="16918" y="70853"/>
                    <a:pt x="16417" y="70954"/>
                    <a:pt x="15916" y="71129"/>
                  </a:cubicBezTo>
                  <a:cubicBezTo>
                    <a:pt x="14913" y="71480"/>
                    <a:pt x="13936" y="71806"/>
                    <a:pt x="13008" y="72282"/>
                  </a:cubicBezTo>
                  <a:lnTo>
                    <a:pt x="12282" y="72633"/>
                  </a:lnTo>
                  <a:lnTo>
                    <a:pt x="11931" y="72808"/>
                  </a:lnTo>
                  <a:lnTo>
                    <a:pt x="11605" y="73009"/>
                  </a:lnTo>
                  <a:lnTo>
                    <a:pt x="10252" y="73836"/>
                  </a:lnTo>
                  <a:cubicBezTo>
                    <a:pt x="9825" y="74112"/>
                    <a:pt x="9424" y="74437"/>
                    <a:pt x="8998" y="74738"/>
                  </a:cubicBezTo>
                  <a:lnTo>
                    <a:pt x="8372" y="75214"/>
                  </a:lnTo>
                  <a:cubicBezTo>
                    <a:pt x="8171" y="75390"/>
                    <a:pt x="7971" y="75565"/>
                    <a:pt x="7770" y="75741"/>
                  </a:cubicBezTo>
                  <a:cubicBezTo>
                    <a:pt x="7394" y="76092"/>
                    <a:pt x="6993" y="76442"/>
                    <a:pt x="6617" y="76793"/>
                  </a:cubicBezTo>
                  <a:lnTo>
                    <a:pt x="5565" y="77971"/>
                  </a:lnTo>
                  <a:cubicBezTo>
                    <a:pt x="4211" y="79550"/>
                    <a:pt x="3033" y="81305"/>
                    <a:pt x="2156" y="83209"/>
                  </a:cubicBezTo>
                  <a:lnTo>
                    <a:pt x="1830" y="83911"/>
                  </a:lnTo>
                  <a:cubicBezTo>
                    <a:pt x="1730" y="84162"/>
                    <a:pt x="1630" y="84412"/>
                    <a:pt x="1555" y="84663"/>
                  </a:cubicBezTo>
                  <a:cubicBezTo>
                    <a:pt x="1354" y="85139"/>
                    <a:pt x="1179" y="85640"/>
                    <a:pt x="1003" y="86142"/>
                  </a:cubicBezTo>
                  <a:lnTo>
                    <a:pt x="627" y="87646"/>
                  </a:lnTo>
                  <a:cubicBezTo>
                    <a:pt x="552" y="87921"/>
                    <a:pt x="477" y="88172"/>
                    <a:pt x="427" y="88422"/>
                  </a:cubicBezTo>
                  <a:lnTo>
                    <a:pt x="327" y="89199"/>
                  </a:lnTo>
                  <a:cubicBezTo>
                    <a:pt x="251" y="89701"/>
                    <a:pt x="151" y="90227"/>
                    <a:pt x="101" y="90753"/>
                  </a:cubicBezTo>
                  <a:lnTo>
                    <a:pt x="26" y="92307"/>
                  </a:lnTo>
                  <a:lnTo>
                    <a:pt x="1" y="92708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59" y="92859"/>
                    <a:pt x="3309" y="92407"/>
                  </a:cubicBezTo>
                  <a:lnTo>
                    <a:pt x="3359" y="91054"/>
                  </a:lnTo>
                  <a:cubicBezTo>
                    <a:pt x="3409" y="90603"/>
                    <a:pt x="3485" y="90177"/>
                    <a:pt x="3560" y="89726"/>
                  </a:cubicBezTo>
                  <a:lnTo>
                    <a:pt x="3660" y="89049"/>
                  </a:lnTo>
                  <a:cubicBezTo>
                    <a:pt x="3685" y="88849"/>
                    <a:pt x="3760" y="88623"/>
                    <a:pt x="3810" y="88397"/>
                  </a:cubicBezTo>
                  <a:lnTo>
                    <a:pt x="4161" y="87094"/>
                  </a:lnTo>
                  <a:lnTo>
                    <a:pt x="4612" y="85841"/>
                  </a:lnTo>
                  <a:cubicBezTo>
                    <a:pt x="4688" y="85640"/>
                    <a:pt x="4763" y="85415"/>
                    <a:pt x="4838" y="85214"/>
                  </a:cubicBezTo>
                  <a:lnTo>
                    <a:pt x="5139" y="84613"/>
                  </a:lnTo>
                  <a:cubicBezTo>
                    <a:pt x="5866" y="82959"/>
                    <a:pt x="6893" y="81480"/>
                    <a:pt x="8046" y="80102"/>
                  </a:cubicBezTo>
                  <a:lnTo>
                    <a:pt x="8948" y="79124"/>
                  </a:lnTo>
                  <a:cubicBezTo>
                    <a:pt x="9274" y="78798"/>
                    <a:pt x="9625" y="78498"/>
                    <a:pt x="9951" y="78197"/>
                  </a:cubicBezTo>
                  <a:cubicBezTo>
                    <a:pt x="10101" y="78046"/>
                    <a:pt x="10277" y="77896"/>
                    <a:pt x="10452" y="77771"/>
                  </a:cubicBezTo>
                  <a:lnTo>
                    <a:pt x="10978" y="77345"/>
                  </a:lnTo>
                  <a:cubicBezTo>
                    <a:pt x="11354" y="77094"/>
                    <a:pt x="11680" y="76793"/>
                    <a:pt x="12081" y="76568"/>
                  </a:cubicBezTo>
                  <a:lnTo>
                    <a:pt x="13209" y="75866"/>
                  </a:lnTo>
                  <a:lnTo>
                    <a:pt x="13510" y="75691"/>
                  </a:lnTo>
                  <a:lnTo>
                    <a:pt x="13810" y="75540"/>
                  </a:lnTo>
                  <a:lnTo>
                    <a:pt x="14412" y="75264"/>
                  </a:lnTo>
                  <a:cubicBezTo>
                    <a:pt x="15214" y="74838"/>
                    <a:pt x="16066" y="74563"/>
                    <a:pt x="16893" y="74237"/>
                  </a:cubicBezTo>
                  <a:cubicBezTo>
                    <a:pt x="17319" y="74112"/>
                    <a:pt x="17770" y="74011"/>
                    <a:pt x="18196" y="73911"/>
                  </a:cubicBezTo>
                  <a:lnTo>
                    <a:pt x="18848" y="73736"/>
                  </a:lnTo>
                  <a:cubicBezTo>
                    <a:pt x="19074" y="73686"/>
                    <a:pt x="19299" y="73660"/>
                    <a:pt x="19525" y="73635"/>
                  </a:cubicBezTo>
                  <a:lnTo>
                    <a:pt x="20853" y="73435"/>
                  </a:lnTo>
                  <a:lnTo>
                    <a:pt x="22181" y="73360"/>
                  </a:lnTo>
                  <a:lnTo>
                    <a:pt x="22858" y="73335"/>
                  </a:lnTo>
                  <a:lnTo>
                    <a:pt x="33084" y="73335"/>
                  </a:lnTo>
                  <a:lnTo>
                    <a:pt x="33685" y="73285"/>
                  </a:lnTo>
                  <a:lnTo>
                    <a:pt x="34888" y="73234"/>
                  </a:lnTo>
                  <a:lnTo>
                    <a:pt x="36091" y="73059"/>
                  </a:lnTo>
                  <a:cubicBezTo>
                    <a:pt x="36292" y="73009"/>
                    <a:pt x="36492" y="72984"/>
                    <a:pt x="36693" y="72959"/>
                  </a:cubicBezTo>
                  <a:lnTo>
                    <a:pt x="37269" y="72808"/>
                  </a:lnTo>
                  <a:cubicBezTo>
                    <a:pt x="38873" y="72457"/>
                    <a:pt x="40352" y="71806"/>
                    <a:pt x="41781" y="71029"/>
                  </a:cubicBezTo>
                  <a:lnTo>
                    <a:pt x="42808" y="70402"/>
                  </a:lnTo>
                  <a:cubicBezTo>
                    <a:pt x="43159" y="70202"/>
                    <a:pt x="43460" y="69926"/>
                    <a:pt x="43786" y="69701"/>
                  </a:cubicBezTo>
                  <a:lnTo>
                    <a:pt x="44262" y="69325"/>
                  </a:lnTo>
                  <a:cubicBezTo>
                    <a:pt x="44437" y="69199"/>
                    <a:pt x="44562" y="69074"/>
                    <a:pt x="44713" y="68924"/>
                  </a:cubicBezTo>
                  <a:cubicBezTo>
                    <a:pt x="45014" y="68648"/>
                    <a:pt x="45314" y="68397"/>
                    <a:pt x="45615" y="68122"/>
                  </a:cubicBezTo>
                  <a:cubicBezTo>
                    <a:pt x="46743" y="66944"/>
                    <a:pt x="47720" y="65665"/>
                    <a:pt x="48522" y="64237"/>
                  </a:cubicBezTo>
                  <a:cubicBezTo>
                    <a:pt x="48723" y="63911"/>
                    <a:pt x="48873" y="63535"/>
                    <a:pt x="49049" y="63159"/>
                  </a:cubicBezTo>
                  <a:lnTo>
                    <a:pt x="49324" y="62608"/>
                  </a:lnTo>
                  <a:cubicBezTo>
                    <a:pt x="49400" y="62432"/>
                    <a:pt x="49475" y="62232"/>
                    <a:pt x="49525" y="62056"/>
                  </a:cubicBezTo>
                  <a:lnTo>
                    <a:pt x="49951" y="60929"/>
                  </a:lnTo>
                  <a:lnTo>
                    <a:pt x="50252" y="59751"/>
                  </a:lnTo>
                  <a:cubicBezTo>
                    <a:pt x="50302" y="59550"/>
                    <a:pt x="50352" y="59350"/>
                    <a:pt x="50402" y="59149"/>
                  </a:cubicBezTo>
                  <a:lnTo>
                    <a:pt x="50477" y="58548"/>
                  </a:lnTo>
                  <a:cubicBezTo>
                    <a:pt x="50552" y="58147"/>
                    <a:pt x="50628" y="57771"/>
                    <a:pt x="50653" y="57370"/>
                  </a:cubicBezTo>
                  <a:cubicBezTo>
                    <a:pt x="50678" y="56543"/>
                    <a:pt x="50753" y="55766"/>
                    <a:pt x="50753" y="54888"/>
                  </a:cubicBezTo>
                  <a:cubicBezTo>
                    <a:pt x="50753" y="53184"/>
                    <a:pt x="50728" y="51505"/>
                    <a:pt x="50753" y="49776"/>
                  </a:cubicBezTo>
                  <a:lnTo>
                    <a:pt x="50828" y="48422"/>
                  </a:lnTo>
                  <a:lnTo>
                    <a:pt x="50853" y="48096"/>
                  </a:lnTo>
                  <a:lnTo>
                    <a:pt x="50878" y="47771"/>
                  </a:lnTo>
                  <a:lnTo>
                    <a:pt x="50979" y="47094"/>
                  </a:lnTo>
                  <a:cubicBezTo>
                    <a:pt x="51079" y="46192"/>
                    <a:pt x="51355" y="45340"/>
                    <a:pt x="51555" y="44462"/>
                  </a:cubicBezTo>
                  <a:cubicBezTo>
                    <a:pt x="51680" y="44036"/>
                    <a:pt x="51856" y="43635"/>
                    <a:pt x="52006" y="43209"/>
                  </a:cubicBezTo>
                  <a:lnTo>
                    <a:pt x="52232" y="42583"/>
                  </a:lnTo>
                  <a:cubicBezTo>
                    <a:pt x="52307" y="42357"/>
                    <a:pt x="52432" y="42157"/>
                    <a:pt x="52507" y="41956"/>
                  </a:cubicBezTo>
                  <a:lnTo>
                    <a:pt x="53109" y="40753"/>
                  </a:lnTo>
                  <a:lnTo>
                    <a:pt x="53811" y="39600"/>
                  </a:lnTo>
                  <a:cubicBezTo>
                    <a:pt x="53911" y="39400"/>
                    <a:pt x="54011" y="39199"/>
                    <a:pt x="54162" y="39024"/>
                  </a:cubicBezTo>
                  <a:lnTo>
                    <a:pt x="54563" y="38497"/>
                  </a:lnTo>
                  <a:cubicBezTo>
                    <a:pt x="54838" y="38146"/>
                    <a:pt x="55089" y="37771"/>
                    <a:pt x="55390" y="37445"/>
                  </a:cubicBezTo>
                  <a:lnTo>
                    <a:pt x="56292" y="36442"/>
                  </a:lnTo>
                  <a:cubicBezTo>
                    <a:pt x="56593" y="36091"/>
                    <a:pt x="56944" y="35816"/>
                    <a:pt x="57269" y="35515"/>
                  </a:cubicBezTo>
                  <a:cubicBezTo>
                    <a:pt x="57896" y="34888"/>
                    <a:pt x="58673" y="34387"/>
                    <a:pt x="59375" y="33836"/>
                  </a:cubicBezTo>
                  <a:lnTo>
                    <a:pt x="60527" y="33159"/>
                  </a:lnTo>
                  <a:cubicBezTo>
                    <a:pt x="60703" y="33034"/>
                    <a:pt x="60903" y="32908"/>
                    <a:pt x="61104" y="32808"/>
                  </a:cubicBezTo>
                  <a:lnTo>
                    <a:pt x="61705" y="32507"/>
                  </a:lnTo>
                  <a:cubicBezTo>
                    <a:pt x="63309" y="31680"/>
                    <a:pt x="65039" y="31179"/>
                    <a:pt x="66793" y="30828"/>
                  </a:cubicBezTo>
                  <a:lnTo>
                    <a:pt x="68122" y="30628"/>
                  </a:lnTo>
                  <a:cubicBezTo>
                    <a:pt x="68573" y="30578"/>
                    <a:pt x="69024" y="30578"/>
                    <a:pt x="69450" y="30552"/>
                  </a:cubicBezTo>
                  <a:cubicBezTo>
                    <a:pt x="70006" y="30507"/>
                    <a:pt x="70527" y="30498"/>
                    <a:pt x="71038" y="30498"/>
                  </a:cubicBezTo>
                  <a:cubicBezTo>
                    <a:pt x="71379" y="30498"/>
                    <a:pt x="71716" y="30502"/>
                    <a:pt x="72056" y="30502"/>
                  </a:cubicBezTo>
                  <a:lnTo>
                    <a:pt x="81004" y="30502"/>
                  </a:lnTo>
                  <a:lnTo>
                    <a:pt x="82207" y="30452"/>
                  </a:lnTo>
                  <a:lnTo>
                    <a:pt x="82833" y="30402"/>
                  </a:lnTo>
                  <a:cubicBezTo>
                    <a:pt x="83034" y="30402"/>
                    <a:pt x="83209" y="30352"/>
                    <a:pt x="83410" y="30327"/>
                  </a:cubicBezTo>
                  <a:lnTo>
                    <a:pt x="84613" y="30151"/>
                  </a:lnTo>
                  <a:lnTo>
                    <a:pt x="85791" y="29851"/>
                  </a:lnTo>
                  <a:cubicBezTo>
                    <a:pt x="85991" y="29801"/>
                    <a:pt x="86192" y="29750"/>
                    <a:pt x="86367" y="29700"/>
                  </a:cubicBezTo>
                  <a:lnTo>
                    <a:pt x="86944" y="29475"/>
                  </a:lnTo>
                  <a:cubicBezTo>
                    <a:pt x="88472" y="28974"/>
                    <a:pt x="89901" y="28172"/>
                    <a:pt x="91229" y="27269"/>
                  </a:cubicBezTo>
                  <a:lnTo>
                    <a:pt x="92207" y="26542"/>
                  </a:lnTo>
                  <a:cubicBezTo>
                    <a:pt x="92508" y="26292"/>
                    <a:pt x="92808" y="26016"/>
                    <a:pt x="93109" y="25740"/>
                  </a:cubicBezTo>
                  <a:lnTo>
                    <a:pt x="93560" y="25339"/>
                  </a:lnTo>
                  <a:lnTo>
                    <a:pt x="93961" y="24888"/>
                  </a:lnTo>
                  <a:cubicBezTo>
                    <a:pt x="94237" y="24588"/>
                    <a:pt x="94513" y="24287"/>
                    <a:pt x="94763" y="23986"/>
                  </a:cubicBezTo>
                  <a:cubicBezTo>
                    <a:pt x="95239" y="23334"/>
                    <a:pt x="95766" y="22708"/>
                    <a:pt x="96142" y="21981"/>
                  </a:cubicBezTo>
                  <a:cubicBezTo>
                    <a:pt x="96593" y="21329"/>
                    <a:pt x="96919" y="20577"/>
                    <a:pt x="97270" y="19851"/>
                  </a:cubicBezTo>
                  <a:cubicBezTo>
                    <a:pt x="97445" y="19475"/>
                    <a:pt x="97570" y="19099"/>
                    <a:pt x="97696" y="18723"/>
                  </a:cubicBezTo>
                  <a:lnTo>
                    <a:pt x="97921" y="18146"/>
                  </a:lnTo>
                  <a:cubicBezTo>
                    <a:pt x="97971" y="17946"/>
                    <a:pt x="98021" y="17770"/>
                    <a:pt x="98072" y="17570"/>
                  </a:cubicBezTo>
                  <a:lnTo>
                    <a:pt x="98372" y="16392"/>
                  </a:lnTo>
                  <a:lnTo>
                    <a:pt x="98548" y="15189"/>
                  </a:lnTo>
                  <a:cubicBezTo>
                    <a:pt x="98573" y="14988"/>
                    <a:pt x="98623" y="14788"/>
                    <a:pt x="98623" y="14587"/>
                  </a:cubicBezTo>
                  <a:lnTo>
                    <a:pt x="98673" y="13986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303608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961"/>
                  </a:lnTo>
                  <a:lnTo>
                    <a:pt x="95365" y="14537"/>
                  </a:lnTo>
                  <a:cubicBezTo>
                    <a:pt x="95339" y="14738"/>
                    <a:pt x="95314" y="14938"/>
                    <a:pt x="95289" y="15114"/>
                  </a:cubicBezTo>
                  <a:lnTo>
                    <a:pt x="95114" y="16292"/>
                  </a:lnTo>
                  <a:lnTo>
                    <a:pt x="94813" y="17420"/>
                  </a:lnTo>
                  <a:cubicBezTo>
                    <a:pt x="94763" y="17595"/>
                    <a:pt x="94713" y="17796"/>
                    <a:pt x="94663" y="17971"/>
                  </a:cubicBezTo>
                  <a:lnTo>
                    <a:pt x="94462" y="18522"/>
                  </a:lnTo>
                  <a:cubicBezTo>
                    <a:pt x="94312" y="18898"/>
                    <a:pt x="94212" y="19274"/>
                    <a:pt x="94061" y="19625"/>
                  </a:cubicBezTo>
                  <a:cubicBezTo>
                    <a:pt x="93710" y="20327"/>
                    <a:pt x="93410" y="21054"/>
                    <a:pt x="92959" y="21705"/>
                  </a:cubicBezTo>
                  <a:cubicBezTo>
                    <a:pt x="92583" y="22382"/>
                    <a:pt x="92081" y="22984"/>
                    <a:pt x="91630" y="23610"/>
                  </a:cubicBezTo>
                  <a:cubicBezTo>
                    <a:pt x="91380" y="23936"/>
                    <a:pt x="91104" y="24212"/>
                    <a:pt x="90853" y="24487"/>
                  </a:cubicBezTo>
                  <a:lnTo>
                    <a:pt x="90452" y="24938"/>
                  </a:lnTo>
                  <a:lnTo>
                    <a:pt x="90026" y="25314"/>
                  </a:lnTo>
                  <a:cubicBezTo>
                    <a:pt x="89725" y="25590"/>
                    <a:pt x="89450" y="25866"/>
                    <a:pt x="89149" y="26116"/>
                  </a:cubicBezTo>
                  <a:lnTo>
                    <a:pt x="88197" y="26818"/>
                  </a:lnTo>
                  <a:cubicBezTo>
                    <a:pt x="86918" y="27670"/>
                    <a:pt x="85540" y="28472"/>
                    <a:pt x="84061" y="28948"/>
                  </a:cubicBezTo>
                  <a:lnTo>
                    <a:pt x="83510" y="29149"/>
                  </a:lnTo>
                  <a:cubicBezTo>
                    <a:pt x="83309" y="29199"/>
                    <a:pt x="83134" y="29249"/>
                    <a:pt x="82933" y="29299"/>
                  </a:cubicBezTo>
                  <a:lnTo>
                    <a:pt x="81806" y="29600"/>
                  </a:lnTo>
                  <a:lnTo>
                    <a:pt x="80628" y="29776"/>
                  </a:lnTo>
                  <a:cubicBezTo>
                    <a:pt x="80452" y="29801"/>
                    <a:pt x="80252" y="29826"/>
                    <a:pt x="80051" y="29851"/>
                  </a:cubicBezTo>
                  <a:lnTo>
                    <a:pt x="79475" y="29876"/>
                  </a:lnTo>
                  <a:lnTo>
                    <a:pt x="78297" y="29926"/>
                  </a:lnTo>
                  <a:lnTo>
                    <a:pt x="69349" y="29926"/>
                  </a:lnTo>
                  <a:cubicBezTo>
                    <a:pt x="69136" y="29932"/>
                    <a:pt x="68925" y="29934"/>
                    <a:pt x="68713" y="29934"/>
                  </a:cubicBezTo>
                  <a:cubicBezTo>
                    <a:pt x="68500" y="29934"/>
                    <a:pt x="68287" y="29932"/>
                    <a:pt x="68071" y="29932"/>
                  </a:cubicBezTo>
                  <a:cubicBezTo>
                    <a:pt x="67639" y="29932"/>
                    <a:pt x="67194" y="29938"/>
                    <a:pt x="66718" y="29976"/>
                  </a:cubicBezTo>
                  <a:cubicBezTo>
                    <a:pt x="66267" y="30001"/>
                    <a:pt x="65816" y="30001"/>
                    <a:pt x="65339" y="30076"/>
                  </a:cubicBezTo>
                  <a:lnTo>
                    <a:pt x="63986" y="30277"/>
                  </a:lnTo>
                  <a:cubicBezTo>
                    <a:pt x="62181" y="30628"/>
                    <a:pt x="60377" y="31154"/>
                    <a:pt x="58748" y="32006"/>
                  </a:cubicBezTo>
                  <a:lnTo>
                    <a:pt x="58121" y="32307"/>
                  </a:lnTo>
                  <a:cubicBezTo>
                    <a:pt x="57921" y="32407"/>
                    <a:pt x="57720" y="32532"/>
                    <a:pt x="57520" y="32658"/>
                  </a:cubicBezTo>
                  <a:lnTo>
                    <a:pt x="56342" y="33385"/>
                  </a:lnTo>
                  <a:cubicBezTo>
                    <a:pt x="55615" y="33936"/>
                    <a:pt x="54838" y="34437"/>
                    <a:pt x="54186" y="35089"/>
                  </a:cubicBezTo>
                  <a:cubicBezTo>
                    <a:pt x="53836" y="35415"/>
                    <a:pt x="53485" y="35690"/>
                    <a:pt x="53184" y="36041"/>
                  </a:cubicBezTo>
                  <a:lnTo>
                    <a:pt x="52257" y="37069"/>
                  </a:lnTo>
                  <a:cubicBezTo>
                    <a:pt x="51931" y="37395"/>
                    <a:pt x="51680" y="37796"/>
                    <a:pt x="51404" y="38146"/>
                  </a:cubicBezTo>
                  <a:lnTo>
                    <a:pt x="50978" y="38723"/>
                  </a:lnTo>
                  <a:cubicBezTo>
                    <a:pt x="50853" y="38898"/>
                    <a:pt x="50728" y="39099"/>
                    <a:pt x="50602" y="39299"/>
                  </a:cubicBezTo>
                  <a:lnTo>
                    <a:pt x="49901" y="40477"/>
                  </a:lnTo>
                  <a:lnTo>
                    <a:pt x="49299" y="41730"/>
                  </a:lnTo>
                  <a:cubicBezTo>
                    <a:pt x="49199" y="41931"/>
                    <a:pt x="49099" y="42131"/>
                    <a:pt x="48998" y="42357"/>
                  </a:cubicBezTo>
                  <a:lnTo>
                    <a:pt x="48773" y="43009"/>
                  </a:lnTo>
                  <a:cubicBezTo>
                    <a:pt x="48622" y="43435"/>
                    <a:pt x="48422" y="43861"/>
                    <a:pt x="48322" y="44312"/>
                  </a:cubicBezTo>
                  <a:cubicBezTo>
                    <a:pt x="48096" y="45214"/>
                    <a:pt x="47820" y="46091"/>
                    <a:pt x="47720" y="47019"/>
                  </a:cubicBezTo>
                  <a:lnTo>
                    <a:pt x="47620" y="47695"/>
                  </a:lnTo>
                  <a:lnTo>
                    <a:pt x="47570" y="48046"/>
                  </a:lnTo>
                  <a:lnTo>
                    <a:pt x="47545" y="48372"/>
                  </a:lnTo>
                  <a:lnTo>
                    <a:pt x="47495" y="49751"/>
                  </a:lnTo>
                  <a:cubicBezTo>
                    <a:pt x="47470" y="50001"/>
                    <a:pt x="47470" y="50227"/>
                    <a:pt x="47470" y="50427"/>
                  </a:cubicBez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cubicBezTo>
                    <a:pt x="47495" y="55791"/>
                    <a:pt x="47419" y="56518"/>
                    <a:pt x="47394" y="57294"/>
                  </a:cubicBezTo>
                  <a:cubicBezTo>
                    <a:pt x="47344" y="57695"/>
                    <a:pt x="47269" y="58071"/>
                    <a:pt x="47219" y="58472"/>
                  </a:cubicBezTo>
                  <a:lnTo>
                    <a:pt x="47144" y="59049"/>
                  </a:lnTo>
                  <a:cubicBezTo>
                    <a:pt x="47094" y="59249"/>
                    <a:pt x="47043" y="59425"/>
                    <a:pt x="46993" y="59625"/>
                  </a:cubicBezTo>
                  <a:lnTo>
                    <a:pt x="46693" y="60753"/>
                  </a:lnTo>
                  <a:lnTo>
                    <a:pt x="46292" y="61856"/>
                  </a:lnTo>
                  <a:cubicBezTo>
                    <a:pt x="46241" y="62031"/>
                    <a:pt x="46166" y="62207"/>
                    <a:pt x="46091" y="62407"/>
                  </a:cubicBezTo>
                  <a:lnTo>
                    <a:pt x="45840" y="62934"/>
                  </a:lnTo>
                  <a:cubicBezTo>
                    <a:pt x="45665" y="63259"/>
                    <a:pt x="45515" y="63635"/>
                    <a:pt x="45314" y="63961"/>
                  </a:cubicBezTo>
                  <a:cubicBezTo>
                    <a:pt x="44537" y="65340"/>
                    <a:pt x="43585" y="66568"/>
                    <a:pt x="42507" y="67721"/>
                  </a:cubicBezTo>
                  <a:cubicBezTo>
                    <a:pt x="42231" y="67971"/>
                    <a:pt x="41931" y="68247"/>
                    <a:pt x="41630" y="68498"/>
                  </a:cubicBezTo>
                  <a:cubicBezTo>
                    <a:pt x="41505" y="68623"/>
                    <a:pt x="41354" y="68773"/>
                    <a:pt x="41204" y="68899"/>
                  </a:cubicBezTo>
                  <a:lnTo>
                    <a:pt x="40728" y="69249"/>
                  </a:lnTo>
                  <a:cubicBezTo>
                    <a:pt x="40427" y="69475"/>
                    <a:pt x="40126" y="69726"/>
                    <a:pt x="39775" y="69926"/>
                  </a:cubicBezTo>
                  <a:lnTo>
                    <a:pt x="38773" y="70553"/>
                  </a:lnTo>
                  <a:cubicBezTo>
                    <a:pt x="37419" y="71280"/>
                    <a:pt x="35966" y="71931"/>
                    <a:pt x="34437" y="72257"/>
                  </a:cubicBezTo>
                  <a:lnTo>
                    <a:pt x="33860" y="72407"/>
                  </a:lnTo>
                  <a:cubicBezTo>
                    <a:pt x="33685" y="72432"/>
                    <a:pt x="33485" y="72457"/>
                    <a:pt x="33284" y="72483"/>
                  </a:cubicBezTo>
                  <a:lnTo>
                    <a:pt x="32131" y="72658"/>
                  </a:lnTo>
                  <a:lnTo>
                    <a:pt x="30953" y="72733"/>
                  </a:lnTo>
                  <a:lnTo>
                    <a:pt x="30377" y="72758"/>
                  </a:lnTo>
                  <a:lnTo>
                    <a:pt x="20151" y="72758"/>
                  </a:lnTo>
                  <a:lnTo>
                    <a:pt x="19474" y="72783"/>
                  </a:lnTo>
                  <a:lnTo>
                    <a:pt x="18096" y="72858"/>
                  </a:lnTo>
                  <a:lnTo>
                    <a:pt x="16718" y="73059"/>
                  </a:lnTo>
                  <a:cubicBezTo>
                    <a:pt x="16492" y="73109"/>
                    <a:pt x="16266" y="73134"/>
                    <a:pt x="16041" y="73184"/>
                  </a:cubicBezTo>
                  <a:lnTo>
                    <a:pt x="15364" y="73360"/>
                  </a:lnTo>
                  <a:cubicBezTo>
                    <a:pt x="14913" y="73460"/>
                    <a:pt x="14462" y="73560"/>
                    <a:pt x="14036" y="73711"/>
                  </a:cubicBezTo>
                  <a:cubicBezTo>
                    <a:pt x="13159" y="74036"/>
                    <a:pt x="12281" y="74312"/>
                    <a:pt x="11454" y="74738"/>
                  </a:cubicBezTo>
                  <a:lnTo>
                    <a:pt x="10828" y="75039"/>
                  </a:lnTo>
                  <a:lnTo>
                    <a:pt x="10527" y="75189"/>
                  </a:lnTo>
                  <a:lnTo>
                    <a:pt x="10226" y="75365"/>
                  </a:lnTo>
                  <a:lnTo>
                    <a:pt x="9048" y="76092"/>
                  </a:lnTo>
                  <a:cubicBezTo>
                    <a:pt x="8672" y="76342"/>
                    <a:pt x="8296" y="76643"/>
                    <a:pt x="7920" y="76894"/>
                  </a:cubicBezTo>
                  <a:lnTo>
                    <a:pt x="7369" y="77320"/>
                  </a:lnTo>
                  <a:cubicBezTo>
                    <a:pt x="7194" y="77470"/>
                    <a:pt x="7043" y="77620"/>
                    <a:pt x="6868" y="77771"/>
                  </a:cubicBezTo>
                  <a:cubicBezTo>
                    <a:pt x="6517" y="78097"/>
                    <a:pt x="6166" y="78397"/>
                    <a:pt x="5840" y="78723"/>
                  </a:cubicBezTo>
                  <a:lnTo>
                    <a:pt x="4913" y="79751"/>
                  </a:lnTo>
                  <a:cubicBezTo>
                    <a:pt x="3735" y="81154"/>
                    <a:pt x="2657" y="82683"/>
                    <a:pt x="1905" y="84362"/>
                  </a:cubicBezTo>
                  <a:lnTo>
                    <a:pt x="1630" y="84989"/>
                  </a:lnTo>
                  <a:cubicBezTo>
                    <a:pt x="1529" y="85189"/>
                    <a:pt x="1454" y="85415"/>
                    <a:pt x="1379" y="85640"/>
                  </a:cubicBezTo>
                  <a:lnTo>
                    <a:pt x="903" y="86944"/>
                  </a:lnTo>
                  <a:lnTo>
                    <a:pt x="552" y="88272"/>
                  </a:lnTo>
                  <a:cubicBezTo>
                    <a:pt x="502" y="88498"/>
                    <a:pt x="427" y="88723"/>
                    <a:pt x="402" y="88949"/>
                  </a:cubicBezTo>
                  <a:lnTo>
                    <a:pt x="276" y="89625"/>
                  </a:lnTo>
                  <a:cubicBezTo>
                    <a:pt x="226" y="90102"/>
                    <a:pt x="126" y="90553"/>
                    <a:pt x="101" y="91004"/>
                  </a:cubicBezTo>
                  <a:lnTo>
                    <a:pt x="26" y="92382"/>
                  </a:lnTo>
                  <a:cubicBezTo>
                    <a:pt x="1" y="92859"/>
                    <a:pt x="1" y="93285"/>
                    <a:pt x="1" y="93711"/>
                  </a:cubicBez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84" y="92834"/>
                    <a:pt x="3309" y="92458"/>
                  </a:cubicBezTo>
                  <a:lnTo>
                    <a:pt x="3359" y="91305"/>
                  </a:lnTo>
                  <a:cubicBezTo>
                    <a:pt x="3384" y="90929"/>
                    <a:pt x="3484" y="90553"/>
                    <a:pt x="3534" y="90152"/>
                  </a:cubicBezTo>
                  <a:lnTo>
                    <a:pt x="3610" y="89600"/>
                  </a:lnTo>
                  <a:cubicBezTo>
                    <a:pt x="3635" y="89400"/>
                    <a:pt x="3710" y="89224"/>
                    <a:pt x="3760" y="89024"/>
                  </a:cubicBezTo>
                  <a:lnTo>
                    <a:pt x="4036" y="87896"/>
                  </a:lnTo>
                  <a:lnTo>
                    <a:pt x="4437" y="86818"/>
                  </a:lnTo>
                  <a:cubicBezTo>
                    <a:pt x="4512" y="86643"/>
                    <a:pt x="4562" y="86468"/>
                    <a:pt x="4637" y="86292"/>
                  </a:cubicBezTo>
                  <a:lnTo>
                    <a:pt x="4888" y="85766"/>
                  </a:lnTo>
                  <a:cubicBezTo>
                    <a:pt x="5514" y="84337"/>
                    <a:pt x="6417" y="83059"/>
                    <a:pt x="7394" y="81881"/>
                  </a:cubicBezTo>
                  <a:lnTo>
                    <a:pt x="8171" y="81029"/>
                  </a:lnTo>
                  <a:cubicBezTo>
                    <a:pt x="8447" y="80753"/>
                    <a:pt x="8748" y="80503"/>
                    <a:pt x="9023" y="80252"/>
                  </a:cubicBezTo>
                  <a:cubicBezTo>
                    <a:pt x="9174" y="80127"/>
                    <a:pt x="9324" y="79976"/>
                    <a:pt x="9449" y="79851"/>
                  </a:cubicBezTo>
                  <a:lnTo>
                    <a:pt x="9925" y="79500"/>
                  </a:lnTo>
                  <a:cubicBezTo>
                    <a:pt x="10251" y="79300"/>
                    <a:pt x="10527" y="79024"/>
                    <a:pt x="10853" y="78823"/>
                  </a:cubicBezTo>
                  <a:lnTo>
                    <a:pt x="11855" y="78222"/>
                  </a:lnTo>
                  <a:lnTo>
                    <a:pt x="12106" y="78072"/>
                  </a:lnTo>
                  <a:lnTo>
                    <a:pt x="12357" y="77946"/>
                  </a:lnTo>
                  <a:lnTo>
                    <a:pt x="12883" y="77696"/>
                  </a:lnTo>
                  <a:cubicBezTo>
                    <a:pt x="13560" y="77345"/>
                    <a:pt x="14311" y="77119"/>
                    <a:pt x="15013" y="76843"/>
                  </a:cubicBezTo>
                  <a:cubicBezTo>
                    <a:pt x="15389" y="76718"/>
                    <a:pt x="15765" y="76643"/>
                    <a:pt x="16141" y="76543"/>
                  </a:cubicBezTo>
                  <a:lnTo>
                    <a:pt x="16692" y="76392"/>
                  </a:lnTo>
                  <a:cubicBezTo>
                    <a:pt x="16893" y="76342"/>
                    <a:pt x="17093" y="76342"/>
                    <a:pt x="17269" y="76292"/>
                  </a:cubicBezTo>
                  <a:lnTo>
                    <a:pt x="18422" y="76117"/>
                  </a:lnTo>
                  <a:lnTo>
                    <a:pt x="19575" y="76067"/>
                  </a:lnTo>
                  <a:lnTo>
                    <a:pt x="20151" y="76041"/>
                  </a:lnTo>
                  <a:lnTo>
                    <a:pt x="30377" y="76041"/>
                  </a:lnTo>
                  <a:lnTo>
                    <a:pt x="31078" y="76016"/>
                  </a:lnTo>
                  <a:lnTo>
                    <a:pt x="32457" y="75941"/>
                  </a:lnTo>
                  <a:lnTo>
                    <a:pt x="33860" y="75716"/>
                  </a:lnTo>
                  <a:cubicBezTo>
                    <a:pt x="34086" y="75691"/>
                    <a:pt x="34312" y="75665"/>
                    <a:pt x="34537" y="75615"/>
                  </a:cubicBezTo>
                  <a:lnTo>
                    <a:pt x="35214" y="75440"/>
                  </a:lnTo>
                  <a:cubicBezTo>
                    <a:pt x="37043" y="75039"/>
                    <a:pt x="38773" y="74287"/>
                    <a:pt x="40402" y="73410"/>
                  </a:cubicBezTo>
                  <a:lnTo>
                    <a:pt x="41605" y="72683"/>
                  </a:lnTo>
                  <a:cubicBezTo>
                    <a:pt x="41981" y="72432"/>
                    <a:pt x="42357" y="72132"/>
                    <a:pt x="42733" y="71856"/>
                  </a:cubicBezTo>
                  <a:lnTo>
                    <a:pt x="43284" y="71430"/>
                  </a:lnTo>
                  <a:cubicBezTo>
                    <a:pt x="43460" y="71280"/>
                    <a:pt x="43635" y="71129"/>
                    <a:pt x="43810" y="70979"/>
                  </a:cubicBezTo>
                  <a:cubicBezTo>
                    <a:pt x="44161" y="70653"/>
                    <a:pt x="44512" y="70352"/>
                    <a:pt x="44838" y="70026"/>
                  </a:cubicBezTo>
                  <a:cubicBezTo>
                    <a:pt x="46116" y="68673"/>
                    <a:pt x="47269" y="67194"/>
                    <a:pt x="48171" y="65565"/>
                  </a:cubicBezTo>
                  <a:cubicBezTo>
                    <a:pt x="48422" y="65164"/>
                    <a:pt x="48597" y="64738"/>
                    <a:pt x="48798" y="64312"/>
                  </a:cubicBezTo>
                  <a:lnTo>
                    <a:pt x="49099" y="63685"/>
                  </a:lnTo>
                  <a:cubicBezTo>
                    <a:pt x="49199" y="63485"/>
                    <a:pt x="49274" y="63259"/>
                    <a:pt x="49349" y="63034"/>
                  </a:cubicBezTo>
                  <a:lnTo>
                    <a:pt x="49825" y="61731"/>
                  </a:lnTo>
                  <a:lnTo>
                    <a:pt x="50176" y="60377"/>
                  </a:lnTo>
                  <a:cubicBezTo>
                    <a:pt x="50252" y="60152"/>
                    <a:pt x="50302" y="59926"/>
                    <a:pt x="50352" y="59675"/>
                  </a:cubicBezTo>
                  <a:lnTo>
                    <a:pt x="50452" y="58999"/>
                  </a:lnTo>
                  <a:cubicBezTo>
                    <a:pt x="50527" y="58548"/>
                    <a:pt x="50602" y="58071"/>
                    <a:pt x="50653" y="57620"/>
                  </a:cubicBezTo>
                  <a:cubicBezTo>
                    <a:pt x="50703" y="56693"/>
                    <a:pt x="50778" y="55716"/>
                    <a:pt x="50753" y="54888"/>
                  </a:cubicBez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53" y="49801"/>
                  </a:lnTo>
                  <a:lnTo>
                    <a:pt x="50828" y="48648"/>
                  </a:lnTo>
                  <a:lnTo>
                    <a:pt x="50828" y="48372"/>
                  </a:lnTo>
                  <a:lnTo>
                    <a:pt x="50878" y="48071"/>
                  </a:lnTo>
                  <a:lnTo>
                    <a:pt x="50978" y="47495"/>
                  </a:lnTo>
                  <a:cubicBezTo>
                    <a:pt x="51054" y="46743"/>
                    <a:pt x="51279" y="45991"/>
                    <a:pt x="51455" y="45239"/>
                  </a:cubicBezTo>
                  <a:cubicBezTo>
                    <a:pt x="51555" y="44863"/>
                    <a:pt x="51730" y="44512"/>
                    <a:pt x="51830" y="44162"/>
                  </a:cubicBezTo>
                  <a:lnTo>
                    <a:pt x="52031" y="43610"/>
                  </a:lnTo>
                  <a:cubicBezTo>
                    <a:pt x="52106" y="43435"/>
                    <a:pt x="52206" y="43259"/>
                    <a:pt x="52282" y="43084"/>
                  </a:cubicBezTo>
                  <a:lnTo>
                    <a:pt x="52783" y="42056"/>
                  </a:lnTo>
                  <a:lnTo>
                    <a:pt x="53384" y="41054"/>
                  </a:lnTo>
                  <a:cubicBezTo>
                    <a:pt x="53485" y="40903"/>
                    <a:pt x="53585" y="40728"/>
                    <a:pt x="53685" y="40578"/>
                  </a:cubicBezTo>
                  <a:lnTo>
                    <a:pt x="54036" y="40101"/>
                  </a:lnTo>
                  <a:cubicBezTo>
                    <a:pt x="54287" y="39801"/>
                    <a:pt x="54487" y="39475"/>
                    <a:pt x="54738" y="39199"/>
                  </a:cubicBezTo>
                  <a:lnTo>
                    <a:pt x="55540" y="38322"/>
                  </a:lnTo>
                  <a:cubicBezTo>
                    <a:pt x="55790" y="38046"/>
                    <a:pt x="56091" y="37796"/>
                    <a:pt x="56367" y="37545"/>
                  </a:cubicBezTo>
                  <a:cubicBezTo>
                    <a:pt x="56918" y="36994"/>
                    <a:pt x="57570" y="36568"/>
                    <a:pt x="58171" y="36091"/>
                  </a:cubicBezTo>
                  <a:lnTo>
                    <a:pt x="59174" y="35490"/>
                  </a:lnTo>
                  <a:cubicBezTo>
                    <a:pt x="59349" y="35390"/>
                    <a:pt x="59500" y="35289"/>
                    <a:pt x="59675" y="35214"/>
                  </a:cubicBezTo>
                  <a:lnTo>
                    <a:pt x="60201" y="34964"/>
                  </a:lnTo>
                  <a:cubicBezTo>
                    <a:pt x="61555" y="34237"/>
                    <a:pt x="63059" y="33811"/>
                    <a:pt x="64562" y="33510"/>
                  </a:cubicBezTo>
                  <a:lnTo>
                    <a:pt x="65715" y="33334"/>
                  </a:lnTo>
                  <a:cubicBezTo>
                    <a:pt x="66091" y="33284"/>
                    <a:pt x="66492" y="33284"/>
                    <a:pt x="66868" y="33259"/>
                  </a:cubicBezTo>
                  <a:cubicBezTo>
                    <a:pt x="67304" y="33214"/>
                    <a:pt x="67803" y="33205"/>
                    <a:pt x="68317" y="33205"/>
                  </a:cubicBezTo>
                  <a:cubicBezTo>
                    <a:pt x="68660" y="33205"/>
                    <a:pt x="69009" y="33209"/>
                    <a:pt x="69349" y="33209"/>
                  </a:cubicBezTo>
                  <a:lnTo>
                    <a:pt x="78297" y="33209"/>
                  </a:lnTo>
                  <a:cubicBezTo>
                    <a:pt x="78748" y="33209"/>
                    <a:pt x="79224" y="33184"/>
                    <a:pt x="79675" y="33159"/>
                  </a:cubicBezTo>
                  <a:lnTo>
                    <a:pt x="80377" y="33109"/>
                  </a:lnTo>
                  <a:cubicBezTo>
                    <a:pt x="80603" y="33084"/>
                    <a:pt x="80828" y="33059"/>
                    <a:pt x="81079" y="33009"/>
                  </a:cubicBezTo>
                  <a:lnTo>
                    <a:pt x="82457" y="32808"/>
                  </a:lnTo>
                  <a:lnTo>
                    <a:pt x="83811" y="32457"/>
                  </a:lnTo>
                  <a:cubicBezTo>
                    <a:pt x="84036" y="32407"/>
                    <a:pt x="84262" y="32357"/>
                    <a:pt x="84487" y="32282"/>
                  </a:cubicBezTo>
                  <a:lnTo>
                    <a:pt x="85139" y="32031"/>
                  </a:lnTo>
                  <a:cubicBezTo>
                    <a:pt x="86918" y="31455"/>
                    <a:pt x="88547" y="30527"/>
                    <a:pt x="90101" y="29500"/>
                  </a:cubicBezTo>
                  <a:lnTo>
                    <a:pt x="91204" y="28648"/>
                  </a:lnTo>
                  <a:cubicBezTo>
                    <a:pt x="91580" y="28347"/>
                    <a:pt x="91906" y="28021"/>
                    <a:pt x="92257" y="27720"/>
                  </a:cubicBezTo>
                  <a:lnTo>
                    <a:pt x="92783" y="27244"/>
                  </a:lnTo>
                  <a:lnTo>
                    <a:pt x="93234" y="26743"/>
                  </a:lnTo>
                  <a:cubicBezTo>
                    <a:pt x="93560" y="26392"/>
                    <a:pt x="93886" y="26066"/>
                    <a:pt x="94162" y="25690"/>
                  </a:cubicBezTo>
                  <a:cubicBezTo>
                    <a:pt x="94738" y="24938"/>
                    <a:pt x="95314" y="24212"/>
                    <a:pt x="95766" y="23410"/>
                  </a:cubicBezTo>
                  <a:cubicBezTo>
                    <a:pt x="96292" y="22633"/>
                    <a:pt x="96668" y="21755"/>
                    <a:pt x="97069" y="20928"/>
                  </a:cubicBezTo>
                  <a:cubicBezTo>
                    <a:pt x="97244" y="20502"/>
                    <a:pt x="97395" y="20051"/>
                    <a:pt x="97570" y="19625"/>
                  </a:cubicBezTo>
                  <a:lnTo>
                    <a:pt x="97796" y="18973"/>
                  </a:lnTo>
                  <a:cubicBezTo>
                    <a:pt x="97871" y="18748"/>
                    <a:pt x="97921" y="18522"/>
                    <a:pt x="97971" y="18297"/>
                  </a:cubicBezTo>
                  <a:lnTo>
                    <a:pt x="98322" y="16943"/>
                  </a:lnTo>
                  <a:lnTo>
                    <a:pt x="98522" y="15540"/>
                  </a:lnTo>
                  <a:cubicBezTo>
                    <a:pt x="98573" y="15314"/>
                    <a:pt x="98623" y="15089"/>
                    <a:pt x="98623" y="14863"/>
                  </a:cubicBezTo>
                  <a:lnTo>
                    <a:pt x="98673" y="14161"/>
                  </a:lnTo>
                  <a:cubicBezTo>
                    <a:pt x="98698" y="13710"/>
                    <a:pt x="98723" y="13234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48891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39" y="1"/>
                  </a:moveTo>
                  <a:lnTo>
                    <a:pt x="95439" y="10227"/>
                  </a:lnTo>
                  <a:lnTo>
                    <a:pt x="95439" y="12783"/>
                  </a:lnTo>
                  <a:cubicBezTo>
                    <a:pt x="95439" y="13259"/>
                    <a:pt x="95389" y="13785"/>
                    <a:pt x="95364" y="14287"/>
                  </a:cubicBezTo>
                  <a:lnTo>
                    <a:pt x="95339" y="15064"/>
                  </a:lnTo>
                  <a:cubicBezTo>
                    <a:pt x="95314" y="15314"/>
                    <a:pt x="95264" y="15590"/>
                    <a:pt x="95214" y="15841"/>
                  </a:cubicBezTo>
                  <a:lnTo>
                    <a:pt x="94988" y="17369"/>
                  </a:lnTo>
                  <a:cubicBezTo>
                    <a:pt x="94863" y="17871"/>
                    <a:pt x="94738" y="18372"/>
                    <a:pt x="94612" y="18873"/>
                  </a:cubicBezTo>
                  <a:cubicBezTo>
                    <a:pt x="94537" y="19099"/>
                    <a:pt x="94487" y="19349"/>
                    <a:pt x="94412" y="19600"/>
                  </a:cubicBezTo>
                  <a:lnTo>
                    <a:pt x="94136" y="20327"/>
                  </a:lnTo>
                  <a:cubicBezTo>
                    <a:pt x="93961" y="20828"/>
                    <a:pt x="93810" y="21304"/>
                    <a:pt x="93585" y="21780"/>
                  </a:cubicBezTo>
                  <a:cubicBezTo>
                    <a:pt x="93159" y="22708"/>
                    <a:pt x="92733" y="23660"/>
                    <a:pt x="92156" y="24512"/>
                  </a:cubicBezTo>
                  <a:cubicBezTo>
                    <a:pt x="91655" y="25415"/>
                    <a:pt x="91028" y="26217"/>
                    <a:pt x="90402" y="27044"/>
                  </a:cubicBezTo>
                  <a:cubicBezTo>
                    <a:pt x="90076" y="27445"/>
                    <a:pt x="89725" y="27821"/>
                    <a:pt x="89374" y="28197"/>
                  </a:cubicBezTo>
                  <a:lnTo>
                    <a:pt x="88848" y="28773"/>
                  </a:lnTo>
                  <a:lnTo>
                    <a:pt x="88271" y="29299"/>
                  </a:lnTo>
                  <a:cubicBezTo>
                    <a:pt x="87895" y="29625"/>
                    <a:pt x="87520" y="30001"/>
                    <a:pt x="87119" y="30327"/>
                  </a:cubicBezTo>
                  <a:lnTo>
                    <a:pt x="85890" y="31254"/>
                  </a:lnTo>
                  <a:cubicBezTo>
                    <a:pt x="84211" y="32407"/>
                    <a:pt x="82382" y="33410"/>
                    <a:pt x="80427" y="34061"/>
                  </a:cubicBezTo>
                  <a:lnTo>
                    <a:pt x="79700" y="34337"/>
                  </a:lnTo>
                  <a:cubicBezTo>
                    <a:pt x="79449" y="34412"/>
                    <a:pt x="79199" y="34462"/>
                    <a:pt x="78948" y="34537"/>
                  </a:cubicBezTo>
                  <a:lnTo>
                    <a:pt x="77444" y="34913"/>
                  </a:lnTo>
                  <a:lnTo>
                    <a:pt x="75915" y="35139"/>
                  </a:lnTo>
                  <a:cubicBezTo>
                    <a:pt x="75665" y="35189"/>
                    <a:pt x="75414" y="35239"/>
                    <a:pt x="75138" y="35264"/>
                  </a:cubicBezTo>
                  <a:lnTo>
                    <a:pt x="74387" y="35289"/>
                  </a:lnTo>
                  <a:cubicBezTo>
                    <a:pt x="73885" y="35314"/>
                    <a:pt x="73334" y="35339"/>
                    <a:pt x="72858" y="35365"/>
                  </a:cubicBezTo>
                  <a:lnTo>
                    <a:pt x="63910" y="35365"/>
                  </a:lnTo>
                  <a:cubicBezTo>
                    <a:pt x="63497" y="35365"/>
                    <a:pt x="63052" y="35358"/>
                    <a:pt x="62635" y="35358"/>
                  </a:cubicBezTo>
                  <a:cubicBezTo>
                    <a:pt x="62219" y="35358"/>
                    <a:pt x="61830" y="35365"/>
                    <a:pt x="61529" y="35390"/>
                  </a:cubicBezTo>
                  <a:cubicBezTo>
                    <a:pt x="61179" y="35440"/>
                    <a:pt x="60853" y="35415"/>
                    <a:pt x="60527" y="35465"/>
                  </a:cubicBezTo>
                  <a:lnTo>
                    <a:pt x="59524" y="35615"/>
                  </a:lnTo>
                  <a:cubicBezTo>
                    <a:pt x="58196" y="35891"/>
                    <a:pt x="56893" y="36267"/>
                    <a:pt x="55715" y="36893"/>
                  </a:cubicBezTo>
                  <a:lnTo>
                    <a:pt x="55239" y="37094"/>
                  </a:lnTo>
                  <a:cubicBezTo>
                    <a:pt x="55088" y="37169"/>
                    <a:pt x="54963" y="37269"/>
                    <a:pt x="54813" y="37344"/>
                  </a:cubicBezTo>
                  <a:lnTo>
                    <a:pt x="53935" y="37871"/>
                  </a:lnTo>
                  <a:cubicBezTo>
                    <a:pt x="53434" y="38297"/>
                    <a:pt x="52833" y="38648"/>
                    <a:pt x="52356" y="39124"/>
                  </a:cubicBezTo>
                  <a:cubicBezTo>
                    <a:pt x="52131" y="39375"/>
                    <a:pt x="51855" y="39575"/>
                    <a:pt x="51630" y="39826"/>
                  </a:cubicBezTo>
                  <a:lnTo>
                    <a:pt x="50953" y="40578"/>
                  </a:lnTo>
                  <a:cubicBezTo>
                    <a:pt x="50727" y="40828"/>
                    <a:pt x="50552" y="41104"/>
                    <a:pt x="50326" y="41380"/>
                  </a:cubicBezTo>
                  <a:lnTo>
                    <a:pt x="50026" y="41781"/>
                  </a:lnTo>
                  <a:cubicBezTo>
                    <a:pt x="49925" y="41906"/>
                    <a:pt x="49850" y="42056"/>
                    <a:pt x="49750" y="42207"/>
                  </a:cubicBezTo>
                  <a:lnTo>
                    <a:pt x="49224" y="43059"/>
                  </a:lnTo>
                  <a:lnTo>
                    <a:pt x="48798" y="43986"/>
                  </a:lnTo>
                  <a:cubicBezTo>
                    <a:pt x="48722" y="44137"/>
                    <a:pt x="48647" y="44287"/>
                    <a:pt x="48572" y="44437"/>
                  </a:cubicBezTo>
                  <a:lnTo>
                    <a:pt x="48422" y="44913"/>
                  </a:lnTo>
                  <a:cubicBezTo>
                    <a:pt x="48296" y="45239"/>
                    <a:pt x="48171" y="45540"/>
                    <a:pt x="48071" y="45866"/>
                  </a:cubicBezTo>
                  <a:cubicBezTo>
                    <a:pt x="47920" y="46517"/>
                    <a:pt x="47720" y="47169"/>
                    <a:pt x="47645" y="47821"/>
                  </a:cubicBezTo>
                  <a:lnTo>
                    <a:pt x="47569" y="48322"/>
                  </a:lnTo>
                  <a:lnTo>
                    <a:pt x="47544" y="48573"/>
                  </a:lnTo>
                  <a:lnTo>
                    <a:pt x="47519" y="48823"/>
                  </a:lnTo>
                  <a:lnTo>
                    <a:pt x="47469" y="49851"/>
                  </a:ln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891"/>
                  </a:lnTo>
                  <a:lnTo>
                    <a:pt x="47444" y="56267"/>
                  </a:lnTo>
                  <a:lnTo>
                    <a:pt x="47344" y="57821"/>
                  </a:lnTo>
                  <a:cubicBezTo>
                    <a:pt x="47319" y="58322"/>
                    <a:pt x="47219" y="58823"/>
                    <a:pt x="47143" y="59350"/>
                  </a:cubicBezTo>
                  <a:lnTo>
                    <a:pt x="47018" y="60102"/>
                  </a:lnTo>
                  <a:cubicBezTo>
                    <a:pt x="46968" y="60352"/>
                    <a:pt x="46893" y="60603"/>
                    <a:pt x="46843" y="60853"/>
                  </a:cubicBezTo>
                  <a:lnTo>
                    <a:pt x="46442" y="62357"/>
                  </a:lnTo>
                  <a:lnTo>
                    <a:pt x="45915" y="63811"/>
                  </a:lnTo>
                  <a:cubicBezTo>
                    <a:pt x="45840" y="64061"/>
                    <a:pt x="45740" y="64287"/>
                    <a:pt x="45640" y="64538"/>
                  </a:cubicBezTo>
                  <a:lnTo>
                    <a:pt x="45314" y="65239"/>
                  </a:lnTo>
                  <a:cubicBezTo>
                    <a:pt x="45088" y="65691"/>
                    <a:pt x="44888" y="66167"/>
                    <a:pt x="44612" y="66618"/>
                  </a:cubicBezTo>
                  <a:cubicBezTo>
                    <a:pt x="43610" y="68422"/>
                    <a:pt x="42356" y="70051"/>
                    <a:pt x="40928" y="71530"/>
                  </a:cubicBezTo>
                  <a:cubicBezTo>
                    <a:pt x="40552" y="71906"/>
                    <a:pt x="40176" y="72232"/>
                    <a:pt x="39775" y="72583"/>
                  </a:cubicBezTo>
                  <a:cubicBezTo>
                    <a:pt x="39599" y="72758"/>
                    <a:pt x="39399" y="72934"/>
                    <a:pt x="39198" y="73084"/>
                  </a:cubicBezTo>
                  <a:lnTo>
                    <a:pt x="38597" y="73560"/>
                  </a:lnTo>
                  <a:cubicBezTo>
                    <a:pt x="38171" y="73861"/>
                    <a:pt x="37770" y="74187"/>
                    <a:pt x="37344" y="74462"/>
                  </a:cubicBezTo>
                  <a:lnTo>
                    <a:pt x="36015" y="75264"/>
                  </a:lnTo>
                  <a:cubicBezTo>
                    <a:pt x="34211" y="76242"/>
                    <a:pt x="32306" y="77094"/>
                    <a:pt x="30276" y="77520"/>
                  </a:cubicBezTo>
                  <a:lnTo>
                    <a:pt x="29524" y="77721"/>
                  </a:lnTo>
                  <a:cubicBezTo>
                    <a:pt x="29274" y="77771"/>
                    <a:pt x="29023" y="77796"/>
                    <a:pt x="28772" y="77846"/>
                  </a:cubicBezTo>
                  <a:lnTo>
                    <a:pt x="27244" y="78072"/>
                  </a:lnTo>
                  <a:lnTo>
                    <a:pt x="25715" y="78147"/>
                  </a:lnTo>
                  <a:lnTo>
                    <a:pt x="24938" y="78197"/>
                  </a:lnTo>
                  <a:lnTo>
                    <a:pt x="14712" y="78197"/>
                  </a:lnTo>
                  <a:lnTo>
                    <a:pt x="14211" y="78222"/>
                  </a:lnTo>
                  <a:lnTo>
                    <a:pt x="13183" y="78272"/>
                  </a:lnTo>
                  <a:lnTo>
                    <a:pt x="12206" y="78422"/>
                  </a:lnTo>
                  <a:cubicBezTo>
                    <a:pt x="12030" y="78447"/>
                    <a:pt x="11855" y="78473"/>
                    <a:pt x="11705" y="78498"/>
                  </a:cubicBezTo>
                  <a:lnTo>
                    <a:pt x="11203" y="78623"/>
                  </a:lnTo>
                  <a:cubicBezTo>
                    <a:pt x="10878" y="78723"/>
                    <a:pt x="10552" y="78773"/>
                    <a:pt x="10226" y="78874"/>
                  </a:cubicBezTo>
                  <a:cubicBezTo>
                    <a:pt x="9599" y="79124"/>
                    <a:pt x="8973" y="79325"/>
                    <a:pt x="8371" y="79650"/>
                  </a:cubicBezTo>
                  <a:lnTo>
                    <a:pt x="7920" y="79851"/>
                  </a:lnTo>
                  <a:lnTo>
                    <a:pt x="7695" y="79976"/>
                  </a:lnTo>
                  <a:lnTo>
                    <a:pt x="7469" y="80102"/>
                  </a:lnTo>
                  <a:lnTo>
                    <a:pt x="6617" y="80628"/>
                  </a:lnTo>
                  <a:cubicBezTo>
                    <a:pt x="6316" y="80803"/>
                    <a:pt x="6065" y="81029"/>
                    <a:pt x="5790" y="81229"/>
                  </a:cubicBezTo>
                  <a:lnTo>
                    <a:pt x="5389" y="81530"/>
                  </a:lnTo>
                  <a:cubicBezTo>
                    <a:pt x="5263" y="81630"/>
                    <a:pt x="5138" y="81756"/>
                    <a:pt x="5013" y="81856"/>
                  </a:cubicBezTo>
                  <a:cubicBezTo>
                    <a:pt x="4762" y="82082"/>
                    <a:pt x="4512" y="82307"/>
                    <a:pt x="4261" y="82533"/>
                  </a:cubicBezTo>
                  <a:lnTo>
                    <a:pt x="3584" y="83285"/>
                  </a:lnTo>
                  <a:cubicBezTo>
                    <a:pt x="2732" y="84312"/>
                    <a:pt x="1930" y="85440"/>
                    <a:pt x="1404" y="86668"/>
                  </a:cubicBezTo>
                  <a:lnTo>
                    <a:pt x="1178" y="87119"/>
                  </a:lnTo>
                  <a:cubicBezTo>
                    <a:pt x="1103" y="87270"/>
                    <a:pt x="1053" y="87445"/>
                    <a:pt x="1003" y="87595"/>
                  </a:cubicBezTo>
                  <a:lnTo>
                    <a:pt x="652" y="88548"/>
                  </a:lnTo>
                  <a:lnTo>
                    <a:pt x="401" y="89525"/>
                  </a:lnTo>
                  <a:cubicBezTo>
                    <a:pt x="376" y="89676"/>
                    <a:pt x="301" y="89851"/>
                    <a:pt x="276" y="90001"/>
                  </a:cubicBezTo>
                  <a:lnTo>
                    <a:pt x="201" y="90503"/>
                  </a:lnTo>
                  <a:cubicBezTo>
                    <a:pt x="176" y="90854"/>
                    <a:pt x="100" y="91179"/>
                    <a:pt x="75" y="91505"/>
                  </a:cubicBezTo>
                  <a:lnTo>
                    <a:pt x="25" y="92533"/>
                  </a:lnTo>
                  <a:lnTo>
                    <a:pt x="0" y="92783"/>
                  </a:lnTo>
                  <a:lnTo>
                    <a:pt x="0" y="92909"/>
                  </a:lnTo>
                  <a:lnTo>
                    <a:pt x="0" y="93059"/>
                  </a:lnTo>
                  <a:lnTo>
                    <a:pt x="0" y="93711"/>
                  </a:lnTo>
                  <a:lnTo>
                    <a:pt x="0" y="94989"/>
                  </a:lnTo>
                  <a:lnTo>
                    <a:pt x="0" y="100077"/>
                  </a:lnTo>
                  <a:lnTo>
                    <a:pt x="3283" y="100077"/>
                  </a:lnTo>
                  <a:lnTo>
                    <a:pt x="3283" y="94989"/>
                  </a:lnTo>
                  <a:lnTo>
                    <a:pt x="3283" y="93711"/>
                  </a:lnTo>
                  <a:lnTo>
                    <a:pt x="3283" y="93059"/>
                  </a:lnTo>
                  <a:lnTo>
                    <a:pt x="3283" y="92909"/>
                  </a:lnTo>
                  <a:lnTo>
                    <a:pt x="3283" y="92808"/>
                  </a:lnTo>
                  <a:lnTo>
                    <a:pt x="3309" y="92608"/>
                  </a:lnTo>
                  <a:cubicBezTo>
                    <a:pt x="3309" y="92332"/>
                    <a:pt x="3334" y="92082"/>
                    <a:pt x="3334" y="91806"/>
                  </a:cubicBezTo>
                  <a:cubicBezTo>
                    <a:pt x="3359" y="91555"/>
                    <a:pt x="3409" y="91305"/>
                    <a:pt x="3459" y="91029"/>
                  </a:cubicBezTo>
                  <a:lnTo>
                    <a:pt x="3509" y="90653"/>
                  </a:lnTo>
                  <a:cubicBezTo>
                    <a:pt x="3509" y="90528"/>
                    <a:pt x="3559" y="90402"/>
                    <a:pt x="3609" y="90277"/>
                  </a:cubicBezTo>
                  <a:cubicBezTo>
                    <a:pt x="3659" y="90026"/>
                    <a:pt x="3735" y="89776"/>
                    <a:pt x="3785" y="89525"/>
                  </a:cubicBezTo>
                  <a:cubicBezTo>
                    <a:pt x="3885" y="89275"/>
                    <a:pt x="3985" y="89024"/>
                    <a:pt x="4060" y="88773"/>
                  </a:cubicBezTo>
                  <a:cubicBezTo>
                    <a:pt x="4111" y="88648"/>
                    <a:pt x="4136" y="88523"/>
                    <a:pt x="4186" y="88422"/>
                  </a:cubicBezTo>
                  <a:lnTo>
                    <a:pt x="4361" y="88072"/>
                  </a:lnTo>
                  <a:cubicBezTo>
                    <a:pt x="4787" y="87094"/>
                    <a:pt x="5389" y="86242"/>
                    <a:pt x="6065" y="85440"/>
                  </a:cubicBezTo>
                  <a:cubicBezTo>
                    <a:pt x="6241" y="85239"/>
                    <a:pt x="6416" y="85064"/>
                    <a:pt x="6592" y="84864"/>
                  </a:cubicBezTo>
                  <a:lnTo>
                    <a:pt x="7168" y="84312"/>
                  </a:lnTo>
                  <a:cubicBezTo>
                    <a:pt x="7268" y="84237"/>
                    <a:pt x="7369" y="84137"/>
                    <a:pt x="7469" y="84062"/>
                  </a:cubicBezTo>
                  <a:lnTo>
                    <a:pt x="7795" y="83836"/>
                  </a:lnTo>
                  <a:cubicBezTo>
                    <a:pt x="7995" y="83686"/>
                    <a:pt x="8196" y="83485"/>
                    <a:pt x="8421" y="83360"/>
                  </a:cubicBezTo>
                  <a:cubicBezTo>
                    <a:pt x="8647" y="83234"/>
                    <a:pt x="8872" y="83084"/>
                    <a:pt x="9098" y="82959"/>
                  </a:cubicBezTo>
                  <a:lnTo>
                    <a:pt x="9248" y="82859"/>
                  </a:lnTo>
                  <a:lnTo>
                    <a:pt x="9424" y="82758"/>
                  </a:lnTo>
                  <a:lnTo>
                    <a:pt x="9800" y="82608"/>
                  </a:lnTo>
                  <a:cubicBezTo>
                    <a:pt x="10251" y="82332"/>
                    <a:pt x="10752" y="82207"/>
                    <a:pt x="11228" y="82006"/>
                  </a:cubicBezTo>
                  <a:cubicBezTo>
                    <a:pt x="11479" y="81931"/>
                    <a:pt x="11730" y="81881"/>
                    <a:pt x="11980" y="81806"/>
                  </a:cubicBezTo>
                  <a:lnTo>
                    <a:pt x="12356" y="81706"/>
                  </a:lnTo>
                  <a:cubicBezTo>
                    <a:pt x="12482" y="81681"/>
                    <a:pt x="12632" y="81681"/>
                    <a:pt x="12757" y="81656"/>
                  </a:cubicBezTo>
                  <a:cubicBezTo>
                    <a:pt x="13008" y="81605"/>
                    <a:pt x="13258" y="81580"/>
                    <a:pt x="13534" y="81530"/>
                  </a:cubicBezTo>
                  <a:cubicBezTo>
                    <a:pt x="13785" y="81530"/>
                    <a:pt x="14060" y="81505"/>
                    <a:pt x="14311" y="81505"/>
                  </a:cubicBezTo>
                  <a:lnTo>
                    <a:pt x="14712" y="81480"/>
                  </a:lnTo>
                  <a:lnTo>
                    <a:pt x="24938" y="81480"/>
                  </a:lnTo>
                  <a:lnTo>
                    <a:pt x="25815" y="81430"/>
                  </a:lnTo>
                  <a:lnTo>
                    <a:pt x="27569" y="81330"/>
                  </a:lnTo>
                  <a:cubicBezTo>
                    <a:pt x="28146" y="81255"/>
                    <a:pt x="28747" y="81179"/>
                    <a:pt x="29324" y="81079"/>
                  </a:cubicBezTo>
                  <a:cubicBezTo>
                    <a:pt x="29624" y="81029"/>
                    <a:pt x="29900" y="80979"/>
                    <a:pt x="30201" y="80929"/>
                  </a:cubicBezTo>
                  <a:lnTo>
                    <a:pt x="31053" y="80728"/>
                  </a:lnTo>
                  <a:cubicBezTo>
                    <a:pt x="33384" y="80202"/>
                    <a:pt x="35564" y="79249"/>
                    <a:pt x="37645" y="78122"/>
                  </a:cubicBezTo>
                  <a:lnTo>
                    <a:pt x="39148" y="77194"/>
                  </a:lnTo>
                  <a:cubicBezTo>
                    <a:pt x="39650" y="76894"/>
                    <a:pt x="40101" y="76518"/>
                    <a:pt x="40577" y="76167"/>
                  </a:cubicBezTo>
                  <a:lnTo>
                    <a:pt x="41279" y="75640"/>
                  </a:lnTo>
                  <a:cubicBezTo>
                    <a:pt x="41529" y="75440"/>
                    <a:pt x="41730" y="75239"/>
                    <a:pt x="41955" y="75039"/>
                  </a:cubicBezTo>
                  <a:cubicBezTo>
                    <a:pt x="42381" y="74663"/>
                    <a:pt x="42833" y="74262"/>
                    <a:pt x="43259" y="73861"/>
                  </a:cubicBezTo>
                  <a:cubicBezTo>
                    <a:pt x="44888" y="72157"/>
                    <a:pt x="46341" y="70277"/>
                    <a:pt x="47494" y="68222"/>
                  </a:cubicBezTo>
                  <a:cubicBezTo>
                    <a:pt x="47795" y="67696"/>
                    <a:pt x="48021" y="67169"/>
                    <a:pt x="48296" y="66618"/>
                  </a:cubicBezTo>
                  <a:lnTo>
                    <a:pt x="48672" y="65816"/>
                  </a:lnTo>
                  <a:cubicBezTo>
                    <a:pt x="48772" y="65565"/>
                    <a:pt x="48873" y="65264"/>
                    <a:pt x="48973" y="64989"/>
                  </a:cubicBezTo>
                  <a:cubicBezTo>
                    <a:pt x="49199" y="64437"/>
                    <a:pt x="49399" y="63886"/>
                    <a:pt x="49574" y="63335"/>
                  </a:cubicBezTo>
                  <a:lnTo>
                    <a:pt x="50026" y="61605"/>
                  </a:lnTo>
                  <a:cubicBezTo>
                    <a:pt x="50101" y="61330"/>
                    <a:pt x="50176" y="61054"/>
                    <a:pt x="50226" y="60753"/>
                  </a:cubicBezTo>
                  <a:lnTo>
                    <a:pt x="50376" y="59876"/>
                  </a:lnTo>
                  <a:cubicBezTo>
                    <a:pt x="50452" y="59299"/>
                    <a:pt x="50577" y="58698"/>
                    <a:pt x="50627" y="58122"/>
                  </a:cubicBezTo>
                  <a:lnTo>
                    <a:pt x="50702" y="56367"/>
                  </a:lnTo>
                  <a:lnTo>
                    <a:pt x="50727" y="55916"/>
                  </a:lnTo>
                  <a:lnTo>
                    <a:pt x="50752" y="55690"/>
                  </a:lnTo>
                  <a:lnTo>
                    <a:pt x="50752" y="55540"/>
                  </a:lnTo>
                  <a:lnTo>
                    <a:pt x="50752" y="54888"/>
                  </a:lnTo>
                  <a:lnTo>
                    <a:pt x="50752" y="52332"/>
                  </a:lnTo>
                  <a:lnTo>
                    <a:pt x="50752" y="51054"/>
                  </a:lnTo>
                  <a:lnTo>
                    <a:pt x="50752" y="50427"/>
                  </a:lnTo>
                  <a:lnTo>
                    <a:pt x="50752" y="50101"/>
                  </a:lnTo>
                  <a:lnTo>
                    <a:pt x="50752" y="49901"/>
                  </a:lnTo>
                  <a:cubicBezTo>
                    <a:pt x="50777" y="49625"/>
                    <a:pt x="50777" y="49375"/>
                    <a:pt x="50803" y="49099"/>
                  </a:cubicBezTo>
                  <a:lnTo>
                    <a:pt x="50803" y="48898"/>
                  </a:lnTo>
                  <a:lnTo>
                    <a:pt x="50828" y="48723"/>
                  </a:lnTo>
                  <a:lnTo>
                    <a:pt x="50903" y="48322"/>
                  </a:lnTo>
                  <a:cubicBezTo>
                    <a:pt x="50928" y="47796"/>
                    <a:pt x="51103" y="47319"/>
                    <a:pt x="51229" y="46793"/>
                  </a:cubicBezTo>
                  <a:cubicBezTo>
                    <a:pt x="51279" y="46543"/>
                    <a:pt x="51404" y="46317"/>
                    <a:pt x="51479" y="46066"/>
                  </a:cubicBezTo>
                  <a:lnTo>
                    <a:pt x="51605" y="45690"/>
                  </a:lnTo>
                  <a:cubicBezTo>
                    <a:pt x="51655" y="45565"/>
                    <a:pt x="51730" y="45465"/>
                    <a:pt x="51780" y="45340"/>
                  </a:cubicBezTo>
                  <a:cubicBezTo>
                    <a:pt x="51905" y="45114"/>
                    <a:pt x="52006" y="44863"/>
                    <a:pt x="52106" y="44638"/>
                  </a:cubicBezTo>
                  <a:cubicBezTo>
                    <a:pt x="52256" y="44412"/>
                    <a:pt x="52407" y="44187"/>
                    <a:pt x="52532" y="43961"/>
                  </a:cubicBezTo>
                  <a:cubicBezTo>
                    <a:pt x="52607" y="43861"/>
                    <a:pt x="52657" y="43736"/>
                    <a:pt x="52732" y="43635"/>
                  </a:cubicBezTo>
                  <a:lnTo>
                    <a:pt x="52983" y="43334"/>
                  </a:lnTo>
                  <a:cubicBezTo>
                    <a:pt x="53133" y="43109"/>
                    <a:pt x="53259" y="42883"/>
                    <a:pt x="53459" y="42708"/>
                  </a:cubicBezTo>
                  <a:cubicBezTo>
                    <a:pt x="53635" y="42507"/>
                    <a:pt x="53810" y="42307"/>
                    <a:pt x="53986" y="42106"/>
                  </a:cubicBezTo>
                  <a:cubicBezTo>
                    <a:pt x="54161" y="41906"/>
                    <a:pt x="54361" y="41756"/>
                    <a:pt x="54562" y="41580"/>
                  </a:cubicBezTo>
                  <a:cubicBezTo>
                    <a:pt x="54913" y="41204"/>
                    <a:pt x="55389" y="40928"/>
                    <a:pt x="55790" y="40603"/>
                  </a:cubicBezTo>
                  <a:cubicBezTo>
                    <a:pt x="56016" y="40477"/>
                    <a:pt x="56241" y="40327"/>
                    <a:pt x="56467" y="40202"/>
                  </a:cubicBezTo>
                  <a:cubicBezTo>
                    <a:pt x="56567" y="40126"/>
                    <a:pt x="56667" y="40051"/>
                    <a:pt x="56793" y="40001"/>
                  </a:cubicBezTo>
                  <a:lnTo>
                    <a:pt x="57143" y="39826"/>
                  </a:lnTo>
                  <a:cubicBezTo>
                    <a:pt x="58071" y="39324"/>
                    <a:pt x="59098" y="39049"/>
                    <a:pt x="60101" y="38848"/>
                  </a:cubicBezTo>
                  <a:cubicBezTo>
                    <a:pt x="60377" y="38823"/>
                    <a:pt x="60627" y="38773"/>
                    <a:pt x="60878" y="38723"/>
                  </a:cubicBezTo>
                  <a:cubicBezTo>
                    <a:pt x="61128" y="38673"/>
                    <a:pt x="61404" y="38698"/>
                    <a:pt x="61680" y="38673"/>
                  </a:cubicBezTo>
                  <a:lnTo>
                    <a:pt x="62056" y="38648"/>
                  </a:lnTo>
                  <a:lnTo>
                    <a:pt x="73033" y="38648"/>
                  </a:lnTo>
                  <a:lnTo>
                    <a:pt x="73259" y="38623"/>
                  </a:lnTo>
                  <a:lnTo>
                    <a:pt x="73710" y="38623"/>
                  </a:lnTo>
                  <a:lnTo>
                    <a:pt x="74587" y="38573"/>
                  </a:lnTo>
                  <a:lnTo>
                    <a:pt x="75464" y="38522"/>
                  </a:lnTo>
                  <a:cubicBezTo>
                    <a:pt x="75765" y="38497"/>
                    <a:pt x="76066" y="38447"/>
                    <a:pt x="76342" y="38397"/>
                  </a:cubicBezTo>
                  <a:lnTo>
                    <a:pt x="78096" y="38121"/>
                  </a:lnTo>
                  <a:cubicBezTo>
                    <a:pt x="78672" y="37996"/>
                    <a:pt x="79249" y="37846"/>
                    <a:pt x="79825" y="37695"/>
                  </a:cubicBezTo>
                  <a:cubicBezTo>
                    <a:pt x="80101" y="37620"/>
                    <a:pt x="80402" y="37545"/>
                    <a:pt x="80677" y="37470"/>
                  </a:cubicBezTo>
                  <a:lnTo>
                    <a:pt x="81504" y="37169"/>
                  </a:lnTo>
                  <a:cubicBezTo>
                    <a:pt x="83760" y="36417"/>
                    <a:pt x="85840" y="35264"/>
                    <a:pt x="87795" y="33936"/>
                  </a:cubicBezTo>
                  <a:lnTo>
                    <a:pt x="89199" y="32858"/>
                  </a:lnTo>
                  <a:cubicBezTo>
                    <a:pt x="89650" y="32482"/>
                    <a:pt x="90076" y="32081"/>
                    <a:pt x="90527" y="31680"/>
                  </a:cubicBezTo>
                  <a:lnTo>
                    <a:pt x="91179" y="31104"/>
                  </a:lnTo>
                  <a:lnTo>
                    <a:pt x="91780" y="30452"/>
                  </a:lnTo>
                  <a:cubicBezTo>
                    <a:pt x="92156" y="30001"/>
                    <a:pt x="92582" y="29575"/>
                    <a:pt x="92933" y="29124"/>
                  </a:cubicBezTo>
                  <a:cubicBezTo>
                    <a:pt x="93660" y="28172"/>
                    <a:pt x="94387" y="27244"/>
                    <a:pt x="94963" y="26217"/>
                  </a:cubicBezTo>
                  <a:cubicBezTo>
                    <a:pt x="95615" y="25239"/>
                    <a:pt x="96091" y="24161"/>
                    <a:pt x="96617" y="23084"/>
                  </a:cubicBezTo>
                  <a:cubicBezTo>
                    <a:pt x="96843" y="22532"/>
                    <a:pt x="97043" y="21981"/>
                    <a:pt x="97244" y="21430"/>
                  </a:cubicBezTo>
                  <a:lnTo>
                    <a:pt x="97545" y="20603"/>
                  </a:lnTo>
                  <a:cubicBezTo>
                    <a:pt x="97620" y="20302"/>
                    <a:pt x="97695" y="20026"/>
                    <a:pt x="97770" y="19725"/>
                  </a:cubicBezTo>
                  <a:cubicBezTo>
                    <a:pt x="97921" y="19174"/>
                    <a:pt x="98071" y="18598"/>
                    <a:pt x="98196" y="18021"/>
                  </a:cubicBezTo>
                  <a:lnTo>
                    <a:pt x="98472" y="16267"/>
                  </a:lnTo>
                  <a:cubicBezTo>
                    <a:pt x="98522" y="15966"/>
                    <a:pt x="98572" y="15690"/>
                    <a:pt x="98597" y="15389"/>
                  </a:cubicBezTo>
                  <a:lnTo>
                    <a:pt x="98647" y="14512"/>
                  </a:lnTo>
                  <a:lnTo>
                    <a:pt x="98698" y="13635"/>
                  </a:lnTo>
                  <a:lnTo>
                    <a:pt x="98723" y="13184"/>
                  </a:lnTo>
                  <a:cubicBezTo>
                    <a:pt x="98723" y="13059"/>
                    <a:pt x="98723" y="12858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515829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cubicBezTo>
                    <a:pt x="95440" y="12858"/>
                    <a:pt x="95440" y="13034"/>
                    <a:pt x="95440" y="13184"/>
                  </a:cubicBezTo>
                  <a:lnTo>
                    <a:pt x="95415" y="13610"/>
                  </a:lnTo>
                  <a:lnTo>
                    <a:pt x="95364" y="14462"/>
                  </a:lnTo>
                  <a:lnTo>
                    <a:pt x="95314" y="15314"/>
                  </a:lnTo>
                  <a:cubicBezTo>
                    <a:pt x="95289" y="15590"/>
                    <a:pt x="95239" y="15891"/>
                    <a:pt x="95214" y="16166"/>
                  </a:cubicBezTo>
                  <a:lnTo>
                    <a:pt x="94938" y="17871"/>
                  </a:lnTo>
                  <a:cubicBezTo>
                    <a:pt x="94813" y="18422"/>
                    <a:pt x="94663" y="18973"/>
                    <a:pt x="94512" y="19525"/>
                  </a:cubicBezTo>
                  <a:cubicBezTo>
                    <a:pt x="94437" y="19801"/>
                    <a:pt x="94387" y="20076"/>
                    <a:pt x="94287" y="20352"/>
                  </a:cubicBezTo>
                  <a:lnTo>
                    <a:pt x="94011" y="21179"/>
                  </a:lnTo>
                  <a:cubicBezTo>
                    <a:pt x="93811" y="21705"/>
                    <a:pt x="93610" y="22257"/>
                    <a:pt x="93384" y="22783"/>
                  </a:cubicBezTo>
                  <a:cubicBezTo>
                    <a:pt x="92908" y="23811"/>
                    <a:pt x="92432" y="24863"/>
                    <a:pt x="91806" y="25816"/>
                  </a:cubicBezTo>
                  <a:cubicBezTo>
                    <a:pt x="91229" y="26818"/>
                    <a:pt x="90527" y="27720"/>
                    <a:pt x="89826" y="28623"/>
                  </a:cubicBezTo>
                  <a:cubicBezTo>
                    <a:pt x="89475" y="29074"/>
                    <a:pt x="89074" y="29500"/>
                    <a:pt x="88698" y="29901"/>
                  </a:cubicBezTo>
                  <a:lnTo>
                    <a:pt x="88121" y="30552"/>
                  </a:lnTo>
                  <a:lnTo>
                    <a:pt x="87495" y="31129"/>
                  </a:lnTo>
                  <a:cubicBezTo>
                    <a:pt x="87069" y="31505"/>
                    <a:pt x="86643" y="31906"/>
                    <a:pt x="86191" y="32257"/>
                  </a:cubicBezTo>
                  <a:lnTo>
                    <a:pt x="84838" y="33284"/>
                  </a:lnTo>
                  <a:cubicBezTo>
                    <a:pt x="82958" y="34588"/>
                    <a:pt x="80928" y="35715"/>
                    <a:pt x="78748" y="36442"/>
                  </a:cubicBezTo>
                  <a:lnTo>
                    <a:pt x="77921" y="36718"/>
                  </a:lnTo>
                  <a:cubicBezTo>
                    <a:pt x="77670" y="36793"/>
                    <a:pt x="77369" y="36868"/>
                    <a:pt x="77094" y="36943"/>
                  </a:cubicBezTo>
                  <a:cubicBezTo>
                    <a:pt x="76542" y="37094"/>
                    <a:pt x="75991" y="37244"/>
                    <a:pt x="75440" y="37370"/>
                  </a:cubicBezTo>
                  <a:lnTo>
                    <a:pt x="73735" y="37620"/>
                  </a:lnTo>
                  <a:cubicBezTo>
                    <a:pt x="73460" y="37670"/>
                    <a:pt x="73159" y="37720"/>
                    <a:pt x="72883" y="37745"/>
                  </a:cubicBezTo>
                  <a:lnTo>
                    <a:pt x="72031" y="37796"/>
                  </a:lnTo>
                  <a:lnTo>
                    <a:pt x="71179" y="37846"/>
                  </a:lnTo>
                  <a:lnTo>
                    <a:pt x="70753" y="37846"/>
                  </a:lnTo>
                  <a:cubicBezTo>
                    <a:pt x="70627" y="37871"/>
                    <a:pt x="70427" y="37871"/>
                    <a:pt x="70352" y="37871"/>
                  </a:cubicBezTo>
                  <a:lnTo>
                    <a:pt x="59550" y="37871"/>
                  </a:lnTo>
                  <a:lnTo>
                    <a:pt x="59124" y="37896"/>
                  </a:lnTo>
                  <a:cubicBezTo>
                    <a:pt x="58848" y="37921"/>
                    <a:pt x="58572" y="37921"/>
                    <a:pt x="58297" y="37946"/>
                  </a:cubicBezTo>
                  <a:cubicBezTo>
                    <a:pt x="58021" y="37996"/>
                    <a:pt x="57745" y="38046"/>
                    <a:pt x="57470" y="38071"/>
                  </a:cubicBezTo>
                  <a:cubicBezTo>
                    <a:pt x="56367" y="38297"/>
                    <a:pt x="55289" y="38598"/>
                    <a:pt x="54312" y="39124"/>
                  </a:cubicBezTo>
                  <a:lnTo>
                    <a:pt x="53911" y="39299"/>
                  </a:lnTo>
                  <a:cubicBezTo>
                    <a:pt x="53785" y="39375"/>
                    <a:pt x="53685" y="39450"/>
                    <a:pt x="53560" y="39525"/>
                  </a:cubicBezTo>
                  <a:cubicBezTo>
                    <a:pt x="53334" y="39675"/>
                    <a:pt x="53084" y="39801"/>
                    <a:pt x="52833" y="39951"/>
                  </a:cubicBezTo>
                  <a:cubicBezTo>
                    <a:pt x="52407" y="40302"/>
                    <a:pt x="51931" y="40603"/>
                    <a:pt x="51530" y="41004"/>
                  </a:cubicBezTo>
                  <a:cubicBezTo>
                    <a:pt x="51329" y="41204"/>
                    <a:pt x="51104" y="41355"/>
                    <a:pt x="50928" y="41580"/>
                  </a:cubicBezTo>
                  <a:cubicBezTo>
                    <a:pt x="50728" y="41781"/>
                    <a:pt x="50552" y="41981"/>
                    <a:pt x="50352" y="42207"/>
                  </a:cubicBezTo>
                  <a:cubicBezTo>
                    <a:pt x="50151" y="42407"/>
                    <a:pt x="50026" y="42658"/>
                    <a:pt x="49850" y="42858"/>
                  </a:cubicBezTo>
                  <a:lnTo>
                    <a:pt x="49600" y="43184"/>
                  </a:lnTo>
                  <a:cubicBezTo>
                    <a:pt x="49500" y="43309"/>
                    <a:pt x="49449" y="43435"/>
                    <a:pt x="49374" y="43560"/>
                  </a:cubicBezTo>
                  <a:cubicBezTo>
                    <a:pt x="49224" y="43786"/>
                    <a:pt x="49073" y="44036"/>
                    <a:pt x="48923" y="44262"/>
                  </a:cubicBezTo>
                  <a:cubicBezTo>
                    <a:pt x="48823" y="44512"/>
                    <a:pt x="48698" y="44763"/>
                    <a:pt x="48572" y="45014"/>
                  </a:cubicBezTo>
                  <a:cubicBezTo>
                    <a:pt x="48522" y="45139"/>
                    <a:pt x="48422" y="45264"/>
                    <a:pt x="48397" y="45390"/>
                  </a:cubicBezTo>
                  <a:lnTo>
                    <a:pt x="48246" y="45791"/>
                  </a:lnTo>
                  <a:cubicBezTo>
                    <a:pt x="48171" y="46066"/>
                    <a:pt x="48046" y="46317"/>
                    <a:pt x="47971" y="46568"/>
                  </a:cubicBezTo>
                  <a:cubicBezTo>
                    <a:pt x="47845" y="47119"/>
                    <a:pt x="47670" y="47645"/>
                    <a:pt x="47620" y="48222"/>
                  </a:cubicBezTo>
                  <a:lnTo>
                    <a:pt x="47545" y="48623"/>
                  </a:lnTo>
                  <a:lnTo>
                    <a:pt x="47520" y="48823"/>
                  </a:lnTo>
                  <a:lnTo>
                    <a:pt x="47520" y="49049"/>
                  </a:lnTo>
                  <a:cubicBezTo>
                    <a:pt x="47495" y="49325"/>
                    <a:pt x="47495" y="49600"/>
                    <a:pt x="47469" y="49876"/>
                  </a:cubicBez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916"/>
                  </a:lnTo>
                  <a:lnTo>
                    <a:pt x="47419" y="56342"/>
                  </a:lnTo>
                  <a:lnTo>
                    <a:pt x="47344" y="58046"/>
                  </a:lnTo>
                  <a:cubicBezTo>
                    <a:pt x="47294" y="58623"/>
                    <a:pt x="47194" y="59174"/>
                    <a:pt x="47094" y="59751"/>
                  </a:cubicBezTo>
                  <a:lnTo>
                    <a:pt x="46968" y="60603"/>
                  </a:lnTo>
                  <a:cubicBezTo>
                    <a:pt x="46918" y="60878"/>
                    <a:pt x="46843" y="61154"/>
                    <a:pt x="46768" y="61430"/>
                  </a:cubicBezTo>
                  <a:lnTo>
                    <a:pt x="46342" y="63109"/>
                  </a:lnTo>
                  <a:cubicBezTo>
                    <a:pt x="46141" y="63635"/>
                    <a:pt x="45966" y="64187"/>
                    <a:pt x="45765" y="64713"/>
                  </a:cubicBezTo>
                  <a:cubicBezTo>
                    <a:pt x="45640" y="64989"/>
                    <a:pt x="45565" y="65264"/>
                    <a:pt x="45439" y="65515"/>
                  </a:cubicBezTo>
                  <a:lnTo>
                    <a:pt x="45063" y="66292"/>
                  </a:lnTo>
                  <a:cubicBezTo>
                    <a:pt x="44813" y="66818"/>
                    <a:pt x="44587" y="67345"/>
                    <a:pt x="44312" y="67821"/>
                  </a:cubicBezTo>
                  <a:cubicBezTo>
                    <a:pt x="43184" y="69826"/>
                    <a:pt x="41780" y="71655"/>
                    <a:pt x="40201" y="73310"/>
                  </a:cubicBezTo>
                  <a:cubicBezTo>
                    <a:pt x="39775" y="73711"/>
                    <a:pt x="39349" y="74087"/>
                    <a:pt x="38923" y="74462"/>
                  </a:cubicBezTo>
                  <a:cubicBezTo>
                    <a:pt x="38723" y="74663"/>
                    <a:pt x="38522" y="74863"/>
                    <a:pt x="38296" y="75039"/>
                  </a:cubicBezTo>
                  <a:lnTo>
                    <a:pt x="37595" y="75540"/>
                  </a:lnTo>
                  <a:cubicBezTo>
                    <a:pt x="37144" y="75891"/>
                    <a:pt x="36692" y="76242"/>
                    <a:pt x="36216" y="76543"/>
                  </a:cubicBezTo>
                  <a:lnTo>
                    <a:pt x="34738" y="77445"/>
                  </a:lnTo>
                  <a:cubicBezTo>
                    <a:pt x="32733" y="78548"/>
                    <a:pt x="30602" y="79475"/>
                    <a:pt x="28372" y="79951"/>
                  </a:cubicBezTo>
                  <a:lnTo>
                    <a:pt x="27545" y="80177"/>
                  </a:lnTo>
                  <a:cubicBezTo>
                    <a:pt x="27244" y="80227"/>
                    <a:pt x="26968" y="80277"/>
                    <a:pt x="26692" y="80302"/>
                  </a:cubicBezTo>
                  <a:lnTo>
                    <a:pt x="24988" y="80553"/>
                  </a:lnTo>
                  <a:lnTo>
                    <a:pt x="23284" y="80653"/>
                  </a:lnTo>
                  <a:lnTo>
                    <a:pt x="22432" y="80703"/>
                  </a:lnTo>
                  <a:lnTo>
                    <a:pt x="12206" y="80703"/>
                  </a:lnTo>
                  <a:lnTo>
                    <a:pt x="11780" y="80728"/>
                  </a:lnTo>
                  <a:cubicBezTo>
                    <a:pt x="11504" y="80728"/>
                    <a:pt x="11229" y="80753"/>
                    <a:pt x="10953" y="80753"/>
                  </a:cubicBezTo>
                  <a:cubicBezTo>
                    <a:pt x="10677" y="80803"/>
                    <a:pt x="10402" y="80853"/>
                    <a:pt x="10126" y="80879"/>
                  </a:cubicBezTo>
                  <a:cubicBezTo>
                    <a:pt x="9976" y="80904"/>
                    <a:pt x="9825" y="80929"/>
                    <a:pt x="9700" y="80954"/>
                  </a:cubicBezTo>
                  <a:lnTo>
                    <a:pt x="9299" y="81054"/>
                  </a:lnTo>
                  <a:cubicBezTo>
                    <a:pt x="9023" y="81129"/>
                    <a:pt x="8747" y="81179"/>
                    <a:pt x="8497" y="81280"/>
                  </a:cubicBezTo>
                  <a:cubicBezTo>
                    <a:pt x="7970" y="81480"/>
                    <a:pt x="7444" y="81630"/>
                    <a:pt x="6943" y="81906"/>
                  </a:cubicBezTo>
                  <a:lnTo>
                    <a:pt x="6567" y="82082"/>
                  </a:lnTo>
                  <a:lnTo>
                    <a:pt x="6366" y="82157"/>
                  </a:lnTo>
                  <a:lnTo>
                    <a:pt x="6191" y="82282"/>
                  </a:lnTo>
                  <a:cubicBezTo>
                    <a:pt x="5965" y="82432"/>
                    <a:pt x="5715" y="82583"/>
                    <a:pt x="5489" y="82708"/>
                  </a:cubicBezTo>
                  <a:cubicBezTo>
                    <a:pt x="5239" y="82859"/>
                    <a:pt x="5038" y="83059"/>
                    <a:pt x="4813" y="83209"/>
                  </a:cubicBezTo>
                  <a:lnTo>
                    <a:pt x="4462" y="83460"/>
                  </a:lnTo>
                  <a:cubicBezTo>
                    <a:pt x="4361" y="83535"/>
                    <a:pt x="4261" y="83635"/>
                    <a:pt x="4161" y="83736"/>
                  </a:cubicBezTo>
                  <a:cubicBezTo>
                    <a:pt x="3960" y="83936"/>
                    <a:pt x="3735" y="84112"/>
                    <a:pt x="3534" y="84312"/>
                  </a:cubicBezTo>
                  <a:cubicBezTo>
                    <a:pt x="3359" y="84513"/>
                    <a:pt x="3158" y="84713"/>
                    <a:pt x="2983" y="84939"/>
                  </a:cubicBezTo>
                  <a:cubicBezTo>
                    <a:pt x="2256" y="85791"/>
                    <a:pt x="1605" y="86718"/>
                    <a:pt x="1153" y="87746"/>
                  </a:cubicBezTo>
                  <a:lnTo>
                    <a:pt x="978" y="88097"/>
                  </a:lnTo>
                  <a:cubicBezTo>
                    <a:pt x="903" y="88247"/>
                    <a:pt x="878" y="88372"/>
                    <a:pt x="828" y="88498"/>
                  </a:cubicBezTo>
                  <a:lnTo>
                    <a:pt x="527" y="89275"/>
                  </a:lnTo>
                  <a:cubicBezTo>
                    <a:pt x="477" y="89550"/>
                    <a:pt x="402" y="89826"/>
                    <a:pt x="326" y="90102"/>
                  </a:cubicBezTo>
                  <a:cubicBezTo>
                    <a:pt x="301" y="90227"/>
                    <a:pt x="251" y="90352"/>
                    <a:pt x="226" y="90503"/>
                  </a:cubicBezTo>
                  <a:lnTo>
                    <a:pt x="176" y="90904"/>
                  </a:lnTo>
                  <a:cubicBezTo>
                    <a:pt x="151" y="91179"/>
                    <a:pt x="76" y="91455"/>
                    <a:pt x="51" y="91731"/>
                  </a:cubicBezTo>
                  <a:cubicBezTo>
                    <a:pt x="51" y="92032"/>
                    <a:pt x="26" y="92307"/>
                    <a:pt x="26" y="92583"/>
                  </a:cubicBezTo>
                  <a:lnTo>
                    <a:pt x="1" y="927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284" y="92834"/>
                  </a:lnTo>
                  <a:lnTo>
                    <a:pt x="3284" y="92658"/>
                  </a:lnTo>
                  <a:cubicBezTo>
                    <a:pt x="3309" y="92458"/>
                    <a:pt x="3309" y="92257"/>
                    <a:pt x="3309" y="92057"/>
                  </a:cubicBezTo>
                  <a:cubicBezTo>
                    <a:pt x="3334" y="91831"/>
                    <a:pt x="3384" y="91656"/>
                    <a:pt x="3409" y="91455"/>
                  </a:cubicBezTo>
                  <a:lnTo>
                    <a:pt x="3459" y="91129"/>
                  </a:lnTo>
                  <a:cubicBezTo>
                    <a:pt x="3459" y="91029"/>
                    <a:pt x="3509" y="90954"/>
                    <a:pt x="3534" y="90854"/>
                  </a:cubicBezTo>
                  <a:cubicBezTo>
                    <a:pt x="3585" y="90653"/>
                    <a:pt x="3635" y="90453"/>
                    <a:pt x="3660" y="90252"/>
                  </a:cubicBezTo>
                  <a:cubicBezTo>
                    <a:pt x="3760" y="90077"/>
                    <a:pt x="3835" y="89876"/>
                    <a:pt x="3885" y="89676"/>
                  </a:cubicBezTo>
                  <a:cubicBezTo>
                    <a:pt x="3935" y="89600"/>
                    <a:pt x="3935" y="89500"/>
                    <a:pt x="3986" y="89400"/>
                  </a:cubicBezTo>
                  <a:lnTo>
                    <a:pt x="4136" y="89124"/>
                  </a:lnTo>
                  <a:cubicBezTo>
                    <a:pt x="4437" y="88372"/>
                    <a:pt x="4938" y="87721"/>
                    <a:pt x="5464" y="87069"/>
                  </a:cubicBezTo>
                  <a:cubicBezTo>
                    <a:pt x="5590" y="86919"/>
                    <a:pt x="5740" y="86768"/>
                    <a:pt x="5865" y="86618"/>
                  </a:cubicBezTo>
                  <a:cubicBezTo>
                    <a:pt x="6016" y="86468"/>
                    <a:pt x="6166" y="86342"/>
                    <a:pt x="6316" y="86217"/>
                  </a:cubicBezTo>
                  <a:cubicBezTo>
                    <a:pt x="6392" y="86142"/>
                    <a:pt x="6467" y="86067"/>
                    <a:pt x="6542" y="85991"/>
                  </a:cubicBezTo>
                  <a:lnTo>
                    <a:pt x="6793" y="85816"/>
                  </a:lnTo>
                  <a:cubicBezTo>
                    <a:pt x="6968" y="85691"/>
                    <a:pt x="7118" y="85565"/>
                    <a:pt x="7294" y="85440"/>
                  </a:cubicBezTo>
                  <a:cubicBezTo>
                    <a:pt x="7469" y="85340"/>
                    <a:pt x="7645" y="85239"/>
                    <a:pt x="7820" y="85139"/>
                  </a:cubicBezTo>
                  <a:lnTo>
                    <a:pt x="7945" y="85039"/>
                  </a:lnTo>
                  <a:lnTo>
                    <a:pt x="8096" y="84989"/>
                  </a:lnTo>
                  <a:lnTo>
                    <a:pt x="8372" y="84864"/>
                  </a:lnTo>
                  <a:cubicBezTo>
                    <a:pt x="8722" y="84638"/>
                    <a:pt x="9123" y="84563"/>
                    <a:pt x="9499" y="84387"/>
                  </a:cubicBezTo>
                  <a:cubicBezTo>
                    <a:pt x="9675" y="84337"/>
                    <a:pt x="9875" y="84312"/>
                    <a:pt x="10076" y="84237"/>
                  </a:cubicBezTo>
                  <a:lnTo>
                    <a:pt x="10377" y="84162"/>
                  </a:lnTo>
                  <a:cubicBezTo>
                    <a:pt x="10477" y="84137"/>
                    <a:pt x="10577" y="84137"/>
                    <a:pt x="10677" y="84112"/>
                  </a:cubicBezTo>
                  <a:cubicBezTo>
                    <a:pt x="10878" y="84087"/>
                    <a:pt x="11078" y="84062"/>
                    <a:pt x="11279" y="84011"/>
                  </a:cubicBezTo>
                  <a:lnTo>
                    <a:pt x="11905" y="84011"/>
                  </a:lnTo>
                  <a:lnTo>
                    <a:pt x="12206" y="83961"/>
                  </a:lnTo>
                  <a:lnTo>
                    <a:pt x="22432" y="83961"/>
                  </a:lnTo>
                  <a:lnTo>
                    <a:pt x="23384" y="83936"/>
                  </a:lnTo>
                  <a:cubicBezTo>
                    <a:pt x="24036" y="83911"/>
                    <a:pt x="24687" y="83861"/>
                    <a:pt x="25314" y="83836"/>
                  </a:cubicBezTo>
                  <a:cubicBezTo>
                    <a:pt x="25966" y="83736"/>
                    <a:pt x="26592" y="83661"/>
                    <a:pt x="27244" y="83535"/>
                  </a:cubicBezTo>
                  <a:cubicBezTo>
                    <a:pt x="27570" y="83485"/>
                    <a:pt x="27895" y="83435"/>
                    <a:pt x="28196" y="83385"/>
                  </a:cubicBezTo>
                  <a:lnTo>
                    <a:pt x="29149" y="83159"/>
                  </a:lnTo>
                  <a:cubicBezTo>
                    <a:pt x="31680" y="82583"/>
                    <a:pt x="34086" y="81555"/>
                    <a:pt x="36367" y="80302"/>
                  </a:cubicBezTo>
                  <a:cubicBezTo>
                    <a:pt x="36918" y="79976"/>
                    <a:pt x="37469" y="79625"/>
                    <a:pt x="38021" y="79300"/>
                  </a:cubicBezTo>
                  <a:cubicBezTo>
                    <a:pt x="38572" y="78949"/>
                    <a:pt x="39073" y="78548"/>
                    <a:pt x="39600" y="78172"/>
                  </a:cubicBezTo>
                  <a:lnTo>
                    <a:pt x="40377" y="77570"/>
                  </a:lnTo>
                  <a:cubicBezTo>
                    <a:pt x="40627" y="77370"/>
                    <a:pt x="40853" y="77144"/>
                    <a:pt x="41104" y="76944"/>
                  </a:cubicBezTo>
                  <a:cubicBezTo>
                    <a:pt x="41580" y="76493"/>
                    <a:pt x="42056" y="76067"/>
                    <a:pt x="42532" y="75615"/>
                  </a:cubicBezTo>
                  <a:cubicBezTo>
                    <a:pt x="44312" y="73761"/>
                    <a:pt x="45916" y="71706"/>
                    <a:pt x="47169" y="69425"/>
                  </a:cubicBezTo>
                  <a:cubicBezTo>
                    <a:pt x="47495" y="68873"/>
                    <a:pt x="47770" y="68272"/>
                    <a:pt x="48046" y="67696"/>
                  </a:cubicBezTo>
                  <a:lnTo>
                    <a:pt x="48472" y="66818"/>
                  </a:lnTo>
                  <a:cubicBezTo>
                    <a:pt x="48597" y="66518"/>
                    <a:pt x="48698" y="66217"/>
                    <a:pt x="48823" y="65916"/>
                  </a:cubicBezTo>
                  <a:cubicBezTo>
                    <a:pt x="49048" y="65290"/>
                    <a:pt x="49274" y="64688"/>
                    <a:pt x="49474" y="64061"/>
                  </a:cubicBezTo>
                  <a:cubicBezTo>
                    <a:pt x="49650" y="63435"/>
                    <a:pt x="49800" y="62808"/>
                    <a:pt x="49976" y="62182"/>
                  </a:cubicBezTo>
                  <a:cubicBezTo>
                    <a:pt x="50051" y="61881"/>
                    <a:pt x="50126" y="61555"/>
                    <a:pt x="50176" y="61229"/>
                  </a:cubicBezTo>
                  <a:lnTo>
                    <a:pt x="50352" y="60277"/>
                  </a:lnTo>
                  <a:cubicBezTo>
                    <a:pt x="50427" y="59650"/>
                    <a:pt x="50552" y="58999"/>
                    <a:pt x="50602" y="58347"/>
                  </a:cubicBezTo>
                  <a:cubicBezTo>
                    <a:pt x="50652" y="57721"/>
                    <a:pt x="50677" y="57069"/>
                    <a:pt x="50703" y="56417"/>
                  </a:cubicBezTo>
                  <a:lnTo>
                    <a:pt x="50728" y="55941"/>
                  </a:lnTo>
                  <a:lnTo>
                    <a:pt x="50728" y="55690"/>
                  </a:lnTo>
                  <a:lnTo>
                    <a:pt x="50753" y="55540"/>
                  </a:ln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cubicBezTo>
                    <a:pt x="50753" y="50026"/>
                    <a:pt x="50753" y="50001"/>
                    <a:pt x="50753" y="49926"/>
                  </a:cubicBezTo>
                  <a:cubicBezTo>
                    <a:pt x="50778" y="49726"/>
                    <a:pt x="50778" y="49525"/>
                    <a:pt x="50778" y="49325"/>
                  </a:cubicBezTo>
                  <a:lnTo>
                    <a:pt x="50778" y="49149"/>
                  </a:lnTo>
                  <a:lnTo>
                    <a:pt x="50828" y="48999"/>
                  </a:lnTo>
                  <a:lnTo>
                    <a:pt x="50878" y="48698"/>
                  </a:lnTo>
                  <a:cubicBezTo>
                    <a:pt x="50903" y="48297"/>
                    <a:pt x="51028" y="47921"/>
                    <a:pt x="51129" y="47520"/>
                  </a:cubicBezTo>
                  <a:cubicBezTo>
                    <a:pt x="51154" y="47319"/>
                    <a:pt x="51279" y="47144"/>
                    <a:pt x="51329" y="46944"/>
                  </a:cubicBezTo>
                  <a:lnTo>
                    <a:pt x="51429" y="46668"/>
                  </a:lnTo>
                  <a:cubicBezTo>
                    <a:pt x="51454" y="46568"/>
                    <a:pt x="51505" y="46467"/>
                    <a:pt x="51555" y="46392"/>
                  </a:cubicBezTo>
                  <a:cubicBezTo>
                    <a:pt x="51655" y="46192"/>
                    <a:pt x="51730" y="46016"/>
                    <a:pt x="51805" y="45841"/>
                  </a:cubicBezTo>
                  <a:cubicBezTo>
                    <a:pt x="51931" y="45665"/>
                    <a:pt x="52031" y="45490"/>
                    <a:pt x="52131" y="45314"/>
                  </a:cubicBezTo>
                  <a:cubicBezTo>
                    <a:pt x="52181" y="45214"/>
                    <a:pt x="52231" y="45139"/>
                    <a:pt x="52307" y="45039"/>
                  </a:cubicBezTo>
                  <a:lnTo>
                    <a:pt x="52482" y="44813"/>
                  </a:lnTo>
                  <a:cubicBezTo>
                    <a:pt x="52607" y="44663"/>
                    <a:pt x="52708" y="44462"/>
                    <a:pt x="52858" y="44312"/>
                  </a:cubicBezTo>
                  <a:cubicBezTo>
                    <a:pt x="53008" y="44162"/>
                    <a:pt x="53134" y="44011"/>
                    <a:pt x="53284" y="43861"/>
                  </a:cubicBezTo>
                  <a:cubicBezTo>
                    <a:pt x="53409" y="43710"/>
                    <a:pt x="53585" y="43585"/>
                    <a:pt x="53735" y="43435"/>
                  </a:cubicBezTo>
                  <a:cubicBezTo>
                    <a:pt x="54011" y="43134"/>
                    <a:pt x="54387" y="42959"/>
                    <a:pt x="54688" y="42683"/>
                  </a:cubicBezTo>
                  <a:cubicBezTo>
                    <a:pt x="54863" y="42583"/>
                    <a:pt x="55038" y="42482"/>
                    <a:pt x="55214" y="42357"/>
                  </a:cubicBezTo>
                  <a:cubicBezTo>
                    <a:pt x="55289" y="42307"/>
                    <a:pt x="55364" y="42232"/>
                    <a:pt x="55464" y="42207"/>
                  </a:cubicBezTo>
                  <a:lnTo>
                    <a:pt x="55740" y="42081"/>
                  </a:lnTo>
                  <a:cubicBezTo>
                    <a:pt x="56467" y="41680"/>
                    <a:pt x="57269" y="41480"/>
                    <a:pt x="58046" y="41304"/>
                  </a:cubicBezTo>
                  <a:cubicBezTo>
                    <a:pt x="58246" y="41279"/>
                    <a:pt x="58447" y="41254"/>
                    <a:pt x="58647" y="41204"/>
                  </a:cubicBezTo>
                  <a:cubicBezTo>
                    <a:pt x="58748" y="41192"/>
                    <a:pt x="58854" y="41192"/>
                    <a:pt x="58961" y="41192"/>
                  </a:cubicBezTo>
                  <a:cubicBezTo>
                    <a:pt x="59067" y="41192"/>
                    <a:pt x="59174" y="41192"/>
                    <a:pt x="59274" y="41179"/>
                  </a:cubicBezTo>
                  <a:lnTo>
                    <a:pt x="59575" y="41154"/>
                  </a:lnTo>
                  <a:lnTo>
                    <a:pt x="70552" y="41154"/>
                  </a:lnTo>
                  <a:lnTo>
                    <a:pt x="70803" y="41129"/>
                  </a:lnTo>
                  <a:lnTo>
                    <a:pt x="71279" y="41129"/>
                  </a:lnTo>
                  <a:lnTo>
                    <a:pt x="72231" y="41079"/>
                  </a:lnTo>
                  <a:lnTo>
                    <a:pt x="73209" y="41004"/>
                  </a:lnTo>
                  <a:cubicBezTo>
                    <a:pt x="73535" y="40979"/>
                    <a:pt x="73836" y="40928"/>
                    <a:pt x="74161" y="40878"/>
                  </a:cubicBezTo>
                  <a:cubicBezTo>
                    <a:pt x="74813" y="40803"/>
                    <a:pt x="75440" y="40703"/>
                    <a:pt x="76091" y="40578"/>
                  </a:cubicBezTo>
                  <a:cubicBezTo>
                    <a:pt x="76718" y="40427"/>
                    <a:pt x="77344" y="40277"/>
                    <a:pt x="77971" y="40101"/>
                  </a:cubicBezTo>
                  <a:cubicBezTo>
                    <a:pt x="78297" y="40026"/>
                    <a:pt x="78597" y="39951"/>
                    <a:pt x="78923" y="39851"/>
                  </a:cubicBezTo>
                  <a:lnTo>
                    <a:pt x="79826" y="39525"/>
                  </a:lnTo>
                  <a:cubicBezTo>
                    <a:pt x="82307" y="38698"/>
                    <a:pt x="84587" y="37445"/>
                    <a:pt x="86718" y="35966"/>
                  </a:cubicBezTo>
                  <a:cubicBezTo>
                    <a:pt x="87244" y="35590"/>
                    <a:pt x="87770" y="35214"/>
                    <a:pt x="88272" y="34813"/>
                  </a:cubicBezTo>
                  <a:cubicBezTo>
                    <a:pt x="88773" y="34412"/>
                    <a:pt x="89249" y="33961"/>
                    <a:pt x="89725" y="33535"/>
                  </a:cubicBezTo>
                  <a:lnTo>
                    <a:pt x="90427" y="32858"/>
                  </a:lnTo>
                  <a:lnTo>
                    <a:pt x="91104" y="32156"/>
                  </a:lnTo>
                  <a:cubicBezTo>
                    <a:pt x="91530" y="31680"/>
                    <a:pt x="91981" y="31204"/>
                    <a:pt x="92382" y="30703"/>
                  </a:cubicBezTo>
                  <a:cubicBezTo>
                    <a:pt x="93159" y="29675"/>
                    <a:pt x="93961" y="28648"/>
                    <a:pt x="94613" y="27520"/>
                  </a:cubicBezTo>
                  <a:cubicBezTo>
                    <a:pt x="95314" y="26442"/>
                    <a:pt x="95841" y="25239"/>
                    <a:pt x="96392" y="24086"/>
                  </a:cubicBezTo>
                  <a:cubicBezTo>
                    <a:pt x="96668" y="23485"/>
                    <a:pt x="96868" y="22858"/>
                    <a:pt x="97094" y="22257"/>
                  </a:cubicBezTo>
                  <a:lnTo>
                    <a:pt x="97420" y="21329"/>
                  </a:lnTo>
                  <a:cubicBezTo>
                    <a:pt x="97520" y="21029"/>
                    <a:pt x="97595" y="20728"/>
                    <a:pt x="97670" y="20402"/>
                  </a:cubicBezTo>
                  <a:cubicBezTo>
                    <a:pt x="97846" y="19775"/>
                    <a:pt x="98021" y="19149"/>
                    <a:pt x="98146" y="18522"/>
                  </a:cubicBezTo>
                  <a:cubicBezTo>
                    <a:pt x="98272" y="17871"/>
                    <a:pt x="98372" y="17244"/>
                    <a:pt x="98447" y="16592"/>
                  </a:cubicBezTo>
                  <a:cubicBezTo>
                    <a:pt x="98497" y="16267"/>
                    <a:pt x="98547" y="15941"/>
                    <a:pt x="98572" y="15640"/>
                  </a:cubicBezTo>
                  <a:lnTo>
                    <a:pt x="98648" y="14663"/>
                  </a:lnTo>
                  <a:lnTo>
                    <a:pt x="98698" y="13710"/>
                  </a:lnTo>
                  <a:lnTo>
                    <a:pt x="98698" y="13209"/>
                  </a:lnTo>
                  <a:lnTo>
                    <a:pt x="98723" y="12983"/>
                  </a:lnTo>
                  <a:lnTo>
                    <a:pt x="98723" y="12858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AA93C6-9054-FAD0-5C70-FEC93DAC006A}"/>
                </a:ext>
              </a:extLst>
            </p:cNvPr>
            <p:cNvGrpSpPr/>
            <p:nvPr/>
          </p:nvGrpSpPr>
          <p:grpSpPr>
            <a:xfrm>
              <a:off x="457200" y="1251450"/>
              <a:ext cx="4240197" cy="3493900"/>
              <a:chOff x="457200" y="1251450"/>
              <a:chExt cx="4240197" cy="3493900"/>
            </a:xfrm>
          </p:grpSpPr>
          <p:sp>
            <p:nvSpPr>
              <p:cNvPr id="240" name="Google Shape;240;p22"/>
              <p:cNvSpPr/>
              <p:nvPr/>
            </p:nvSpPr>
            <p:spPr>
              <a:xfrm>
                <a:off x="1375915" y="1693800"/>
                <a:ext cx="2637806" cy="2750116"/>
              </a:xfrm>
              <a:custGeom>
                <a:avLst/>
                <a:gdLst/>
                <a:ahLst/>
                <a:cxnLst/>
                <a:rect l="l" t="t" r="r" b="b"/>
                <a:pathLst>
                  <a:path w="98748" h="100077" extrusionOk="0">
                    <a:moveTo>
                      <a:pt x="95465" y="1"/>
                    </a:moveTo>
                    <a:lnTo>
                      <a:pt x="95465" y="10227"/>
                    </a:lnTo>
                    <a:lnTo>
                      <a:pt x="95465" y="12783"/>
                    </a:lnTo>
                    <a:cubicBezTo>
                      <a:pt x="95440" y="13209"/>
                      <a:pt x="95414" y="13685"/>
                      <a:pt x="95389" y="14136"/>
                    </a:cubicBezTo>
                    <a:lnTo>
                      <a:pt x="95364" y="14813"/>
                    </a:lnTo>
                    <a:cubicBezTo>
                      <a:pt x="95339" y="15039"/>
                      <a:pt x="95289" y="15264"/>
                      <a:pt x="95264" y="15465"/>
                    </a:cubicBezTo>
                    <a:lnTo>
                      <a:pt x="95064" y="16818"/>
                    </a:lnTo>
                    <a:lnTo>
                      <a:pt x="94713" y="18146"/>
                    </a:lnTo>
                    <a:cubicBezTo>
                      <a:pt x="94663" y="18347"/>
                      <a:pt x="94612" y="18572"/>
                      <a:pt x="94562" y="18798"/>
                    </a:cubicBezTo>
                    <a:lnTo>
                      <a:pt x="94312" y="19425"/>
                    </a:lnTo>
                    <a:cubicBezTo>
                      <a:pt x="94161" y="19851"/>
                      <a:pt x="94011" y="20302"/>
                      <a:pt x="93835" y="20703"/>
                    </a:cubicBezTo>
                    <a:cubicBezTo>
                      <a:pt x="93434" y="21530"/>
                      <a:pt x="93084" y="22357"/>
                      <a:pt x="92582" y="23109"/>
                    </a:cubicBezTo>
                    <a:cubicBezTo>
                      <a:pt x="92131" y="23911"/>
                      <a:pt x="91555" y="24613"/>
                      <a:pt x="91028" y="25339"/>
                    </a:cubicBezTo>
                    <a:cubicBezTo>
                      <a:pt x="90728" y="25690"/>
                      <a:pt x="90427" y="26016"/>
                      <a:pt x="90126" y="26342"/>
                    </a:cubicBezTo>
                    <a:lnTo>
                      <a:pt x="89675" y="26843"/>
                    </a:lnTo>
                    <a:lnTo>
                      <a:pt x="89149" y="27319"/>
                    </a:lnTo>
                    <a:cubicBezTo>
                      <a:pt x="88823" y="27620"/>
                      <a:pt x="88497" y="27921"/>
                      <a:pt x="88146" y="28222"/>
                    </a:cubicBezTo>
                    <a:lnTo>
                      <a:pt x="87069" y="29024"/>
                    </a:lnTo>
                    <a:cubicBezTo>
                      <a:pt x="85565" y="30051"/>
                      <a:pt x="83961" y="30953"/>
                      <a:pt x="82256" y="31505"/>
                    </a:cubicBezTo>
                    <a:lnTo>
                      <a:pt x="81605" y="31730"/>
                    </a:lnTo>
                    <a:cubicBezTo>
                      <a:pt x="81379" y="31806"/>
                      <a:pt x="81179" y="31856"/>
                      <a:pt x="80953" y="31906"/>
                    </a:cubicBezTo>
                    <a:lnTo>
                      <a:pt x="79625" y="32257"/>
                    </a:lnTo>
                    <a:lnTo>
                      <a:pt x="78297" y="32457"/>
                    </a:lnTo>
                    <a:cubicBezTo>
                      <a:pt x="78071" y="32482"/>
                      <a:pt x="77845" y="32532"/>
                      <a:pt x="77620" y="32557"/>
                    </a:cubicBezTo>
                    <a:lnTo>
                      <a:pt x="76943" y="32583"/>
                    </a:lnTo>
                    <a:cubicBezTo>
                      <a:pt x="76492" y="32608"/>
                      <a:pt x="76041" y="32633"/>
                      <a:pt x="75590" y="32658"/>
                    </a:cubicBezTo>
                    <a:lnTo>
                      <a:pt x="66642" y="32658"/>
                    </a:lnTo>
                    <a:cubicBezTo>
                      <a:pt x="66216" y="32658"/>
                      <a:pt x="65784" y="32651"/>
                      <a:pt x="65361" y="32651"/>
                    </a:cubicBezTo>
                    <a:cubicBezTo>
                      <a:pt x="64938" y="32651"/>
                      <a:pt x="64525" y="32658"/>
                      <a:pt x="64136" y="32683"/>
                    </a:cubicBezTo>
                    <a:cubicBezTo>
                      <a:pt x="63735" y="32708"/>
                      <a:pt x="63334" y="32708"/>
                      <a:pt x="62933" y="32758"/>
                    </a:cubicBezTo>
                    <a:lnTo>
                      <a:pt x="61755" y="32958"/>
                    </a:lnTo>
                    <a:cubicBezTo>
                      <a:pt x="60201" y="33259"/>
                      <a:pt x="58647" y="33710"/>
                      <a:pt x="57244" y="34437"/>
                    </a:cubicBezTo>
                    <a:lnTo>
                      <a:pt x="56692" y="34713"/>
                    </a:lnTo>
                    <a:cubicBezTo>
                      <a:pt x="56517" y="34788"/>
                      <a:pt x="56367" y="34913"/>
                      <a:pt x="56191" y="35014"/>
                    </a:cubicBezTo>
                    <a:lnTo>
                      <a:pt x="55164" y="35615"/>
                    </a:lnTo>
                    <a:cubicBezTo>
                      <a:pt x="54537" y="36116"/>
                      <a:pt x="53860" y="36542"/>
                      <a:pt x="53284" y="37119"/>
                    </a:cubicBezTo>
                    <a:cubicBezTo>
                      <a:pt x="53008" y="37395"/>
                      <a:pt x="52682" y="37645"/>
                      <a:pt x="52407" y="37946"/>
                    </a:cubicBezTo>
                    <a:lnTo>
                      <a:pt x="51605" y="38823"/>
                    </a:lnTo>
                    <a:cubicBezTo>
                      <a:pt x="51329" y="39124"/>
                      <a:pt x="51129" y="39450"/>
                      <a:pt x="50878" y="39776"/>
                    </a:cubicBezTo>
                    <a:lnTo>
                      <a:pt x="50527" y="40252"/>
                    </a:lnTo>
                    <a:cubicBezTo>
                      <a:pt x="50402" y="40402"/>
                      <a:pt x="50301" y="40578"/>
                      <a:pt x="50201" y="40753"/>
                    </a:cubicBezTo>
                    <a:lnTo>
                      <a:pt x="49575" y="41781"/>
                    </a:lnTo>
                    <a:lnTo>
                      <a:pt x="49048" y="42858"/>
                    </a:lnTo>
                    <a:cubicBezTo>
                      <a:pt x="48973" y="43034"/>
                      <a:pt x="48873" y="43209"/>
                      <a:pt x="48798" y="43385"/>
                    </a:cubicBezTo>
                    <a:lnTo>
                      <a:pt x="48597" y="43961"/>
                    </a:lnTo>
                    <a:cubicBezTo>
                      <a:pt x="48472" y="44337"/>
                      <a:pt x="48321" y="44688"/>
                      <a:pt x="48221" y="45089"/>
                    </a:cubicBezTo>
                    <a:cubicBezTo>
                      <a:pt x="48021" y="45866"/>
                      <a:pt x="47795" y="46618"/>
                      <a:pt x="47695" y="47420"/>
                    </a:cubicBezTo>
                    <a:lnTo>
                      <a:pt x="47620" y="48021"/>
                    </a:lnTo>
                    <a:lnTo>
                      <a:pt x="47570" y="48297"/>
                    </a:lnTo>
                    <a:lnTo>
                      <a:pt x="47545" y="48598"/>
                    </a:lnTo>
                    <a:lnTo>
                      <a:pt x="47494" y="49801"/>
                    </a:lnTo>
                    <a:cubicBezTo>
                      <a:pt x="47469" y="51480"/>
                      <a:pt x="47494" y="53209"/>
                      <a:pt x="47469" y="54888"/>
                    </a:cubicBezTo>
                    <a:cubicBezTo>
                      <a:pt x="47494" y="55716"/>
                      <a:pt x="47419" y="56668"/>
                      <a:pt x="47369" y="57570"/>
                    </a:cubicBezTo>
                    <a:cubicBezTo>
                      <a:pt x="47344" y="58021"/>
                      <a:pt x="47244" y="58447"/>
                      <a:pt x="47194" y="58898"/>
                    </a:cubicBezTo>
                    <a:lnTo>
                      <a:pt x="47093" y="59575"/>
                    </a:lnTo>
                    <a:cubicBezTo>
                      <a:pt x="47043" y="59801"/>
                      <a:pt x="46993" y="60026"/>
                      <a:pt x="46918" y="60227"/>
                    </a:cubicBezTo>
                    <a:lnTo>
                      <a:pt x="46592" y="61555"/>
                    </a:lnTo>
                    <a:lnTo>
                      <a:pt x="46116" y="62833"/>
                    </a:lnTo>
                    <a:cubicBezTo>
                      <a:pt x="46041" y="63034"/>
                      <a:pt x="45966" y="63259"/>
                      <a:pt x="45890" y="63460"/>
                    </a:cubicBezTo>
                    <a:lnTo>
                      <a:pt x="45590" y="64086"/>
                    </a:lnTo>
                    <a:cubicBezTo>
                      <a:pt x="45389" y="64487"/>
                      <a:pt x="45214" y="64914"/>
                      <a:pt x="44988" y="65290"/>
                    </a:cubicBezTo>
                    <a:cubicBezTo>
                      <a:pt x="44086" y="66868"/>
                      <a:pt x="42983" y="68322"/>
                      <a:pt x="41730" y="69625"/>
                    </a:cubicBezTo>
                    <a:cubicBezTo>
                      <a:pt x="41404" y="69951"/>
                      <a:pt x="41053" y="70227"/>
                      <a:pt x="40727" y="70553"/>
                    </a:cubicBezTo>
                    <a:cubicBezTo>
                      <a:pt x="40552" y="70703"/>
                      <a:pt x="40402" y="70853"/>
                      <a:pt x="40226" y="71004"/>
                    </a:cubicBezTo>
                    <a:lnTo>
                      <a:pt x="39675" y="71405"/>
                    </a:lnTo>
                    <a:cubicBezTo>
                      <a:pt x="39299" y="71655"/>
                      <a:pt x="38973" y="71956"/>
                      <a:pt x="38572" y="72207"/>
                    </a:cubicBezTo>
                    <a:lnTo>
                      <a:pt x="37419" y="72909"/>
                    </a:lnTo>
                    <a:cubicBezTo>
                      <a:pt x="35815" y="73761"/>
                      <a:pt x="34161" y="74513"/>
                      <a:pt x="32382" y="74889"/>
                    </a:cubicBezTo>
                    <a:lnTo>
                      <a:pt x="31705" y="75064"/>
                    </a:lnTo>
                    <a:cubicBezTo>
                      <a:pt x="31504" y="75089"/>
                      <a:pt x="31279" y="75139"/>
                      <a:pt x="31053" y="75164"/>
                    </a:cubicBezTo>
                    <a:lnTo>
                      <a:pt x="29700" y="75365"/>
                    </a:lnTo>
                    <a:lnTo>
                      <a:pt x="28346" y="75440"/>
                    </a:lnTo>
                    <a:lnTo>
                      <a:pt x="27670" y="75465"/>
                    </a:lnTo>
                    <a:lnTo>
                      <a:pt x="17444" y="75465"/>
                    </a:lnTo>
                    <a:lnTo>
                      <a:pt x="16843" y="75490"/>
                    </a:lnTo>
                    <a:lnTo>
                      <a:pt x="15640" y="75565"/>
                    </a:lnTo>
                    <a:lnTo>
                      <a:pt x="14462" y="75741"/>
                    </a:lnTo>
                    <a:cubicBezTo>
                      <a:pt x="14261" y="75766"/>
                      <a:pt x="14086" y="75791"/>
                      <a:pt x="13885" y="75841"/>
                    </a:cubicBezTo>
                    <a:lnTo>
                      <a:pt x="13309" y="75991"/>
                    </a:lnTo>
                    <a:cubicBezTo>
                      <a:pt x="12908" y="76092"/>
                      <a:pt x="12532" y="76167"/>
                      <a:pt x="12156" y="76292"/>
                    </a:cubicBezTo>
                    <a:cubicBezTo>
                      <a:pt x="11404" y="76568"/>
                      <a:pt x="10627" y="76818"/>
                      <a:pt x="9925" y="77194"/>
                    </a:cubicBezTo>
                    <a:lnTo>
                      <a:pt x="9399" y="77445"/>
                    </a:lnTo>
                    <a:lnTo>
                      <a:pt x="9123" y="77570"/>
                    </a:lnTo>
                    <a:lnTo>
                      <a:pt x="8873" y="77746"/>
                    </a:lnTo>
                    <a:lnTo>
                      <a:pt x="7845" y="78347"/>
                    </a:lnTo>
                    <a:cubicBezTo>
                      <a:pt x="7494" y="78573"/>
                      <a:pt x="7193" y="78823"/>
                      <a:pt x="6868" y="79074"/>
                    </a:cubicBezTo>
                    <a:lnTo>
                      <a:pt x="6391" y="79425"/>
                    </a:lnTo>
                    <a:cubicBezTo>
                      <a:pt x="6241" y="79550"/>
                      <a:pt x="6091" y="79676"/>
                      <a:pt x="5940" y="79826"/>
                    </a:cubicBezTo>
                    <a:cubicBezTo>
                      <a:pt x="5665" y="80102"/>
                      <a:pt x="5364" y="80352"/>
                      <a:pt x="5063" y="80628"/>
                    </a:cubicBezTo>
                    <a:lnTo>
                      <a:pt x="4261" y="81505"/>
                    </a:lnTo>
                    <a:cubicBezTo>
                      <a:pt x="3234" y="82733"/>
                      <a:pt x="2306" y="84062"/>
                      <a:pt x="1680" y="85515"/>
                    </a:cubicBezTo>
                    <a:lnTo>
                      <a:pt x="1404" y="86067"/>
                    </a:lnTo>
                    <a:cubicBezTo>
                      <a:pt x="1329" y="86242"/>
                      <a:pt x="1279" y="86442"/>
                      <a:pt x="1203" y="86618"/>
                    </a:cubicBezTo>
                    <a:lnTo>
                      <a:pt x="777" y="87746"/>
                    </a:lnTo>
                    <a:lnTo>
                      <a:pt x="502" y="88899"/>
                    </a:lnTo>
                    <a:cubicBezTo>
                      <a:pt x="452" y="89099"/>
                      <a:pt x="376" y="89275"/>
                      <a:pt x="351" y="89475"/>
                    </a:cubicBezTo>
                    <a:lnTo>
                      <a:pt x="251" y="90077"/>
                    </a:lnTo>
                    <a:cubicBezTo>
                      <a:pt x="201" y="90478"/>
                      <a:pt x="126" y="90854"/>
                      <a:pt x="101" y="91255"/>
                    </a:cubicBezTo>
                    <a:lnTo>
                      <a:pt x="25" y="92458"/>
                    </a:lnTo>
                    <a:cubicBezTo>
                      <a:pt x="0" y="92834"/>
                      <a:pt x="0" y="93285"/>
                      <a:pt x="0" y="93711"/>
                    </a:cubicBezTo>
                    <a:lnTo>
                      <a:pt x="0" y="94989"/>
                    </a:lnTo>
                    <a:lnTo>
                      <a:pt x="0" y="100077"/>
                    </a:lnTo>
                    <a:lnTo>
                      <a:pt x="3284" y="100077"/>
                    </a:lnTo>
                    <a:lnTo>
                      <a:pt x="3284" y="94989"/>
                    </a:lnTo>
                    <a:lnTo>
                      <a:pt x="3284" y="93711"/>
                    </a:lnTo>
                    <a:lnTo>
                      <a:pt x="3284" y="93059"/>
                    </a:lnTo>
                    <a:lnTo>
                      <a:pt x="3284" y="92909"/>
                    </a:lnTo>
                    <a:lnTo>
                      <a:pt x="3309" y="92783"/>
                    </a:lnTo>
                    <a:lnTo>
                      <a:pt x="3309" y="92533"/>
                    </a:lnTo>
                    <a:lnTo>
                      <a:pt x="3359" y="91555"/>
                    </a:lnTo>
                    <a:cubicBezTo>
                      <a:pt x="3384" y="91229"/>
                      <a:pt x="3459" y="90929"/>
                      <a:pt x="3509" y="90603"/>
                    </a:cubicBezTo>
                    <a:lnTo>
                      <a:pt x="3559" y="90127"/>
                    </a:lnTo>
                    <a:cubicBezTo>
                      <a:pt x="3584" y="89951"/>
                      <a:pt x="3660" y="89801"/>
                      <a:pt x="3685" y="89651"/>
                    </a:cubicBezTo>
                    <a:lnTo>
                      <a:pt x="3935" y="88698"/>
                    </a:lnTo>
                    <a:lnTo>
                      <a:pt x="4261" y="87796"/>
                    </a:lnTo>
                    <a:cubicBezTo>
                      <a:pt x="4311" y="87646"/>
                      <a:pt x="4361" y="87495"/>
                      <a:pt x="4437" y="87345"/>
                    </a:cubicBezTo>
                    <a:lnTo>
                      <a:pt x="4637" y="86919"/>
                    </a:lnTo>
                    <a:cubicBezTo>
                      <a:pt x="5163" y="85716"/>
                      <a:pt x="5915" y="84663"/>
                      <a:pt x="6742" y="83661"/>
                    </a:cubicBezTo>
                    <a:lnTo>
                      <a:pt x="7394" y="82934"/>
                    </a:lnTo>
                    <a:cubicBezTo>
                      <a:pt x="7619" y="82708"/>
                      <a:pt x="7870" y="82508"/>
                      <a:pt x="8121" y="82282"/>
                    </a:cubicBezTo>
                    <a:cubicBezTo>
                      <a:pt x="8246" y="82182"/>
                      <a:pt x="8346" y="82057"/>
                      <a:pt x="8472" y="81956"/>
                    </a:cubicBezTo>
                    <a:lnTo>
                      <a:pt x="8873" y="81681"/>
                    </a:lnTo>
                    <a:cubicBezTo>
                      <a:pt x="9123" y="81480"/>
                      <a:pt x="9374" y="81255"/>
                      <a:pt x="9650" y="81104"/>
                    </a:cubicBezTo>
                    <a:lnTo>
                      <a:pt x="10477" y="80603"/>
                    </a:lnTo>
                    <a:lnTo>
                      <a:pt x="10677" y="80452"/>
                    </a:lnTo>
                    <a:lnTo>
                      <a:pt x="10903" y="80352"/>
                    </a:lnTo>
                    <a:lnTo>
                      <a:pt x="11354" y="80152"/>
                    </a:lnTo>
                    <a:cubicBezTo>
                      <a:pt x="11905" y="79826"/>
                      <a:pt x="12532" y="79650"/>
                      <a:pt x="13133" y="79425"/>
                    </a:cubicBezTo>
                    <a:cubicBezTo>
                      <a:pt x="13459" y="79325"/>
                      <a:pt x="13760" y="79275"/>
                      <a:pt x="14086" y="79174"/>
                    </a:cubicBezTo>
                    <a:lnTo>
                      <a:pt x="14537" y="79049"/>
                    </a:lnTo>
                    <a:cubicBezTo>
                      <a:pt x="14712" y="79024"/>
                      <a:pt x="14863" y="78999"/>
                      <a:pt x="15013" y="78974"/>
                    </a:cubicBezTo>
                    <a:lnTo>
                      <a:pt x="15990" y="78823"/>
                    </a:lnTo>
                    <a:lnTo>
                      <a:pt x="16968" y="78773"/>
                    </a:lnTo>
                    <a:lnTo>
                      <a:pt x="17444" y="78748"/>
                    </a:lnTo>
                    <a:lnTo>
                      <a:pt x="27670" y="78748"/>
                    </a:lnTo>
                    <a:lnTo>
                      <a:pt x="28447" y="78723"/>
                    </a:lnTo>
                    <a:lnTo>
                      <a:pt x="30026" y="78623"/>
                    </a:lnTo>
                    <a:lnTo>
                      <a:pt x="31605" y="78397"/>
                    </a:lnTo>
                    <a:cubicBezTo>
                      <a:pt x="31855" y="78347"/>
                      <a:pt x="32131" y="78322"/>
                      <a:pt x="32382" y="78272"/>
                    </a:cubicBezTo>
                    <a:lnTo>
                      <a:pt x="33158" y="78072"/>
                    </a:lnTo>
                    <a:cubicBezTo>
                      <a:pt x="35214" y="77620"/>
                      <a:pt x="37169" y="76768"/>
                      <a:pt x="39023" y="75766"/>
                    </a:cubicBezTo>
                    <a:lnTo>
                      <a:pt x="40377" y="74939"/>
                    </a:lnTo>
                    <a:cubicBezTo>
                      <a:pt x="40828" y="74663"/>
                      <a:pt x="41229" y="74312"/>
                      <a:pt x="41680" y="74011"/>
                    </a:cubicBezTo>
                    <a:lnTo>
                      <a:pt x="42306" y="73535"/>
                    </a:lnTo>
                    <a:cubicBezTo>
                      <a:pt x="42507" y="73360"/>
                      <a:pt x="42682" y="73184"/>
                      <a:pt x="42883" y="73009"/>
                    </a:cubicBezTo>
                    <a:cubicBezTo>
                      <a:pt x="43284" y="72658"/>
                      <a:pt x="43685" y="72307"/>
                      <a:pt x="44061" y="71931"/>
                    </a:cubicBezTo>
                    <a:cubicBezTo>
                      <a:pt x="45514" y="70427"/>
                      <a:pt x="46818" y="68723"/>
                      <a:pt x="47845" y="66894"/>
                    </a:cubicBezTo>
                    <a:cubicBezTo>
                      <a:pt x="48121" y="66442"/>
                      <a:pt x="48321" y="65941"/>
                      <a:pt x="48547" y="65465"/>
                    </a:cubicBezTo>
                    <a:lnTo>
                      <a:pt x="48898" y="64763"/>
                    </a:lnTo>
                    <a:cubicBezTo>
                      <a:pt x="48998" y="64513"/>
                      <a:pt x="49098" y="64262"/>
                      <a:pt x="49174" y="64011"/>
                    </a:cubicBezTo>
                    <a:lnTo>
                      <a:pt x="49725" y="62533"/>
                    </a:lnTo>
                    <a:lnTo>
                      <a:pt x="50126" y="60979"/>
                    </a:lnTo>
                    <a:cubicBezTo>
                      <a:pt x="50176" y="60728"/>
                      <a:pt x="50251" y="60477"/>
                      <a:pt x="50301" y="60227"/>
                    </a:cubicBezTo>
                    <a:lnTo>
                      <a:pt x="50427" y="59425"/>
                    </a:lnTo>
                    <a:cubicBezTo>
                      <a:pt x="50502" y="58924"/>
                      <a:pt x="50602" y="58397"/>
                      <a:pt x="50652" y="57871"/>
                    </a:cubicBezTo>
                    <a:lnTo>
                      <a:pt x="50727" y="56292"/>
                    </a:lnTo>
                    <a:lnTo>
                      <a:pt x="50753" y="55891"/>
                    </a:lnTo>
                    <a:lnTo>
                      <a:pt x="50753" y="55690"/>
                    </a:lnTo>
                    <a:lnTo>
                      <a:pt x="50753" y="55540"/>
                    </a:lnTo>
                    <a:lnTo>
                      <a:pt x="50753" y="54888"/>
                    </a:lnTo>
                    <a:lnTo>
                      <a:pt x="50753" y="52332"/>
                    </a:lnTo>
                    <a:lnTo>
                      <a:pt x="50753" y="51054"/>
                    </a:lnTo>
                    <a:lnTo>
                      <a:pt x="50753" y="50427"/>
                    </a:lnTo>
                    <a:lnTo>
                      <a:pt x="50753" y="50101"/>
                    </a:lnTo>
                    <a:lnTo>
                      <a:pt x="50778" y="49851"/>
                    </a:lnTo>
                    <a:lnTo>
                      <a:pt x="50828" y="48873"/>
                    </a:lnTo>
                    <a:lnTo>
                      <a:pt x="50828" y="48648"/>
                    </a:lnTo>
                    <a:lnTo>
                      <a:pt x="50878" y="48397"/>
                    </a:lnTo>
                    <a:lnTo>
                      <a:pt x="50953" y="47921"/>
                    </a:lnTo>
                    <a:cubicBezTo>
                      <a:pt x="51003" y="47269"/>
                      <a:pt x="51204" y="46643"/>
                      <a:pt x="51354" y="46016"/>
                    </a:cubicBezTo>
                    <a:cubicBezTo>
                      <a:pt x="51429" y="45715"/>
                      <a:pt x="51580" y="45415"/>
                      <a:pt x="51680" y="45114"/>
                    </a:cubicBezTo>
                    <a:lnTo>
                      <a:pt x="51830" y="44663"/>
                    </a:lnTo>
                    <a:cubicBezTo>
                      <a:pt x="51880" y="44512"/>
                      <a:pt x="51981" y="44362"/>
                      <a:pt x="52056" y="44212"/>
                    </a:cubicBezTo>
                    <a:lnTo>
                      <a:pt x="52457" y="43334"/>
                    </a:lnTo>
                    <a:lnTo>
                      <a:pt x="52958" y="42507"/>
                    </a:lnTo>
                    <a:cubicBezTo>
                      <a:pt x="53058" y="42382"/>
                      <a:pt x="53134" y="42232"/>
                      <a:pt x="53234" y="42106"/>
                    </a:cubicBezTo>
                    <a:lnTo>
                      <a:pt x="53509" y="41705"/>
                    </a:lnTo>
                    <a:cubicBezTo>
                      <a:pt x="53735" y="41455"/>
                      <a:pt x="53885" y="41179"/>
                      <a:pt x="54111" y="40954"/>
                    </a:cubicBezTo>
                    <a:lnTo>
                      <a:pt x="54763" y="40227"/>
                    </a:lnTo>
                    <a:cubicBezTo>
                      <a:pt x="54988" y="39976"/>
                      <a:pt x="55239" y="39776"/>
                      <a:pt x="55489" y="39550"/>
                    </a:cubicBezTo>
                    <a:cubicBezTo>
                      <a:pt x="55941" y="39099"/>
                      <a:pt x="56492" y="38748"/>
                      <a:pt x="56993" y="38347"/>
                    </a:cubicBezTo>
                    <a:lnTo>
                      <a:pt x="57820" y="37846"/>
                    </a:lnTo>
                    <a:cubicBezTo>
                      <a:pt x="57971" y="37771"/>
                      <a:pt x="58096" y="37670"/>
                      <a:pt x="58246" y="37595"/>
                    </a:cubicBezTo>
                    <a:lnTo>
                      <a:pt x="58672" y="37395"/>
                    </a:lnTo>
                    <a:cubicBezTo>
                      <a:pt x="59825" y="36793"/>
                      <a:pt x="61078" y="36442"/>
                      <a:pt x="62357" y="36167"/>
                    </a:cubicBezTo>
                    <a:lnTo>
                      <a:pt x="63309" y="36016"/>
                    </a:lnTo>
                    <a:cubicBezTo>
                      <a:pt x="63635" y="35991"/>
                      <a:pt x="63961" y="35991"/>
                      <a:pt x="64286" y="35966"/>
                    </a:cubicBezTo>
                    <a:cubicBezTo>
                      <a:pt x="64562" y="35941"/>
                      <a:pt x="64944" y="35935"/>
                      <a:pt x="65361" y="35935"/>
                    </a:cubicBezTo>
                    <a:cubicBezTo>
                      <a:pt x="65778" y="35935"/>
                      <a:pt x="66229" y="35941"/>
                      <a:pt x="66642" y="35941"/>
                    </a:cubicBezTo>
                    <a:lnTo>
                      <a:pt x="75590" y="35941"/>
                    </a:lnTo>
                    <a:cubicBezTo>
                      <a:pt x="76066" y="35916"/>
                      <a:pt x="76617" y="35891"/>
                      <a:pt x="77144" y="35866"/>
                    </a:cubicBezTo>
                    <a:lnTo>
                      <a:pt x="77946" y="35816"/>
                    </a:lnTo>
                    <a:cubicBezTo>
                      <a:pt x="78196" y="35791"/>
                      <a:pt x="78447" y="35740"/>
                      <a:pt x="78723" y="35715"/>
                    </a:cubicBezTo>
                    <a:lnTo>
                      <a:pt x="80277" y="35465"/>
                    </a:lnTo>
                    <a:cubicBezTo>
                      <a:pt x="80803" y="35339"/>
                      <a:pt x="81304" y="35214"/>
                      <a:pt x="81830" y="35089"/>
                    </a:cubicBezTo>
                    <a:cubicBezTo>
                      <a:pt x="82081" y="35014"/>
                      <a:pt x="82332" y="34938"/>
                      <a:pt x="82582" y="34863"/>
                    </a:cubicBezTo>
                    <a:lnTo>
                      <a:pt x="83334" y="34613"/>
                    </a:lnTo>
                    <a:cubicBezTo>
                      <a:pt x="85339" y="33936"/>
                      <a:pt x="87219" y="32908"/>
                      <a:pt x="88948" y="31705"/>
                    </a:cubicBezTo>
                    <a:lnTo>
                      <a:pt x="90226" y="30753"/>
                    </a:lnTo>
                    <a:cubicBezTo>
                      <a:pt x="90627" y="30427"/>
                      <a:pt x="91003" y="30051"/>
                      <a:pt x="91404" y="29700"/>
                    </a:cubicBezTo>
                    <a:lnTo>
                      <a:pt x="91981" y="29174"/>
                    </a:lnTo>
                    <a:lnTo>
                      <a:pt x="92507" y="28598"/>
                    </a:lnTo>
                    <a:cubicBezTo>
                      <a:pt x="92883" y="28197"/>
                      <a:pt x="93234" y="27821"/>
                      <a:pt x="93560" y="27395"/>
                    </a:cubicBezTo>
                    <a:cubicBezTo>
                      <a:pt x="94211" y="26567"/>
                      <a:pt x="94863" y="25740"/>
                      <a:pt x="95389" y="24813"/>
                    </a:cubicBezTo>
                    <a:cubicBezTo>
                      <a:pt x="95966" y="23936"/>
                      <a:pt x="96392" y="22958"/>
                      <a:pt x="96843" y="22006"/>
                    </a:cubicBezTo>
                    <a:cubicBezTo>
                      <a:pt x="97069" y="21530"/>
                      <a:pt x="97219" y="21029"/>
                      <a:pt x="97419" y="20527"/>
                    </a:cubicBezTo>
                    <a:lnTo>
                      <a:pt x="97670" y="19775"/>
                    </a:lnTo>
                    <a:cubicBezTo>
                      <a:pt x="97770" y="19525"/>
                      <a:pt x="97820" y="19274"/>
                      <a:pt x="97896" y="19024"/>
                    </a:cubicBezTo>
                    <a:cubicBezTo>
                      <a:pt x="98021" y="18497"/>
                      <a:pt x="98146" y="17996"/>
                      <a:pt x="98272" y="17470"/>
                    </a:cubicBezTo>
                    <a:lnTo>
                      <a:pt x="98522" y="15916"/>
                    </a:lnTo>
                    <a:cubicBezTo>
                      <a:pt x="98547" y="15640"/>
                      <a:pt x="98597" y="15389"/>
                      <a:pt x="98622" y="15114"/>
                    </a:cubicBezTo>
                    <a:lnTo>
                      <a:pt x="98673" y="14337"/>
                    </a:lnTo>
                    <a:cubicBezTo>
                      <a:pt x="98698" y="13811"/>
                      <a:pt x="98723" y="13259"/>
                      <a:pt x="98748" y="12783"/>
                    </a:cubicBezTo>
                    <a:lnTo>
                      <a:pt x="98748" y="10227"/>
                    </a:lnTo>
                    <a:lnTo>
                      <a:pt x="987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191108" y="1251450"/>
                <a:ext cx="1506289" cy="860921"/>
              </a:xfrm>
              <a:custGeom>
                <a:avLst/>
                <a:gdLst/>
                <a:ahLst/>
                <a:cxnLst/>
                <a:rect l="l" t="t" r="r" b="b"/>
                <a:pathLst>
                  <a:path w="54814" h="31329" extrusionOk="0">
                    <a:moveTo>
                      <a:pt x="54813" y="17444"/>
                    </a:moveTo>
                    <a:cubicBezTo>
                      <a:pt x="54813" y="13960"/>
                      <a:pt x="51981" y="11128"/>
                      <a:pt x="48497" y="11128"/>
                    </a:cubicBezTo>
                    <a:cubicBezTo>
                      <a:pt x="48297" y="11128"/>
                      <a:pt x="48096" y="11128"/>
                      <a:pt x="47896" y="11153"/>
                    </a:cubicBezTo>
                    <a:cubicBezTo>
                      <a:pt x="47319" y="7845"/>
                      <a:pt x="44412" y="5313"/>
                      <a:pt x="40928" y="5313"/>
                    </a:cubicBezTo>
                    <a:cubicBezTo>
                      <a:pt x="39700" y="5313"/>
                      <a:pt x="38522" y="5639"/>
                      <a:pt x="37520" y="6191"/>
                    </a:cubicBezTo>
                    <a:cubicBezTo>
                      <a:pt x="36141" y="2582"/>
                      <a:pt x="32633" y="0"/>
                      <a:pt x="28547" y="0"/>
                    </a:cubicBezTo>
                    <a:cubicBezTo>
                      <a:pt x="24963" y="0"/>
                      <a:pt x="21856" y="1955"/>
                      <a:pt x="20202" y="4862"/>
                    </a:cubicBezTo>
                    <a:cubicBezTo>
                      <a:pt x="18948" y="3885"/>
                      <a:pt x="17369" y="3283"/>
                      <a:pt x="15665" y="3283"/>
                    </a:cubicBezTo>
                    <a:cubicBezTo>
                      <a:pt x="11956" y="3283"/>
                      <a:pt x="8873" y="6040"/>
                      <a:pt x="8397" y="9624"/>
                    </a:cubicBezTo>
                    <a:cubicBezTo>
                      <a:pt x="8196" y="9624"/>
                      <a:pt x="7971" y="9599"/>
                      <a:pt x="7770" y="9599"/>
                    </a:cubicBezTo>
                    <a:cubicBezTo>
                      <a:pt x="3485" y="9599"/>
                      <a:pt x="1" y="13083"/>
                      <a:pt x="1" y="17369"/>
                    </a:cubicBezTo>
                    <a:cubicBezTo>
                      <a:pt x="1" y="21654"/>
                      <a:pt x="3485" y="25138"/>
                      <a:pt x="7770" y="25138"/>
                    </a:cubicBezTo>
                    <a:cubicBezTo>
                      <a:pt x="8623" y="25138"/>
                      <a:pt x="9450" y="25013"/>
                      <a:pt x="10227" y="24737"/>
                    </a:cubicBezTo>
                    <a:cubicBezTo>
                      <a:pt x="11154" y="27394"/>
                      <a:pt x="13685" y="29324"/>
                      <a:pt x="16668" y="29324"/>
                    </a:cubicBezTo>
                    <a:cubicBezTo>
                      <a:pt x="18823" y="29324"/>
                      <a:pt x="20753" y="28321"/>
                      <a:pt x="22006" y="26742"/>
                    </a:cubicBezTo>
                    <a:cubicBezTo>
                      <a:pt x="23109" y="27419"/>
                      <a:pt x="24387" y="27795"/>
                      <a:pt x="25765" y="27795"/>
                    </a:cubicBezTo>
                    <a:cubicBezTo>
                      <a:pt x="27370" y="27795"/>
                      <a:pt x="28823" y="27293"/>
                      <a:pt x="30026" y="26416"/>
                    </a:cubicBezTo>
                    <a:cubicBezTo>
                      <a:pt x="31831" y="29374"/>
                      <a:pt x="35064" y="31329"/>
                      <a:pt x="38773" y="31329"/>
                    </a:cubicBezTo>
                    <a:cubicBezTo>
                      <a:pt x="43510" y="31329"/>
                      <a:pt x="47495" y="28120"/>
                      <a:pt x="48673" y="23760"/>
                    </a:cubicBezTo>
                    <a:cubicBezTo>
                      <a:pt x="52081" y="23659"/>
                      <a:pt x="54813" y="20877"/>
                      <a:pt x="54813" y="174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457200" y="3936751"/>
                <a:ext cx="1415357" cy="808599"/>
              </a:xfrm>
              <a:custGeom>
                <a:avLst/>
                <a:gdLst/>
                <a:ahLst/>
                <a:cxnLst/>
                <a:rect l="l" t="t" r="r" b="b"/>
                <a:pathLst>
                  <a:path w="51505" h="29425" extrusionOk="0">
                    <a:moveTo>
                      <a:pt x="51505" y="16367"/>
                    </a:moveTo>
                    <a:cubicBezTo>
                      <a:pt x="51505" y="13083"/>
                      <a:pt x="48848" y="10427"/>
                      <a:pt x="45565" y="10427"/>
                    </a:cubicBezTo>
                    <a:cubicBezTo>
                      <a:pt x="45364" y="10427"/>
                      <a:pt x="45189" y="10452"/>
                      <a:pt x="44988" y="10452"/>
                    </a:cubicBezTo>
                    <a:cubicBezTo>
                      <a:pt x="44437" y="7344"/>
                      <a:pt x="41730" y="4988"/>
                      <a:pt x="38447" y="4988"/>
                    </a:cubicBezTo>
                    <a:cubicBezTo>
                      <a:pt x="37294" y="4988"/>
                      <a:pt x="36191" y="5289"/>
                      <a:pt x="35239" y="5790"/>
                    </a:cubicBezTo>
                    <a:cubicBezTo>
                      <a:pt x="33961" y="2407"/>
                      <a:pt x="30677" y="1"/>
                      <a:pt x="26818" y="1"/>
                    </a:cubicBezTo>
                    <a:cubicBezTo>
                      <a:pt x="23459" y="1"/>
                      <a:pt x="20527" y="1830"/>
                      <a:pt x="18973" y="4562"/>
                    </a:cubicBezTo>
                    <a:cubicBezTo>
                      <a:pt x="17820" y="3635"/>
                      <a:pt x="16341" y="3083"/>
                      <a:pt x="14712" y="3083"/>
                    </a:cubicBezTo>
                    <a:cubicBezTo>
                      <a:pt x="11229" y="3083"/>
                      <a:pt x="8346" y="5665"/>
                      <a:pt x="7895" y="9048"/>
                    </a:cubicBezTo>
                    <a:cubicBezTo>
                      <a:pt x="7720" y="9023"/>
                      <a:pt x="7519" y="9023"/>
                      <a:pt x="7319" y="9023"/>
                    </a:cubicBezTo>
                    <a:cubicBezTo>
                      <a:pt x="3284" y="9023"/>
                      <a:pt x="0" y="12281"/>
                      <a:pt x="0" y="16316"/>
                    </a:cubicBezTo>
                    <a:cubicBezTo>
                      <a:pt x="0" y="20326"/>
                      <a:pt x="3284" y="23610"/>
                      <a:pt x="7319" y="23610"/>
                    </a:cubicBezTo>
                    <a:cubicBezTo>
                      <a:pt x="8121" y="23610"/>
                      <a:pt x="8898" y="23459"/>
                      <a:pt x="9625" y="23234"/>
                    </a:cubicBezTo>
                    <a:cubicBezTo>
                      <a:pt x="10502" y="25715"/>
                      <a:pt x="12883" y="27520"/>
                      <a:pt x="15665" y="27520"/>
                    </a:cubicBezTo>
                    <a:cubicBezTo>
                      <a:pt x="17695" y="27520"/>
                      <a:pt x="19499" y="26567"/>
                      <a:pt x="20677" y="25113"/>
                    </a:cubicBezTo>
                    <a:cubicBezTo>
                      <a:pt x="21705" y="25740"/>
                      <a:pt x="22908" y="26091"/>
                      <a:pt x="24211" y="26091"/>
                    </a:cubicBezTo>
                    <a:cubicBezTo>
                      <a:pt x="25715" y="26091"/>
                      <a:pt x="27093" y="25615"/>
                      <a:pt x="28221" y="24813"/>
                    </a:cubicBezTo>
                    <a:cubicBezTo>
                      <a:pt x="29900" y="27570"/>
                      <a:pt x="32958" y="29424"/>
                      <a:pt x="36442" y="29424"/>
                    </a:cubicBezTo>
                    <a:cubicBezTo>
                      <a:pt x="40878" y="29424"/>
                      <a:pt x="44612" y="26392"/>
                      <a:pt x="45715" y="22306"/>
                    </a:cubicBezTo>
                    <a:cubicBezTo>
                      <a:pt x="48923" y="22206"/>
                      <a:pt x="51505" y="19600"/>
                      <a:pt x="51505" y="16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2"/>
              <p:cNvSpPr txBox="1"/>
              <p:nvPr/>
            </p:nvSpPr>
            <p:spPr>
              <a:xfrm>
                <a:off x="3721500" y="1470413"/>
                <a:ext cx="445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>
                    <a:solidFill>
                      <a:schemeClr val="bg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sz="30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1440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" name="Google Shape;1167;p2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name="adj1" fmla="val 6213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29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29"/>
          <p:cNvCxnSpPr/>
          <p:nvPr/>
        </p:nvCxnSpPr>
        <p:spPr>
          <a:xfrm rot="5400000" flipH="1">
            <a:off x="642700" y="2908275"/>
            <a:ext cx="1214700" cy="13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0" name="Google Shape;1170;p29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1171" name="Google Shape;1171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1202" name="Google Shape;1202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29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1234" name="Google Shape;1234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1265" name="Google Shape;1265;p29"/>
            <p:cNvSpPr/>
            <p:nvPr/>
          </p:nvSpPr>
          <p:spPr>
            <a:xfrm>
              <a:off x="763450" y="970825"/>
              <a:ext cx="1600300" cy="1517075"/>
            </a:xfrm>
            <a:custGeom>
              <a:avLst/>
              <a:gdLst/>
              <a:ahLst/>
              <a:cxnLst/>
              <a:rect l="l" t="t" r="r" b="b"/>
              <a:pathLst>
                <a:path w="64012" h="60683" extrusionOk="0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1012825" y="1114300"/>
              <a:ext cx="1451175" cy="1386475"/>
            </a:xfrm>
            <a:custGeom>
              <a:avLst/>
              <a:gdLst/>
              <a:ahLst/>
              <a:cxnLst/>
              <a:rect l="l" t="t" r="r" b="b"/>
              <a:pathLst>
                <a:path w="58047" h="55459" extrusionOk="0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ACD4436-2D24-2A5C-D8F8-ABA6D5A89F45}"/>
              </a:ext>
            </a:extLst>
          </p:cNvPr>
          <p:cNvGrpSpPr/>
          <p:nvPr/>
        </p:nvGrpSpPr>
        <p:grpSpPr>
          <a:xfrm>
            <a:off x="4912175" y="1685472"/>
            <a:ext cx="3774600" cy="856200"/>
            <a:chOff x="4912175" y="1685472"/>
            <a:chExt cx="3774600" cy="856200"/>
          </a:xfrm>
        </p:grpSpPr>
        <p:sp>
          <p:nvSpPr>
            <p:cNvPr id="1267" name="Google Shape;1267;p29"/>
            <p:cNvSpPr/>
            <p:nvPr/>
          </p:nvSpPr>
          <p:spPr>
            <a:xfrm>
              <a:off x="5384675" y="1685472"/>
              <a:ext cx="3302100" cy="8562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lang="en-US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5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 Trust management</a:t>
              </a:r>
              <a:br>
                <a:rPr lang="en" sz="15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8" name="Google Shape;1268;p29"/>
            <p:cNvCxnSpPr>
              <a:cxnSpLocks/>
            </p:cNvCxnSpPr>
            <p:nvPr/>
          </p:nvCxnSpPr>
          <p:spPr>
            <a:xfrm rot="10800000">
              <a:off x="4912175" y="2103541"/>
              <a:ext cx="472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9" name="Google Shape;1269;p29"/>
            <p:cNvSpPr/>
            <p:nvPr/>
          </p:nvSpPr>
          <p:spPr>
            <a:xfrm>
              <a:off x="5513825" y="1830475"/>
              <a:ext cx="572700" cy="5727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999BC0-D6BF-75E7-93E9-404B6B581184}"/>
              </a:ext>
            </a:extLst>
          </p:cNvPr>
          <p:cNvGrpSpPr/>
          <p:nvPr/>
        </p:nvGrpSpPr>
        <p:grpSpPr>
          <a:xfrm>
            <a:off x="2313300" y="3874245"/>
            <a:ext cx="6373475" cy="856200"/>
            <a:chOff x="2313300" y="3874245"/>
            <a:chExt cx="6373475" cy="856200"/>
          </a:xfrm>
        </p:grpSpPr>
        <p:sp>
          <p:nvSpPr>
            <p:cNvPr id="1270" name="Google Shape;1270;p29"/>
            <p:cNvSpPr/>
            <p:nvPr/>
          </p:nvSpPr>
          <p:spPr>
            <a:xfrm>
              <a:off x="5384675" y="3874245"/>
              <a:ext cx="3302100" cy="8562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500"/>
                </a:spcAft>
                <a:buNone/>
              </a:pPr>
              <a:endParaRPr lang="en-US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lvl="0" indent="0" algn="ctr" rtl="0">
                <a:spcBef>
                  <a:spcPts val="0"/>
                </a:spcBef>
                <a:spcAft>
                  <a:spcPts val="500"/>
                </a:spcAft>
                <a:buNone/>
              </a:pPr>
              <a:r>
                <a:rPr lang="en-US" sz="15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Elasticity in mobile ad hoc cloud</a:t>
              </a:r>
              <a:br>
                <a:rPr lang="en" sz="15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1" name="Google Shape;1271;p29"/>
            <p:cNvCxnSpPr/>
            <p:nvPr/>
          </p:nvCxnSpPr>
          <p:spPr>
            <a:xfrm rot="10800000">
              <a:off x="2313300" y="4302345"/>
              <a:ext cx="308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72" name="Google Shape;1272;p29"/>
            <p:cNvSpPr/>
            <p:nvPr/>
          </p:nvSpPr>
          <p:spPr>
            <a:xfrm>
              <a:off x="5513825" y="4014725"/>
              <a:ext cx="572700" cy="5727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895936-7876-4BCF-AD0C-42BDB17F126B}"/>
              </a:ext>
            </a:extLst>
          </p:cNvPr>
          <p:cNvGrpSpPr/>
          <p:nvPr/>
        </p:nvGrpSpPr>
        <p:grpSpPr>
          <a:xfrm>
            <a:off x="3742200" y="2781916"/>
            <a:ext cx="4944575" cy="856200"/>
            <a:chOff x="3742200" y="2781916"/>
            <a:chExt cx="4944575" cy="856200"/>
          </a:xfrm>
        </p:grpSpPr>
        <p:cxnSp>
          <p:nvCxnSpPr>
            <p:cNvPr id="1274" name="Google Shape;1274;p29"/>
            <p:cNvCxnSpPr/>
            <p:nvPr/>
          </p:nvCxnSpPr>
          <p:spPr>
            <a:xfrm rot="10800000">
              <a:off x="3742200" y="3207958"/>
              <a:ext cx="1659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76DD75A-A930-F164-FA65-15983ECE3826}"/>
                </a:ext>
              </a:extLst>
            </p:cNvPr>
            <p:cNvGrpSpPr/>
            <p:nvPr/>
          </p:nvGrpSpPr>
          <p:grpSpPr>
            <a:xfrm>
              <a:off x="5384675" y="2781916"/>
              <a:ext cx="3302100" cy="856200"/>
              <a:chOff x="5384675" y="2781916"/>
              <a:chExt cx="3302100" cy="856200"/>
            </a:xfrm>
          </p:grpSpPr>
          <p:sp>
            <p:nvSpPr>
              <p:cNvPr id="1273" name="Google Shape;1273;p29"/>
              <p:cNvSpPr/>
              <p:nvPr/>
            </p:nvSpPr>
            <p:spPr>
              <a:xfrm>
                <a:off x="5384675" y="2781916"/>
                <a:ext cx="3302100" cy="856200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457200" lvl="0" indent="0" rtl="0">
                  <a:spcBef>
                    <a:spcPts val="0"/>
                  </a:spcBef>
                  <a:spcAft>
                    <a:spcPts val="500"/>
                  </a:spcAft>
                  <a:buNone/>
                </a:pPr>
                <a:r>
                  <a:rPr lang="en-US" sz="15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</a:t>
                </a:r>
              </a:p>
              <a:p>
                <a:pPr marL="457200" lvl="0" indent="0" algn="ctr" rtl="0">
                  <a:spcBef>
                    <a:spcPts val="0"/>
                  </a:spcBef>
                  <a:spcAft>
                    <a:spcPts val="500"/>
                  </a:spcAft>
                  <a:buNone/>
                </a:pPr>
                <a:r>
                  <a:rPr lang="en-US" sz="15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Load balancing in mobile    ad hoc cloud</a:t>
                </a:r>
                <a:br>
                  <a:rPr lang="en" sz="1500" dirty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endParaRPr sz="15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5" name="Google Shape;1275;p29"/>
              <p:cNvSpPr/>
              <p:nvPr/>
            </p:nvSpPr>
            <p:spPr>
              <a:xfrm>
                <a:off x="5513825" y="2923666"/>
                <a:ext cx="572700" cy="572700"/>
              </a:xfrm>
              <a:prstGeom prst="ellipse">
                <a:avLst/>
              </a:prstGeom>
              <a:gradFill>
                <a:gsLst>
                  <a:gs pos="0">
                    <a:srgbClr val="45BFDE"/>
                  </a:gs>
                  <a:gs pos="100000">
                    <a:srgbClr val="1E6E8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31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45A26-87FB-614F-4CD9-8A6B5FB5C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6" t="10740" r="21228" b="8374"/>
          <a:stretch/>
        </p:blipFill>
        <p:spPr>
          <a:xfrm flipH="1">
            <a:off x="526637" y="960883"/>
            <a:ext cx="1430346" cy="422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799B8-EA46-EEB8-1AD8-224C03973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92" t="12162" r="18648" b="6839"/>
          <a:stretch/>
        </p:blipFill>
        <p:spPr>
          <a:xfrm flipH="1">
            <a:off x="5660688" y="677643"/>
            <a:ext cx="1459352" cy="4453463"/>
          </a:xfrm>
          <a:prstGeom prst="rect">
            <a:avLst/>
          </a:prstGeom>
        </p:spPr>
      </p:pic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974245" y="125142"/>
            <a:ext cx="7195510" cy="899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</a:t>
            </a:r>
            <a:endParaRPr sz="7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1C07B-5A90-7604-CE0D-D1F579FA19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76" t="7496" r="23633" b="2141"/>
          <a:stretch/>
        </p:blipFill>
        <p:spPr>
          <a:xfrm>
            <a:off x="7125383" y="1773086"/>
            <a:ext cx="1104548" cy="3297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D34C72-797D-194B-9B78-DB9B51E96A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910" t="10214" r="16509" b="8486"/>
          <a:stretch/>
        </p:blipFill>
        <p:spPr>
          <a:xfrm flipH="1">
            <a:off x="1761205" y="1087548"/>
            <a:ext cx="1430347" cy="4055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7213E-BEA9-1073-D389-A7094AC05D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54" t="11663" r="17553" b="13710"/>
          <a:stretch/>
        </p:blipFill>
        <p:spPr>
          <a:xfrm flipH="1">
            <a:off x="3191551" y="1308253"/>
            <a:ext cx="1312731" cy="376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DC6B3-BFEB-B8ED-E1DE-55146DA3C1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572" t="2502" r="22767"/>
          <a:stretch/>
        </p:blipFill>
        <p:spPr>
          <a:xfrm>
            <a:off x="4504283" y="960882"/>
            <a:ext cx="1256512" cy="416029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339968" y="142416"/>
            <a:ext cx="11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5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A49D8E-CC6C-F1C7-ECF6-EA8946B77A6C}"/>
              </a:ext>
            </a:extLst>
          </p:cNvPr>
          <p:cNvGrpSpPr/>
          <p:nvPr/>
        </p:nvGrpSpPr>
        <p:grpSpPr>
          <a:xfrm>
            <a:off x="1413678" y="115769"/>
            <a:ext cx="4330526" cy="2772962"/>
            <a:chOff x="1413678" y="115769"/>
            <a:chExt cx="4330526" cy="2772962"/>
          </a:xfrm>
        </p:grpSpPr>
        <p:sp>
          <p:nvSpPr>
            <p:cNvPr id="2" name="Google Shape;262;p23">
              <a:extLst>
                <a:ext uri="{FF2B5EF4-FFF2-40B4-BE49-F238E27FC236}">
                  <a16:creationId xmlns:a16="http://schemas.microsoft.com/office/drawing/2014/main" id="{8AF65813-A492-2272-C4EB-FA01DE1F5FD8}"/>
                </a:ext>
              </a:extLst>
            </p:cNvPr>
            <p:cNvSpPr/>
            <p:nvPr/>
          </p:nvSpPr>
          <p:spPr>
            <a:xfrm>
              <a:off x="1413678" y="499333"/>
              <a:ext cx="1363325" cy="2389398"/>
            </a:xfrm>
            <a:custGeom>
              <a:avLst/>
              <a:gdLst/>
              <a:ahLst/>
              <a:cxnLst/>
              <a:rect l="l" t="t" r="r" b="b"/>
              <a:pathLst>
                <a:path w="54533" h="59330" extrusionOk="0">
                  <a:moveTo>
                    <a:pt x="43479" y="0"/>
                  </a:moveTo>
                  <a:cubicBezTo>
                    <a:pt x="42162" y="0"/>
                    <a:pt x="38405" y="644"/>
                    <a:pt x="34344" y="7204"/>
                  </a:cubicBezTo>
                  <a:lnTo>
                    <a:pt x="1" y="58240"/>
                  </a:lnTo>
                  <a:lnTo>
                    <a:pt x="2219" y="59329"/>
                  </a:lnTo>
                  <a:lnTo>
                    <a:pt x="36602" y="8252"/>
                  </a:lnTo>
                  <a:cubicBezTo>
                    <a:pt x="40244" y="2351"/>
                    <a:pt x="43175" y="2190"/>
                    <a:pt x="43497" y="2190"/>
                  </a:cubicBezTo>
                  <a:lnTo>
                    <a:pt x="43645" y="2217"/>
                  </a:lnTo>
                  <a:lnTo>
                    <a:pt x="43699" y="2204"/>
                  </a:lnTo>
                  <a:lnTo>
                    <a:pt x="54533" y="2204"/>
                  </a:lnTo>
                  <a:lnTo>
                    <a:pt x="54533" y="13"/>
                  </a:lnTo>
                  <a:lnTo>
                    <a:pt x="43779" y="13"/>
                  </a:lnTo>
                  <a:cubicBezTo>
                    <a:pt x="43701" y="6"/>
                    <a:pt x="43601" y="0"/>
                    <a:pt x="434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264;p23">
              <a:extLst>
                <a:ext uri="{FF2B5EF4-FFF2-40B4-BE49-F238E27FC236}">
                  <a16:creationId xmlns:a16="http://schemas.microsoft.com/office/drawing/2014/main" id="{6248E151-3C00-231C-8FC4-CE53F9B798E2}"/>
                </a:ext>
              </a:extLst>
            </p:cNvPr>
            <p:cNvSpPr/>
            <p:nvPr/>
          </p:nvSpPr>
          <p:spPr>
            <a:xfrm>
              <a:off x="2702483" y="115769"/>
              <a:ext cx="836400" cy="824000"/>
            </a:xfrm>
            <a:custGeom>
              <a:avLst/>
              <a:gdLst/>
              <a:ahLst/>
              <a:cxnLst/>
              <a:rect l="l" t="t" r="r" b="b"/>
              <a:pathLst>
                <a:path w="33456" h="32960" extrusionOk="0">
                  <a:moveTo>
                    <a:pt x="16721" y="1"/>
                  </a:moveTo>
                  <a:cubicBezTo>
                    <a:pt x="7487" y="1"/>
                    <a:pt x="0" y="7380"/>
                    <a:pt x="0" y="16480"/>
                  </a:cubicBezTo>
                  <a:cubicBezTo>
                    <a:pt x="0" y="25580"/>
                    <a:pt x="7487" y="32959"/>
                    <a:pt x="16721" y="32959"/>
                  </a:cubicBezTo>
                  <a:cubicBezTo>
                    <a:pt x="25969" y="32959"/>
                    <a:pt x="33456" y="25580"/>
                    <a:pt x="33456" y="16480"/>
                  </a:cubicBezTo>
                  <a:cubicBezTo>
                    <a:pt x="33456" y="7380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26F91A-4DE0-36CC-CDB9-C43898224579}"/>
                </a:ext>
              </a:extLst>
            </p:cNvPr>
            <p:cNvSpPr txBox="1"/>
            <p:nvPr/>
          </p:nvSpPr>
          <p:spPr>
            <a:xfrm>
              <a:off x="2903738" y="353086"/>
              <a:ext cx="497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021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EBA8A-9CBA-FE8C-0036-2E5F0F15D22A}"/>
                </a:ext>
              </a:extLst>
            </p:cNvPr>
            <p:cNvSpPr txBox="1"/>
            <p:nvPr/>
          </p:nvSpPr>
          <p:spPr>
            <a:xfrm>
              <a:off x="3617861" y="336676"/>
              <a:ext cx="21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AMEY KESARKAR</a:t>
              </a:r>
              <a:endParaRPr lang="en-IN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A0867C-C193-E70B-65D3-B4CE08A58656}"/>
              </a:ext>
            </a:extLst>
          </p:cNvPr>
          <p:cNvGrpSpPr/>
          <p:nvPr/>
        </p:nvGrpSpPr>
        <p:grpSpPr>
          <a:xfrm>
            <a:off x="1433371" y="1252906"/>
            <a:ext cx="4352551" cy="1848877"/>
            <a:chOff x="1955805" y="1111125"/>
            <a:chExt cx="4352551" cy="1848877"/>
          </a:xfrm>
        </p:grpSpPr>
        <p:sp>
          <p:nvSpPr>
            <p:cNvPr id="262" name="Google Shape;262;p23"/>
            <p:cNvSpPr/>
            <p:nvPr/>
          </p:nvSpPr>
          <p:spPr>
            <a:xfrm>
              <a:off x="1955805" y="1476752"/>
              <a:ext cx="1363325" cy="1483250"/>
            </a:xfrm>
            <a:custGeom>
              <a:avLst/>
              <a:gdLst/>
              <a:ahLst/>
              <a:cxnLst/>
              <a:rect l="l" t="t" r="r" b="b"/>
              <a:pathLst>
                <a:path w="54533" h="59330" extrusionOk="0">
                  <a:moveTo>
                    <a:pt x="43479" y="0"/>
                  </a:moveTo>
                  <a:cubicBezTo>
                    <a:pt x="42162" y="0"/>
                    <a:pt x="38405" y="644"/>
                    <a:pt x="34344" y="7204"/>
                  </a:cubicBezTo>
                  <a:lnTo>
                    <a:pt x="1" y="58240"/>
                  </a:lnTo>
                  <a:lnTo>
                    <a:pt x="2219" y="59329"/>
                  </a:lnTo>
                  <a:lnTo>
                    <a:pt x="36602" y="8252"/>
                  </a:lnTo>
                  <a:cubicBezTo>
                    <a:pt x="40244" y="2351"/>
                    <a:pt x="43175" y="2190"/>
                    <a:pt x="43497" y="2190"/>
                  </a:cubicBezTo>
                  <a:lnTo>
                    <a:pt x="43645" y="2217"/>
                  </a:lnTo>
                  <a:lnTo>
                    <a:pt x="43699" y="2204"/>
                  </a:lnTo>
                  <a:lnTo>
                    <a:pt x="54533" y="2204"/>
                  </a:lnTo>
                  <a:lnTo>
                    <a:pt x="54533" y="13"/>
                  </a:lnTo>
                  <a:lnTo>
                    <a:pt x="43779" y="13"/>
                  </a:lnTo>
                  <a:cubicBezTo>
                    <a:pt x="43701" y="6"/>
                    <a:pt x="43601" y="0"/>
                    <a:pt x="434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279650" y="1111125"/>
              <a:ext cx="836400" cy="824000"/>
            </a:xfrm>
            <a:custGeom>
              <a:avLst/>
              <a:gdLst/>
              <a:ahLst/>
              <a:cxnLst/>
              <a:rect l="l" t="t" r="r" b="b"/>
              <a:pathLst>
                <a:path w="33456" h="32960" extrusionOk="0">
                  <a:moveTo>
                    <a:pt x="16721" y="1"/>
                  </a:moveTo>
                  <a:cubicBezTo>
                    <a:pt x="7487" y="1"/>
                    <a:pt x="0" y="7380"/>
                    <a:pt x="0" y="16480"/>
                  </a:cubicBezTo>
                  <a:cubicBezTo>
                    <a:pt x="0" y="25580"/>
                    <a:pt x="7487" y="32959"/>
                    <a:pt x="16721" y="32959"/>
                  </a:cubicBezTo>
                  <a:cubicBezTo>
                    <a:pt x="25969" y="32959"/>
                    <a:pt x="33456" y="25580"/>
                    <a:pt x="33456" y="16480"/>
                  </a:cubicBezTo>
                  <a:cubicBezTo>
                    <a:pt x="33456" y="7380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11FF99-4F07-9079-618C-E79636931625}"/>
                </a:ext>
              </a:extLst>
            </p:cNvPr>
            <p:cNvSpPr txBox="1"/>
            <p:nvPr/>
          </p:nvSpPr>
          <p:spPr>
            <a:xfrm>
              <a:off x="3448876" y="1366488"/>
              <a:ext cx="497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037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A6421A-AE7D-4327-82BE-B68528FF0E87}"/>
                </a:ext>
              </a:extLst>
            </p:cNvPr>
            <p:cNvSpPr txBox="1"/>
            <p:nvPr/>
          </p:nvSpPr>
          <p:spPr>
            <a:xfrm>
              <a:off x="4182013" y="1333914"/>
              <a:ext cx="21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DHRITI PATEL</a:t>
              </a:r>
              <a:endParaRPr lang="en-IN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F9232A-A614-3B32-C00F-2C1822759C1F}"/>
              </a:ext>
            </a:extLst>
          </p:cNvPr>
          <p:cNvGrpSpPr/>
          <p:nvPr/>
        </p:nvGrpSpPr>
        <p:grpSpPr>
          <a:xfrm>
            <a:off x="1037969" y="2034811"/>
            <a:ext cx="5902205" cy="963118"/>
            <a:chOff x="1109213" y="1996884"/>
            <a:chExt cx="5902205" cy="963118"/>
          </a:xfrm>
        </p:grpSpPr>
        <p:sp>
          <p:nvSpPr>
            <p:cNvPr id="265" name="Google Shape;265;p23"/>
            <p:cNvSpPr/>
            <p:nvPr/>
          </p:nvSpPr>
          <p:spPr>
            <a:xfrm>
              <a:off x="1109213" y="2400477"/>
              <a:ext cx="3120775" cy="559525"/>
            </a:xfrm>
            <a:custGeom>
              <a:avLst/>
              <a:gdLst/>
              <a:ahLst/>
              <a:cxnLst/>
              <a:rect l="l" t="t" r="r" b="b"/>
              <a:pathLst>
                <a:path w="124831" h="22381" extrusionOk="0">
                  <a:moveTo>
                    <a:pt x="111053" y="0"/>
                  </a:moveTo>
                  <a:cubicBezTo>
                    <a:pt x="110878" y="0"/>
                    <a:pt x="106523" y="14"/>
                    <a:pt x="104077" y="3643"/>
                  </a:cubicBezTo>
                  <a:lnTo>
                    <a:pt x="94977" y="17232"/>
                  </a:lnTo>
                  <a:lnTo>
                    <a:pt x="94950" y="17326"/>
                  </a:lnTo>
                  <a:cubicBezTo>
                    <a:pt x="94896" y="17434"/>
                    <a:pt x="93579" y="20350"/>
                    <a:pt x="87651" y="20431"/>
                  </a:cubicBezTo>
                  <a:lnTo>
                    <a:pt x="0" y="20431"/>
                  </a:lnTo>
                  <a:lnTo>
                    <a:pt x="0" y="22380"/>
                  </a:lnTo>
                  <a:lnTo>
                    <a:pt x="87665" y="22380"/>
                  </a:lnTo>
                  <a:cubicBezTo>
                    <a:pt x="94708" y="22273"/>
                    <a:pt x="96738" y="18737"/>
                    <a:pt x="97060" y="18065"/>
                  </a:cubicBezTo>
                  <a:lnTo>
                    <a:pt x="106053" y="4611"/>
                  </a:lnTo>
                  <a:cubicBezTo>
                    <a:pt x="107827" y="1990"/>
                    <a:pt x="110918" y="1949"/>
                    <a:pt x="111053" y="1949"/>
                  </a:cubicBezTo>
                  <a:lnTo>
                    <a:pt x="124830" y="1949"/>
                  </a:lnTo>
                  <a:lnTo>
                    <a:pt x="12483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3989050" y="1996884"/>
              <a:ext cx="836422" cy="823917"/>
            </a:xfrm>
            <a:custGeom>
              <a:avLst/>
              <a:gdLst/>
              <a:ahLst/>
              <a:cxnLst/>
              <a:rect l="l" t="t" r="r" b="b"/>
              <a:pathLst>
                <a:path w="25082" h="24707" extrusionOk="0">
                  <a:moveTo>
                    <a:pt x="12541" y="1"/>
                  </a:moveTo>
                  <a:cubicBezTo>
                    <a:pt x="5619" y="1"/>
                    <a:pt x="0" y="5525"/>
                    <a:pt x="0" y="12353"/>
                  </a:cubicBezTo>
                  <a:cubicBezTo>
                    <a:pt x="0" y="19182"/>
                    <a:pt x="5619" y="24706"/>
                    <a:pt x="12541" y="24706"/>
                  </a:cubicBezTo>
                  <a:cubicBezTo>
                    <a:pt x="19463" y="24706"/>
                    <a:pt x="25082" y="19182"/>
                    <a:pt x="25082" y="12353"/>
                  </a:cubicBezTo>
                  <a:cubicBezTo>
                    <a:pt x="25082" y="5525"/>
                    <a:pt x="19463" y="1"/>
                    <a:pt x="125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6608D0-FFF8-3962-A813-1E33E68CE49E}"/>
                </a:ext>
              </a:extLst>
            </p:cNvPr>
            <p:cNvSpPr txBox="1"/>
            <p:nvPr/>
          </p:nvSpPr>
          <p:spPr>
            <a:xfrm>
              <a:off x="4175653" y="2254953"/>
              <a:ext cx="497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038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F6AF77-3401-A49A-85DB-1F449DBA18D0}"/>
                </a:ext>
              </a:extLst>
            </p:cNvPr>
            <p:cNvSpPr txBox="1"/>
            <p:nvPr/>
          </p:nvSpPr>
          <p:spPr>
            <a:xfrm>
              <a:off x="4885075" y="2225402"/>
              <a:ext cx="21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ASITA PATHAK</a:t>
              </a:r>
              <a:endParaRPr lang="en-IN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CDE795-2521-9278-F3BD-FF82D7E348CE}"/>
              </a:ext>
            </a:extLst>
          </p:cNvPr>
          <p:cNvGrpSpPr/>
          <p:nvPr/>
        </p:nvGrpSpPr>
        <p:grpSpPr>
          <a:xfrm>
            <a:off x="1081363" y="2764548"/>
            <a:ext cx="6826123" cy="823804"/>
            <a:chOff x="1081363" y="2764548"/>
            <a:chExt cx="6826123" cy="823804"/>
          </a:xfrm>
        </p:grpSpPr>
        <p:sp>
          <p:nvSpPr>
            <p:cNvPr id="266" name="Google Shape;266;p23"/>
            <p:cNvSpPr/>
            <p:nvPr/>
          </p:nvSpPr>
          <p:spPr>
            <a:xfrm>
              <a:off x="1081363" y="3148052"/>
              <a:ext cx="3814185" cy="54450"/>
            </a:xfrm>
            <a:custGeom>
              <a:avLst/>
              <a:gdLst/>
              <a:ahLst/>
              <a:cxnLst/>
              <a:rect l="l" t="t" r="r" b="b"/>
              <a:pathLst>
                <a:path w="179766" h="2178" extrusionOk="0">
                  <a:moveTo>
                    <a:pt x="0" y="0"/>
                  </a:moveTo>
                  <a:lnTo>
                    <a:pt x="0" y="2178"/>
                  </a:lnTo>
                  <a:lnTo>
                    <a:pt x="179765" y="2178"/>
                  </a:lnTo>
                  <a:lnTo>
                    <a:pt x="1797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885075" y="2764548"/>
              <a:ext cx="836465" cy="823804"/>
            </a:xfrm>
            <a:custGeom>
              <a:avLst/>
              <a:gdLst/>
              <a:ahLst/>
              <a:cxnLst/>
              <a:rect l="l" t="t" r="r" b="b"/>
              <a:pathLst>
                <a:path w="31978" h="31494" extrusionOk="0">
                  <a:moveTo>
                    <a:pt x="15982" y="1"/>
                  </a:moveTo>
                  <a:cubicBezTo>
                    <a:pt x="7164" y="1"/>
                    <a:pt x="0" y="7044"/>
                    <a:pt x="0" y="15741"/>
                  </a:cubicBezTo>
                  <a:cubicBezTo>
                    <a:pt x="0" y="24437"/>
                    <a:pt x="7164" y="31494"/>
                    <a:pt x="15982" y="31494"/>
                  </a:cubicBezTo>
                  <a:cubicBezTo>
                    <a:pt x="24813" y="31494"/>
                    <a:pt x="31977" y="24437"/>
                    <a:pt x="31977" y="15741"/>
                  </a:cubicBezTo>
                  <a:cubicBezTo>
                    <a:pt x="31977" y="7044"/>
                    <a:pt x="24813" y="1"/>
                    <a:pt x="1598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A536E8-D2F5-8EF7-1A87-D92BA7BEAE1A}"/>
                </a:ext>
              </a:extLst>
            </p:cNvPr>
            <p:cNvSpPr txBox="1"/>
            <p:nvPr/>
          </p:nvSpPr>
          <p:spPr>
            <a:xfrm>
              <a:off x="5054333" y="3022561"/>
              <a:ext cx="497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044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3808CC-3573-092A-7422-92480A536A29}"/>
                </a:ext>
              </a:extLst>
            </p:cNvPr>
            <p:cNvSpPr txBox="1"/>
            <p:nvPr/>
          </p:nvSpPr>
          <p:spPr>
            <a:xfrm>
              <a:off x="5781143" y="2991564"/>
              <a:ext cx="21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AYUSH RANE</a:t>
              </a:r>
              <a:endParaRPr lang="en-IN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56BFE-EB00-F9D3-0A25-B22E35F4D28F}"/>
              </a:ext>
            </a:extLst>
          </p:cNvPr>
          <p:cNvGrpSpPr/>
          <p:nvPr/>
        </p:nvGrpSpPr>
        <p:grpSpPr>
          <a:xfrm>
            <a:off x="1533809" y="2990538"/>
            <a:ext cx="5052067" cy="1384760"/>
            <a:chOff x="1533809" y="2990538"/>
            <a:chExt cx="5052067" cy="1384760"/>
          </a:xfrm>
        </p:grpSpPr>
        <p:sp>
          <p:nvSpPr>
            <p:cNvPr id="263" name="Google Shape;263;p23"/>
            <p:cNvSpPr/>
            <p:nvPr/>
          </p:nvSpPr>
          <p:spPr>
            <a:xfrm>
              <a:off x="1533809" y="2990538"/>
              <a:ext cx="2062950" cy="1024725"/>
            </a:xfrm>
            <a:custGeom>
              <a:avLst/>
              <a:gdLst/>
              <a:ahLst/>
              <a:cxnLst/>
              <a:rect l="l" t="t" r="r" b="b"/>
              <a:pathLst>
                <a:path w="82518" h="46925" extrusionOk="0">
                  <a:moveTo>
                    <a:pt x="2219" y="0"/>
                  </a:moveTo>
                  <a:lnTo>
                    <a:pt x="1" y="1089"/>
                  </a:lnTo>
                  <a:lnTo>
                    <a:pt x="27529" y="41493"/>
                  </a:lnTo>
                  <a:cubicBezTo>
                    <a:pt x="30917" y="46678"/>
                    <a:pt x="36756" y="46925"/>
                    <a:pt x="37721" y="46925"/>
                  </a:cubicBezTo>
                  <a:cubicBezTo>
                    <a:pt x="37767" y="46925"/>
                    <a:pt x="37802" y="46924"/>
                    <a:pt x="37825" y="46924"/>
                  </a:cubicBezTo>
                  <a:lnTo>
                    <a:pt x="82517" y="46924"/>
                  </a:lnTo>
                  <a:lnTo>
                    <a:pt x="82517" y="44733"/>
                  </a:lnTo>
                  <a:lnTo>
                    <a:pt x="37771" y="44733"/>
                  </a:lnTo>
                  <a:cubicBezTo>
                    <a:pt x="37767" y="44733"/>
                    <a:pt x="37762" y="44733"/>
                    <a:pt x="37755" y="44733"/>
                  </a:cubicBezTo>
                  <a:cubicBezTo>
                    <a:pt x="37390" y="44733"/>
                    <a:pt x="32558" y="44694"/>
                    <a:pt x="29760" y="40405"/>
                  </a:cubicBezTo>
                  <a:lnTo>
                    <a:pt x="2219" y="0"/>
                  </a:lnTo>
                  <a:close/>
                </a:path>
              </a:pathLst>
            </a:custGeom>
            <a:gradFill>
              <a:gsLst>
                <a:gs pos="54000">
                  <a:srgbClr val="AFC6E9"/>
                </a:gs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3199661" y="3551648"/>
              <a:ext cx="836400" cy="823650"/>
            </a:xfrm>
            <a:custGeom>
              <a:avLst/>
              <a:gdLst/>
              <a:ahLst/>
              <a:cxnLst/>
              <a:rect l="l" t="t" r="r" b="b"/>
              <a:pathLst>
                <a:path w="33456" h="32946" extrusionOk="0">
                  <a:moveTo>
                    <a:pt x="16721" y="1"/>
                  </a:moveTo>
                  <a:cubicBezTo>
                    <a:pt x="7487" y="1"/>
                    <a:pt x="0" y="7367"/>
                    <a:pt x="0" y="16466"/>
                  </a:cubicBezTo>
                  <a:cubicBezTo>
                    <a:pt x="0" y="25580"/>
                    <a:pt x="7487" y="32946"/>
                    <a:pt x="16721" y="32946"/>
                  </a:cubicBezTo>
                  <a:cubicBezTo>
                    <a:pt x="25969" y="32946"/>
                    <a:pt x="33456" y="25580"/>
                    <a:pt x="33456" y="16466"/>
                  </a:cubicBezTo>
                  <a:cubicBezTo>
                    <a:pt x="33456" y="7367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6968BE-B26C-940B-6F9E-0DF00EC71F62}"/>
                </a:ext>
              </a:extLst>
            </p:cNvPr>
            <p:cNvSpPr txBox="1"/>
            <p:nvPr/>
          </p:nvSpPr>
          <p:spPr>
            <a:xfrm>
              <a:off x="3352566" y="3790164"/>
              <a:ext cx="497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054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E92773-7811-252C-3384-A294926FAB20}"/>
                </a:ext>
              </a:extLst>
            </p:cNvPr>
            <p:cNvSpPr txBox="1"/>
            <p:nvPr/>
          </p:nvSpPr>
          <p:spPr>
            <a:xfrm>
              <a:off x="4047788" y="3767714"/>
              <a:ext cx="253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CHAITANYA SHIRKE</a:t>
              </a:r>
              <a:endParaRPr lang="en-IN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E0F7AF-0911-940C-A6B6-4FE7698303C7}"/>
              </a:ext>
            </a:extLst>
          </p:cNvPr>
          <p:cNvGrpSpPr/>
          <p:nvPr/>
        </p:nvGrpSpPr>
        <p:grpSpPr>
          <a:xfrm>
            <a:off x="2182370" y="3812969"/>
            <a:ext cx="4829048" cy="1350199"/>
            <a:chOff x="2182370" y="3798682"/>
            <a:chExt cx="4829048" cy="1350199"/>
          </a:xfrm>
        </p:grpSpPr>
        <p:sp>
          <p:nvSpPr>
            <p:cNvPr id="4" name="Google Shape;263;p23">
              <a:extLst>
                <a:ext uri="{FF2B5EF4-FFF2-40B4-BE49-F238E27FC236}">
                  <a16:creationId xmlns:a16="http://schemas.microsoft.com/office/drawing/2014/main" id="{CBC12B02-CDB2-93A5-C56E-C79FBDF3244C}"/>
                </a:ext>
              </a:extLst>
            </p:cNvPr>
            <p:cNvSpPr/>
            <p:nvPr/>
          </p:nvSpPr>
          <p:spPr>
            <a:xfrm>
              <a:off x="2182370" y="3798682"/>
              <a:ext cx="2062950" cy="1024725"/>
            </a:xfrm>
            <a:custGeom>
              <a:avLst/>
              <a:gdLst/>
              <a:ahLst/>
              <a:cxnLst/>
              <a:rect l="l" t="t" r="r" b="b"/>
              <a:pathLst>
                <a:path w="82518" h="46925" extrusionOk="0">
                  <a:moveTo>
                    <a:pt x="2219" y="0"/>
                  </a:moveTo>
                  <a:lnTo>
                    <a:pt x="1" y="1089"/>
                  </a:lnTo>
                  <a:lnTo>
                    <a:pt x="27529" y="41493"/>
                  </a:lnTo>
                  <a:cubicBezTo>
                    <a:pt x="30917" y="46678"/>
                    <a:pt x="36756" y="46925"/>
                    <a:pt x="37721" y="46925"/>
                  </a:cubicBezTo>
                  <a:cubicBezTo>
                    <a:pt x="37767" y="46925"/>
                    <a:pt x="37802" y="46924"/>
                    <a:pt x="37825" y="46924"/>
                  </a:cubicBezTo>
                  <a:lnTo>
                    <a:pt x="82517" y="46924"/>
                  </a:lnTo>
                  <a:lnTo>
                    <a:pt x="82517" y="44733"/>
                  </a:lnTo>
                  <a:lnTo>
                    <a:pt x="37771" y="44733"/>
                  </a:lnTo>
                  <a:cubicBezTo>
                    <a:pt x="37767" y="44733"/>
                    <a:pt x="37762" y="44733"/>
                    <a:pt x="37755" y="44733"/>
                  </a:cubicBezTo>
                  <a:cubicBezTo>
                    <a:pt x="37390" y="44733"/>
                    <a:pt x="32558" y="44694"/>
                    <a:pt x="29760" y="40405"/>
                  </a:cubicBezTo>
                  <a:lnTo>
                    <a:pt x="2219" y="0"/>
                  </a:lnTo>
                  <a:close/>
                </a:path>
              </a:pathLst>
            </a:custGeom>
            <a:gradFill>
              <a:gsLst>
                <a:gs pos="4500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7;p23">
              <a:extLst>
                <a:ext uri="{FF2B5EF4-FFF2-40B4-BE49-F238E27FC236}">
                  <a16:creationId xmlns:a16="http://schemas.microsoft.com/office/drawing/2014/main" id="{DB58B019-154B-8FAF-B9CF-940842018DD4}"/>
                </a:ext>
              </a:extLst>
            </p:cNvPr>
            <p:cNvSpPr/>
            <p:nvPr/>
          </p:nvSpPr>
          <p:spPr>
            <a:xfrm>
              <a:off x="4013966" y="4325231"/>
              <a:ext cx="836400" cy="823650"/>
            </a:xfrm>
            <a:custGeom>
              <a:avLst/>
              <a:gdLst/>
              <a:ahLst/>
              <a:cxnLst/>
              <a:rect l="l" t="t" r="r" b="b"/>
              <a:pathLst>
                <a:path w="33456" h="32946" extrusionOk="0">
                  <a:moveTo>
                    <a:pt x="16721" y="1"/>
                  </a:moveTo>
                  <a:cubicBezTo>
                    <a:pt x="7487" y="1"/>
                    <a:pt x="0" y="7367"/>
                    <a:pt x="0" y="16466"/>
                  </a:cubicBezTo>
                  <a:cubicBezTo>
                    <a:pt x="0" y="25580"/>
                    <a:pt x="7487" y="32946"/>
                    <a:pt x="16721" y="32946"/>
                  </a:cubicBezTo>
                  <a:cubicBezTo>
                    <a:pt x="25969" y="32946"/>
                    <a:pt x="33456" y="25580"/>
                    <a:pt x="33456" y="16466"/>
                  </a:cubicBezTo>
                  <a:cubicBezTo>
                    <a:pt x="33456" y="7367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578B07-0B07-C381-DD3B-6CD2721B5E7A}"/>
                </a:ext>
              </a:extLst>
            </p:cNvPr>
            <p:cNvSpPr txBox="1"/>
            <p:nvPr/>
          </p:nvSpPr>
          <p:spPr>
            <a:xfrm>
              <a:off x="4200547" y="4568880"/>
              <a:ext cx="497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066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042B9-0E97-0D55-CC1B-4D977DBE20B3}"/>
                </a:ext>
              </a:extLst>
            </p:cNvPr>
            <p:cNvSpPr txBox="1"/>
            <p:nvPr/>
          </p:nvSpPr>
          <p:spPr>
            <a:xfrm>
              <a:off x="4885075" y="4538102"/>
              <a:ext cx="21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SHRUTI GHOSH</a:t>
              </a:r>
              <a:endParaRPr lang="en-IN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69" name="Google Shape;269;p23"/>
          <p:cNvSpPr/>
          <p:nvPr/>
        </p:nvSpPr>
        <p:spPr>
          <a:xfrm>
            <a:off x="644" y="1291568"/>
            <a:ext cx="1797537" cy="3401341"/>
          </a:xfrm>
          <a:custGeom>
            <a:avLst/>
            <a:gdLst/>
            <a:ahLst/>
            <a:cxnLst/>
            <a:rect l="l" t="t" r="r" b="b"/>
            <a:pathLst>
              <a:path w="57489" h="108782" extrusionOk="0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0BC113-9273-EBA7-872C-9A026935D1B8}"/>
              </a:ext>
            </a:extLst>
          </p:cNvPr>
          <p:cNvGrpSpPr/>
          <p:nvPr/>
        </p:nvGrpSpPr>
        <p:grpSpPr>
          <a:xfrm>
            <a:off x="2592927" y="9687"/>
            <a:ext cx="2030889" cy="2816921"/>
            <a:chOff x="2590806" y="9687"/>
            <a:chExt cx="2030889" cy="281692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247A7B-19E7-C53A-A93C-8518A3CC4731}"/>
                </a:ext>
              </a:extLst>
            </p:cNvPr>
            <p:cNvGrpSpPr/>
            <p:nvPr/>
          </p:nvGrpSpPr>
          <p:grpSpPr>
            <a:xfrm>
              <a:off x="2832136" y="9687"/>
              <a:ext cx="1411100" cy="2136075"/>
              <a:chOff x="7152400" y="0"/>
              <a:chExt cx="1411100" cy="21360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C8EB7F-76D5-E689-7C8F-9080C7C33981}"/>
                  </a:ext>
                </a:extLst>
              </p:cNvPr>
              <p:cNvGrpSpPr/>
              <p:nvPr/>
            </p:nvGrpSpPr>
            <p:grpSpPr>
              <a:xfrm>
                <a:off x="7152400" y="1249850"/>
                <a:ext cx="1411100" cy="886225"/>
                <a:chOff x="7152400" y="1249850"/>
                <a:chExt cx="1411100" cy="886225"/>
              </a:xfrm>
            </p:grpSpPr>
            <p:sp>
              <p:nvSpPr>
                <p:cNvPr id="2113" name="Google Shape;2113;p46"/>
                <p:cNvSpPr/>
                <p:nvPr/>
              </p:nvSpPr>
              <p:spPr>
                <a:xfrm>
                  <a:off x="7152400" y="1276275"/>
                  <a:ext cx="1411100" cy="85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4" h="34392" extrusionOk="0">
                      <a:moveTo>
                        <a:pt x="31554" y="1"/>
                      </a:moveTo>
                      <a:cubicBezTo>
                        <a:pt x="25439" y="1"/>
                        <a:pt x="23084" y="3547"/>
                        <a:pt x="22468" y="4764"/>
                      </a:cubicBezTo>
                      <a:cubicBezTo>
                        <a:pt x="21759" y="4470"/>
                        <a:pt x="20140" y="3908"/>
                        <a:pt x="18240" y="3908"/>
                      </a:cubicBezTo>
                      <a:cubicBezTo>
                        <a:pt x="16179" y="3908"/>
                        <a:pt x="14426" y="4564"/>
                        <a:pt x="13007" y="5848"/>
                      </a:cubicBezTo>
                      <a:cubicBezTo>
                        <a:pt x="9863" y="8699"/>
                        <a:pt x="9809" y="11549"/>
                        <a:pt x="9970" y="12753"/>
                      </a:cubicBezTo>
                      <a:cubicBezTo>
                        <a:pt x="9689" y="12726"/>
                        <a:pt x="9327" y="12713"/>
                        <a:pt x="8913" y="12713"/>
                      </a:cubicBezTo>
                      <a:cubicBezTo>
                        <a:pt x="7079" y="12713"/>
                        <a:pt x="3694" y="13128"/>
                        <a:pt x="1606" y="15911"/>
                      </a:cubicBezTo>
                      <a:cubicBezTo>
                        <a:pt x="121" y="17892"/>
                        <a:pt x="0" y="20742"/>
                        <a:pt x="1312" y="23338"/>
                      </a:cubicBezTo>
                      <a:cubicBezTo>
                        <a:pt x="2463" y="25666"/>
                        <a:pt x="4470" y="27125"/>
                        <a:pt x="6571" y="27179"/>
                      </a:cubicBezTo>
                      <a:cubicBezTo>
                        <a:pt x="6972" y="27861"/>
                        <a:pt x="8364" y="29734"/>
                        <a:pt x="11321" y="29734"/>
                      </a:cubicBezTo>
                      <a:cubicBezTo>
                        <a:pt x="12097" y="29734"/>
                        <a:pt x="12927" y="29614"/>
                        <a:pt x="13797" y="29346"/>
                      </a:cubicBezTo>
                      <a:cubicBezTo>
                        <a:pt x="14386" y="30551"/>
                        <a:pt x="16714" y="34391"/>
                        <a:pt x="22027" y="34391"/>
                      </a:cubicBezTo>
                      <a:cubicBezTo>
                        <a:pt x="22615" y="34391"/>
                        <a:pt x="23217" y="34338"/>
                        <a:pt x="23833" y="34257"/>
                      </a:cubicBezTo>
                      <a:cubicBezTo>
                        <a:pt x="29319" y="33441"/>
                        <a:pt x="30939" y="31193"/>
                        <a:pt x="31420" y="29895"/>
                      </a:cubicBezTo>
                      <a:cubicBezTo>
                        <a:pt x="32344" y="30952"/>
                        <a:pt x="34391" y="32785"/>
                        <a:pt x="37469" y="32785"/>
                      </a:cubicBezTo>
                      <a:cubicBezTo>
                        <a:pt x="37924" y="32785"/>
                        <a:pt x="38392" y="32745"/>
                        <a:pt x="38847" y="32665"/>
                      </a:cubicBezTo>
                      <a:cubicBezTo>
                        <a:pt x="42969" y="31942"/>
                        <a:pt x="43919" y="28865"/>
                        <a:pt x="44133" y="27647"/>
                      </a:cubicBezTo>
                      <a:cubicBezTo>
                        <a:pt x="44722" y="27781"/>
                        <a:pt x="45819" y="27981"/>
                        <a:pt x="47130" y="27981"/>
                      </a:cubicBezTo>
                      <a:cubicBezTo>
                        <a:pt x="49633" y="27981"/>
                        <a:pt x="53032" y="27232"/>
                        <a:pt x="54999" y="23673"/>
                      </a:cubicBezTo>
                      <a:cubicBezTo>
                        <a:pt x="56444" y="21063"/>
                        <a:pt x="56364" y="17918"/>
                        <a:pt x="54798" y="15269"/>
                      </a:cubicBezTo>
                      <a:cubicBezTo>
                        <a:pt x="53473" y="13021"/>
                        <a:pt x="51292" y="11629"/>
                        <a:pt x="49124" y="11629"/>
                      </a:cubicBezTo>
                      <a:cubicBezTo>
                        <a:pt x="48910" y="11629"/>
                        <a:pt x="48696" y="11643"/>
                        <a:pt x="48468" y="11669"/>
                      </a:cubicBezTo>
                      <a:cubicBezTo>
                        <a:pt x="48134" y="10599"/>
                        <a:pt x="46889" y="7682"/>
                        <a:pt x="43116" y="7682"/>
                      </a:cubicBezTo>
                      <a:cubicBezTo>
                        <a:pt x="42581" y="7682"/>
                        <a:pt x="42019" y="7735"/>
                        <a:pt x="41430" y="7856"/>
                      </a:cubicBezTo>
                      <a:cubicBezTo>
                        <a:pt x="41122" y="6156"/>
                        <a:pt x="39476" y="241"/>
                        <a:pt x="3207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BD4EB"/>
                    </a:gs>
                    <a:gs pos="100000">
                      <a:srgbClr val="9180B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6"/>
                <p:cNvSpPr/>
                <p:nvPr/>
              </p:nvSpPr>
              <p:spPr>
                <a:xfrm>
                  <a:off x="7170475" y="1287325"/>
                  <a:ext cx="1374625" cy="83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5" h="33508" extrusionOk="0">
                      <a:moveTo>
                        <a:pt x="30738" y="0"/>
                      </a:moveTo>
                      <a:cubicBezTo>
                        <a:pt x="24783" y="0"/>
                        <a:pt x="22494" y="3466"/>
                        <a:pt x="21892" y="4644"/>
                      </a:cubicBezTo>
                      <a:cubicBezTo>
                        <a:pt x="21196" y="4363"/>
                        <a:pt x="19617" y="3814"/>
                        <a:pt x="17771" y="3814"/>
                      </a:cubicBezTo>
                      <a:cubicBezTo>
                        <a:pt x="15764" y="3814"/>
                        <a:pt x="14051" y="4443"/>
                        <a:pt x="12672" y="5701"/>
                      </a:cubicBezTo>
                      <a:cubicBezTo>
                        <a:pt x="9608" y="8471"/>
                        <a:pt x="9554" y="11254"/>
                        <a:pt x="9715" y="12432"/>
                      </a:cubicBezTo>
                      <a:cubicBezTo>
                        <a:pt x="9447" y="12405"/>
                        <a:pt x="9086" y="12378"/>
                        <a:pt x="8685" y="12378"/>
                      </a:cubicBezTo>
                      <a:cubicBezTo>
                        <a:pt x="6892" y="12378"/>
                        <a:pt x="3600" y="12793"/>
                        <a:pt x="1566" y="15496"/>
                      </a:cubicBezTo>
                      <a:cubicBezTo>
                        <a:pt x="120" y="17436"/>
                        <a:pt x="0" y="20206"/>
                        <a:pt x="1271" y="22735"/>
                      </a:cubicBezTo>
                      <a:cubicBezTo>
                        <a:pt x="2409" y="25010"/>
                        <a:pt x="4362" y="26429"/>
                        <a:pt x="6396" y="26482"/>
                      </a:cubicBezTo>
                      <a:cubicBezTo>
                        <a:pt x="6798" y="27138"/>
                        <a:pt x="8149" y="28971"/>
                        <a:pt x="11040" y="28971"/>
                      </a:cubicBezTo>
                      <a:cubicBezTo>
                        <a:pt x="11789" y="28971"/>
                        <a:pt x="12592" y="28851"/>
                        <a:pt x="13435" y="28583"/>
                      </a:cubicBezTo>
                      <a:cubicBezTo>
                        <a:pt x="14024" y="29761"/>
                        <a:pt x="16285" y="33508"/>
                        <a:pt x="21464" y="33508"/>
                      </a:cubicBezTo>
                      <a:cubicBezTo>
                        <a:pt x="22026" y="33508"/>
                        <a:pt x="22628" y="33454"/>
                        <a:pt x="23217" y="33374"/>
                      </a:cubicBezTo>
                      <a:cubicBezTo>
                        <a:pt x="28570" y="32584"/>
                        <a:pt x="30149" y="30390"/>
                        <a:pt x="30617" y="29132"/>
                      </a:cubicBezTo>
                      <a:cubicBezTo>
                        <a:pt x="31514" y="30149"/>
                        <a:pt x="33507" y="31942"/>
                        <a:pt x="36505" y="31942"/>
                      </a:cubicBezTo>
                      <a:cubicBezTo>
                        <a:pt x="36947" y="31942"/>
                        <a:pt x="37402" y="31902"/>
                        <a:pt x="37857" y="31822"/>
                      </a:cubicBezTo>
                      <a:cubicBezTo>
                        <a:pt x="41871" y="31126"/>
                        <a:pt x="42794" y="28128"/>
                        <a:pt x="42995" y="26937"/>
                      </a:cubicBezTo>
                      <a:cubicBezTo>
                        <a:pt x="43570" y="27071"/>
                        <a:pt x="44641" y="27272"/>
                        <a:pt x="45912" y="27272"/>
                      </a:cubicBezTo>
                      <a:cubicBezTo>
                        <a:pt x="48361" y="27272"/>
                        <a:pt x="51680" y="26536"/>
                        <a:pt x="53593" y="23070"/>
                      </a:cubicBezTo>
                      <a:cubicBezTo>
                        <a:pt x="54985" y="20514"/>
                        <a:pt x="54918" y="17463"/>
                        <a:pt x="53393" y="14867"/>
                      </a:cubicBezTo>
                      <a:cubicBezTo>
                        <a:pt x="52094" y="12686"/>
                        <a:pt x="49980" y="11321"/>
                        <a:pt x="47866" y="11321"/>
                      </a:cubicBezTo>
                      <a:cubicBezTo>
                        <a:pt x="47652" y="11321"/>
                        <a:pt x="47438" y="11334"/>
                        <a:pt x="47224" y="11361"/>
                      </a:cubicBezTo>
                      <a:cubicBezTo>
                        <a:pt x="46902" y="10317"/>
                        <a:pt x="45685" y="7480"/>
                        <a:pt x="42005" y="7480"/>
                      </a:cubicBezTo>
                      <a:cubicBezTo>
                        <a:pt x="41496" y="7480"/>
                        <a:pt x="40948" y="7534"/>
                        <a:pt x="40372" y="7654"/>
                      </a:cubicBezTo>
                      <a:cubicBezTo>
                        <a:pt x="40064" y="5995"/>
                        <a:pt x="38459" y="241"/>
                        <a:pt x="31259" y="0"/>
                      </a:cubicBezTo>
                      <a:close/>
                    </a:path>
                  </a:pathLst>
                </a:custGeom>
                <a:gradFill>
                  <a:gsLst>
                    <a:gs pos="32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5" name="Google Shape;2115;p46"/>
                <p:cNvSpPr/>
                <p:nvPr/>
              </p:nvSpPr>
              <p:spPr>
                <a:xfrm>
                  <a:off x="7817475" y="1355575"/>
                  <a:ext cx="142525" cy="1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1" h="5701" extrusionOk="0">
                      <a:moveTo>
                        <a:pt x="2850" y="0"/>
                      </a:moveTo>
                      <a:cubicBezTo>
                        <a:pt x="1271" y="0"/>
                        <a:pt x="0" y="1285"/>
                        <a:pt x="0" y="2850"/>
                      </a:cubicBezTo>
                      <a:cubicBezTo>
                        <a:pt x="0" y="4429"/>
                        <a:pt x="1271" y="5701"/>
                        <a:pt x="2850" y="5701"/>
                      </a:cubicBezTo>
                      <a:cubicBezTo>
                        <a:pt x="4416" y="5701"/>
                        <a:pt x="5701" y="4429"/>
                        <a:pt x="5701" y="2850"/>
                      </a:cubicBezTo>
                      <a:cubicBezTo>
                        <a:pt x="5701" y="1285"/>
                        <a:pt x="4416" y="0"/>
                        <a:pt x="28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6"/>
                <p:cNvSpPr/>
                <p:nvPr/>
              </p:nvSpPr>
              <p:spPr>
                <a:xfrm>
                  <a:off x="7817475" y="1355575"/>
                  <a:ext cx="86000" cy="1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5701" extrusionOk="0">
                      <a:moveTo>
                        <a:pt x="2850" y="0"/>
                      </a:moveTo>
                      <a:cubicBezTo>
                        <a:pt x="1271" y="0"/>
                        <a:pt x="0" y="1285"/>
                        <a:pt x="0" y="2850"/>
                      </a:cubicBezTo>
                      <a:cubicBezTo>
                        <a:pt x="0" y="4429"/>
                        <a:pt x="1271" y="5701"/>
                        <a:pt x="2850" y="5701"/>
                      </a:cubicBezTo>
                      <a:cubicBezTo>
                        <a:pt x="3051" y="5701"/>
                        <a:pt x="3252" y="5674"/>
                        <a:pt x="3439" y="5634"/>
                      </a:cubicBezTo>
                      <a:cubicBezTo>
                        <a:pt x="2154" y="5366"/>
                        <a:pt x="1178" y="4215"/>
                        <a:pt x="1178" y="2850"/>
                      </a:cubicBezTo>
                      <a:cubicBezTo>
                        <a:pt x="1178" y="1485"/>
                        <a:pt x="2154" y="335"/>
                        <a:pt x="3439" y="67"/>
                      </a:cubicBezTo>
                      <a:cubicBezTo>
                        <a:pt x="3252" y="27"/>
                        <a:pt x="3051" y="0"/>
                        <a:pt x="285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BD4EB"/>
                    </a:gs>
                    <a:gs pos="100000">
                      <a:srgbClr val="9180B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6"/>
                <p:cNvSpPr/>
                <p:nvPr/>
              </p:nvSpPr>
              <p:spPr>
                <a:xfrm>
                  <a:off x="7857600" y="1249850"/>
                  <a:ext cx="15750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4029" extrusionOk="0">
                      <a:moveTo>
                        <a:pt x="322" y="0"/>
                      </a:moveTo>
                      <a:cubicBezTo>
                        <a:pt x="148" y="0"/>
                        <a:pt x="1" y="148"/>
                        <a:pt x="1" y="322"/>
                      </a:cubicBezTo>
                      <a:lnTo>
                        <a:pt x="1" y="3721"/>
                      </a:lnTo>
                      <a:cubicBezTo>
                        <a:pt x="1" y="3894"/>
                        <a:pt x="148" y="4028"/>
                        <a:pt x="322" y="4028"/>
                      </a:cubicBezTo>
                      <a:cubicBezTo>
                        <a:pt x="496" y="4028"/>
                        <a:pt x="630" y="3894"/>
                        <a:pt x="630" y="3721"/>
                      </a:cubicBezTo>
                      <a:lnTo>
                        <a:pt x="630" y="322"/>
                      </a:lnTo>
                      <a:cubicBezTo>
                        <a:pt x="630" y="148"/>
                        <a:pt x="496" y="0"/>
                        <a:pt x="32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BD4EB"/>
                    </a:gs>
                    <a:gs pos="100000">
                      <a:srgbClr val="9180B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18" name="Google Shape;2118;p46"/>
              <p:cNvSpPr/>
              <p:nvPr/>
            </p:nvSpPr>
            <p:spPr>
              <a:xfrm>
                <a:off x="7770300" y="0"/>
                <a:ext cx="223500" cy="1260250"/>
              </a:xfrm>
              <a:custGeom>
                <a:avLst/>
                <a:gdLst/>
                <a:ahLst/>
                <a:cxnLst/>
                <a:rect l="l" t="t" r="r" b="b"/>
                <a:pathLst>
                  <a:path w="8940" h="50410" extrusionOk="0">
                    <a:moveTo>
                      <a:pt x="7735" y="47131"/>
                    </a:moveTo>
                    <a:cubicBezTo>
                      <a:pt x="8002" y="47131"/>
                      <a:pt x="8136" y="47198"/>
                      <a:pt x="8163" y="47251"/>
                    </a:cubicBezTo>
                    <a:cubicBezTo>
                      <a:pt x="8190" y="47318"/>
                      <a:pt x="8136" y="47546"/>
                      <a:pt x="7855" y="47880"/>
                    </a:cubicBezTo>
                    <a:cubicBezTo>
                      <a:pt x="7280" y="48549"/>
                      <a:pt x="6049" y="49312"/>
                      <a:pt x="4430" y="49606"/>
                    </a:cubicBezTo>
                    <a:cubicBezTo>
                      <a:pt x="4871" y="48750"/>
                      <a:pt x="5901" y="47198"/>
                      <a:pt x="7668" y="47144"/>
                    </a:cubicBezTo>
                    <a:cubicBezTo>
                      <a:pt x="7695" y="47144"/>
                      <a:pt x="7721" y="47131"/>
                      <a:pt x="7735" y="47131"/>
                    </a:cubicBezTo>
                    <a:close/>
                    <a:moveTo>
                      <a:pt x="3533" y="1"/>
                    </a:moveTo>
                    <a:lnTo>
                      <a:pt x="3533" y="49727"/>
                    </a:lnTo>
                    <a:cubicBezTo>
                      <a:pt x="3348" y="49740"/>
                      <a:pt x="3160" y="49747"/>
                      <a:pt x="2969" y="49747"/>
                    </a:cubicBezTo>
                    <a:cubicBezTo>
                      <a:pt x="2188" y="49747"/>
                      <a:pt x="1350" y="49632"/>
                      <a:pt x="469" y="49352"/>
                    </a:cubicBezTo>
                    <a:cubicBezTo>
                      <a:pt x="438" y="49343"/>
                      <a:pt x="407" y="49338"/>
                      <a:pt x="376" y="49338"/>
                    </a:cubicBezTo>
                    <a:cubicBezTo>
                      <a:pt x="233" y="49338"/>
                      <a:pt x="98" y="49436"/>
                      <a:pt x="54" y="49580"/>
                    </a:cubicBezTo>
                    <a:cubicBezTo>
                      <a:pt x="0" y="49754"/>
                      <a:pt x="94" y="49941"/>
                      <a:pt x="268" y="49994"/>
                    </a:cubicBezTo>
                    <a:cubicBezTo>
                      <a:pt x="1218" y="50289"/>
                      <a:pt x="2114" y="50409"/>
                      <a:pt x="2958" y="50409"/>
                    </a:cubicBezTo>
                    <a:cubicBezTo>
                      <a:pt x="3225" y="50409"/>
                      <a:pt x="3479" y="50396"/>
                      <a:pt x="3734" y="50369"/>
                    </a:cubicBezTo>
                    <a:cubicBezTo>
                      <a:pt x="3760" y="50383"/>
                      <a:pt x="3787" y="50396"/>
                      <a:pt x="3814" y="50396"/>
                    </a:cubicBezTo>
                    <a:cubicBezTo>
                      <a:pt x="3836" y="50399"/>
                      <a:pt x="3858" y="50401"/>
                      <a:pt x="3880" y="50401"/>
                    </a:cubicBezTo>
                    <a:cubicBezTo>
                      <a:pt x="3950" y="50401"/>
                      <a:pt x="4017" y="50383"/>
                      <a:pt x="4068" y="50342"/>
                    </a:cubicBezTo>
                    <a:cubicBezTo>
                      <a:pt x="6102" y="50075"/>
                      <a:pt x="7654" y="49125"/>
                      <a:pt x="8364" y="48308"/>
                    </a:cubicBezTo>
                    <a:cubicBezTo>
                      <a:pt x="8792" y="47813"/>
                      <a:pt x="8939" y="47332"/>
                      <a:pt x="8765" y="46957"/>
                    </a:cubicBezTo>
                    <a:cubicBezTo>
                      <a:pt x="8650" y="46727"/>
                      <a:pt x="8390" y="46473"/>
                      <a:pt x="7751" y="46473"/>
                    </a:cubicBezTo>
                    <a:cubicBezTo>
                      <a:pt x="7720" y="46473"/>
                      <a:pt x="7688" y="46474"/>
                      <a:pt x="7654" y="46475"/>
                    </a:cubicBezTo>
                    <a:cubicBezTo>
                      <a:pt x="5928" y="46529"/>
                      <a:pt x="4831" y="47693"/>
                      <a:pt x="4202" y="48656"/>
                    </a:cubicBezTo>
                    <a:lnTo>
                      <a:pt x="42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600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405CCD-C2D2-A04B-45CE-C0D5A0939C22}"/>
                </a:ext>
              </a:extLst>
            </p:cNvPr>
            <p:cNvGrpSpPr/>
            <p:nvPr/>
          </p:nvGrpSpPr>
          <p:grpSpPr>
            <a:xfrm>
              <a:off x="2590806" y="2313866"/>
              <a:ext cx="2030889" cy="512742"/>
              <a:chOff x="2590806" y="2313866"/>
              <a:chExt cx="2030889" cy="512742"/>
            </a:xfrm>
          </p:grpSpPr>
          <p:sp>
            <p:nvSpPr>
              <p:cNvPr id="2129" name="Google Shape;2129;p46"/>
              <p:cNvSpPr/>
              <p:nvPr/>
            </p:nvSpPr>
            <p:spPr>
              <a:xfrm>
                <a:off x="2630599" y="2313866"/>
                <a:ext cx="1905224" cy="5127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6"/>
              <p:cNvSpPr txBox="1"/>
              <p:nvPr/>
            </p:nvSpPr>
            <p:spPr>
              <a:xfrm>
                <a:off x="2590806" y="2400187"/>
                <a:ext cx="2030889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270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Formation of Mobile Ad Hoc Cloud</a:t>
                </a:r>
                <a:endParaRPr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0BB747-0904-8BBD-0DE1-A0E8BF534A1F}"/>
              </a:ext>
            </a:extLst>
          </p:cNvPr>
          <p:cNvGrpSpPr/>
          <p:nvPr/>
        </p:nvGrpSpPr>
        <p:grpSpPr>
          <a:xfrm>
            <a:off x="4778604" y="-628071"/>
            <a:ext cx="2030888" cy="4133932"/>
            <a:chOff x="4778604" y="-628071"/>
            <a:chExt cx="2030888" cy="41339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CA4C97-C286-F583-4964-3B9014884321}"/>
                </a:ext>
              </a:extLst>
            </p:cNvPr>
            <p:cNvGrpSpPr/>
            <p:nvPr/>
          </p:nvGrpSpPr>
          <p:grpSpPr>
            <a:xfrm>
              <a:off x="5051754" y="-628071"/>
              <a:ext cx="1410775" cy="3416443"/>
              <a:chOff x="2106513" y="-13455"/>
              <a:chExt cx="1410775" cy="3416443"/>
            </a:xfrm>
          </p:grpSpPr>
          <p:sp>
            <p:nvSpPr>
              <p:cNvPr id="2123" name="Google Shape;2123;p46"/>
              <p:cNvSpPr/>
              <p:nvPr/>
            </p:nvSpPr>
            <p:spPr>
              <a:xfrm flipH="1">
                <a:off x="2652813" y="-13455"/>
                <a:ext cx="223825" cy="2540175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1607" extrusionOk="0">
                    <a:moveTo>
                      <a:pt x="7748" y="98823"/>
                    </a:moveTo>
                    <a:cubicBezTo>
                      <a:pt x="8016" y="98823"/>
                      <a:pt x="8150" y="98877"/>
                      <a:pt x="8163" y="98917"/>
                    </a:cubicBezTo>
                    <a:cubicBezTo>
                      <a:pt x="8203" y="98970"/>
                      <a:pt x="8150" y="99171"/>
                      <a:pt x="7869" y="99452"/>
                    </a:cubicBezTo>
                    <a:cubicBezTo>
                      <a:pt x="7280" y="100014"/>
                      <a:pt x="6062" y="100670"/>
                      <a:pt x="4443" y="100924"/>
                    </a:cubicBezTo>
                    <a:cubicBezTo>
                      <a:pt x="4871" y="100188"/>
                      <a:pt x="5901" y="98877"/>
                      <a:pt x="7681" y="98823"/>
                    </a:cubicBezTo>
                    <a:close/>
                    <a:moveTo>
                      <a:pt x="3546" y="1"/>
                    </a:moveTo>
                    <a:lnTo>
                      <a:pt x="3546" y="101018"/>
                    </a:lnTo>
                    <a:cubicBezTo>
                      <a:pt x="3367" y="101028"/>
                      <a:pt x="3185" y="101033"/>
                      <a:pt x="3000" y="101033"/>
                    </a:cubicBezTo>
                    <a:cubicBezTo>
                      <a:pt x="2214" y="101033"/>
                      <a:pt x="1370" y="100937"/>
                      <a:pt x="482" y="100710"/>
                    </a:cubicBezTo>
                    <a:cubicBezTo>
                      <a:pt x="452" y="100703"/>
                      <a:pt x="421" y="100700"/>
                      <a:pt x="391" y="100700"/>
                    </a:cubicBezTo>
                    <a:cubicBezTo>
                      <a:pt x="247" y="100700"/>
                      <a:pt x="109" y="100776"/>
                      <a:pt x="54" y="100897"/>
                    </a:cubicBezTo>
                    <a:cubicBezTo>
                      <a:pt x="0" y="101045"/>
                      <a:pt x="107" y="101205"/>
                      <a:pt x="281" y="101259"/>
                    </a:cubicBezTo>
                    <a:cubicBezTo>
                      <a:pt x="1231" y="101500"/>
                      <a:pt x="2128" y="101607"/>
                      <a:pt x="2971" y="101607"/>
                    </a:cubicBezTo>
                    <a:cubicBezTo>
                      <a:pt x="3239" y="101607"/>
                      <a:pt x="3493" y="101593"/>
                      <a:pt x="3734" y="101580"/>
                    </a:cubicBezTo>
                    <a:cubicBezTo>
                      <a:pt x="3760" y="101580"/>
                      <a:pt x="3787" y="101593"/>
                      <a:pt x="3814" y="101593"/>
                    </a:cubicBezTo>
                    <a:cubicBezTo>
                      <a:pt x="3836" y="101596"/>
                      <a:pt x="3858" y="101598"/>
                      <a:pt x="3880" y="101598"/>
                    </a:cubicBezTo>
                    <a:cubicBezTo>
                      <a:pt x="3950" y="101598"/>
                      <a:pt x="4017" y="101581"/>
                      <a:pt x="4068" y="101540"/>
                    </a:cubicBezTo>
                    <a:cubicBezTo>
                      <a:pt x="6102" y="101326"/>
                      <a:pt x="7668" y="100523"/>
                      <a:pt x="8364" y="99827"/>
                    </a:cubicBezTo>
                    <a:cubicBezTo>
                      <a:pt x="8805" y="99399"/>
                      <a:pt x="8952" y="98984"/>
                      <a:pt x="8765" y="98663"/>
                    </a:cubicBezTo>
                    <a:cubicBezTo>
                      <a:pt x="8664" y="98485"/>
                      <a:pt x="8406" y="98259"/>
                      <a:pt x="7763" y="98259"/>
                    </a:cubicBezTo>
                    <a:cubicBezTo>
                      <a:pt x="7728" y="98259"/>
                      <a:pt x="7692" y="98260"/>
                      <a:pt x="7654" y="98261"/>
                    </a:cubicBezTo>
                    <a:cubicBezTo>
                      <a:pt x="5942" y="98301"/>
                      <a:pt x="4831" y="99292"/>
                      <a:pt x="4215" y="100121"/>
                    </a:cubicBezTo>
                    <a:lnTo>
                      <a:pt x="421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600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5A5125C-B7C1-02BE-95B7-FFA99F899B6A}"/>
                  </a:ext>
                </a:extLst>
              </p:cNvPr>
              <p:cNvGrpSpPr/>
              <p:nvPr/>
            </p:nvGrpSpPr>
            <p:grpSpPr>
              <a:xfrm>
                <a:off x="2106513" y="2525138"/>
                <a:ext cx="1410775" cy="877850"/>
                <a:chOff x="2106513" y="2525138"/>
                <a:chExt cx="1410775" cy="877850"/>
              </a:xfrm>
            </p:grpSpPr>
            <p:sp>
              <p:nvSpPr>
                <p:cNvPr id="2119" name="Google Shape;2119;p46"/>
                <p:cNvSpPr/>
                <p:nvPr/>
              </p:nvSpPr>
              <p:spPr>
                <a:xfrm flipH="1">
                  <a:off x="2106513" y="2543213"/>
                  <a:ext cx="1410775" cy="85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1" h="34391" extrusionOk="0">
                      <a:moveTo>
                        <a:pt x="31541" y="0"/>
                      </a:moveTo>
                      <a:cubicBezTo>
                        <a:pt x="25425" y="0"/>
                        <a:pt x="23084" y="3546"/>
                        <a:pt x="22468" y="4764"/>
                      </a:cubicBezTo>
                      <a:cubicBezTo>
                        <a:pt x="21746" y="4470"/>
                        <a:pt x="20126" y="3908"/>
                        <a:pt x="18226" y="3908"/>
                      </a:cubicBezTo>
                      <a:cubicBezTo>
                        <a:pt x="16179" y="3908"/>
                        <a:pt x="14412" y="4563"/>
                        <a:pt x="12994" y="5848"/>
                      </a:cubicBezTo>
                      <a:cubicBezTo>
                        <a:pt x="9849" y="8698"/>
                        <a:pt x="9796" y="11549"/>
                        <a:pt x="9956" y="12753"/>
                      </a:cubicBezTo>
                      <a:cubicBezTo>
                        <a:pt x="9675" y="12726"/>
                        <a:pt x="9327" y="12713"/>
                        <a:pt x="8899" y="12713"/>
                      </a:cubicBezTo>
                      <a:cubicBezTo>
                        <a:pt x="7066" y="12713"/>
                        <a:pt x="3680" y="13128"/>
                        <a:pt x="1593" y="15911"/>
                      </a:cubicBezTo>
                      <a:cubicBezTo>
                        <a:pt x="108" y="17891"/>
                        <a:pt x="0" y="20742"/>
                        <a:pt x="1298" y="23338"/>
                      </a:cubicBezTo>
                      <a:cubicBezTo>
                        <a:pt x="2463" y="25666"/>
                        <a:pt x="4470" y="27125"/>
                        <a:pt x="6557" y="27178"/>
                      </a:cubicBezTo>
                      <a:cubicBezTo>
                        <a:pt x="6959" y="27861"/>
                        <a:pt x="8351" y="29748"/>
                        <a:pt x="11321" y="29748"/>
                      </a:cubicBezTo>
                      <a:cubicBezTo>
                        <a:pt x="12084" y="29748"/>
                        <a:pt x="12914" y="29614"/>
                        <a:pt x="13783" y="29346"/>
                      </a:cubicBezTo>
                      <a:cubicBezTo>
                        <a:pt x="14372" y="30550"/>
                        <a:pt x="16701" y="34391"/>
                        <a:pt x="22027" y="34391"/>
                      </a:cubicBezTo>
                      <a:cubicBezTo>
                        <a:pt x="22602" y="34391"/>
                        <a:pt x="23204" y="34337"/>
                        <a:pt x="23820" y="34257"/>
                      </a:cubicBezTo>
                      <a:cubicBezTo>
                        <a:pt x="29319" y="33441"/>
                        <a:pt x="30939" y="31193"/>
                        <a:pt x="31420" y="29895"/>
                      </a:cubicBezTo>
                      <a:cubicBezTo>
                        <a:pt x="32330" y="30952"/>
                        <a:pt x="34378" y="32785"/>
                        <a:pt x="37469" y="32785"/>
                      </a:cubicBezTo>
                      <a:cubicBezTo>
                        <a:pt x="37910" y="32785"/>
                        <a:pt x="38379" y="32745"/>
                        <a:pt x="38847" y="32665"/>
                      </a:cubicBezTo>
                      <a:cubicBezTo>
                        <a:pt x="42969" y="31942"/>
                        <a:pt x="43905" y="28864"/>
                        <a:pt x="44119" y="27647"/>
                      </a:cubicBezTo>
                      <a:cubicBezTo>
                        <a:pt x="44708" y="27780"/>
                        <a:pt x="45806" y="27981"/>
                        <a:pt x="47117" y="27981"/>
                      </a:cubicBezTo>
                      <a:cubicBezTo>
                        <a:pt x="49619" y="27981"/>
                        <a:pt x="53032" y="27245"/>
                        <a:pt x="54985" y="23672"/>
                      </a:cubicBezTo>
                      <a:cubicBezTo>
                        <a:pt x="56431" y="21063"/>
                        <a:pt x="56350" y="17918"/>
                        <a:pt x="54785" y="15269"/>
                      </a:cubicBezTo>
                      <a:cubicBezTo>
                        <a:pt x="53460" y="13021"/>
                        <a:pt x="51292" y="11629"/>
                        <a:pt x="49111" y="11629"/>
                      </a:cubicBezTo>
                      <a:cubicBezTo>
                        <a:pt x="48897" y="11629"/>
                        <a:pt x="48683" y="11642"/>
                        <a:pt x="48469" y="11669"/>
                      </a:cubicBezTo>
                      <a:cubicBezTo>
                        <a:pt x="48134" y="10599"/>
                        <a:pt x="46876" y="7681"/>
                        <a:pt x="43102" y="7681"/>
                      </a:cubicBezTo>
                      <a:cubicBezTo>
                        <a:pt x="42581" y="7681"/>
                        <a:pt x="42019" y="7735"/>
                        <a:pt x="41430" y="7855"/>
                      </a:cubicBezTo>
                      <a:cubicBezTo>
                        <a:pt x="41109" y="6156"/>
                        <a:pt x="39463" y="241"/>
                        <a:pt x="3207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6"/>
                <p:cNvSpPr/>
                <p:nvPr/>
              </p:nvSpPr>
              <p:spPr>
                <a:xfrm flipH="1">
                  <a:off x="2124588" y="2554238"/>
                  <a:ext cx="1374625" cy="8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5" h="33509" extrusionOk="0">
                      <a:moveTo>
                        <a:pt x="30738" y="1"/>
                      </a:moveTo>
                      <a:cubicBezTo>
                        <a:pt x="24769" y="1"/>
                        <a:pt x="22494" y="3467"/>
                        <a:pt x="21892" y="4644"/>
                      </a:cubicBezTo>
                      <a:cubicBezTo>
                        <a:pt x="21196" y="4363"/>
                        <a:pt x="19617" y="3815"/>
                        <a:pt x="17771" y="3815"/>
                      </a:cubicBezTo>
                      <a:cubicBezTo>
                        <a:pt x="15764" y="3815"/>
                        <a:pt x="14051" y="4444"/>
                        <a:pt x="12659" y="5701"/>
                      </a:cubicBezTo>
                      <a:cubicBezTo>
                        <a:pt x="9595" y="8471"/>
                        <a:pt x="9555" y="11255"/>
                        <a:pt x="9702" y="12432"/>
                      </a:cubicBezTo>
                      <a:cubicBezTo>
                        <a:pt x="9434" y="12406"/>
                        <a:pt x="9086" y="12379"/>
                        <a:pt x="8671" y="12379"/>
                      </a:cubicBezTo>
                      <a:cubicBezTo>
                        <a:pt x="6892" y="12379"/>
                        <a:pt x="3586" y="12794"/>
                        <a:pt x="1552" y="15497"/>
                      </a:cubicBezTo>
                      <a:cubicBezTo>
                        <a:pt x="107" y="17437"/>
                        <a:pt x="0" y="20207"/>
                        <a:pt x="1271" y="22750"/>
                      </a:cubicBezTo>
                      <a:cubicBezTo>
                        <a:pt x="2395" y="25011"/>
                        <a:pt x="4349" y="26430"/>
                        <a:pt x="6396" y="26483"/>
                      </a:cubicBezTo>
                      <a:cubicBezTo>
                        <a:pt x="6785" y="27139"/>
                        <a:pt x="8149" y="28972"/>
                        <a:pt x="11026" y="28972"/>
                      </a:cubicBezTo>
                      <a:cubicBezTo>
                        <a:pt x="11776" y="28972"/>
                        <a:pt x="12592" y="28852"/>
                        <a:pt x="13435" y="28597"/>
                      </a:cubicBezTo>
                      <a:cubicBezTo>
                        <a:pt x="14011" y="29762"/>
                        <a:pt x="16272" y="33508"/>
                        <a:pt x="21464" y="33508"/>
                      </a:cubicBezTo>
                      <a:cubicBezTo>
                        <a:pt x="22026" y="33508"/>
                        <a:pt x="22615" y="33455"/>
                        <a:pt x="23217" y="33375"/>
                      </a:cubicBezTo>
                      <a:cubicBezTo>
                        <a:pt x="28556" y="32585"/>
                        <a:pt x="30149" y="30390"/>
                        <a:pt x="30604" y="29133"/>
                      </a:cubicBezTo>
                      <a:cubicBezTo>
                        <a:pt x="31500" y="30150"/>
                        <a:pt x="33494" y="31943"/>
                        <a:pt x="36505" y="31943"/>
                      </a:cubicBezTo>
                      <a:cubicBezTo>
                        <a:pt x="36947" y="31943"/>
                        <a:pt x="37388" y="31903"/>
                        <a:pt x="37843" y="31822"/>
                      </a:cubicBezTo>
                      <a:cubicBezTo>
                        <a:pt x="41858" y="31126"/>
                        <a:pt x="42781" y="28129"/>
                        <a:pt x="42995" y="26938"/>
                      </a:cubicBezTo>
                      <a:cubicBezTo>
                        <a:pt x="43557" y="27072"/>
                        <a:pt x="44628" y="27273"/>
                        <a:pt x="45912" y="27273"/>
                      </a:cubicBezTo>
                      <a:cubicBezTo>
                        <a:pt x="48348" y="27273"/>
                        <a:pt x="51666" y="26537"/>
                        <a:pt x="53580" y="23071"/>
                      </a:cubicBezTo>
                      <a:cubicBezTo>
                        <a:pt x="54985" y="20515"/>
                        <a:pt x="54905" y="17464"/>
                        <a:pt x="53379" y="14881"/>
                      </a:cubicBezTo>
                      <a:cubicBezTo>
                        <a:pt x="52081" y="12687"/>
                        <a:pt x="49967" y="11322"/>
                        <a:pt x="47853" y="11322"/>
                      </a:cubicBezTo>
                      <a:cubicBezTo>
                        <a:pt x="47638" y="11322"/>
                        <a:pt x="47438" y="11335"/>
                        <a:pt x="47224" y="11362"/>
                      </a:cubicBezTo>
                      <a:cubicBezTo>
                        <a:pt x="46902" y="10318"/>
                        <a:pt x="45671" y="7481"/>
                        <a:pt x="42005" y="7481"/>
                      </a:cubicBezTo>
                      <a:cubicBezTo>
                        <a:pt x="41483" y="7481"/>
                        <a:pt x="40934" y="7535"/>
                        <a:pt x="40359" y="7655"/>
                      </a:cubicBezTo>
                      <a:cubicBezTo>
                        <a:pt x="40051" y="5996"/>
                        <a:pt x="38459" y="242"/>
                        <a:pt x="3124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195B7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1" name="Google Shape;2121;p46"/>
                <p:cNvSpPr/>
                <p:nvPr/>
              </p:nvSpPr>
              <p:spPr>
                <a:xfrm flipH="1">
                  <a:off x="2710013" y="2622488"/>
                  <a:ext cx="142200" cy="14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" h="5702" extrusionOk="0">
                      <a:moveTo>
                        <a:pt x="2837" y="1"/>
                      </a:moveTo>
                      <a:cubicBezTo>
                        <a:pt x="1271" y="1"/>
                        <a:pt x="0" y="1285"/>
                        <a:pt x="0" y="2851"/>
                      </a:cubicBezTo>
                      <a:cubicBezTo>
                        <a:pt x="0" y="4430"/>
                        <a:pt x="1271" y="5701"/>
                        <a:pt x="2837" y="5701"/>
                      </a:cubicBezTo>
                      <a:cubicBezTo>
                        <a:pt x="4416" y="5701"/>
                        <a:pt x="5687" y="4430"/>
                        <a:pt x="5687" y="2851"/>
                      </a:cubicBezTo>
                      <a:cubicBezTo>
                        <a:pt x="5687" y="1285"/>
                        <a:pt x="4416" y="1"/>
                        <a:pt x="2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6"/>
                <p:cNvSpPr/>
                <p:nvPr/>
              </p:nvSpPr>
              <p:spPr>
                <a:xfrm flipH="1">
                  <a:off x="2766563" y="2622488"/>
                  <a:ext cx="85650" cy="14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5702" extrusionOk="0">
                      <a:moveTo>
                        <a:pt x="2837" y="1"/>
                      </a:moveTo>
                      <a:cubicBezTo>
                        <a:pt x="1271" y="1"/>
                        <a:pt x="0" y="1285"/>
                        <a:pt x="0" y="2851"/>
                      </a:cubicBezTo>
                      <a:cubicBezTo>
                        <a:pt x="0" y="4430"/>
                        <a:pt x="1271" y="5701"/>
                        <a:pt x="2837" y="5701"/>
                      </a:cubicBezTo>
                      <a:cubicBezTo>
                        <a:pt x="3038" y="5701"/>
                        <a:pt x="3238" y="5675"/>
                        <a:pt x="3426" y="5634"/>
                      </a:cubicBezTo>
                      <a:cubicBezTo>
                        <a:pt x="2141" y="5367"/>
                        <a:pt x="1178" y="4216"/>
                        <a:pt x="1178" y="2851"/>
                      </a:cubicBezTo>
                      <a:cubicBezTo>
                        <a:pt x="1178" y="1486"/>
                        <a:pt x="2141" y="335"/>
                        <a:pt x="3426" y="68"/>
                      </a:cubicBezTo>
                      <a:cubicBezTo>
                        <a:pt x="3238" y="28"/>
                        <a:pt x="3038" y="1"/>
                        <a:pt x="283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5BFDE"/>
                    </a:gs>
                    <a:gs pos="100000">
                      <a:srgbClr val="1E6E8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6"/>
                <p:cNvSpPr/>
                <p:nvPr/>
              </p:nvSpPr>
              <p:spPr>
                <a:xfrm flipH="1">
                  <a:off x="2773588" y="2525138"/>
                  <a:ext cx="15400" cy="8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3414" extrusionOk="0">
                      <a:moveTo>
                        <a:pt x="308" y="1"/>
                      </a:moveTo>
                      <a:cubicBezTo>
                        <a:pt x="134" y="1"/>
                        <a:pt x="0" y="121"/>
                        <a:pt x="0" y="255"/>
                      </a:cubicBezTo>
                      <a:lnTo>
                        <a:pt x="0" y="3159"/>
                      </a:lnTo>
                      <a:cubicBezTo>
                        <a:pt x="0" y="3293"/>
                        <a:pt x="134" y="3413"/>
                        <a:pt x="308" y="3413"/>
                      </a:cubicBezTo>
                      <a:cubicBezTo>
                        <a:pt x="482" y="3413"/>
                        <a:pt x="616" y="3293"/>
                        <a:pt x="616" y="3159"/>
                      </a:cubicBezTo>
                      <a:lnTo>
                        <a:pt x="616" y="255"/>
                      </a:lnTo>
                      <a:cubicBezTo>
                        <a:pt x="616" y="121"/>
                        <a:pt x="482" y="1"/>
                        <a:pt x="30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087206-E596-B284-D948-8F1489427929}"/>
                </a:ext>
              </a:extLst>
            </p:cNvPr>
            <p:cNvGrpSpPr/>
            <p:nvPr/>
          </p:nvGrpSpPr>
          <p:grpSpPr>
            <a:xfrm>
              <a:off x="4778604" y="2993120"/>
              <a:ext cx="2030888" cy="512741"/>
              <a:chOff x="4778604" y="2993120"/>
              <a:chExt cx="2030888" cy="512741"/>
            </a:xfrm>
          </p:grpSpPr>
          <p:sp>
            <p:nvSpPr>
              <p:cNvPr id="2131" name="Google Shape;2131;p46"/>
              <p:cNvSpPr/>
              <p:nvPr/>
            </p:nvSpPr>
            <p:spPr>
              <a:xfrm>
                <a:off x="4841436" y="2993120"/>
                <a:ext cx="1905224" cy="51274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2" name="Google Shape;2132;p46"/>
              <p:cNvSpPr txBox="1"/>
              <p:nvPr/>
            </p:nvSpPr>
            <p:spPr>
              <a:xfrm>
                <a:off x="4778604" y="3109386"/>
                <a:ext cx="2030888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270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Functioning of Mobile Ad Hoc Cloud</a:t>
                </a:r>
                <a:endParaRPr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B9A74-16FB-65B6-54F2-D83C954CBC0E}"/>
              </a:ext>
            </a:extLst>
          </p:cNvPr>
          <p:cNvGrpSpPr/>
          <p:nvPr/>
        </p:nvGrpSpPr>
        <p:grpSpPr>
          <a:xfrm>
            <a:off x="6764735" y="9687"/>
            <a:ext cx="2277146" cy="4121039"/>
            <a:chOff x="6761143" y="9687"/>
            <a:chExt cx="2277146" cy="41210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7D5717-D94E-FA21-EB3B-BC08DE33692C}"/>
                </a:ext>
              </a:extLst>
            </p:cNvPr>
            <p:cNvGrpSpPr/>
            <p:nvPr/>
          </p:nvGrpSpPr>
          <p:grpSpPr>
            <a:xfrm>
              <a:off x="7156455" y="9687"/>
              <a:ext cx="1410775" cy="3409300"/>
              <a:chOff x="5652150" y="0"/>
              <a:chExt cx="1410775" cy="3409300"/>
            </a:xfrm>
          </p:grpSpPr>
          <p:sp>
            <p:nvSpPr>
              <p:cNvPr id="2111" name="Google Shape;2111;p46"/>
              <p:cNvSpPr/>
              <p:nvPr/>
            </p:nvSpPr>
            <p:spPr>
              <a:xfrm>
                <a:off x="6292800" y="0"/>
                <a:ext cx="223825" cy="2540175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1607" extrusionOk="0">
                    <a:moveTo>
                      <a:pt x="7748" y="98823"/>
                    </a:moveTo>
                    <a:cubicBezTo>
                      <a:pt x="8016" y="98823"/>
                      <a:pt x="8150" y="98877"/>
                      <a:pt x="8163" y="98917"/>
                    </a:cubicBezTo>
                    <a:cubicBezTo>
                      <a:pt x="8203" y="98970"/>
                      <a:pt x="8150" y="99171"/>
                      <a:pt x="7869" y="99452"/>
                    </a:cubicBezTo>
                    <a:cubicBezTo>
                      <a:pt x="7280" y="100014"/>
                      <a:pt x="6062" y="100670"/>
                      <a:pt x="4443" y="100924"/>
                    </a:cubicBezTo>
                    <a:cubicBezTo>
                      <a:pt x="4871" y="100188"/>
                      <a:pt x="5901" y="98877"/>
                      <a:pt x="7681" y="98823"/>
                    </a:cubicBezTo>
                    <a:close/>
                    <a:moveTo>
                      <a:pt x="3546" y="1"/>
                    </a:moveTo>
                    <a:lnTo>
                      <a:pt x="3546" y="101018"/>
                    </a:lnTo>
                    <a:cubicBezTo>
                      <a:pt x="3367" y="101028"/>
                      <a:pt x="3185" y="101033"/>
                      <a:pt x="3000" y="101033"/>
                    </a:cubicBezTo>
                    <a:cubicBezTo>
                      <a:pt x="2214" y="101033"/>
                      <a:pt x="1370" y="100937"/>
                      <a:pt x="482" y="100710"/>
                    </a:cubicBezTo>
                    <a:cubicBezTo>
                      <a:pt x="452" y="100703"/>
                      <a:pt x="421" y="100700"/>
                      <a:pt x="391" y="100700"/>
                    </a:cubicBezTo>
                    <a:cubicBezTo>
                      <a:pt x="247" y="100700"/>
                      <a:pt x="109" y="100776"/>
                      <a:pt x="54" y="100897"/>
                    </a:cubicBezTo>
                    <a:cubicBezTo>
                      <a:pt x="0" y="101045"/>
                      <a:pt x="107" y="101205"/>
                      <a:pt x="281" y="101259"/>
                    </a:cubicBezTo>
                    <a:cubicBezTo>
                      <a:pt x="1231" y="101500"/>
                      <a:pt x="2128" y="101607"/>
                      <a:pt x="2971" y="101607"/>
                    </a:cubicBezTo>
                    <a:cubicBezTo>
                      <a:pt x="3239" y="101607"/>
                      <a:pt x="3493" y="101593"/>
                      <a:pt x="3734" y="101580"/>
                    </a:cubicBezTo>
                    <a:cubicBezTo>
                      <a:pt x="3760" y="101580"/>
                      <a:pt x="3787" y="101593"/>
                      <a:pt x="3814" y="101593"/>
                    </a:cubicBezTo>
                    <a:cubicBezTo>
                      <a:pt x="3836" y="101596"/>
                      <a:pt x="3858" y="101598"/>
                      <a:pt x="3880" y="101598"/>
                    </a:cubicBezTo>
                    <a:cubicBezTo>
                      <a:pt x="3950" y="101598"/>
                      <a:pt x="4017" y="101581"/>
                      <a:pt x="4068" y="101540"/>
                    </a:cubicBezTo>
                    <a:cubicBezTo>
                      <a:pt x="6102" y="101326"/>
                      <a:pt x="7668" y="100523"/>
                      <a:pt x="8364" y="99827"/>
                    </a:cubicBezTo>
                    <a:cubicBezTo>
                      <a:pt x="8805" y="99399"/>
                      <a:pt x="8952" y="98984"/>
                      <a:pt x="8765" y="98663"/>
                    </a:cubicBezTo>
                    <a:cubicBezTo>
                      <a:pt x="8664" y="98485"/>
                      <a:pt x="8406" y="98259"/>
                      <a:pt x="7763" y="98259"/>
                    </a:cubicBezTo>
                    <a:cubicBezTo>
                      <a:pt x="7728" y="98259"/>
                      <a:pt x="7692" y="98260"/>
                      <a:pt x="7654" y="98261"/>
                    </a:cubicBezTo>
                    <a:cubicBezTo>
                      <a:pt x="5942" y="98301"/>
                      <a:pt x="4831" y="99292"/>
                      <a:pt x="4215" y="100121"/>
                    </a:cubicBezTo>
                    <a:lnTo>
                      <a:pt x="421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600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6D80C1A-77F1-9358-2DAB-CE423D5F003A}"/>
                  </a:ext>
                </a:extLst>
              </p:cNvPr>
              <p:cNvGrpSpPr/>
              <p:nvPr/>
            </p:nvGrpSpPr>
            <p:grpSpPr>
              <a:xfrm>
                <a:off x="5652150" y="2531450"/>
                <a:ext cx="1410775" cy="877850"/>
                <a:chOff x="5652150" y="2531450"/>
                <a:chExt cx="1410775" cy="877850"/>
              </a:xfrm>
            </p:grpSpPr>
            <p:sp>
              <p:nvSpPr>
                <p:cNvPr id="2107" name="Google Shape;2107;p46"/>
                <p:cNvSpPr/>
                <p:nvPr/>
              </p:nvSpPr>
              <p:spPr>
                <a:xfrm>
                  <a:off x="5652150" y="2549525"/>
                  <a:ext cx="1410775" cy="85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1" h="34391" extrusionOk="0">
                      <a:moveTo>
                        <a:pt x="31541" y="0"/>
                      </a:moveTo>
                      <a:cubicBezTo>
                        <a:pt x="25425" y="0"/>
                        <a:pt x="23084" y="3546"/>
                        <a:pt x="22468" y="4764"/>
                      </a:cubicBezTo>
                      <a:cubicBezTo>
                        <a:pt x="21746" y="4470"/>
                        <a:pt x="20126" y="3908"/>
                        <a:pt x="18226" y="3908"/>
                      </a:cubicBezTo>
                      <a:cubicBezTo>
                        <a:pt x="16179" y="3908"/>
                        <a:pt x="14412" y="4563"/>
                        <a:pt x="12994" y="5848"/>
                      </a:cubicBezTo>
                      <a:cubicBezTo>
                        <a:pt x="9849" y="8698"/>
                        <a:pt x="9796" y="11549"/>
                        <a:pt x="9956" y="12753"/>
                      </a:cubicBezTo>
                      <a:cubicBezTo>
                        <a:pt x="9675" y="12726"/>
                        <a:pt x="9327" y="12713"/>
                        <a:pt x="8899" y="12713"/>
                      </a:cubicBezTo>
                      <a:cubicBezTo>
                        <a:pt x="7066" y="12713"/>
                        <a:pt x="3680" y="13128"/>
                        <a:pt x="1593" y="15911"/>
                      </a:cubicBezTo>
                      <a:cubicBezTo>
                        <a:pt x="108" y="17891"/>
                        <a:pt x="0" y="20742"/>
                        <a:pt x="1298" y="23338"/>
                      </a:cubicBezTo>
                      <a:cubicBezTo>
                        <a:pt x="2463" y="25666"/>
                        <a:pt x="4470" y="27125"/>
                        <a:pt x="6557" y="27178"/>
                      </a:cubicBezTo>
                      <a:cubicBezTo>
                        <a:pt x="6959" y="27861"/>
                        <a:pt x="8351" y="29748"/>
                        <a:pt x="11321" y="29748"/>
                      </a:cubicBezTo>
                      <a:cubicBezTo>
                        <a:pt x="12084" y="29748"/>
                        <a:pt x="12914" y="29614"/>
                        <a:pt x="13783" y="29346"/>
                      </a:cubicBezTo>
                      <a:cubicBezTo>
                        <a:pt x="14372" y="30550"/>
                        <a:pt x="16701" y="34391"/>
                        <a:pt x="22027" y="34391"/>
                      </a:cubicBezTo>
                      <a:cubicBezTo>
                        <a:pt x="22602" y="34391"/>
                        <a:pt x="23204" y="34337"/>
                        <a:pt x="23820" y="34257"/>
                      </a:cubicBezTo>
                      <a:cubicBezTo>
                        <a:pt x="29319" y="33441"/>
                        <a:pt x="30939" y="31193"/>
                        <a:pt x="31420" y="29895"/>
                      </a:cubicBezTo>
                      <a:cubicBezTo>
                        <a:pt x="32330" y="30952"/>
                        <a:pt x="34378" y="32785"/>
                        <a:pt x="37469" y="32785"/>
                      </a:cubicBezTo>
                      <a:cubicBezTo>
                        <a:pt x="37910" y="32785"/>
                        <a:pt x="38379" y="32745"/>
                        <a:pt x="38847" y="32665"/>
                      </a:cubicBezTo>
                      <a:cubicBezTo>
                        <a:pt x="42969" y="31942"/>
                        <a:pt x="43905" y="28864"/>
                        <a:pt x="44119" y="27647"/>
                      </a:cubicBezTo>
                      <a:cubicBezTo>
                        <a:pt x="44708" y="27780"/>
                        <a:pt x="45806" y="27981"/>
                        <a:pt x="47117" y="27981"/>
                      </a:cubicBezTo>
                      <a:cubicBezTo>
                        <a:pt x="49619" y="27981"/>
                        <a:pt x="53032" y="27245"/>
                        <a:pt x="54985" y="23672"/>
                      </a:cubicBezTo>
                      <a:cubicBezTo>
                        <a:pt x="56431" y="21063"/>
                        <a:pt x="56350" y="17918"/>
                        <a:pt x="54785" y="15269"/>
                      </a:cubicBezTo>
                      <a:cubicBezTo>
                        <a:pt x="53460" y="13021"/>
                        <a:pt x="51292" y="11629"/>
                        <a:pt x="49111" y="11629"/>
                      </a:cubicBezTo>
                      <a:cubicBezTo>
                        <a:pt x="48897" y="11629"/>
                        <a:pt x="48683" y="11642"/>
                        <a:pt x="48469" y="11669"/>
                      </a:cubicBezTo>
                      <a:cubicBezTo>
                        <a:pt x="48134" y="10599"/>
                        <a:pt x="46876" y="7681"/>
                        <a:pt x="43102" y="7681"/>
                      </a:cubicBezTo>
                      <a:cubicBezTo>
                        <a:pt x="42581" y="7681"/>
                        <a:pt x="42019" y="7735"/>
                        <a:pt x="41430" y="7855"/>
                      </a:cubicBezTo>
                      <a:cubicBezTo>
                        <a:pt x="41109" y="6156"/>
                        <a:pt x="39463" y="241"/>
                        <a:pt x="3207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46"/>
                <p:cNvSpPr/>
                <p:nvPr/>
              </p:nvSpPr>
              <p:spPr>
                <a:xfrm>
                  <a:off x="5670225" y="2560550"/>
                  <a:ext cx="1374625" cy="8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5" h="33509" extrusionOk="0">
                      <a:moveTo>
                        <a:pt x="30738" y="1"/>
                      </a:moveTo>
                      <a:cubicBezTo>
                        <a:pt x="24769" y="1"/>
                        <a:pt x="22494" y="3467"/>
                        <a:pt x="21892" y="4644"/>
                      </a:cubicBezTo>
                      <a:cubicBezTo>
                        <a:pt x="21196" y="4363"/>
                        <a:pt x="19617" y="3815"/>
                        <a:pt x="17771" y="3815"/>
                      </a:cubicBezTo>
                      <a:cubicBezTo>
                        <a:pt x="15764" y="3815"/>
                        <a:pt x="14051" y="4444"/>
                        <a:pt x="12659" y="5701"/>
                      </a:cubicBezTo>
                      <a:cubicBezTo>
                        <a:pt x="9595" y="8471"/>
                        <a:pt x="9555" y="11255"/>
                        <a:pt x="9702" y="12432"/>
                      </a:cubicBezTo>
                      <a:cubicBezTo>
                        <a:pt x="9434" y="12406"/>
                        <a:pt x="9086" y="12379"/>
                        <a:pt x="8671" y="12379"/>
                      </a:cubicBezTo>
                      <a:cubicBezTo>
                        <a:pt x="6892" y="12379"/>
                        <a:pt x="3586" y="12794"/>
                        <a:pt x="1552" y="15497"/>
                      </a:cubicBezTo>
                      <a:cubicBezTo>
                        <a:pt x="107" y="17437"/>
                        <a:pt x="0" y="20207"/>
                        <a:pt x="1271" y="22750"/>
                      </a:cubicBezTo>
                      <a:cubicBezTo>
                        <a:pt x="2395" y="25011"/>
                        <a:pt x="4349" y="26430"/>
                        <a:pt x="6396" y="26483"/>
                      </a:cubicBezTo>
                      <a:cubicBezTo>
                        <a:pt x="6785" y="27139"/>
                        <a:pt x="8149" y="28972"/>
                        <a:pt x="11026" y="28972"/>
                      </a:cubicBezTo>
                      <a:cubicBezTo>
                        <a:pt x="11776" y="28972"/>
                        <a:pt x="12592" y="28852"/>
                        <a:pt x="13435" y="28597"/>
                      </a:cubicBezTo>
                      <a:cubicBezTo>
                        <a:pt x="14011" y="29762"/>
                        <a:pt x="16272" y="33508"/>
                        <a:pt x="21464" y="33508"/>
                      </a:cubicBezTo>
                      <a:cubicBezTo>
                        <a:pt x="22026" y="33508"/>
                        <a:pt x="22615" y="33455"/>
                        <a:pt x="23217" y="33375"/>
                      </a:cubicBezTo>
                      <a:cubicBezTo>
                        <a:pt x="28556" y="32585"/>
                        <a:pt x="30149" y="30390"/>
                        <a:pt x="30604" y="29133"/>
                      </a:cubicBezTo>
                      <a:cubicBezTo>
                        <a:pt x="31500" y="30150"/>
                        <a:pt x="33494" y="31943"/>
                        <a:pt x="36505" y="31943"/>
                      </a:cubicBezTo>
                      <a:cubicBezTo>
                        <a:pt x="36947" y="31943"/>
                        <a:pt x="37388" y="31903"/>
                        <a:pt x="37843" y="31822"/>
                      </a:cubicBezTo>
                      <a:cubicBezTo>
                        <a:pt x="41858" y="31126"/>
                        <a:pt x="42781" y="28129"/>
                        <a:pt x="42995" y="26938"/>
                      </a:cubicBezTo>
                      <a:cubicBezTo>
                        <a:pt x="43557" y="27072"/>
                        <a:pt x="44628" y="27273"/>
                        <a:pt x="45912" y="27273"/>
                      </a:cubicBezTo>
                      <a:cubicBezTo>
                        <a:pt x="48348" y="27273"/>
                        <a:pt x="51666" y="26537"/>
                        <a:pt x="53580" y="23071"/>
                      </a:cubicBezTo>
                      <a:cubicBezTo>
                        <a:pt x="54985" y="20515"/>
                        <a:pt x="54905" y="17464"/>
                        <a:pt x="53379" y="14881"/>
                      </a:cubicBezTo>
                      <a:cubicBezTo>
                        <a:pt x="52081" y="12687"/>
                        <a:pt x="49967" y="11322"/>
                        <a:pt x="47853" y="11322"/>
                      </a:cubicBezTo>
                      <a:cubicBezTo>
                        <a:pt x="47638" y="11322"/>
                        <a:pt x="47438" y="11335"/>
                        <a:pt x="47224" y="11362"/>
                      </a:cubicBezTo>
                      <a:cubicBezTo>
                        <a:pt x="46902" y="10318"/>
                        <a:pt x="45671" y="7481"/>
                        <a:pt x="42005" y="7481"/>
                      </a:cubicBezTo>
                      <a:cubicBezTo>
                        <a:pt x="41483" y="7481"/>
                        <a:pt x="40934" y="7535"/>
                        <a:pt x="40359" y="7655"/>
                      </a:cubicBezTo>
                      <a:cubicBezTo>
                        <a:pt x="40051" y="5996"/>
                        <a:pt x="38459" y="242"/>
                        <a:pt x="3124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rgbClr val="23819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09" name="Google Shape;2109;p46"/>
                <p:cNvSpPr/>
                <p:nvPr/>
              </p:nvSpPr>
              <p:spPr>
                <a:xfrm>
                  <a:off x="6317225" y="2628800"/>
                  <a:ext cx="142200" cy="14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" h="5702" extrusionOk="0">
                      <a:moveTo>
                        <a:pt x="2837" y="1"/>
                      </a:moveTo>
                      <a:cubicBezTo>
                        <a:pt x="1271" y="1"/>
                        <a:pt x="0" y="1285"/>
                        <a:pt x="0" y="2851"/>
                      </a:cubicBezTo>
                      <a:cubicBezTo>
                        <a:pt x="0" y="4430"/>
                        <a:pt x="1271" y="5701"/>
                        <a:pt x="2837" y="5701"/>
                      </a:cubicBezTo>
                      <a:cubicBezTo>
                        <a:pt x="4416" y="5701"/>
                        <a:pt x="5687" y="4430"/>
                        <a:pt x="5687" y="2851"/>
                      </a:cubicBezTo>
                      <a:cubicBezTo>
                        <a:pt x="5687" y="1285"/>
                        <a:pt x="4416" y="1"/>
                        <a:pt x="2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6"/>
                <p:cNvSpPr/>
                <p:nvPr/>
              </p:nvSpPr>
              <p:spPr>
                <a:xfrm>
                  <a:off x="6317225" y="2628800"/>
                  <a:ext cx="85650" cy="14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5702" extrusionOk="0">
                      <a:moveTo>
                        <a:pt x="2837" y="1"/>
                      </a:moveTo>
                      <a:cubicBezTo>
                        <a:pt x="1271" y="1"/>
                        <a:pt x="0" y="1285"/>
                        <a:pt x="0" y="2851"/>
                      </a:cubicBezTo>
                      <a:cubicBezTo>
                        <a:pt x="0" y="4430"/>
                        <a:pt x="1271" y="5701"/>
                        <a:pt x="2837" y="5701"/>
                      </a:cubicBezTo>
                      <a:cubicBezTo>
                        <a:pt x="3038" y="5701"/>
                        <a:pt x="3238" y="5675"/>
                        <a:pt x="3426" y="5634"/>
                      </a:cubicBezTo>
                      <a:cubicBezTo>
                        <a:pt x="2141" y="5367"/>
                        <a:pt x="1178" y="4216"/>
                        <a:pt x="1178" y="2851"/>
                      </a:cubicBezTo>
                      <a:cubicBezTo>
                        <a:pt x="1178" y="1486"/>
                        <a:pt x="2141" y="335"/>
                        <a:pt x="3426" y="68"/>
                      </a:cubicBezTo>
                      <a:cubicBezTo>
                        <a:pt x="3238" y="28"/>
                        <a:pt x="3038" y="1"/>
                        <a:pt x="283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5BFDE"/>
                    </a:gs>
                    <a:gs pos="100000">
                      <a:srgbClr val="1E6E8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6"/>
                <p:cNvSpPr/>
                <p:nvPr/>
              </p:nvSpPr>
              <p:spPr>
                <a:xfrm>
                  <a:off x="6380450" y="2531450"/>
                  <a:ext cx="15400" cy="8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3414" extrusionOk="0">
                      <a:moveTo>
                        <a:pt x="308" y="1"/>
                      </a:moveTo>
                      <a:cubicBezTo>
                        <a:pt x="134" y="1"/>
                        <a:pt x="0" y="121"/>
                        <a:pt x="0" y="255"/>
                      </a:cubicBezTo>
                      <a:lnTo>
                        <a:pt x="0" y="3159"/>
                      </a:lnTo>
                      <a:cubicBezTo>
                        <a:pt x="0" y="3293"/>
                        <a:pt x="134" y="3413"/>
                        <a:pt x="308" y="3413"/>
                      </a:cubicBezTo>
                      <a:cubicBezTo>
                        <a:pt x="482" y="3413"/>
                        <a:pt x="616" y="3293"/>
                        <a:pt x="616" y="3159"/>
                      </a:cubicBezTo>
                      <a:lnTo>
                        <a:pt x="616" y="255"/>
                      </a:lnTo>
                      <a:cubicBezTo>
                        <a:pt x="616" y="121"/>
                        <a:pt x="482" y="1"/>
                        <a:pt x="30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8738C7-F741-68EF-ED69-8BB930BB18FE}"/>
                </a:ext>
              </a:extLst>
            </p:cNvPr>
            <p:cNvGrpSpPr/>
            <p:nvPr/>
          </p:nvGrpSpPr>
          <p:grpSpPr>
            <a:xfrm>
              <a:off x="6761143" y="3617985"/>
              <a:ext cx="2277146" cy="512741"/>
              <a:chOff x="6761143" y="3617985"/>
              <a:chExt cx="2277146" cy="512741"/>
            </a:xfrm>
          </p:grpSpPr>
          <p:sp>
            <p:nvSpPr>
              <p:cNvPr id="2133" name="Google Shape;2133;p46"/>
              <p:cNvSpPr/>
              <p:nvPr/>
            </p:nvSpPr>
            <p:spPr>
              <a:xfrm>
                <a:off x="6852632" y="3617985"/>
                <a:ext cx="2095045" cy="51274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6"/>
              <p:cNvSpPr txBox="1"/>
              <p:nvPr/>
            </p:nvSpPr>
            <p:spPr>
              <a:xfrm>
                <a:off x="6761143" y="3712055"/>
                <a:ext cx="2277146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270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Issues and Challeneges of Mobile Ad Hoc Cloud</a:t>
                </a:r>
                <a:endParaRPr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026C96-0F53-14FF-CE78-9D900A684DB4}"/>
              </a:ext>
            </a:extLst>
          </p:cNvPr>
          <p:cNvGrpSpPr/>
          <p:nvPr/>
        </p:nvGrpSpPr>
        <p:grpSpPr>
          <a:xfrm>
            <a:off x="288597" y="-558663"/>
            <a:ext cx="1977537" cy="2810906"/>
            <a:chOff x="288597" y="-558663"/>
            <a:chExt cx="1977537" cy="28109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78D628C-A88D-CB71-1886-59AC7474AFED}"/>
                </a:ext>
              </a:extLst>
            </p:cNvPr>
            <p:cNvGrpSpPr/>
            <p:nvPr/>
          </p:nvGrpSpPr>
          <p:grpSpPr>
            <a:xfrm>
              <a:off x="521597" y="-558663"/>
              <a:ext cx="1555475" cy="2064925"/>
              <a:chOff x="457200" y="-6312"/>
              <a:chExt cx="1555475" cy="206492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0A2EA03-9B06-EF66-EB75-2D8DD9473BF9}"/>
                  </a:ext>
                </a:extLst>
              </p:cNvPr>
              <p:cNvGrpSpPr/>
              <p:nvPr/>
            </p:nvGrpSpPr>
            <p:grpSpPr>
              <a:xfrm>
                <a:off x="457200" y="1123088"/>
                <a:ext cx="1555475" cy="935525"/>
                <a:chOff x="457200" y="1123088"/>
                <a:chExt cx="1555475" cy="935525"/>
              </a:xfrm>
            </p:grpSpPr>
            <p:sp>
              <p:nvSpPr>
                <p:cNvPr id="2101" name="Google Shape;2101;p46"/>
                <p:cNvSpPr/>
                <p:nvPr/>
              </p:nvSpPr>
              <p:spPr>
                <a:xfrm>
                  <a:off x="481875" y="1133113"/>
                  <a:ext cx="1505125" cy="9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5" h="37020" extrusionOk="0">
                      <a:moveTo>
                        <a:pt x="26683" y="1"/>
                      </a:moveTo>
                      <a:cubicBezTo>
                        <a:pt x="18788" y="14"/>
                        <a:pt x="16848" y="6250"/>
                        <a:pt x="16446" y="8057"/>
                      </a:cubicBezTo>
                      <a:cubicBezTo>
                        <a:pt x="15818" y="7923"/>
                        <a:pt x="15215" y="7843"/>
                        <a:pt x="14653" y="7816"/>
                      </a:cubicBezTo>
                      <a:cubicBezTo>
                        <a:pt x="14576" y="7814"/>
                        <a:pt x="14500" y="7812"/>
                        <a:pt x="14425" y="7812"/>
                      </a:cubicBezTo>
                      <a:cubicBezTo>
                        <a:pt x="10584" y="7812"/>
                        <a:pt x="9186" y="10782"/>
                        <a:pt x="8806" y="11897"/>
                      </a:cubicBezTo>
                      <a:cubicBezTo>
                        <a:pt x="8578" y="11857"/>
                        <a:pt x="8351" y="11830"/>
                        <a:pt x="8110" y="11830"/>
                      </a:cubicBezTo>
                      <a:cubicBezTo>
                        <a:pt x="8047" y="11828"/>
                        <a:pt x="7985" y="11827"/>
                        <a:pt x="7923" y="11827"/>
                      </a:cubicBezTo>
                      <a:cubicBezTo>
                        <a:pt x="5669" y="11827"/>
                        <a:pt x="3399" y="13232"/>
                        <a:pt x="1941" y="15524"/>
                      </a:cubicBezTo>
                      <a:cubicBezTo>
                        <a:pt x="188" y="18294"/>
                        <a:pt x="0" y="21652"/>
                        <a:pt x="1446" y="24476"/>
                      </a:cubicBezTo>
                      <a:cubicBezTo>
                        <a:pt x="3426" y="28343"/>
                        <a:pt x="7026" y="29266"/>
                        <a:pt x="9702" y="29347"/>
                      </a:cubicBezTo>
                      <a:cubicBezTo>
                        <a:pt x="9841" y="29351"/>
                        <a:pt x="9977" y="29353"/>
                        <a:pt x="10111" y="29353"/>
                      </a:cubicBezTo>
                      <a:cubicBezTo>
                        <a:pt x="11323" y="29353"/>
                        <a:pt x="12334" y="29200"/>
                        <a:pt x="12900" y="29079"/>
                      </a:cubicBezTo>
                      <a:cubicBezTo>
                        <a:pt x="13088" y="30390"/>
                        <a:pt x="13998" y="33696"/>
                        <a:pt x="18373" y="34606"/>
                      </a:cubicBezTo>
                      <a:cubicBezTo>
                        <a:pt x="18855" y="34713"/>
                        <a:pt x="19350" y="34766"/>
                        <a:pt x="19832" y="34793"/>
                      </a:cubicBezTo>
                      <a:cubicBezTo>
                        <a:pt x="19911" y="34795"/>
                        <a:pt x="19990" y="34796"/>
                        <a:pt x="20068" y="34796"/>
                      </a:cubicBezTo>
                      <a:cubicBezTo>
                        <a:pt x="23231" y="34796"/>
                        <a:pt x="25396" y="32974"/>
                        <a:pt x="26389" y="31916"/>
                      </a:cubicBezTo>
                      <a:cubicBezTo>
                        <a:pt x="26857" y="33294"/>
                        <a:pt x="28503" y="35756"/>
                        <a:pt x="34338" y="36814"/>
                      </a:cubicBezTo>
                      <a:cubicBezTo>
                        <a:pt x="34993" y="36921"/>
                        <a:pt x="35636" y="36988"/>
                        <a:pt x="36251" y="37014"/>
                      </a:cubicBezTo>
                      <a:cubicBezTo>
                        <a:pt x="36371" y="37018"/>
                        <a:pt x="36490" y="37020"/>
                        <a:pt x="36607" y="37020"/>
                      </a:cubicBezTo>
                      <a:cubicBezTo>
                        <a:pt x="42034" y="37020"/>
                        <a:pt x="44548" y="33147"/>
                        <a:pt x="45203" y="31916"/>
                      </a:cubicBezTo>
                      <a:cubicBezTo>
                        <a:pt x="46127" y="32224"/>
                        <a:pt x="46997" y="32384"/>
                        <a:pt x="47826" y="32411"/>
                      </a:cubicBezTo>
                      <a:cubicBezTo>
                        <a:pt x="47909" y="32414"/>
                        <a:pt x="47992" y="32415"/>
                        <a:pt x="48073" y="32415"/>
                      </a:cubicBezTo>
                      <a:cubicBezTo>
                        <a:pt x="51065" y="32415"/>
                        <a:pt x="52535" y="30532"/>
                        <a:pt x="52978" y="29842"/>
                      </a:cubicBezTo>
                      <a:cubicBezTo>
                        <a:pt x="52988" y="29842"/>
                        <a:pt x="52998" y="29842"/>
                        <a:pt x="53008" y="29842"/>
                      </a:cubicBezTo>
                      <a:cubicBezTo>
                        <a:pt x="55246" y="29842"/>
                        <a:pt x="57413" y="28359"/>
                        <a:pt x="58719" y="25921"/>
                      </a:cubicBezTo>
                      <a:cubicBezTo>
                        <a:pt x="60204" y="23191"/>
                        <a:pt x="60177" y="20154"/>
                        <a:pt x="58652" y="17986"/>
                      </a:cubicBezTo>
                      <a:cubicBezTo>
                        <a:pt x="56524" y="14948"/>
                        <a:pt x="52925" y="14386"/>
                        <a:pt x="50971" y="14333"/>
                      </a:cubicBezTo>
                      <a:cubicBezTo>
                        <a:pt x="50842" y="14329"/>
                        <a:pt x="50717" y="14327"/>
                        <a:pt x="50598" y="14327"/>
                      </a:cubicBezTo>
                      <a:cubicBezTo>
                        <a:pt x="50310" y="14327"/>
                        <a:pt x="50055" y="14337"/>
                        <a:pt x="49847" y="14346"/>
                      </a:cubicBezTo>
                      <a:cubicBezTo>
                        <a:pt x="50048" y="13061"/>
                        <a:pt x="50088" y="10024"/>
                        <a:pt x="46836" y="6879"/>
                      </a:cubicBezTo>
                      <a:cubicBezTo>
                        <a:pt x="45364" y="5461"/>
                        <a:pt x="43504" y="4698"/>
                        <a:pt x="41309" y="4631"/>
                      </a:cubicBezTo>
                      <a:cubicBezTo>
                        <a:pt x="41214" y="4628"/>
                        <a:pt x="41120" y="4627"/>
                        <a:pt x="41026" y="4627"/>
                      </a:cubicBezTo>
                      <a:cubicBezTo>
                        <a:pt x="39127" y="4627"/>
                        <a:pt x="37513" y="5126"/>
                        <a:pt x="36773" y="5394"/>
                      </a:cubicBezTo>
                      <a:cubicBezTo>
                        <a:pt x="36157" y="4082"/>
                        <a:pt x="33776" y="215"/>
                        <a:pt x="27245" y="14"/>
                      </a:cubicBezTo>
                      <a:cubicBezTo>
                        <a:pt x="27058" y="14"/>
                        <a:pt x="26871" y="1"/>
                        <a:pt x="2668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46"/>
                <p:cNvSpPr/>
                <p:nvPr/>
              </p:nvSpPr>
              <p:spPr>
                <a:xfrm>
                  <a:off x="457200" y="1144163"/>
                  <a:ext cx="1555475" cy="90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19" h="36138" extrusionOk="0">
                      <a:moveTo>
                        <a:pt x="27700" y="1"/>
                      </a:moveTo>
                      <a:cubicBezTo>
                        <a:pt x="27690" y="1"/>
                        <a:pt x="27680" y="1"/>
                        <a:pt x="27670" y="1"/>
                      </a:cubicBezTo>
                      <a:cubicBezTo>
                        <a:pt x="18772" y="1"/>
                        <a:pt x="17768" y="8150"/>
                        <a:pt x="17768" y="8150"/>
                      </a:cubicBezTo>
                      <a:cubicBezTo>
                        <a:pt x="16885" y="7908"/>
                        <a:pt x="16100" y="7804"/>
                        <a:pt x="15402" y="7804"/>
                      </a:cubicBezTo>
                      <a:cubicBezTo>
                        <a:pt x="11007" y="7804"/>
                        <a:pt x="10100" y="11950"/>
                        <a:pt x="10100" y="11950"/>
                      </a:cubicBezTo>
                      <a:cubicBezTo>
                        <a:pt x="9708" y="11859"/>
                        <a:pt x="9316" y="11816"/>
                        <a:pt x="8928" y="11816"/>
                      </a:cubicBezTo>
                      <a:cubicBezTo>
                        <a:pt x="4189" y="11816"/>
                        <a:pt x="1" y="18305"/>
                        <a:pt x="2821" y="23847"/>
                      </a:cubicBezTo>
                      <a:cubicBezTo>
                        <a:pt x="4789" y="27688"/>
                        <a:pt x="8452" y="28470"/>
                        <a:pt x="11107" y="28470"/>
                      </a:cubicBezTo>
                      <a:cubicBezTo>
                        <a:pt x="12929" y="28470"/>
                        <a:pt x="14275" y="28102"/>
                        <a:pt x="14275" y="28102"/>
                      </a:cubicBezTo>
                      <a:lnTo>
                        <a:pt x="14275" y="28102"/>
                      </a:lnTo>
                      <a:cubicBezTo>
                        <a:pt x="14275" y="28102"/>
                        <a:pt x="14262" y="32665"/>
                        <a:pt x="19441" y="33735"/>
                      </a:cubicBezTo>
                      <a:cubicBezTo>
                        <a:pt x="20016" y="33856"/>
                        <a:pt x="20565" y="33909"/>
                        <a:pt x="21085" y="33909"/>
                      </a:cubicBezTo>
                      <a:cubicBezTo>
                        <a:pt x="25251" y="33909"/>
                        <a:pt x="27630" y="30484"/>
                        <a:pt x="27630" y="30484"/>
                      </a:cubicBezTo>
                      <a:lnTo>
                        <a:pt x="27630" y="30484"/>
                      </a:lnTo>
                      <a:cubicBezTo>
                        <a:pt x="27630" y="30484"/>
                        <a:pt x="27497" y="34512"/>
                        <a:pt x="35405" y="35930"/>
                      </a:cubicBezTo>
                      <a:cubicBezTo>
                        <a:pt x="36195" y="36073"/>
                        <a:pt x="36933" y="36138"/>
                        <a:pt x="37621" y="36138"/>
                      </a:cubicBezTo>
                      <a:cubicBezTo>
                        <a:pt x="43809" y="36138"/>
                        <a:pt x="45976" y="30925"/>
                        <a:pt x="45976" y="30925"/>
                      </a:cubicBezTo>
                      <a:cubicBezTo>
                        <a:pt x="47144" y="31364"/>
                        <a:pt x="48159" y="31538"/>
                        <a:pt x="49035" y="31538"/>
                      </a:cubicBezTo>
                      <a:cubicBezTo>
                        <a:pt x="52409" y="31538"/>
                        <a:pt x="53724" y="28958"/>
                        <a:pt x="53724" y="28958"/>
                      </a:cubicBezTo>
                      <a:cubicBezTo>
                        <a:pt x="53816" y="28964"/>
                        <a:pt x="53908" y="28966"/>
                        <a:pt x="53999" y="28966"/>
                      </a:cubicBezTo>
                      <a:cubicBezTo>
                        <a:pt x="58682" y="28966"/>
                        <a:pt x="62218" y="21985"/>
                        <a:pt x="59291" y="17798"/>
                      </a:cubicBezTo>
                      <a:cubicBezTo>
                        <a:pt x="57152" y="14752"/>
                        <a:pt x="53473" y="14316"/>
                        <a:pt x="51541" y="14316"/>
                      </a:cubicBezTo>
                      <a:cubicBezTo>
                        <a:pt x="50766" y="14316"/>
                        <a:pt x="50272" y="14386"/>
                        <a:pt x="50272" y="14386"/>
                      </a:cubicBezTo>
                      <a:cubicBezTo>
                        <a:pt x="50272" y="14386"/>
                        <a:pt x="51570" y="10652"/>
                        <a:pt x="47515" y="6745"/>
                      </a:cubicBezTo>
                      <a:cubicBezTo>
                        <a:pt x="45810" y="5096"/>
                        <a:pt x="43766" y="4620"/>
                        <a:pt x="41974" y="4620"/>
                      </a:cubicBezTo>
                      <a:cubicBezTo>
                        <a:pt x="39518" y="4620"/>
                        <a:pt x="37533" y="5514"/>
                        <a:pt x="37533" y="5514"/>
                      </a:cubicBezTo>
                      <a:cubicBezTo>
                        <a:pt x="37533" y="5514"/>
                        <a:pt x="35744" y="1"/>
                        <a:pt x="2770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0F375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03" name="Google Shape;2103;p46"/>
                <p:cNvSpPr/>
                <p:nvPr/>
              </p:nvSpPr>
              <p:spPr>
                <a:xfrm>
                  <a:off x="1063975" y="1215088"/>
                  <a:ext cx="14052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1" h="5621" extrusionOk="0">
                      <a:moveTo>
                        <a:pt x="2811" y="0"/>
                      </a:moveTo>
                      <a:cubicBezTo>
                        <a:pt x="1258" y="0"/>
                        <a:pt x="0" y="1258"/>
                        <a:pt x="0" y="2811"/>
                      </a:cubicBezTo>
                      <a:cubicBezTo>
                        <a:pt x="0" y="4363"/>
                        <a:pt x="1258" y="5621"/>
                        <a:pt x="2811" y="5621"/>
                      </a:cubicBezTo>
                      <a:cubicBezTo>
                        <a:pt x="4363" y="5621"/>
                        <a:pt x="5621" y="4363"/>
                        <a:pt x="5621" y="2811"/>
                      </a:cubicBezTo>
                      <a:cubicBezTo>
                        <a:pt x="5621" y="1258"/>
                        <a:pt x="4363" y="0"/>
                        <a:pt x="2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46"/>
                <p:cNvSpPr/>
                <p:nvPr/>
              </p:nvSpPr>
              <p:spPr>
                <a:xfrm>
                  <a:off x="1063975" y="1215088"/>
                  <a:ext cx="8465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5621" extrusionOk="0">
                      <a:moveTo>
                        <a:pt x="2811" y="0"/>
                      </a:moveTo>
                      <a:cubicBezTo>
                        <a:pt x="1258" y="0"/>
                        <a:pt x="0" y="1258"/>
                        <a:pt x="0" y="2811"/>
                      </a:cubicBezTo>
                      <a:cubicBezTo>
                        <a:pt x="0" y="4363"/>
                        <a:pt x="1258" y="5621"/>
                        <a:pt x="2811" y="5621"/>
                      </a:cubicBezTo>
                      <a:cubicBezTo>
                        <a:pt x="3011" y="5621"/>
                        <a:pt x="3199" y="5594"/>
                        <a:pt x="3386" y="5554"/>
                      </a:cubicBezTo>
                      <a:cubicBezTo>
                        <a:pt x="2115" y="5286"/>
                        <a:pt x="1165" y="4162"/>
                        <a:pt x="1165" y="2811"/>
                      </a:cubicBezTo>
                      <a:cubicBezTo>
                        <a:pt x="1165" y="1459"/>
                        <a:pt x="2115" y="322"/>
                        <a:pt x="3386" y="54"/>
                      </a:cubicBezTo>
                      <a:cubicBezTo>
                        <a:pt x="3199" y="14"/>
                        <a:pt x="3011" y="0"/>
                        <a:pt x="281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A85C8"/>
                    </a:gs>
                    <a:gs pos="100000">
                      <a:srgbClr val="0F375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6"/>
                <p:cNvSpPr/>
                <p:nvPr/>
              </p:nvSpPr>
              <p:spPr>
                <a:xfrm>
                  <a:off x="1118850" y="1123088"/>
                  <a:ext cx="15400" cy="10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015" extrusionOk="0">
                      <a:moveTo>
                        <a:pt x="308" y="1"/>
                      </a:moveTo>
                      <a:cubicBezTo>
                        <a:pt x="134" y="1"/>
                        <a:pt x="0" y="134"/>
                        <a:pt x="0" y="308"/>
                      </a:cubicBezTo>
                      <a:lnTo>
                        <a:pt x="0" y="3707"/>
                      </a:lnTo>
                      <a:cubicBezTo>
                        <a:pt x="0" y="3881"/>
                        <a:pt x="134" y="4015"/>
                        <a:pt x="308" y="4015"/>
                      </a:cubicBezTo>
                      <a:cubicBezTo>
                        <a:pt x="482" y="4015"/>
                        <a:pt x="616" y="3881"/>
                        <a:pt x="616" y="3707"/>
                      </a:cubicBezTo>
                      <a:lnTo>
                        <a:pt x="616" y="308"/>
                      </a:lnTo>
                      <a:cubicBezTo>
                        <a:pt x="616" y="134"/>
                        <a:pt x="482" y="1"/>
                        <a:pt x="30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6" name="Google Shape;2106;p46"/>
              <p:cNvSpPr/>
              <p:nvPr/>
            </p:nvSpPr>
            <p:spPr>
              <a:xfrm>
                <a:off x="1031200" y="-6312"/>
                <a:ext cx="223825" cy="1139550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45582" extrusionOk="0">
                    <a:moveTo>
                      <a:pt x="7748" y="42313"/>
                    </a:moveTo>
                    <a:cubicBezTo>
                      <a:pt x="8016" y="42313"/>
                      <a:pt x="8149" y="42380"/>
                      <a:pt x="8163" y="42420"/>
                    </a:cubicBezTo>
                    <a:cubicBezTo>
                      <a:pt x="8203" y="42487"/>
                      <a:pt x="8149" y="42714"/>
                      <a:pt x="7868" y="43049"/>
                    </a:cubicBezTo>
                    <a:cubicBezTo>
                      <a:pt x="7280" y="43718"/>
                      <a:pt x="6062" y="44481"/>
                      <a:pt x="4443" y="44788"/>
                    </a:cubicBezTo>
                    <a:cubicBezTo>
                      <a:pt x="4871" y="43919"/>
                      <a:pt x="5901" y="42366"/>
                      <a:pt x="7681" y="42313"/>
                    </a:cubicBezTo>
                    <a:close/>
                    <a:moveTo>
                      <a:pt x="3546" y="0"/>
                    </a:moveTo>
                    <a:lnTo>
                      <a:pt x="3546" y="44896"/>
                    </a:lnTo>
                    <a:cubicBezTo>
                      <a:pt x="3360" y="44909"/>
                      <a:pt x="3171" y="44916"/>
                      <a:pt x="2978" y="44916"/>
                    </a:cubicBezTo>
                    <a:cubicBezTo>
                      <a:pt x="2198" y="44916"/>
                      <a:pt x="1361" y="44802"/>
                      <a:pt x="482" y="44534"/>
                    </a:cubicBezTo>
                    <a:cubicBezTo>
                      <a:pt x="449" y="44524"/>
                      <a:pt x="415" y="44519"/>
                      <a:pt x="382" y="44519"/>
                    </a:cubicBezTo>
                    <a:cubicBezTo>
                      <a:pt x="241" y="44519"/>
                      <a:pt x="110" y="44607"/>
                      <a:pt x="67" y="44748"/>
                    </a:cubicBezTo>
                    <a:cubicBezTo>
                      <a:pt x="0" y="44936"/>
                      <a:pt x="107" y="45123"/>
                      <a:pt x="281" y="45177"/>
                    </a:cubicBezTo>
                    <a:cubicBezTo>
                      <a:pt x="1231" y="45458"/>
                      <a:pt x="2128" y="45578"/>
                      <a:pt x="2971" y="45578"/>
                    </a:cubicBezTo>
                    <a:cubicBezTo>
                      <a:pt x="3238" y="45578"/>
                      <a:pt x="3493" y="45565"/>
                      <a:pt x="3733" y="45551"/>
                    </a:cubicBezTo>
                    <a:cubicBezTo>
                      <a:pt x="3760" y="45565"/>
                      <a:pt x="3787" y="45565"/>
                      <a:pt x="3827" y="45578"/>
                    </a:cubicBezTo>
                    <a:cubicBezTo>
                      <a:pt x="3841" y="45580"/>
                      <a:pt x="3855" y="45581"/>
                      <a:pt x="3869" y="45581"/>
                    </a:cubicBezTo>
                    <a:cubicBezTo>
                      <a:pt x="3939" y="45581"/>
                      <a:pt x="4013" y="45555"/>
                      <a:pt x="4068" y="45511"/>
                    </a:cubicBezTo>
                    <a:cubicBezTo>
                      <a:pt x="6115" y="45243"/>
                      <a:pt x="7668" y="44307"/>
                      <a:pt x="8364" y="43490"/>
                    </a:cubicBezTo>
                    <a:cubicBezTo>
                      <a:pt x="8805" y="42982"/>
                      <a:pt x="8952" y="42500"/>
                      <a:pt x="8765" y="42126"/>
                    </a:cubicBezTo>
                    <a:cubicBezTo>
                      <a:pt x="8663" y="41908"/>
                      <a:pt x="8402" y="41642"/>
                      <a:pt x="7748" y="41642"/>
                    </a:cubicBezTo>
                    <a:cubicBezTo>
                      <a:pt x="7718" y="41642"/>
                      <a:pt x="7687" y="41643"/>
                      <a:pt x="7654" y="41644"/>
                    </a:cubicBezTo>
                    <a:cubicBezTo>
                      <a:pt x="5941" y="41697"/>
                      <a:pt x="4831" y="42862"/>
                      <a:pt x="4215" y="43838"/>
                    </a:cubicBezTo>
                    <a:lnTo>
                      <a:pt x="421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6000">
                    <a:schemeClr val="accent3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65823E-8C3B-A578-85DE-E74DD73B41CB}"/>
                </a:ext>
              </a:extLst>
            </p:cNvPr>
            <p:cNvGrpSpPr/>
            <p:nvPr/>
          </p:nvGrpSpPr>
          <p:grpSpPr>
            <a:xfrm>
              <a:off x="288597" y="1739501"/>
              <a:ext cx="1977537" cy="512742"/>
              <a:chOff x="288597" y="1739501"/>
              <a:chExt cx="1977537" cy="512742"/>
            </a:xfrm>
          </p:grpSpPr>
          <p:sp>
            <p:nvSpPr>
              <p:cNvPr id="2135" name="Google Shape;2135;p46"/>
              <p:cNvSpPr/>
              <p:nvPr/>
            </p:nvSpPr>
            <p:spPr>
              <a:xfrm>
                <a:off x="316285" y="1739501"/>
                <a:ext cx="1905224" cy="5127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6"/>
              <p:cNvSpPr txBox="1"/>
              <p:nvPr/>
            </p:nvSpPr>
            <p:spPr>
              <a:xfrm>
                <a:off x="288597" y="1840850"/>
                <a:ext cx="1977537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270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Architecture of Mobile Ad Hoc Cloud </a:t>
                </a:r>
                <a:endParaRPr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33026" y="52263"/>
            <a:ext cx="1697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743884" y="2190573"/>
            <a:ext cx="1308786" cy="1179851"/>
          </a:xfrm>
          <a:custGeom>
            <a:avLst/>
            <a:gdLst/>
            <a:ahLst/>
            <a:cxnLst/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350545" y="1568307"/>
            <a:ext cx="1689606" cy="1011726"/>
          </a:xfrm>
          <a:custGeom>
            <a:avLst/>
            <a:gdLst/>
            <a:ahLst/>
            <a:cxnLst/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521481" y="1568307"/>
            <a:ext cx="1222403" cy="1404853"/>
          </a:xfrm>
          <a:custGeom>
            <a:avLst/>
            <a:gdLst/>
            <a:ahLst/>
            <a:cxnLst/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433690" y="2580033"/>
            <a:ext cx="1690127" cy="787985"/>
          </a:xfrm>
          <a:custGeom>
            <a:avLst/>
            <a:gdLst/>
            <a:ahLst/>
            <a:cxnLst/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4;p19">
            <a:extLst>
              <a:ext uri="{FF2B5EF4-FFF2-40B4-BE49-F238E27FC236}">
                <a16:creationId xmlns:a16="http://schemas.microsoft.com/office/drawing/2014/main" id="{5F2015E0-23D4-DB0B-ED9B-0C286E6D7F72}"/>
              </a:ext>
            </a:extLst>
          </p:cNvPr>
          <p:cNvSpPr txBox="1"/>
          <p:nvPr/>
        </p:nvSpPr>
        <p:spPr>
          <a:xfrm>
            <a:off x="246416" y="520300"/>
            <a:ext cx="3028950" cy="411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MCC reduces the energy consumption of mobile devices.</a:t>
            </a:r>
          </a:p>
          <a:p>
            <a:pPr lvl="0"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problem of limited WAN latency.</a:t>
            </a:r>
          </a:p>
          <a:p>
            <a:pPr lvl="0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service provisioning method with ad hoc mobile cloud is proposed by Ravi and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Peddoju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lvl="0"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ad hoc cloud based on MANET (mobile ad hoc network).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1DECB-4BFD-E5E6-C4AD-8398D31B8E3A}"/>
              </a:ext>
            </a:extLst>
          </p:cNvPr>
          <p:cNvSpPr txBox="1"/>
          <p:nvPr/>
        </p:nvSpPr>
        <p:spPr>
          <a:xfrm>
            <a:off x="6144584" y="822360"/>
            <a:ext cx="28671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cloud and mobile ad hoc cloud are used for offloading. </a:t>
            </a:r>
          </a:p>
          <a:p>
            <a:pPr lvl="0"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application will be executed in mobile ad hoc cloud itself. </a:t>
            </a:r>
          </a:p>
          <a:p>
            <a:pPr lvl="0"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Needless communication between the mobile device and cloud is minimized.</a:t>
            </a:r>
          </a:p>
          <a:p>
            <a:pPr lvl="0"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Energy consumption is reduced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indent="-1714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215384" y="1890139"/>
            <a:ext cx="45066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Architecture of Mobile Ad Hoc Cloud</a:t>
            </a:r>
            <a:endParaRPr sz="4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1B68F-5B96-4B2A-50B8-7C71825384A0}"/>
              </a:ext>
            </a:extLst>
          </p:cNvPr>
          <p:cNvGrpSpPr/>
          <p:nvPr/>
        </p:nvGrpSpPr>
        <p:grpSpPr>
          <a:xfrm>
            <a:off x="4722020" y="72731"/>
            <a:ext cx="4290204" cy="3493900"/>
            <a:chOff x="457200" y="1251450"/>
            <a:chExt cx="4240197" cy="3493900"/>
          </a:xfrm>
        </p:grpSpPr>
        <p:sp>
          <p:nvSpPr>
            <p:cNvPr id="237" name="Google Shape;237;p22"/>
            <p:cNvSpPr/>
            <p:nvPr/>
          </p:nvSpPr>
          <p:spPr>
            <a:xfrm>
              <a:off x="1158325" y="1693800"/>
              <a:ext cx="2637833" cy="2750116"/>
            </a:xfrm>
            <a:custGeom>
              <a:avLst/>
              <a:gdLst/>
              <a:ahLst/>
              <a:cxnLst/>
              <a:rect l="l" t="t" r="r" b="b"/>
              <a:pathLst>
                <a:path w="98749" h="100077" extrusionOk="0">
                  <a:moveTo>
                    <a:pt x="95465" y="1"/>
                  </a:moveTo>
                  <a:lnTo>
                    <a:pt x="95465" y="10227"/>
                  </a:lnTo>
                  <a:lnTo>
                    <a:pt x="95465" y="12783"/>
                  </a:lnTo>
                  <a:lnTo>
                    <a:pt x="95415" y="13610"/>
                  </a:lnTo>
                  <a:lnTo>
                    <a:pt x="95390" y="14011"/>
                  </a:lnTo>
                  <a:cubicBezTo>
                    <a:pt x="95390" y="14136"/>
                    <a:pt x="95365" y="14287"/>
                    <a:pt x="95340" y="14412"/>
                  </a:cubicBezTo>
                  <a:cubicBezTo>
                    <a:pt x="95290" y="14663"/>
                    <a:pt x="95265" y="14938"/>
                    <a:pt x="95215" y="15189"/>
                  </a:cubicBezTo>
                  <a:lnTo>
                    <a:pt x="95014" y="15966"/>
                  </a:lnTo>
                  <a:cubicBezTo>
                    <a:pt x="94989" y="16091"/>
                    <a:pt x="94964" y="16217"/>
                    <a:pt x="94914" y="16342"/>
                  </a:cubicBezTo>
                  <a:lnTo>
                    <a:pt x="94788" y="16718"/>
                  </a:lnTo>
                  <a:cubicBezTo>
                    <a:pt x="94688" y="16968"/>
                    <a:pt x="94613" y="17219"/>
                    <a:pt x="94513" y="17470"/>
                  </a:cubicBezTo>
                  <a:cubicBezTo>
                    <a:pt x="94262" y="17946"/>
                    <a:pt x="94062" y="18447"/>
                    <a:pt x="93761" y="18873"/>
                  </a:cubicBezTo>
                  <a:cubicBezTo>
                    <a:pt x="93510" y="19349"/>
                    <a:pt x="93159" y="19750"/>
                    <a:pt x="92859" y="20202"/>
                  </a:cubicBezTo>
                  <a:cubicBezTo>
                    <a:pt x="92683" y="20402"/>
                    <a:pt x="92483" y="20577"/>
                    <a:pt x="92307" y="20778"/>
                  </a:cubicBezTo>
                  <a:lnTo>
                    <a:pt x="92057" y="21104"/>
                  </a:lnTo>
                  <a:lnTo>
                    <a:pt x="91756" y="21354"/>
                  </a:lnTo>
                  <a:cubicBezTo>
                    <a:pt x="91555" y="21530"/>
                    <a:pt x="91355" y="21730"/>
                    <a:pt x="91154" y="21906"/>
                  </a:cubicBezTo>
                  <a:cubicBezTo>
                    <a:pt x="90929" y="22056"/>
                    <a:pt x="90728" y="22207"/>
                    <a:pt x="90503" y="22382"/>
                  </a:cubicBezTo>
                  <a:cubicBezTo>
                    <a:pt x="89626" y="22958"/>
                    <a:pt x="88698" y="23510"/>
                    <a:pt x="87671" y="23836"/>
                  </a:cubicBezTo>
                  <a:lnTo>
                    <a:pt x="87320" y="23961"/>
                  </a:lnTo>
                  <a:cubicBezTo>
                    <a:pt x="87194" y="24011"/>
                    <a:pt x="87044" y="24036"/>
                    <a:pt x="86919" y="24061"/>
                  </a:cubicBezTo>
                  <a:cubicBezTo>
                    <a:pt x="86668" y="24136"/>
                    <a:pt x="86418" y="24187"/>
                    <a:pt x="86167" y="24262"/>
                  </a:cubicBezTo>
                  <a:cubicBezTo>
                    <a:pt x="85891" y="24312"/>
                    <a:pt x="85615" y="24337"/>
                    <a:pt x="85365" y="24387"/>
                  </a:cubicBezTo>
                  <a:cubicBezTo>
                    <a:pt x="85240" y="24412"/>
                    <a:pt x="85114" y="24437"/>
                    <a:pt x="84964" y="24437"/>
                  </a:cubicBezTo>
                  <a:lnTo>
                    <a:pt x="84563" y="24462"/>
                  </a:lnTo>
                  <a:lnTo>
                    <a:pt x="83736" y="24512"/>
                  </a:lnTo>
                  <a:lnTo>
                    <a:pt x="72808" y="24512"/>
                  </a:lnTo>
                  <a:lnTo>
                    <a:pt x="71931" y="24562"/>
                  </a:lnTo>
                  <a:cubicBezTo>
                    <a:pt x="71355" y="24588"/>
                    <a:pt x="70753" y="24588"/>
                    <a:pt x="70177" y="24663"/>
                  </a:cubicBezTo>
                  <a:lnTo>
                    <a:pt x="68447" y="24938"/>
                  </a:lnTo>
                  <a:cubicBezTo>
                    <a:pt x="66142" y="25364"/>
                    <a:pt x="63886" y="26066"/>
                    <a:pt x="61781" y="27144"/>
                  </a:cubicBezTo>
                  <a:lnTo>
                    <a:pt x="61004" y="27520"/>
                  </a:lnTo>
                  <a:cubicBezTo>
                    <a:pt x="60728" y="27645"/>
                    <a:pt x="60503" y="27821"/>
                    <a:pt x="60252" y="27971"/>
                  </a:cubicBezTo>
                  <a:lnTo>
                    <a:pt x="58748" y="28873"/>
                  </a:lnTo>
                  <a:cubicBezTo>
                    <a:pt x="57796" y="29575"/>
                    <a:pt x="56843" y="30227"/>
                    <a:pt x="55991" y="31054"/>
                  </a:cubicBezTo>
                  <a:cubicBezTo>
                    <a:pt x="55565" y="31455"/>
                    <a:pt x="55114" y="31831"/>
                    <a:pt x="54713" y="32257"/>
                  </a:cubicBezTo>
                  <a:lnTo>
                    <a:pt x="53535" y="33560"/>
                  </a:lnTo>
                  <a:cubicBezTo>
                    <a:pt x="53159" y="33986"/>
                    <a:pt x="52808" y="34462"/>
                    <a:pt x="52457" y="34938"/>
                  </a:cubicBezTo>
                  <a:lnTo>
                    <a:pt x="51931" y="35640"/>
                  </a:lnTo>
                  <a:cubicBezTo>
                    <a:pt x="51781" y="35866"/>
                    <a:pt x="51630" y="36141"/>
                    <a:pt x="51480" y="36392"/>
                  </a:cubicBezTo>
                  <a:cubicBezTo>
                    <a:pt x="51154" y="36893"/>
                    <a:pt x="50853" y="37395"/>
                    <a:pt x="50553" y="37896"/>
                  </a:cubicBezTo>
                  <a:lnTo>
                    <a:pt x="49801" y="39475"/>
                  </a:lnTo>
                  <a:cubicBezTo>
                    <a:pt x="49675" y="39725"/>
                    <a:pt x="49525" y="40001"/>
                    <a:pt x="49425" y="40277"/>
                  </a:cubicBezTo>
                  <a:lnTo>
                    <a:pt x="49124" y="41104"/>
                  </a:lnTo>
                  <a:cubicBezTo>
                    <a:pt x="48924" y="41655"/>
                    <a:pt x="48698" y="42182"/>
                    <a:pt x="48548" y="42758"/>
                  </a:cubicBezTo>
                  <a:cubicBezTo>
                    <a:pt x="48247" y="43886"/>
                    <a:pt x="47946" y="45014"/>
                    <a:pt x="47796" y="46192"/>
                  </a:cubicBezTo>
                  <a:lnTo>
                    <a:pt x="47670" y="47069"/>
                  </a:lnTo>
                  <a:lnTo>
                    <a:pt x="47595" y="47495"/>
                  </a:lnTo>
                  <a:lnTo>
                    <a:pt x="47570" y="47921"/>
                  </a:lnTo>
                  <a:lnTo>
                    <a:pt x="47495" y="49675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70" y="55791"/>
                  </a:lnTo>
                  <a:lnTo>
                    <a:pt x="47445" y="55991"/>
                  </a:lnTo>
                  <a:cubicBezTo>
                    <a:pt x="47445" y="56267"/>
                    <a:pt x="47420" y="56518"/>
                    <a:pt x="47420" y="56793"/>
                  </a:cubicBezTo>
                  <a:cubicBezTo>
                    <a:pt x="47395" y="57069"/>
                    <a:pt x="47320" y="57320"/>
                    <a:pt x="47294" y="57595"/>
                  </a:cubicBezTo>
                  <a:lnTo>
                    <a:pt x="47244" y="57971"/>
                  </a:lnTo>
                  <a:cubicBezTo>
                    <a:pt x="47219" y="58122"/>
                    <a:pt x="47169" y="58247"/>
                    <a:pt x="47144" y="58372"/>
                  </a:cubicBezTo>
                  <a:cubicBezTo>
                    <a:pt x="47069" y="58623"/>
                    <a:pt x="47019" y="58873"/>
                    <a:pt x="46944" y="59149"/>
                  </a:cubicBezTo>
                  <a:cubicBezTo>
                    <a:pt x="46868" y="59375"/>
                    <a:pt x="46768" y="59625"/>
                    <a:pt x="46668" y="59876"/>
                  </a:cubicBezTo>
                  <a:cubicBezTo>
                    <a:pt x="46618" y="60001"/>
                    <a:pt x="46593" y="60127"/>
                    <a:pt x="46543" y="60252"/>
                  </a:cubicBezTo>
                  <a:lnTo>
                    <a:pt x="46367" y="60603"/>
                  </a:lnTo>
                  <a:cubicBezTo>
                    <a:pt x="46242" y="60853"/>
                    <a:pt x="46142" y="61104"/>
                    <a:pt x="46016" y="61330"/>
                  </a:cubicBezTo>
                  <a:cubicBezTo>
                    <a:pt x="45490" y="62257"/>
                    <a:pt x="44813" y="63109"/>
                    <a:pt x="44086" y="63886"/>
                  </a:cubicBezTo>
                  <a:lnTo>
                    <a:pt x="43510" y="64412"/>
                  </a:lnTo>
                  <a:cubicBezTo>
                    <a:pt x="43410" y="64513"/>
                    <a:pt x="43310" y="64613"/>
                    <a:pt x="43209" y="64688"/>
                  </a:cubicBezTo>
                  <a:lnTo>
                    <a:pt x="42883" y="64939"/>
                  </a:lnTo>
                  <a:cubicBezTo>
                    <a:pt x="42658" y="65089"/>
                    <a:pt x="42457" y="65264"/>
                    <a:pt x="42232" y="65390"/>
                  </a:cubicBezTo>
                  <a:cubicBezTo>
                    <a:pt x="42006" y="65540"/>
                    <a:pt x="41781" y="65665"/>
                    <a:pt x="41555" y="65816"/>
                  </a:cubicBezTo>
                  <a:cubicBezTo>
                    <a:pt x="40603" y="66317"/>
                    <a:pt x="39650" y="66768"/>
                    <a:pt x="38598" y="66969"/>
                  </a:cubicBezTo>
                  <a:lnTo>
                    <a:pt x="38222" y="67094"/>
                  </a:lnTo>
                  <a:cubicBezTo>
                    <a:pt x="38071" y="67094"/>
                    <a:pt x="37946" y="67119"/>
                    <a:pt x="37821" y="67144"/>
                  </a:cubicBezTo>
                  <a:cubicBezTo>
                    <a:pt x="37545" y="67169"/>
                    <a:pt x="37294" y="67219"/>
                    <a:pt x="37019" y="67269"/>
                  </a:cubicBezTo>
                  <a:cubicBezTo>
                    <a:pt x="36768" y="67269"/>
                    <a:pt x="36492" y="67269"/>
                    <a:pt x="36217" y="67295"/>
                  </a:cubicBezTo>
                  <a:lnTo>
                    <a:pt x="35816" y="67320"/>
                  </a:lnTo>
                  <a:lnTo>
                    <a:pt x="25590" y="67320"/>
                  </a:lnTo>
                  <a:lnTo>
                    <a:pt x="24713" y="67370"/>
                  </a:lnTo>
                  <a:lnTo>
                    <a:pt x="22984" y="67470"/>
                  </a:lnTo>
                  <a:lnTo>
                    <a:pt x="21229" y="67721"/>
                  </a:lnTo>
                  <a:cubicBezTo>
                    <a:pt x="20953" y="67771"/>
                    <a:pt x="20653" y="67796"/>
                    <a:pt x="20377" y="67871"/>
                  </a:cubicBezTo>
                  <a:lnTo>
                    <a:pt x="19525" y="68071"/>
                  </a:lnTo>
                  <a:cubicBezTo>
                    <a:pt x="18948" y="68222"/>
                    <a:pt x="18372" y="68347"/>
                    <a:pt x="17821" y="68523"/>
                  </a:cubicBezTo>
                  <a:cubicBezTo>
                    <a:pt x="16718" y="68924"/>
                    <a:pt x="15590" y="69300"/>
                    <a:pt x="14562" y="69851"/>
                  </a:cubicBezTo>
                  <a:lnTo>
                    <a:pt x="13760" y="70227"/>
                  </a:lnTo>
                  <a:lnTo>
                    <a:pt x="13359" y="70427"/>
                  </a:lnTo>
                  <a:lnTo>
                    <a:pt x="12984" y="70653"/>
                  </a:lnTo>
                  <a:lnTo>
                    <a:pt x="11505" y="71555"/>
                  </a:lnTo>
                  <a:cubicBezTo>
                    <a:pt x="11004" y="71881"/>
                    <a:pt x="10552" y="72257"/>
                    <a:pt x="10076" y="72583"/>
                  </a:cubicBezTo>
                  <a:lnTo>
                    <a:pt x="9374" y="73134"/>
                  </a:lnTo>
                  <a:cubicBezTo>
                    <a:pt x="9149" y="73310"/>
                    <a:pt x="8923" y="73510"/>
                    <a:pt x="8723" y="73711"/>
                  </a:cubicBezTo>
                  <a:cubicBezTo>
                    <a:pt x="8272" y="74087"/>
                    <a:pt x="7846" y="74488"/>
                    <a:pt x="7420" y="74889"/>
                  </a:cubicBezTo>
                  <a:lnTo>
                    <a:pt x="6242" y="76192"/>
                  </a:lnTo>
                  <a:cubicBezTo>
                    <a:pt x="4738" y="77971"/>
                    <a:pt x="3410" y="79926"/>
                    <a:pt x="2432" y="82057"/>
                  </a:cubicBezTo>
                  <a:lnTo>
                    <a:pt x="2056" y="82859"/>
                  </a:lnTo>
                  <a:cubicBezTo>
                    <a:pt x="1956" y="83134"/>
                    <a:pt x="1856" y="83410"/>
                    <a:pt x="1755" y="83686"/>
                  </a:cubicBezTo>
                  <a:cubicBezTo>
                    <a:pt x="1555" y="84237"/>
                    <a:pt x="1329" y="84788"/>
                    <a:pt x="1154" y="85340"/>
                  </a:cubicBezTo>
                  <a:lnTo>
                    <a:pt x="703" y="87044"/>
                  </a:lnTo>
                  <a:cubicBezTo>
                    <a:pt x="628" y="87320"/>
                    <a:pt x="552" y="87595"/>
                    <a:pt x="502" y="87896"/>
                  </a:cubicBezTo>
                  <a:lnTo>
                    <a:pt x="377" y="88748"/>
                  </a:lnTo>
                  <a:cubicBezTo>
                    <a:pt x="277" y="89325"/>
                    <a:pt x="176" y="89926"/>
                    <a:pt x="126" y="90503"/>
                  </a:cubicBezTo>
                  <a:lnTo>
                    <a:pt x="26" y="92257"/>
                  </a:lnTo>
                  <a:lnTo>
                    <a:pt x="26" y="926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309" y="92708"/>
                  </a:lnTo>
                  <a:lnTo>
                    <a:pt x="3309" y="92332"/>
                  </a:lnTo>
                  <a:lnTo>
                    <a:pt x="3384" y="90803"/>
                  </a:lnTo>
                  <a:cubicBezTo>
                    <a:pt x="3435" y="90302"/>
                    <a:pt x="3535" y="89801"/>
                    <a:pt x="3610" y="89275"/>
                  </a:cubicBezTo>
                  <a:lnTo>
                    <a:pt x="3735" y="88523"/>
                  </a:lnTo>
                  <a:cubicBezTo>
                    <a:pt x="3760" y="88272"/>
                    <a:pt x="3836" y="88021"/>
                    <a:pt x="3911" y="87796"/>
                  </a:cubicBezTo>
                  <a:lnTo>
                    <a:pt x="4287" y="86292"/>
                  </a:lnTo>
                  <a:cubicBezTo>
                    <a:pt x="4462" y="85816"/>
                    <a:pt x="4638" y="85340"/>
                    <a:pt x="4813" y="84864"/>
                  </a:cubicBezTo>
                  <a:cubicBezTo>
                    <a:pt x="4888" y="84613"/>
                    <a:pt x="4988" y="84387"/>
                    <a:pt x="5089" y="84137"/>
                  </a:cubicBezTo>
                  <a:lnTo>
                    <a:pt x="5415" y="83460"/>
                  </a:lnTo>
                  <a:cubicBezTo>
                    <a:pt x="6242" y="81580"/>
                    <a:pt x="7420" y="79876"/>
                    <a:pt x="8723" y="78322"/>
                  </a:cubicBezTo>
                  <a:lnTo>
                    <a:pt x="9750" y="77194"/>
                  </a:lnTo>
                  <a:cubicBezTo>
                    <a:pt x="10126" y="76843"/>
                    <a:pt x="10502" y="76518"/>
                    <a:pt x="10878" y="76167"/>
                  </a:cubicBezTo>
                  <a:cubicBezTo>
                    <a:pt x="11079" y="75991"/>
                    <a:pt x="11254" y="75816"/>
                    <a:pt x="11455" y="75665"/>
                  </a:cubicBezTo>
                  <a:lnTo>
                    <a:pt x="12056" y="75189"/>
                  </a:lnTo>
                  <a:cubicBezTo>
                    <a:pt x="12482" y="74889"/>
                    <a:pt x="12883" y="74563"/>
                    <a:pt x="13309" y="74312"/>
                  </a:cubicBezTo>
                  <a:lnTo>
                    <a:pt x="14613" y="73510"/>
                  </a:lnTo>
                  <a:lnTo>
                    <a:pt x="14938" y="73310"/>
                  </a:lnTo>
                  <a:lnTo>
                    <a:pt x="15289" y="73134"/>
                  </a:lnTo>
                  <a:lnTo>
                    <a:pt x="15966" y="72808"/>
                  </a:lnTo>
                  <a:cubicBezTo>
                    <a:pt x="16868" y="72332"/>
                    <a:pt x="17846" y="72006"/>
                    <a:pt x="18823" y="71655"/>
                  </a:cubicBezTo>
                  <a:cubicBezTo>
                    <a:pt x="19299" y="71505"/>
                    <a:pt x="19801" y="71405"/>
                    <a:pt x="20302" y="71254"/>
                  </a:cubicBezTo>
                  <a:lnTo>
                    <a:pt x="21029" y="71079"/>
                  </a:lnTo>
                  <a:cubicBezTo>
                    <a:pt x="21279" y="71029"/>
                    <a:pt x="21530" y="71004"/>
                    <a:pt x="21781" y="70954"/>
                  </a:cubicBezTo>
                  <a:lnTo>
                    <a:pt x="23309" y="70728"/>
                  </a:lnTo>
                  <a:lnTo>
                    <a:pt x="24838" y="70653"/>
                  </a:lnTo>
                  <a:lnTo>
                    <a:pt x="25590" y="70603"/>
                  </a:lnTo>
                  <a:lnTo>
                    <a:pt x="35816" y="70603"/>
                  </a:lnTo>
                  <a:lnTo>
                    <a:pt x="36342" y="70578"/>
                  </a:lnTo>
                  <a:lnTo>
                    <a:pt x="37370" y="70528"/>
                  </a:lnTo>
                  <a:lnTo>
                    <a:pt x="38372" y="70377"/>
                  </a:lnTo>
                  <a:cubicBezTo>
                    <a:pt x="38548" y="70352"/>
                    <a:pt x="38698" y="70327"/>
                    <a:pt x="38873" y="70302"/>
                  </a:cubicBezTo>
                  <a:lnTo>
                    <a:pt x="39375" y="70177"/>
                  </a:lnTo>
                  <a:cubicBezTo>
                    <a:pt x="40703" y="69876"/>
                    <a:pt x="41956" y="69300"/>
                    <a:pt x="43159" y="68673"/>
                  </a:cubicBezTo>
                  <a:lnTo>
                    <a:pt x="44036" y="68147"/>
                  </a:lnTo>
                  <a:cubicBezTo>
                    <a:pt x="44337" y="67971"/>
                    <a:pt x="44588" y="67746"/>
                    <a:pt x="44863" y="67545"/>
                  </a:cubicBezTo>
                  <a:lnTo>
                    <a:pt x="45289" y="67244"/>
                  </a:lnTo>
                  <a:cubicBezTo>
                    <a:pt x="45415" y="67119"/>
                    <a:pt x="45540" y="66994"/>
                    <a:pt x="45665" y="66894"/>
                  </a:cubicBezTo>
                  <a:cubicBezTo>
                    <a:pt x="45916" y="66668"/>
                    <a:pt x="46167" y="66442"/>
                    <a:pt x="46417" y="66192"/>
                  </a:cubicBezTo>
                  <a:cubicBezTo>
                    <a:pt x="47370" y="65214"/>
                    <a:pt x="48197" y="64112"/>
                    <a:pt x="48873" y="62934"/>
                  </a:cubicBezTo>
                  <a:cubicBezTo>
                    <a:pt x="49049" y="62633"/>
                    <a:pt x="49174" y="62307"/>
                    <a:pt x="49325" y="62006"/>
                  </a:cubicBezTo>
                  <a:lnTo>
                    <a:pt x="49550" y="61555"/>
                  </a:lnTo>
                  <a:cubicBezTo>
                    <a:pt x="49625" y="61405"/>
                    <a:pt x="49675" y="61229"/>
                    <a:pt x="49726" y="61079"/>
                  </a:cubicBezTo>
                  <a:lnTo>
                    <a:pt x="50102" y="60102"/>
                  </a:lnTo>
                  <a:lnTo>
                    <a:pt x="50352" y="59124"/>
                  </a:lnTo>
                  <a:cubicBezTo>
                    <a:pt x="50377" y="58949"/>
                    <a:pt x="50427" y="58798"/>
                    <a:pt x="50452" y="58623"/>
                  </a:cubicBezTo>
                  <a:lnTo>
                    <a:pt x="50528" y="58122"/>
                  </a:lnTo>
                  <a:cubicBezTo>
                    <a:pt x="50578" y="57771"/>
                    <a:pt x="50653" y="57445"/>
                    <a:pt x="50678" y="57094"/>
                  </a:cubicBezTo>
                  <a:lnTo>
                    <a:pt x="50728" y="56066"/>
                  </a:lnTo>
                  <a:lnTo>
                    <a:pt x="50753" y="55816"/>
                  </a:lnTo>
                  <a:cubicBezTo>
                    <a:pt x="50753" y="55741"/>
                    <a:pt x="50753" y="55640"/>
                    <a:pt x="50753" y="55540"/>
                  </a:cubicBez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78" y="49726"/>
                  </a:lnTo>
                  <a:lnTo>
                    <a:pt x="50853" y="48197"/>
                  </a:lnTo>
                  <a:lnTo>
                    <a:pt x="50878" y="47821"/>
                  </a:lnTo>
                  <a:lnTo>
                    <a:pt x="50929" y="47445"/>
                  </a:lnTo>
                  <a:lnTo>
                    <a:pt x="51029" y="46693"/>
                  </a:lnTo>
                  <a:cubicBezTo>
                    <a:pt x="51154" y="45665"/>
                    <a:pt x="51430" y="44688"/>
                    <a:pt x="51706" y="43685"/>
                  </a:cubicBezTo>
                  <a:cubicBezTo>
                    <a:pt x="51831" y="43209"/>
                    <a:pt x="52031" y="42733"/>
                    <a:pt x="52207" y="42257"/>
                  </a:cubicBezTo>
                  <a:lnTo>
                    <a:pt x="52457" y="41530"/>
                  </a:lnTo>
                  <a:cubicBezTo>
                    <a:pt x="52558" y="41279"/>
                    <a:pt x="52683" y="41054"/>
                    <a:pt x="52783" y="40828"/>
                  </a:cubicBezTo>
                  <a:lnTo>
                    <a:pt x="53460" y="39450"/>
                  </a:lnTo>
                  <a:lnTo>
                    <a:pt x="54237" y="38146"/>
                  </a:lnTo>
                  <a:cubicBezTo>
                    <a:pt x="54387" y="37921"/>
                    <a:pt x="54488" y="37695"/>
                    <a:pt x="54663" y="37495"/>
                  </a:cubicBezTo>
                  <a:lnTo>
                    <a:pt x="55114" y="36893"/>
                  </a:lnTo>
                  <a:cubicBezTo>
                    <a:pt x="55415" y="36492"/>
                    <a:pt x="55691" y="36041"/>
                    <a:pt x="56041" y="35665"/>
                  </a:cubicBezTo>
                  <a:lnTo>
                    <a:pt x="57069" y="34537"/>
                  </a:lnTo>
                  <a:cubicBezTo>
                    <a:pt x="57420" y="34162"/>
                    <a:pt x="57821" y="33836"/>
                    <a:pt x="58172" y="33485"/>
                  </a:cubicBezTo>
                  <a:cubicBezTo>
                    <a:pt x="58924" y="32783"/>
                    <a:pt x="59776" y="32207"/>
                    <a:pt x="60578" y="31605"/>
                  </a:cubicBezTo>
                  <a:lnTo>
                    <a:pt x="61881" y="30803"/>
                  </a:lnTo>
                  <a:cubicBezTo>
                    <a:pt x="62107" y="30678"/>
                    <a:pt x="62307" y="30527"/>
                    <a:pt x="62558" y="30427"/>
                  </a:cubicBezTo>
                  <a:lnTo>
                    <a:pt x="63234" y="30076"/>
                  </a:lnTo>
                  <a:cubicBezTo>
                    <a:pt x="65064" y="29149"/>
                    <a:pt x="67044" y="28547"/>
                    <a:pt x="69024" y="28172"/>
                  </a:cubicBezTo>
                  <a:lnTo>
                    <a:pt x="70553" y="27921"/>
                  </a:lnTo>
                  <a:cubicBezTo>
                    <a:pt x="71054" y="27871"/>
                    <a:pt x="71555" y="27871"/>
                    <a:pt x="72082" y="27821"/>
                  </a:cubicBezTo>
                  <a:cubicBezTo>
                    <a:pt x="72620" y="27796"/>
                    <a:pt x="73078" y="27789"/>
                    <a:pt x="73510" y="27789"/>
                  </a:cubicBezTo>
                  <a:cubicBezTo>
                    <a:pt x="73942" y="27789"/>
                    <a:pt x="74350" y="27796"/>
                    <a:pt x="74788" y="27796"/>
                  </a:cubicBezTo>
                  <a:lnTo>
                    <a:pt x="83736" y="27796"/>
                  </a:lnTo>
                  <a:lnTo>
                    <a:pt x="84788" y="27720"/>
                  </a:lnTo>
                  <a:lnTo>
                    <a:pt x="85290" y="27720"/>
                  </a:lnTo>
                  <a:cubicBezTo>
                    <a:pt x="85465" y="27695"/>
                    <a:pt x="85615" y="27670"/>
                    <a:pt x="85791" y="27645"/>
                  </a:cubicBezTo>
                  <a:lnTo>
                    <a:pt x="86819" y="27495"/>
                  </a:lnTo>
                  <a:lnTo>
                    <a:pt x="87796" y="27219"/>
                  </a:lnTo>
                  <a:cubicBezTo>
                    <a:pt x="87971" y="27194"/>
                    <a:pt x="88122" y="27144"/>
                    <a:pt x="88297" y="27094"/>
                  </a:cubicBezTo>
                  <a:lnTo>
                    <a:pt x="88773" y="26918"/>
                  </a:lnTo>
                  <a:cubicBezTo>
                    <a:pt x="90077" y="26492"/>
                    <a:pt x="91280" y="25816"/>
                    <a:pt x="92408" y="25064"/>
                  </a:cubicBezTo>
                  <a:lnTo>
                    <a:pt x="93235" y="24437"/>
                  </a:lnTo>
                  <a:cubicBezTo>
                    <a:pt x="93485" y="24237"/>
                    <a:pt x="93736" y="23986"/>
                    <a:pt x="93986" y="23760"/>
                  </a:cubicBezTo>
                  <a:lnTo>
                    <a:pt x="94362" y="23410"/>
                  </a:lnTo>
                  <a:lnTo>
                    <a:pt x="94713" y="23034"/>
                  </a:lnTo>
                  <a:cubicBezTo>
                    <a:pt x="94939" y="22783"/>
                    <a:pt x="95189" y="22532"/>
                    <a:pt x="95390" y="22257"/>
                  </a:cubicBezTo>
                  <a:cubicBezTo>
                    <a:pt x="95791" y="21705"/>
                    <a:pt x="96242" y="21179"/>
                    <a:pt x="96568" y="20577"/>
                  </a:cubicBezTo>
                  <a:cubicBezTo>
                    <a:pt x="96944" y="20026"/>
                    <a:pt x="97220" y="19374"/>
                    <a:pt x="97520" y="18773"/>
                  </a:cubicBezTo>
                  <a:cubicBezTo>
                    <a:pt x="97646" y="18472"/>
                    <a:pt x="97746" y="18121"/>
                    <a:pt x="97871" y="17821"/>
                  </a:cubicBezTo>
                  <a:lnTo>
                    <a:pt x="98047" y="17344"/>
                  </a:lnTo>
                  <a:cubicBezTo>
                    <a:pt x="98097" y="17169"/>
                    <a:pt x="98147" y="17019"/>
                    <a:pt x="98172" y="16843"/>
                  </a:cubicBezTo>
                  <a:lnTo>
                    <a:pt x="98448" y="15841"/>
                  </a:lnTo>
                  <a:lnTo>
                    <a:pt x="98598" y="14838"/>
                  </a:lnTo>
                  <a:cubicBezTo>
                    <a:pt x="98623" y="14663"/>
                    <a:pt x="98648" y="14512"/>
                    <a:pt x="98673" y="14337"/>
                  </a:cubicBezTo>
                  <a:lnTo>
                    <a:pt x="98698" y="13811"/>
                  </a:lnTo>
                  <a:lnTo>
                    <a:pt x="98748" y="12783"/>
                  </a:lnTo>
                  <a:lnTo>
                    <a:pt x="98748" y="10227"/>
                  </a:lnTo>
                  <a:lnTo>
                    <a:pt x="98748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231300" y="1693800"/>
              <a:ext cx="2637165" cy="2750116"/>
            </a:xfrm>
            <a:custGeom>
              <a:avLst/>
              <a:gdLst/>
              <a:ahLst/>
              <a:cxnLst/>
              <a:rect l="l" t="t" r="r" b="b"/>
              <a:pathLst>
                <a:path w="98724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785"/>
                  </a:lnTo>
                  <a:lnTo>
                    <a:pt x="95365" y="14287"/>
                  </a:lnTo>
                  <a:cubicBezTo>
                    <a:pt x="95365" y="14437"/>
                    <a:pt x="95315" y="14613"/>
                    <a:pt x="95290" y="14763"/>
                  </a:cubicBezTo>
                  <a:lnTo>
                    <a:pt x="95139" y="15740"/>
                  </a:lnTo>
                  <a:lnTo>
                    <a:pt x="94914" y="16693"/>
                  </a:lnTo>
                  <a:cubicBezTo>
                    <a:pt x="94864" y="16843"/>
                    <a:pt x="94838" y="17019"/>
                    <a:pt x="94788" y="17169"/>
                  </a:cubicBezTo>
                  <a:lnTo>
                    <a:pt x="94613" y="17620"/>
                  </a:lnTo>
                  <a:cubicBezTo>
                    <a:pt x="94488" y="17921"/>
                    <a:pt x="94387" y="18247"/>
                    <a:pt x="94262" y="18547"/>
                  </a:cubicBezTo>
                  <a:cubicBezTo>
                    <a:pt x="93961" y="19124"/>
                    <a:pt x="93711" y="19750"/>
                    <a:pt x="93360" y="20302"/>
                  </a:cubicBezTo>
                  <a:cubicBezTo>
                    <a:pt x="93034" y="20878"/>
                    <a:pt x="92608" y="21379"/>
                    <a:pt x="92232" y="21906"/>
                  </a:cubicBezTo>
                  <a:cubicBezTo>
                    <a:pt x="92006" y="22156"/>
                    <a:pt x="91781" y="22407"/>
                    <a:pt x="91555" y="22633"/>
                  </a:cubicBezTo>
                  <a:lnTo>
                    <a:pt x="91229" y="23009"/>
                  </a:lnTo>
                  <a:lnTo>
                    <a:pt x="90879" y="23334"/>
                  </a:lnTo>
                  <a:cubicBezTo>
                    <a:pt x="90628" y="23560"/>
                    <a:pt x="90377" y="23786"/>
                    <a:pt x="90127" y="24011"/>
                  </a:cubicBezTo>
                  <a:lnTo>
                    <a:pt x="89350" y="24588"/>
                  </a:lnTo>
                  <a:cubicBezTo>
                    <a:pt x="88247" y="25314"/>
                    <a:pt x="87094" y="25991"/>
                    <a:pt x="85841" y="26392"/>
                  </a:cubicBezTo>
                  <a:lnTo>
                    <a:pt x="85390" y="26567"/>
                  </a:lnTo>
                  <a:cubicBezTo>
                    <a:pt x="85239" y="26618"/>
                    <a:pt x="85064" y="26643"/>
                    <a:pt x="84914" y="26693"/>
                  </a:cubicBezTo>
                  <a:lnTo>
                    <a:pt x="83961" y="26918"/>
                  </a:lnTo>
                  <a:lnTo>
                    <a:pt x="82984" y="27069"/>
                  </a:lnTo>
                  <a:cubicBezTo>
                    <a:pt x="82833" y="27094"/>
                    <a:pt x="82658" y="27144"/>
                    <a:pt x="82508" y="27144"/>
                  </a:cubicBezTo>
                  <a:lnTo>
                    <a:pt x="82006" y="27169"/>
                  </a:lnTo>
                  <a:lnTo>
                    <a:pt x="81004" y="27219"/>
                  </a:lnTo>
                  <a:lnTo>
                    <a:pt x="72056" y="27219"/>
                  </a:lnTo>
                  <a:cubicBezTo>
                    <a:pt x="71705" y="27219"/>
                    <a:pt x="71379" y="27215"/>
                    <a:pt x="71041" y="27215"/>
                  </a:cubicBezTo>
                  <a:cubicBezTo>
                    <a:pt x="70534" y="27215"/>
                    <a:pt x="70001" y="27224"/>
                    <a:pt x="69325" y="27269"/>
                  </a:cubicBezTo>
                  <a:cubicBezTo>
                    <a:pt x="68798" y="27294"/>
                    <a:pt x="68272" y="27294"/>
                    <a:pt x="67746" y="27369"/>
                  </a:cubicBezTo>
                  <a:lnTo>
                    <a:pt x="66192" y="27595"/>
                  </a:lnTo>
                  <a:cubicBezTo>
                    <a:pt x="64162" y="27996"/>
                    <a:pt x="62132" y="28623"/>
                    <a:pt x="60252" y="29575"/>
                  </a:cubicBezTo>
                  <a:lnTo>
                    <a:pt x="59550" y="29926"/>
                  </a:lnTo>
                  <a:cubicBezTo>
                    <a:pt x="59324" y="30026"/>
                    <a:pt x="59099" y="30177"/>
                    <a:pt x="58873" y="30302"/>
                  </a:cubicBezTo>
                  <a:lnTo>
                    <a:pt x="57520" y="31129"/>
                  </a:lnTo>
                  <a:cubicBezTo>
                    <a:pt x="56693" y="31755"/>
                    <a:pt x="55816" y="32332"/>
                    <a:pt x="55064" y="33084"/>
                  </a:cubicBezTo>
                  <a:cubicBezTo>
                    <a:pt x="54688" y="33435"/>
                    <a:pt x="54287" y="33761"/>
                    <a:pt x="53936" y="34162"/>
                  </a:cubicBezTo>
                  <a:lnTo>
                    <a:pt x="52883" y="35314"/>
                  </a:lnTo>
                  <a:cubicBezTo>
                    <a:pt x="52532" y="35690"/>
                    <a:pt x="52232" y="36141"/>
                    <a:pt x="51906" y="36542"/>
                  </a:cubicBezTo>
                  <a:lnTo>
                    <a:pt x="51455" y="37169"/>
                  </a:lnTo>
                  <a:cubicBezTo>
                    <a:pt x="51304" y="37395"/>
                    <a:pt x="51179" y="37620"/>
                    <a:pt x="51029" y="37846"/>
                  </a:cubicBezTo>
                  <a:lnTo>
                    <a:pt x="50227" y="39174"/>
                  </a:lnTo>
                  <a:lnTo>
                    <a:pt x="49525" y="40603"/>
                  </a:lnTo>
                  <a:cubicBezTo>
                    <a:pt x="49425" y="40828"/>
                    <a:pt x="49299" y="41054"/>
                    <a:pt x="49199" y="41304"/>
                  </a:cubicBezTo>
                  <a:lnTo>
                    <a:pt x="48923" y="42056"/>
                  </a:lnTo>
                  <a:cubicBezTo>
                    <a:pt x="48773" y="42532"/>
                    <a:pt x="48547" y="43034"/>
                    <a:pt x="48422" y="43535"/>
                  </a:cubicBezTo>
                  <a:cubicBezTo>
                    <a:pt x="48146" y="44538"/>
                    <a:pt x="47871" y="45565"/>
                    <a:pt x="47745" y="46593"/>
                  </a:cubicBezTo>
                  <a:lnTo>
                    <a:pt x="47620" y="47370"/>
                  </a:lnTo>
                  <a:lnTo>
                    <a:pt x="47570" y="47771"/>
                  </a:lnTo>
                  <a:lnTo>
                    <a:pt x="47545" y="48147"/>
                  </a:lnTo>
                  <a:lnTo>
                    <a:pt x="47470" y="49726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45" y="55816"/>
                  </a:lnTo>
                  <a:lnTo>
                    <a:pt x="47445" y="56066"/>
                  </a:lnTo>
                  <a:lnTo>
                    <a:pt x="47395" y="57044"/>
                  </a:lnTo>
                  <a:cubicBezTo>
                    <a:pt x="47370" y="57370"/>
                    <a:pt x="47294" y="57695"/>
                    <a:pt x="47244" y="58021"/>
                  </a:cubicBezTo>
                  <a:lnTo>
                    <a:pt x="47169" y="58523"/>
                  </a:lnTo>
                  <a:cubicBezTo>
                    <a:pt x="47144" y="58673"/>
                    <a:pt x="47094" y="58823"/>
                    <a:pt x="47069" y="58999"/>
                  </a:cubicBezTo>
                  <a:lnTo>
                    <a:pt x="46818" y="59951"/>
                  </a:lnTo>
                  <a:lnTo>
                    <a:pt x="46467" y="60878"/>
                  </a:lnTo>
                  <a:cubicBezTo>
                    <a:pt x="46417" y="61029"/>
                    <a:pt x="46367" y="61179"/>
                    <a:pt x="46292" y="61330"/>
                  </a:cubicBezTo>
                  <a:lnTo>
                    <a:pt x="46091" y="61781"/>
                  </a:lnTo>
                  <a:cubicBezTo>
                    <a:pt x="45941" y="62056"/>
                    <a:pt x="45816" y="62357"/>
                    <a:pt x="45640" y="62658"/>
                  </a:cubicBezTo>
                  <a:cubicBezTo>
                    <a:pt x="45014" y="63786"/>
                    <a:pt x="44187" y="64838"/>
                    <a:pt x="43284" y="65791"/>
                  </a:cubicBezTo>
                  <a:lnTo>
                    <a:pt x="42557" y="66467"/>
                  </a:lnTo>
                  <a:cubicBezTo>
                    <a:pt x="42432" y="66568"/>
                    <a:pt x="42332" y="66693"/>
                    <a:pt x="42182" y="66793"/>
                  </a:cubicBezTo>
                  <a:lnTo>
                    <a:pt x="41806" y="67094"/>
                  </a:lnTo>
                  <a:cubicBezTo>
                    <a:pt x="41530" y="67269"/>
                    <a:pt x="41279" y="67495"/>
                    <a:pt x="41004" y="67670"/>
                  </a:cubicBezTo>
                  <a:lnTo>
                    <a:pt x="40151" y="68172"/>
                  </a:lnTo>
                  <a:cubicBezTo>
                    <a:pt x="38999" y="68798"/>
                    <a:pt x="37796" y="69350"/>
                    <a:pt x="36517" y="69625"/>
                  </a:cubicBezTo>
                  <a:lnTo>
                    <a:pt x="36041" y="69751"/>
                  </a:lnTo>
                  <a:cubicBezTo>
                    <a:pt x="35866" y="69776"/>
                    <a:pt x="35715" y="69776"/>
                    <a:pt x="35540" y="69826"/>
                  </a:cubicBezTo>
                  <a:lnTo>
                    <a:pt x="34562" y="69976"/>
                  </a:lnTo>
                  <a:lnTo>
                    <a:pt x="33585" y="70001"/>
                  </a:lnTo>
                  <a:lnTo>
                    <a:pt x="33084" y="70051"/>
                  </a:lnTo>
                  <a:lnTo>
                    <a:pt x="22858" y="70051"/>
                  </a:lnTo>
                  <a:lnTo>
                    <a:pt x="22081" y="70076"/>
                  </a:lnTo>
                  <a:lnTo>
                    <a:pt x="20527" y="70152"/>
                  </a:lnTo>
                  <a:lnTo>
                    <a:pt x="18973" y="70402"/>
                  </a:lnTo>
                  <a:cubicBezTo>
                    <a:pt x="18698" y="70427"/>
                    <a:pt x="18447" y="70478"/>
                    <a:pt x="18196" y="70528"/>
                  </a:cubicBezTo>
                  <a:lnTo>
                    <a:pt x="17419" y="70703"/>
                  </a:lnTo>
                  <a:cubicBezTo>
                    <a:pt x="16918" y="70853"/>
                    <a:pt x="16417" y="70954"/>
                    <a:pt x="15916" y="71129"/>
                  </a:cubicBezTo>
                  <a:cubicBezTo>
                    <a:pt x="14913" y="71480"/>
                    <a:pt x="13936" y="71806"/>
                    <a:pt x="13008" y="72282"/>
                  </a:cubicBezTo>
                  <a:lnTo>
                    <a:pt x="12282" y="72633"/>
                  </a:lnTo>
                  <a:lnTo>
                    <a:pt x="11931" y="72808"/>
                  </a:lnTo>
                  <a:lnTo>
                    <a:pt x="11605" y="73009"/>
                  </a:lnTo>
                  <a:lnTo>
                    <a:pt x="10252" y="73836"/>
                  </a:lnTo>
                  <a:cubicBezTo>
                    <a:pt x="9825" y="74112"/>
                    <a:pt x="9424" y="74437"/>
                    <a:pt x="8998" y="74738"/>
                  </a:cubicBezTo>
                  <a:lnTo>
                    <a:pt x="8372" y="75214"/>
                  </a:lnTo>
                  <a:cubicBezTo>
                    <a:pt x="8171" y="75390"/>
                    <a:pt x="7971" y="75565"/>
                    <a:pt x="7770" y="75741"/>
                  </a:cubicBezTo>
                  <a:cubicBezTo>
                    <a:pt x="7394" y="76092"/>
                    <a:pt x="6993" y="76442"/>
                    <a:pt x="6617" y="76793"/>
                  </a:cubicBezTo>
                  <a:lnTo>
                    <a:pt x="5565" y="77971"/>
                  </a:lnTo>
                  <a:cubicBezTo>
                    <a:pt x="4211" y="79550"/>
                    <a:pt x="3033" y="81305"/>
                    <a:pt x="2156" y="83209"/>
                  </a:cubicBezTo>
                  <a:lnTo>
                    <a:pt x="1830" y="83911"/>
                  </a:lnTo>
                  <a:cubicBezTo>
                    <a:pt x="1730" y="84162"/>
                    <a:pt x="1630" y="84412"/>
                    <a:pt x="1555" y="84663"/>
                  </a:cubicBezTo>
                  <a:cubicBezTo>
                    <a:pt x="1354" y="85139"/>
                    <a:pt x="1179" y="85640"/>
                    <a:pt x="1003" y="86142"/>
                  </a:cubicBezTo>
                  <a:lnTo>
                    <a:pt x="627" y="87646"/>
                  </a:lnTo>
                  <a:cubicBezTo>
                    <a:pt x="552" y="87921"/>
                    <a:pt x="477" y="88172"/>
                    <a:pt x="427" y="88422"/>
                  </a:cubicBezTo>
                  <a:lnTo>
                    <a:pt x="327" y="89199"/>
                  </a:lnTo>
                  <a:cubicBezTo>
                    <a:pt x="251" y="89701"/>
                    <a:pt x="151" y="90227"/>
                    <a:pt x="101" y="90753"/>
                  </a:cubicBezTo>
                  <a:lnTo>
                    <a:pt x="26" y="92307"/>
                  </a:lnTo>
                  <a:lnTo>
                    <a:pt x="1" y="92708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59" y="92859"/>
                    <a:pt x="3309" y="92407"/>
                  </a:cubicBezTo>
                  <a:lnTo>
                    <a:pt x="3359" y="91054"/>
                  </a:lnTo>
                  <a:cubicBezTo>
                    <a:pt x="3409" y="90603"/>
                    <a:pt x="3485" y="90177"/>
                    <a:pt x="3560" y="89726"/>
                  </a:cubicBezTo>
                  <a:lnTo>
                    <a:pt x="3660" y="89049"/>
                  </a:lnTo>
                  <a:cubicBezTo>
                    <a:pt x="3685" y="88849"/>
                    <a:pt x="3760" y="88623"/>
                    <a:pt x="3810" y="88397"/>
                  </a:cubicBezTo>
                  <a:lnTo>
                    <a:pt x="4161" y="87094"/>
                  </a:lnTo>
                  <a:lnTo>
                    <a:pt x="4612" y="85841"/>
                  </a:lnTo>
                  <a:cubicBezTo>
                    <a:pt x="4688" y="85640"/>
                    <a:pt x="4763" y="85415"/>
                    <a:pt x="4838" y="85214"/>
                  </a:cubicBezTo>
                  <a:lnTo>
                    <a:pt x="5139" y="84613"/>
                  </a:lnTo>
                  <a:cubicBezTo>
                    <a:pt x="5866" y="82959"/>
                    <a:pt x="6893" y="81480"/>
                    <a:pt x="8046" y="80102"/>
                  </a:cubicBezTo>
                  <a:lnTo>
                    <a:pt x="8948" y="79124"/>
                  </a:lnTo>
                  <a:cubicBezTo>
                    <a:pt x="9274" y="78798"/>
                    <a:pt x="9625" y="78498"/>
                    <a:pt x="9951" y="78197"/>
                  </a:cubicBezTo>
                  <a:cubicBezTo>
                    <a:pt x="10101" y="78046"/>
                    <a:pt x="10277" y="77896"/>
                    <a:pt x="10452" y="77771"/>
                  </a:cubicBezTo>
                  <a:lnTo>
                    <a:pt x="10978" y="77345"/>
                  </a:lnTo>
                  <a:cubicBezTo>
                    <a:pt x="11354" y="77094"/>
                    <a:pt x="11680" y="76793"/>
                    <a:pt x="12081" y="76568"/>
                  </a:cubicBezTo>
                  <a:lnTo>
                    <a:pt x="13209" y="75866"/>
                  </a:lnTo>
                  <a:lnTo>
                    <a:pt x="13510" y="75691"/>
                  </a:lnTo>
                  <a:lnTo>
                    <a:pt x="13810" y="75540"/>
                  </a:lnTo>
                  <a:lnTo>
                    <a:pt x="14412" y="75264"/>
                  </a:lnTo>
                  <a:cubicBezTo>
                    <a:pt x="15214" y="74838"/>
                    <a:pt x="16066" y="74563"/>
                    <a:pt x="16893" y="74237"/>
                  </a:cubicBezTo>
                  <a:cubicBezTo>
                    <a:pt x="17319" y="74112"/>
                    <a:pt x="17770" y="74011"/>
                    <a:pt x="18196" y="73911"/>
                  </a:cubicBezTo>
                  <a:lnTo>
                    <a:pt x="18848" y="73736"/>
                  </a:lnTo>
                  <a:cubicBezTo>
                    <a:pt x="19074" y="73686"/>
                    <a:pt x="19299" y="73660"/>
                    <a:pt x="19525" y="73635"/>
                  </a:cubicBezTo>
                  <a:lnTo>
                    <a:pt x="20853" y="73435"/>
                  </a:lnTo>
                  <a:lnTo>
                    <a:pt x="22181" y="73360"/>
                  </a:lnTo>
                  <a:lnTo>
                    <a:pt x="22858" y="73335"/>
                  </a:lnTo>
                  <a:lnTo>
                    <a:pt x="33084" y="73335"/>
                  </a:lnTo>
                  <a:lnTo>
                    <a:pt x="33685" y="73285"/>
                  </a:lnTo>
                  <a:lnTo>
                    <a:pt x="34888" y="73234"/>
                  </a:lnTo>
                  <a:lnTo>
                    <a:pt x="36091" y="73059"/>
                  </a:lnTo>
                  <a:cubicBezTo>
                    <a:pt x="36292" y="73009"/>
                    <a:pt x="36492" y="72984"/>
                    <a:pt x="36693" y="72959"/>
                  </a:cubicBezTo>
                  <a:lnTo>
                    <a:pt x="37269" y="72808"/>
                  </a:lnTo>
                  <a:cubicBezTo>
                    <a:pt x="38873" y="72457"/>
                    <a:pt x="40352" y="71806"/>
                    <a:pt x="41781" y="71029"/>
                  </a:cubicBezTo>
                  <a:lnTo>
                    <a:pt x="42808" y="70402"/>
                  </a:lnTo>
                  <a:cubicBezTo>
                    <a:pt x="43159" y="70202"/>
                    <a:pt x="43460" y="69926"/>
                    <a:pt x="43786" y="69701"/>
                  </a:cubicBezTo>
                  <a:lnTo>
                    <a:pt x="44262" y="69325"/>
                  </a:lnTo>
                  <a:cubicBezTo>
                    <a:pt x="44437" y="69199"/>
                    <a:pt x="44562" y="69074"/>
                    <a:pt x="44713" y="68924"/>
                  </a:cubicBezTo>
                  <a:cubicBezTo>
                    <a:pt x="45014" y="68648"/>
                    <a:pt x="45314" y="68397"/>
                    <a:pt x="45615" y="68122"/>
                  </a:cubicBezTo>
                  <a:cubicBezTo>
                    <a:pt x="46743" y="66944"/>
                    <a:pt x="47720" y="65665"/>
                    <a:pt x="48522" y="64237"/>
                  </a:cubicBezTo>
                  <a:cubicBezTo>
                    <a:pt x="48723" y="63911"/>
                    <a:pt x="48873" y="63535"/>
                    <a:pt x="49049" y="63159"/>
                  </a:cubicBezTo>
                  <a:lnTo>
                    <a:pt x="49324" y="62608"/>
                  </a:lnTo>
                  <a:cubicBezTo>
                    <a:pt x="49400" y="62432"/>
                    <a:pt x="49475" y="62232"/>
                    <a:pt x="49525" y="62056"/>
                  </a:cubicBezTo>
                  <a:lnTo>
                    <a:pt x="49951" y="60929"/>
                  </a:lnTo>
                  <a:lnTo>
                    <a:pt x="50252" y="59751"/>
                  </a:lnTo>
                  <a:cubicBezTo>
                    <a:pt x="50302" y="59550"/>
                    <a:pt x="50352" y="59350"/>
                    <a:pt x="50402" y="59149"/>
                  </a:cubicBezTo>
                  <a:lnTo>
                    <a:pt x="50477" y="58548"/>
                  </a:lnTo>
                  <a:cubicBezTo>
                    <a:pt x="50552" y="58147"/>
                    <a:pt x="50628" y="57771"/>
                    <a:pt x="50653" y="57370"/>
                  </a:cubicBezTo>
                  <a:cubicBezTo>
                    <a:pt x="50678" y="56543"/>
                    <a:pt x="50753" y="55766"/>
                    <a:pt x="50753" y="54888"/>
                  </a:cubicBezTo>
                  <a:cubicBezTo>
                    <a:pt x="50753" y="53184"/>
                    <a:pt x="50728" y="51505"/>
                    <a:pt x="50753" y="49776"/>
                  </a:cubicBezTo>
                  <a:lnTo>
                    <a:pt x="50828" y="48422"/>
                  </a:lnTo>
                  <a:lnTo>
                    <a:pt x="50853" y="48096"/>
                  </a:lnTo>
                  <a:lnTo>
                    <a:pt x="50878" y="47771"/>
                  </a:lnTo>
                  <a:lnTo>
                    <a:pt x="50979" y="47094"/>
                  </a:lnTo>
                  <a:cubicBezTo>
                    <a:pt x="51079" y="46192"/>
                    <a:pt x="51355" y="45340"/>
                    <a:pt x="51555" y="44462"/>
                  </a:cubicBezTo>
                  <a:cubicBezTo>
                    <a:pt x="51680" y="44036"/>
                    <a:pt x="51856" y="43635"/>
                    <a:pt x="52006" y="43209"/>
                  </a:cubicBezTo>
                  <a:lnTo>
                    <a:pt x="52232" y="42583"/>
                  </a:lnTo>
                  <a:cubicBezTo>
                    <a:pt x="52307" y="42357"/>
                    <a:pt x="52432" y="42157"/>
                    <a:pt x="52507" y="41956"/>
                  </a:cubicBezTo>
                  <a:lnTo>
                    <a:pt x="53109" y="40753"/>
                  </a:lnTo>
                  <a:lnTo>
                    <a:pt x="53811" y="39600"/>
                  </a:lnTo>
                  <a:cubicBezTo>
                    <a:pt x="53911" y="39400"/>
                    <a:pt x="54011" y="39199"/>
                    <a:pt x="54162" y="39024"/>
                  </a:cubicBezTo>
                  <a:lnTo>
                    <a:pt x="54563" y="38497"/>
                  </a:lnTo>
                  <a:cubicBezTo>
                    <a:pt x="54838" y="38146"/>
                    <a:pt x="55089" y="37771"/>
                    <a:pt x="55390" y="37445"/>
                  </a:cubicBezTo>
                  <a:lnTo>
                    <a:pt x="56292" y="36442"/>
                  </a:lnTo>
                  <a:cubicBezTo>
                    <a:pt x="56593" y="36091"/>
                    <a:pt x="56944" y="35816"/>
                    <a:pt x="57269" y="35515"/>
                  </a:cubicBezTo>
                  <a:cubicBezTo>
                    <a:pt x="57896" y="34888"/>
                    <a:pt x="58673" y="34387"/>
                    <a:pt x="59375" y="33836"/>
                  </a:cubicBezTo>
                  <a:lnTo>
                    <a:pt x="60527" y="33159"/>
                  </a:lnTo>
                  <a:cubicBezTo>
                    <a:pt x="60703" y="33034"/>
                    <a:pt x="60903" y="32908"/>
                    <a:pt x="61104" y="32808"/>
                  </a:cubicBezTo>
                  <a:lnTo>
                    <a:pt x="61705" y="32507"/>
                  </a:lnTo>
                  <a:cubicBezTo>
                    <a:pt x="63309" y="31680"/>
                    <a:pt x="65039" y="31179"/>
                    <a:pt x="66793" y="30828"/>
                  </a:cubicBezTo>
                  <a:lnTo>
                    <a:pt x="68122" y="30628"/>
                  </a:lnTo>
                  <a:cubicBezTo>
                    <a:pt x="68573" y="30578"/>
                    <a:pt x="69024" y="30578"/>
                    <a:pt x="69450" y="30552"/>
                  </a:cubicBezTo>
                  <a:cubicBezTo>
                    <a:pt x="70006" y="30507"/>
                    <a:pt x="70527" y="30498"/>
                    <a:pt x="71038" y="30498"/>
                  </a:cubicBezTo>
                  <a:cubicBezTo>
                    <a:pt x="71379" y="30498"/>
                    <a:pt x="71716" y="30502"/>
                    <a:pt x="72056" y="30502"/>
                  </a:cubicBezTo>
                  <a:lnTo>
                    <a:pt x="81004" y="30502"/>
                  </a:lnTo>
                  <a:lnTo>
                    <a:pt x="82207" y="30452"/>
                  </a:lnTo>
                  <a:lnTo>
                    <a:pt x="82833" y="30402"/>
                  </a:lnTo>
                  <a:cubicBezTo>
                    <a:pt x="83034" y="30402"/>
                    <a:pt x="83209" y="30352"/>
                    <a:pt x="83410" y="30327"/>
                  </a:cubicBezTo>
                  <a:lnTo>
                    <a:pt x="84613" y="30151"/>
                  </a:lnTo>
                  <a:lnTo>
                    <a:pt x="85791" y="29851"/>
                  </a:lnTo>
                  <a:cubicBezTo>
                    <a:pt x="85991" y="29801"/>
                    <a:pt x="86192" y="29750"/>
                    <a:pt x="86367" y="29700"/>
                  </a:cubicBezTo>
                  <a:lnTo>
                    <a:pt x="86944" y="29475"/>
                  </a:lnTo>
                  <a:cubicBezTo>
                    <a:pt x="88472" y="28974"/>
                    <a:pt x="89901" y="28172"/>
                    <a:pt x="91229" y="27269"/>
                  </a:cubicBezTo>
                  <a:lnTo>
                    <a:pt x="92207" y="26542"/>
                  </a:lnTo>
                  <a:cubicBezTo>
                    <a:pt x="92508" y="26292"/>
                    <a:pt x="92808" y="26016"/>
                    <a:pt x="93109" y="25740"/>
                  </a:cubicBezTo>
                  <a:lnTo>
                    <a:pt x="93560" y="25339"/>
                  </a:lnTo>
                  <a:lnTo>
                    <a:pt x="93961" y="24888"/>
                  </a:lnTo>
                  <a:cubicBezTo>
                    <a:pt x="94237" y="24588"/>
                    <a:pt x="94513" y="24287"/>
                    <a:pt x="94763" y="23986"/>
                  </a:cubicBezTo>
                  <a:cubicBezTo>
                    <a:pt x="95239" y="23334"/>
                    <a:pt x="95766" y="22708"/>
                    <a:pt x="96142" y="21981"/>
                  </a:cubicBezTo>
                  <a:cubicBezTo>
                    <a:pt x="96593" y="21329"/>
                    <a:pt x="96919" y="20577"/>
                    <a:pt x="97270" y="19851"/>
                  </a:cubicBezTo>
                  <a:cubicBezTo>
                    <a:pt x="97445" y="19475"/>
                    <a:pt x="97570" y="19099"/>
                    <a:pt x="97696" y="18723"/>
                  </a:cubicBezTo>
                  <a:lnTo>
                    <a:pt x="97921" y="18146"/>
                  </a:lnTo>
                  <a:cubicBezTo>
                    <a:pt x="97971" y="17946"/>
                    <a:pt x="98021" y="17770"/>
                    <a:pt x="98072" y="17570"/>
                  </a:cubicBezTo>
                  <a:lnTo>
                    <a:pt x="98372" y="16392"/>
                  </a:lnTo>
                  <a:lnTo>
                    <a:pt x="98548" y="15189"/>
                  </a:lnTo>
                  <a:cubicBezTo>
                    <a:pt x="98573" y="14988"/>
                    <a:pt x="98623" y="14788"/>
                    <a:pt x="98623" y="14587"/>
                  </a:cubicBezTo>
                  <a:lnTo>
                    <a:pt x="98673" y="13986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303608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961"/>
                  </a:lnTo>
                  <a:lnTo>
                    <a:pt x="95365" y="14537"/>
                  </a:lnTo>
                  <a:cubicBezTo>
                    <a:pt x="95339" y="14738"/>
                    <a:pt x="95314" y="14938"/>
                    <a:pt x="95289" y="15114"/>
                  </a:cubicBezTo>
                  <a:lnTo>
                    <a:pt x="95114" y="16292"/>
                  </a:lnTo>
                  <a:lnTo>
                    <a:pt x="94813" y="17420"/>
                  </a:lnTo>
                  <a:cubicBezTo>
                    <a:pt x="94763" y="17595"/>
                    <a:pt x="94713" y="17796"/>
                    <a:pt x="94663" y="17971"/>
                  </a:cubicBezTo>
                  <a:lnTo>
                    <a:pt x="94462" y="18522"/>
                  </a:lnTo>
                  <a:cubicBezTo>
                    <a:pt x="94312" y="18898"/>
                    <a:pt x="94212" y="19274"/>
                    <a:pt x="94061" y="19625"/>
                  </a:cubicBezTo>
                  <a:cubicBezTo>
                    <a:pt x="93710" y="20327"/>
                    <a:pt x="93410" y="21054"/>
                    <a:pt x="92959" y="21705"/>
                  </a:cubicBezTo>
                  <a:cubicBezTo>
                    <a:pt x="92583" y="22382"/>
                    <a:pt x="92081" y="22984"/>
                    <a:pt x="91630" y="23610"/>
                  </a:cubicBezTo>
                  <a:cubicBezTo>
                    <a:pt x="91380" y="23936"/>
                    <a:pt x="91104" y="24212"/>
                    <a:pt x="90853" y="24487"/>
                  </a:cubicBezTo>
                  <a:lnTo>
                    <a:pt x="90452" y="24938"/>
                  </a:lnTo>
                  <a:lnTo>
                    <a:pt x="90026" y="25314"/>
                  </a:lnTo>
                  <a:cubicBezTo>
                    <a:pt x="89725" y="25590"/>
                    <a:pt x="89450" y="25866"/>
                    <a:pt x="89149" y="26116"/>
                  </a:cubicBezTo>
                  <a:lnTo>
                    <a:pt x="88197" y="26818"/>
                  </a:lnTo>
                  <a:cubicBezTo>
                    <a:pt x="86918" y="27670"/>
                    <a:pt x="85540" y="28472"/>
                    <a:pt x="84061" y="28948"/>
                  </a:cubicBezTo>
                  <a:lnTo>
                    <a:pt x="83510" y="29149"/>
                  </a:lnTo>
                  <a:cubicBezTo>
                    <a:pt x="83309" y="29199"/>
                    <a:pt x="83134" y="29249"/>
                    <a:pt x="82933" y="29299"/>
                  </a:cubicBezTo>
                  <a:lnTo>
                    <a:pt x="81806" y="29600"/>
                  </a:lnTo>
                  <a:lnTo>
                    <a:pt x="80628" y="29776"/>
                  </a:lnTo>
                  <a:cubicBezTo>
                    <a:pt x="80452" y="29801"/>
                    <a:pt x="80252" y="29826"/>
                    <a:pt x="80051" y="29851"/>
                  </a:cubicBezTo>
                  <a:lnTo>
                    <a:pt x="79475" y="29876"/>
                  </a:lnTo>
                  <a:lnTo>
                    <a:pt x="78297" y="29926"/>
                  </a:lnTo>
                  <a:lnTo>
                    <a:pt x="69349" y="29926"/>
                  </a:lnTo>
                  <a:cubicBezTo>
                    <a:pt x="69136" y="29932"/>
                    <a:pt x="68925" y="29934"/>
                    <a:pt x="68713" y="29934"/>
                  </a:cubicBezTo>
                  <a:cubicBezTo>
                    <a:pt x="68500" y="29934"/>
                    <a:pt x="68287" y="29932"/>
                    <a:pt x="68071" y="29932"/>
                  </a:cubicBezTo>
                  <a:cubicBezTo>
                    <a:pt x="67639" y="29932"/>
                    <a:pt x="67194" y="29938"/>
                    <a:pt x="66718" y="29976"/>
                  </a:cubicBezTo>
                  <a:cubicBezTo>
                    <a:pt x="66267" y="30001"/>
                    <a:pt x="65816" y="30001"/>
                    <a:pt x="65339" y="30076"/>
                  </a:cubicBezTo>
                  <a:lnTo>
                    <a:pt x="63986" y="30277"/>
                  </a:lnTo>
                  <a:cubicBezTo>
                    <a:pt x="62181" y="30628"/>
                    <a:pt x="60377" y="31154"/>
                    <a:pt x="58748" y="32006"/>
                  </a:cubicBezTo>
                  <a:lnTo>
                    <a:pt x="58121" y="32307"/>
                  </a:lnTo>
                  <a:cubicBezTo>
                    <a:pt x="57921" y="32407"/>
                    <a:pt x="57720" y="32532"/>
                    <a:pt x="57520" y="32658"/>
                  </a:cubicBezTo>
                  <a:lnTo>
                    <a:pt x="56342" y="33385"/>
                  </a:lnTo>
                  <a:cubicBezTo>
                    <a:pt x="55615" y="33936"/>
                    <a:pt x="54838" y="34437"/>
                    <a:pt x="54186" y="35089"/>
                  </a:cubicBezTo>
                  <a:cubicBezTo>
                    <a:pt x="53836" y="35415"/>
                    <a:pt x="53485" y="35690"/>
                    <a:pt x="53184" y="36041"/>
                  </a:cubicBezTo>
                  <a:lnTo>
                    <a:pt x="52257" y="37069"/>
                  </a:lnTo>
                  <a:cubicBezTo>
                    <a:pt x="51931" y="37395"/>
                    <a:pt x="51680" y="37796"/>
                    <a:pt x="51404" y="38146"/>
                  </a:cubicBezTo>
                  <a:lnTo>
                    <a:pt x="50978" y="38723"/>
                  </a:lnTo>
                  <a:cubicBezTo>
                    <a:pt x="50853" y="38898"/>
                    <a:pt x="50728" y="39099"/>
                    <a:pt x="50602" y="39299"/>
                  </a:cubicBezTo>
                  <a:lnTo>
                    <a:pt x="49901" y="40477"/>
                  </a:lnTo>
                  <a:lnTo>
                    <a:pt x="49299" y="41730"/>
                  </a:lnTo>
                  <a:cubicBezTo>
                    <a:pt x="49199" y="41931"/>
                    <a:pt x="49099" y="42131"/>
                    <a:pt x="48998" y="42357"/>
                  </a:cubicBezTo>
                  <a:lnTo>
                    <a:pt x="48773" y="43009"/>
                  </a:lnTo>
                  <a:cubicBezTo>
                    <a:pt x="48622" y="43435"/>
                    <a:pt x="48422" y="43861"/>
                    <a:pt x="48322" y="44312"/>
                  </a:cubicBezTo>
                  <a:cubicBezTo>
                    <a:pt x="48096" y="45214"/>
                    <a:pt x="47820" y="46091"/>
                    <a:pt x="47720" y="47019"/>
                  </a:cubicBezTo>
                  <a:lnTo>
                    <a:pt x="47620" y="47695"/>
                  </a:lnTo>
                  <a:lnTo>
                    <a:pt x="47570" y="48046"/>
                  </a:lnTo>
                  <a:lnTo>
                    <a:pt x="47545" y="48372"/>
                  </a:lnTo>
                  <a:lnTo>
                    <a:pt x="47495" y="49751"/>
                  </a:lnTo>
                  <a:cubicBezTo>
                    <a:pt x="47470" y="50001"/>
                    <a:pt x="47470" y="50227"/>
                    <a:pt x="47470" y="50427"/>
                  </a:cubicBez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cubicBezTo>
                    <a:pt x="47495" y="55791"/>
                    <a:pt x="47419" y="56518"/>
                    <a:pt x="47394" y="57294"/>
                  </a:cubicBezTo>
                  <a:cubicBezTo>
                    <a:pt x="47344" y="57695"/>
                    <a:pt x="47269" y="58071"/>
                    <a:pt x="47219" y="58472"/>
                  </a:cubicBezTo>
                  <a:lnTo>
                    <a:pt x="47144" y="59049"/>
                  </a:lnTo>
                  <a:cubicBezTo>
                    <a:pt x="47094" y="59249"/>
                    <a:pt x="47043" y="59425"/>
                    <a:pt x="46993" y="59625"/>
                  </a:cubicBezTo>
                  <a:lnTo>
                    <a:pt x="46693" y="60753"/>
                  </a:lnTo>
                  <a:lnTo>
                    <a:pt x="46292" y="61856"/>
                  </a:lnTo>
                  <a:cubicBezTo>
                    <a:pt x="46241" y="62031"/>
                    <a:pt x="46166" y="62207"/>
                    <a:pt x="46091" y="62407"/>
                  </a:cubicBezTo>
                  <a:lnTo>
                    <a:pt x="45840" y="62934"/>
                  </a:lnTo>
                  <a:cubicBezTo>
                    <a:pt x="45665" y="63259"/>
                    <a:pt x="45515" y="63635"/>
                    <a:pt x="45314" y="63961"/>
                  </a:cubicBezTo>
                  <a:cubicBezTo>
                    <a:pt x="44537" y="65340"/>
                    <a:pt x="43585" y="66568"/>
                    <a:pt x="42507" y="67721"/>
                  </a:cubicBezTo>
                  <a:cubicBezTo>
                    <a:pt x="42231" y="67971"/>
                    <a:pt x="41931" y="68247"/>
                    <a:pt x="41630" y="68498"/>
                  </a:cubicBezTo>
                  <a:cubicBezTo>
                    <a:pt x="41505" y="68623"/>
                    <a:pt x="41354" y="68773"/>
                    <a:pt x="41204" y="68899"/>
                  </a:cubicBezTo>
                  <a:lnTo>
                    <a:pt x="40728" y="69249"/>
                  </a:lnTo>
                  <a:cubicBezTo>
                    <a:pt x="40427" y="69475"/>
                    <a:pt x="40126" y="69726"/>
                    <a:pt x="39775" y="69926"/>
                  </a:cubicBezTo>
                  <a:lnTo>
                    <a:pt x="38773" y="70553"/>
                  </a:lnTo>
                  <a:cubicBezTo>
                    <a:pt x="37419" y="71280"/>
                    <a:pt x="35966" y="71931"/>
                    <a:pt x="34437" y="72257"/>
                  </a:cubicBezTo>
                  <a:lnTo>
                    <a:pt x="33860" y="72407"/>
                  </a:lnTo>
                  <a:cubicBezTo>
                    <a:pt x="33685" y="72432"/>
                    <a:pt x="33485" y="72457"/>
                    <a:pt x="33284" y="72483"/>
                  </a:cubicBezTo>
                  <a:lnTo>
                    <a:pt x="32131" y="72658"/>
                  </a:lnTo>
                  <a:lnTo>
                    <a:pt x="30953" y="72733"/>
                  </a:lnTo>
                  <a:lnTo>
                    <a:pt x="30377" y="72758"/>
                  </a:lnTo>
                  <a:lnTo>
                    <a:pt x="20151" y="72758"/>
                  </a:lnTo>
                  <a:lnTo>
                    <a:pt x="19474" y="72783"/>
                  </a:lnTo>
                  <a:lnTo>
                    <a:pt x="18096" y="72858"/>
                  </a:lnTo>
                  <a:lnTo>
                    <a:pt x="16718" y="73059"/>
                  </a:lnTo>
                  <a:cubicBezTo>
                    <a:pt x="16492" y="73109"/>
                    <a:pt x="16266" y="73134"/>
                    <a:pt x="16041" y="73184"/>
                  </a:cubicBezTo>
                  <a:lnTo>
                    <a:pt x="15364" y="73360"/>
                  </a:lnTo>
                  <a:cubicBezTo>
                    <a:pt x="14913" y="73460"/>
                    <a:pt x="14462" y="73560"/>
                    <a:pt x="14036" y="73711"/>
                  </a:cubicBezTo>
                  <a:cubicBezTo>
                    <a:pt x="13159" y="74036"/>
                    <a:pt x="12281" y="74312"/>
                    <a:pt x="11454" y="74738"/>
                  </a:cubicBezTo>
                  <a:lnTo>
                    <a:pt x="10828" y="75039"/>
                  </a:lnTo>
                  <a:lnTo>
                    <a:pt x="10527" y="75189"/>
                  </a:lnTo>
                  <a:lnTo>
                    <a:pt x="10226" y="75365"/>
                  </a:lnTo>
                  <a:lnTo>
                    <a:pt x="9048" y="76092"/>
                  </a:lnTo>
                  <a:cubicBezTo>
                    <a:pt x="8672" y="76342"/>
                    <a:pt x="8296" y="76643"/>
                    <a:pt x="7920" y="76894"/>
                  </a:cubicBezTo>
                  <a:lnTo>
                    <a:pt x="7369" y="77320"/>
                  </a:lnTo>
                  <a:cubicBezTo>
                    <a:pt x="7194" y="77470"/>
                    <a:pt x="7043" y="77620"/>
                    <a:pt x="6868" y="77771"/>
                  </a:cubicBezTo>
                  <a:cubicBezTo>
                    <a:pt x="6517" y="78097"/>
                    <a:pt x="6166" y="78397"/>
                    <a:pt x="5840" y="78723"/>
                  </a:cubicBezTo>
                  <a:lnTo>
                    <a:pt x="4913" y="79751"/>
                  </a:lnTo>
                  <a:cubicBezTo>
                    <a:pt x="3735" y="81154"/>
                    <a:pt x="2657" y="82683"/>
                    <a:pt x="1905" y="84362"/>
                  </a:cubicBezTo>
                  <a:lnTo>
                    <a:pt x="1630" y="84989"/>
                  </a:lnTo>
                  <a:cubicBezTo>
                    <a:pt x="1529" y="85189"/>
                    <a:pt x="1454" y="85415"/>
                    <a:pt x="1379" y="85640"/>
                  </a:cubicBezTo>
                  <a:lnTo>
                    <a:pt x="903" y="86944"/>
                  </a:lnTo>
                  <a:lnTo>
                    <a:pt x="552" y="88272"/>
                  </a:lnTo>
                  <a:cubicBezTo>
                    <a:pt x="502" y="88498"/>
                    <a:pt x="427" y="88723"/>
                    <a:pt x="402" y="88949"/>
                  </a:cubicBezTo>
                  <a:lnTo>
                    <a:pt x="276" y="89625"/>
                  </a:lnTo>
                  <a:cubicBezTo>
                    <a:pt x="226" y="90102"/>
                    <a:pt x="126" y="90553"/>
                    <a:pt x="101" y="91004"/>
                  </a:cubicBezTo>
                  <a:lnTo>
                    <a:pt x="26" y="92382"/>
                  </a:lnTo>
                  <a:cubicBezTo>
                    <a:pt x="1" y="92859"/>
                    <a:pt x="1" y="93285"/>
                    <a:pt x="1" y="93711"/>
                  </a:cubicBez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84" y="92834"/>
                    <a:pt x="3309" y="92458"/>
                  </a:cubicBezTo>
                  <a:lnTo>
                    <a:pt x="3359" y="91305"/>
                  </a:lnTo>
                  <a:cubicBezTo>
                    <a:pt x="3384" y="90929"/>
                    <a:pt x="3484" y="90553"/>
                    <a:pt x="3534" y="90152"/>
                  </a:cubicBezTo>
                  <a:lnTo>
                    <a:pt x="3610" y="89600"/>
                  </a:lnTo>
                  <a:cubicBezTo>
                    <a:pt x="3635" y="89400"/>
                    <a:pt x="3710" y="89224"/>
                    <a:pt x="3760" y="89024"/>
                  </a:cubicBezTo>
                  <a:lnTo>
                    <a:pt x="4036" y="87896"/>
                  </a:lnTo>
                  <a:lnTo>
                    <a:pt x="4437" y="86818"/>
                  </a:lnTo>
                  <a:cubicBezTo>
                    <a:pt x="4512" y="86643"/>
                    <a:pt x="4562" y="86468"/>
                    <a:pt x="4637" y="86292"/>
                  </a:cubicBezTo>
                  <a:lnTo>
                    <a:pt x="4888" y="85766"/>
                  </a:lnTo>
                  <a:cubicBezTo>
                    <a:pt x="5514" y="84337"/>
                    <a:pt x="6417" y="83059"/>
                    <a:pt x="7394" y="81881"/>
                  </a:cubicBezTo>
                  <a:lnTo>
                    <a:pt x="8171" y="81029"/>
                  </a:lnTo>
                  <a:cubicBezTo>
                    <a:pt x="8447" y="80753"/>
                    <a:pt x="8748" y="80503"/>
                    <a:pt x="9023" y="80252"/>
                  </a:cubicBezTo>
                  <a:cubicBezTo>
                    <a:pt x="9174" y="80127"/>
                    <a:pt x="9324" y="79976"/>
                    <a:pt x="9449" y="79851"/>
                  </a:cubicBezTo>
                  <a:lnTo>
                    <a:pt x="9925" y="79500"/>
                  </a:lnTo>
                  <a:cubicBezTo>
                    <a:pt x="10251" y="79300"/>
                    <a:pt x="10527" y="79024"/>
                    <a:pt x="10853" y="78823"/>
                  </a:cubicBezTo>
                  <a:lnTo>
                    <a:pt x="11855" y="78222"/>
                  </a:lnTo>
                  <a:lnTo>
                    <a:pt x="12106" y="78072"/>
                  </a:lnTo>
                  <a:lnTo>
                    <a:pt x="12357" y="77946"/>
                  </a:lnTo>
                  <a:lnTo>
                    <a:pt x="12883" y="77696"/>
                  </a:lnTo>
                  <a:cubicBezTo>
                    <a:pt x="13560" y="77345"/>
                    <a:pt x="14311" y="77119"/>
                    <a:pt x="15013" y="76843"/>
                  </a:cubicBezTo>
                  <a:cubicBezTo>
                    <a:pt x="15389" y="76718"/>
                    <a:pt x="15765" y="76643"/>
                    <a:pt x="16141" y="76543"/>
                  </a:cubicBezTo>
                  <a:lnTo>
                    <a:pt x="16692" y="76392"/>
                  </a:lnTo>
                  <a:cubicBezTo>
                    <a:pt x="16893" y="76342"/>
                    <a:pt x="17093" y="76342"/>
                    <a:pt x="17269" y="76292"/>
                  </a:cubicBezTo>
                  <a:lnTo>
                    <a:pt x="18422" y="76117"/>
                  </a:lnTo>
                  <a:lnTo>
                    <a:pt x="19575" y="76067"/>
                  </a:lnTo>
                  <a:lnTo>
                    <a:pt x="20151" y="76041"/>
                  </a:lnTo>
                  <a:lnTo>
                    <a:pt x="30377" y="76041"/>
                  </a:lnTo>
                  <a:lnTo>
                    <a:pt x="31078" y="76016"/>
                  </a:lnTo>
                  <a:lnTo>
                    <a:pt x="32457" y="75941"/>
                  </a:lnTo>
                  <a:lnTo>
                    <a:pt x="33860" y="75716"/>
                  </a:lnTo>
                  <a:cubicBezTo>
                    <a:pt x="34086" y="75691"/>
                    <a:pt x="34312" y="75665"/>
                    <a:pt x="34537" y="75615"/>
                  </a:cubicBezTo>
                  <a:lnTo>
                    <a:pt x="35214" y="75440"/>
                  </a:lnTo>
                  <a:cubicBezTo>
                    <a:pt x="37043" y="75039"/>
                    <a:pt x="38773" y="74287"/>
                    <a:pt x="40402" y="73410"/>
                  </a:cubicBezTo>
                  <a:lnTo>
                    <a:pt x="41605" y="72683"/>
                  </a:lnTo>
                  <a:cubicBezTo>
                    <a:pt x="41981" y="72432"/>
                    <a:pt x="42357" y="72132"/>
                    <a:pt x="42733" y="71856"/>
                  </a:cubicBezTo>
                  <a:lnTo>
                    <a:pt x="43284" y="71430"/>
                  </a:lnTo>
                  <a:cubicBezTo>
                    <a:pt x="43460" y="71280"/>
                    <a:pt x="43635" y="71129"/>
                    <a:pt x="43810" y="70979"/>
                  </a:cubicBezTo>
                  <a:cubicBezTo>
                    <a:pt x="44161" y="70653"/>
                    <a:pt x="44512" y="70352"/>
                    <a:pt x="44838" y="70026"/>
                  </a:cubicBezTo>
                  <a:cubicBezTo>
                    <a:pt x="46116" y="68673"/>
                    <a:pt x="47269" y="67194"/>
                    <a:pt x="48171" y="65565"/>
                  </a:cubicBezTo>
                  <a:cubicBezTo>
                    <a:pt x="48422" y="65164"/>
                    <a:pt x="48597" y="64738"/>
                    <a:pt x="48798" y="64312"/>
                  </a:cubicBezTo>
                  <a:lnTo>
                    <a:pt x="49099" y="63685"/>
                  </a:lnTo>
                  <a:cubicBezTo>
                    <a:pt x="49199" y="63485"/>
                    <a:pt x="49274" y="63259"/>
                    <a:pt x="49349" y="63034"/>
                  </a:cubicBezTo>
                  <a:lnTo>
                    <a:pt x="49825" y="61731"/>
                  </a:lnTo>
                  <a:lnTo>
                    <a:pt x="50176" y="60377"/>
                  </a:lnTo>
                  <a:cubicBezTo>
                    <a:pt x="50252" y="60152"/>
                    <a:pt x="50302" y="59926"/>
                    <a:pt x="50352" y="59675"/>
                  </a:cubicBezTo>
                  <a:lnTo>
                    <a:pt x="50452" y="58999"/>
                  </a:lnTo>
                  <a:cubicBezTo>
                    <a:pt x="50527" y="58548"/>
                    <a:pt x="50602" y="58071"/>
                    <a:pt x="50653" y="57620"/>
                  </a:cubicBezTo>
                  <a:cubicBezTo>
                    <a:pt x="50703" y="56693"/>
                    <a:pt x="50778" y="55716"/>
                    <a:pt x="50753" y="54888"/>
                  </a:cubicBez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53" y="49801"/>
                  </a:lnTo>
                  <a:lnTo>
                    <a:pt x="50828" y="48648"/>
                  </a:lnTo>
                  <a:lnTo>
                    <a:pt x="50828" y="48372"/>
                  </a:lnTo>
                  <a:lnTo>
                    <a:pt x="50878" y="48071"/>
                  </a:lnTo>
                  <a:lnTo>
                    <a:pt x="50978" y="47495"/>
                  </a:lnTo>
                  <a:cubicBezTo>
                    <a:pt x="51054" y="46743"/>
                    <a:pt x="51279" y="45991"/>
                    <a:pt x="51455" y="45239"/>
                  </a:cubicBezTo>
                  <a:cubicBezTo>
                    <a:pt x="51555" y="44863"/>
                    <a:pt x="51730" y="44512"/>
                    <a:pt x="51830" y="44162"/>
                  </a:cubicBezTo>
                  <a:lnTo>
                    <a:pt x="52031" y="43610"/>
                  </a:lnTo>
                  <a:cubicBezTo>
                    <a:pt x="52106" y="43435"/>
                    <a:pt x="52206" y="43259"/>
                    <a:pt x="52282" y="43084"/>
                  </a:cubicBezTo>
                  <a:lnTo>
                    <a:pt x="52783" y="42056"/>
                  </a:lnTo>
                  <a:lnTo>
                    <a:pt x="53384" y="41054"/>
                  </a:lnTo>
                  <a:cubicBezTo>
                    <a:pt x="53485" y="40903"/>
                    <a:pt x="53585" y="40728"/>
                    <a:pt x="53685" y="40578"/>
                  </a:cubicBezTo>
                  <a:lnTo>
                    <a:pt x="54036" y="40101"/>
                  </a:lnTo>
                  <a:cubicBezTo>
                    <a:pt x="54287" y="39801"/>
                    <a:pt x="54487" y="39475"/>
                    <a:pt x="54738" y="39199"/>
                  </a:cubicBezTo>
                  <a:lnTo>
                    <a:pt x="55540" y="38322"/>
                  </a:lnTo>
                  <a:cubicBezTo>
                    <a:pt x="55790" y="38046"/>
                    <a:pt x="56091" y="37796"/>
                    <a:pt x="56367" y="37545"/>
                  </a:cubicBezTo>
                  <a:cubicBezTo>
                    <a:pt x="56918" y="36994"/>
                    <a:pt x="57570" y="36568"/>
                    <a:pt x="58171" y="36091"/>
                  </a:cubicBezTo>
                  <a:lnTo>
                    <a:pt x="59174" y="35490"/>
                  </a:lnTo>
                  <a:cubicBezTo>
                    <a:pt x="59349" y="35390"/>
                    <a:pt x="59500" y="35289"/>
                    <a:pt x="59675" y="35214"/>
                  </a:cubicBezTo>
                  <a:lnTo>
                    <a:pt x="60201" y="34964"/>
                  </a:lnTo>
                  <a:cubicBezTo>
                    <a:pt x="61555" y="34237"/>
                    <a:pt x="63059" y="33811"/>
                    <a:pt x="64562" y="33510"/>
                  </a:cubicBezTo>
                  <a:lnTo>
                    <a:pt x="65715" y="33334"/>
                  </a:lnTo>
                  <a:cubicBezTo>
                    <a:pt x="66091" y="33284"/>
                    <a:pt x="66492" y="33284"/>
                    <a:pt x="66868" y="33259"/>
                  </a:cubicBezTo>
                  <a:cubicBezTo>
                    <a:pt x="67304" y="33214"/>
                    <a:pt x="67803" y="33205"/>
                    <a:pt x="68317" y="33205"/>
                  </a:cubicBezTo>
                  <a:cubicBezTo>
                    <a:pt x="68660" y="33205"/>
                    <a:pt x="69009" y="33209"/>
                    <a:pt x="69349" y="33209"/>
                  </a:cubicBezTo>
                  <a:lnTo>
                    <a:pt x="78297" y="33209"/>
                  </a:lnTo>
                  <a:cubicBezTo>
                    <a:pt x="78748" y="33209"/>
                    <a:pt x="79224" y="33184"/>
                    <a:pt x="79675" y="33159"/>
                  </a:cubicBezTo>
                  <a:lnTo>
                    <a:pt x="80377" y="33109"/>
                  </a:lnTo>
                  <a:cubicBezTo>
                    <a:pt x="80603" y="33084"/>
                    <a:pt x="80828" y="33059"/>
                    <a:pt x="81079" y="33009"/>
                  </a:cubicBezTo>
                  <a:lnTo>
                    <a:pt x="82457" y="32808"/>
                  </a:lnTo>
                  <a:lnTo>
                    <a:pt x="83811" y="32457"/>
                  </a:lnTo>
                  <a:cubicBezTo>
                    <a:pt x="84036" y="32407"/>
                    <a:pt x="84262" y="32357"/>
                    <a:pt x="84487" y="32282"/>
                  </a:cubicBezTo>
                  <a:lnTo>
                    <a:pt x="85139" y="32031"/>
                  </a:lnTo>
                  <a:cubicBezTo>
                    <a:pt x="86918" y="31455"/>
                    <a:pt x="88547" y="30527"/>
                    <a:pt x="90101" y="29500"/>
                  </a:cubicBezTo>
                  <a:lnTo>
                    <a:pt x="91204" y="28648"/>
                  </a:lnTo>
                  <a:cubicBezTo>
                    <a:pt x="91580" y="28347"/>
                    <a:pt x="91906" y="28021"/>
                    <a:pt x="92257" y="27720"/>
                  </a:cubicBezTo>
                  <a:lnTo>
                    <a:pt x="92783" y="27244"/>
                  </a:lnTo>
                  <a:lnTo>
                    <a:pt x="93234" y="26743"/>
                  </a:lnTo>
                  <a:cubicBezTo>
                    <a:pt x="93560" y="26392"/>
                    <a:pt x="93886" y="26066"/>
                    <a:pt x="94162" y="25690"/>
                  </a:cubicBezTo>
                  <a:cubicBezTo>
                    <a:pt x="94738" y="24938"/>
                    <a:pt x="95314" y="24212"/>
                    <a:pt x="95766" y="23410"/>
                  </a:cubicBezTo>
                  <a:cubicBezTo>
                    <a:pt x="96292" y="22633"/>
                    <a:pt x="96668" y="21755"/>
                    <a:pt x="97069" y="20928"/>
                  </a:cubicBezTo>
                  <a:cubicBezTo>
                    <a:pt x="97244" y="20502"/>
                    <a:pt x="97395" y="20051"/>
                    <a:pt x="97570" y="19625"/>
                  </a:cubicBezTo>
                  <a:lnTo>
                    <a:pt x="97796" y="18973"/>
                  </a:lnTo>
                  <a:cubicBezTo>
                    <a:pt x="97871" y="18748"/>
                    <a:pt x="97921" y="18522"/>
                    <a:pt x="97971" y="18297"/>
                  </a:cubicBezTo>
                  <a:lnTo>
                    <a:pt x="98322" y="16943"/>
                  </a:lnTo>
                  <a:lnTo>
                    <a:pt x="98522" y="15540"/>
                  </a:lnTo>
                  <a:cubicBezTo>
                    <a:pt x="98573" y="15314"/>
                    <a:pt x="98623" y="15089"/>
                    <a:pt x="98623" y="14863"/>
                  </a:cubicBezTo>
                  <a:lnTo>
                    <a:pt x="98673" y="14161"/>
                  </a:lnTo>
                  <a:cubicBezTo>
                    <a:pt x="98698" y="13710"/>
                    <a:pt x="98723" y="13234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48891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39" y="1"/>
                  </a:moveTo>
                  <a:lnTo>
                    <a:pt x="95439" y="10227"/>
                  </a:lnTo>
                  <a:lnTo>
                    <a:pt x="95439" y="12783"/>
                  </a:lnTo>
                  <a:cubicBezTo>
                    <a:pt x="95439" y="13259"/>
                    <a:pt x="95389" y="13785"/>
                    <a:pt x="95364" y="14287"/>
                  </a:cubicBezTo>
                  <a:lnTo>
                    <a:pt x="95339" y="15064"/>
                  </a:lnTo>
                  <a:cubicBezTo>
                    <a:pt x="95314" y="15314"/>
                    <a:pt x="95264" y="15590"/>
                    <a:pt x="95214" y="15841"/>
                  </a:cubicBezTo>
                  <a:lnTo>
                    <a:pt x="94988" y="17369"/>
                  </a:lnTo>
                  <a:cubicBezTo>
                    <a:pt x="94863" y="17871"/>
                    <a:pt x="94738" y="18372"/>
                    <a:pt x="94612" y="18873"/>
                  </a:cubicBezTo>
                  <a:cubicBezTo>
                    <a:pt x="94537" y="19099"/>
                    <a:pt x="94487" y="19349"/>
                    <a:pt x="94412" y="19600"/>
                  </a:cubicBezTo>
                  <a:lnTo>
                    <a:pt x="94136" y="20327"/>
                  </a:lnTo>
                  <a:cubicBezTo>
                    <a:pt x="93961" y="20828"/>
                    <a:pt x="93810" y="21304"/>
                    <a:pt x="93585" y="21780"/>
                  </a:cubicBezTo>
                  <a:cubicBezTo>
                    <a:pt x="93159" y="22708"/>
                    <a:pt x="92733" y="23660"/>
                    <a:pt x="92156" y="24512"/>
                  </a:cubicBezTo>
                  <a:cubicBezTo>
                    <a:pt x="91655" y="25415"/>
                    <a:pt x="91028" y="26217"/>
                    <a:pt x="90402" y="27044"/>
                  </a:cubicBezTo>
                  <a:cubicBezTo>
                    <a:pt x="90076" y="27445"/>
                    <a:pt x="89725" y="27821"/>
                    <a:pt x="89374" y="28197"/>
                  </a:cubicBezTo>
                  <a:lnTo>
                    <a:pt x="88848" y="28773"/>
                  </a:lnTo>
                  <a:lnTo>
                    <a:pt x="88271" y="29299"/>
                  </a:lnTo>
                  <a:cubicBezTo>
                    <a:pt x="87895" y="29625"/>
                    <a:pt x="87520" y="30001"/>
                    <a:pt x="87119" y="30327"/>
                  </a:cubicBezTo>
                  <a:lnTo>
                    <a:pt x="85890" y="31254"/>
                  </a:lnTo>
                  <a:cubicBezTo>
                    <a:pt x="84211" y="32407"/>
                    <a:pt x="82382" y="33410"/>
                    <a:pt x="80427" y="34061"/>
                  </a:cubicBezTo>
                  <a:lnTo>
                    <a:pt x="79700" y="34337"/>
                  </a:lnTo>
                  <a:cubicBezTo>
                    <a:pt x="79449" y="34412"/>
                    <a:pt x="79199" y="34462"/>
                    <a:pt x="78948" y="34537"/>
                  </a:cubicBezTo>
                  <a:lnTo>
                    <a:pt x="77444" y="34913"/>
                  </a:lnTo>
                  <a:lnTo>
                    <a:pt x="75915" y="35139"/>
                  </a:lnTo>
                  <a:cubicBezTo>
                    <a:pt x="75665" y="35189"/>
                    <a:pt x="75414" y="35239"/>
                    <a:pt x="75138" y="35264"/>
                  </a:cubicBezTo>
                  <a:lnTo>
                    <a:pt x="74387" y="35289"/>
                  </a:lnTo>
                  <a:cubicBezTo>
                    <a:pt x="73885" y="35314"/>
                    <a:pt x="73334" y="35339"/>
                    <a:pt x="72858" y="35365"/>
                  </a:cubicBezTo>
                  <a:lnTo>
                    <a:pt x="63910" y="35365"/>
                  </a:lnTo>
                  <a:cubicBezTo>
                    <a:pt x="63497" y="35365"/>
                    <a:pt x="63052" y="35358"/>
                    <a:pt x="62635" y="35358"/>
                  </a:cubicBezTo>
                  <a:cubicBezTo>
                    <a:pt x="62219" y="35358"/>
                    <a:pt x="61830" y="35365"/>
                    <a:pt x="61529" y="35390"/>
                  </a:cubicBezTo>
                  <a:cubicBezTo>
                    <a:pt x="61179" y="35440"/>
                    <a:pt x="60853" y="35415"/>
                    <a:pt x="60527" y="35465"/>
                  </a:cubicBezTo>
                  <a:lnTo>
                    <a:pt x="59524" y="35615"/>
                  </a:lnTo>
                  <a:cubicBezTo>
                    <a:pt x="58196" y="35891"/>
                    <a:pt x="56893" y="36267"/>
                    <a:pt x="55715" y="36893"/>
                  </a:cubicBezTo>
                  <a:lnTo>
                    <a:pt x="55239" y="37094"/>
                  </a:lnTo>
                  <a:cubicBezTo>
                    <a:pt x="55088" y="37169"/>
                    <a:pt x="54963" y="37269"/>
                    <a:pt x="54813" y="37344"/>
                  </a:cubicBezTo>
                  <a:lnTo>
                    <a:pt x="53935" y="37871"/>
                  </a:lnTo>
                  <a:cubicBezTo>
                    <a:pt x="53434" y="38297"/>
                    <a:pt x="52833" y="38648"/>
                    <a:pt x="52356" y="39124"/>
                  </a:cubicBezTo>
                  <a:cubicBezTo>
                    <a:pt x="52131" y="39375"/>
                    <a:pt x="51855" y="39575"/>
                    <a:pt x="51630" y="39826"/>
                  </a:cubicBezTo>
                  <a:lnTo>
                    <a:pt x="50953" y="40578"/>
                  </a:lnTo>
                  <a:cubicBezTo>
                    <a:pt x="50727" y="40828"/>
                    <a:pt x="50552" y="41104"/>
                    <a:pt x="50326" y="41380"/>
                  </a:cubicBezTo>
                  <a:lnTo>
                    <a:pt x="50026" y="41781"/>
                  </a:lnTo>
                  <a:cubicBezTo>
                    <a:pt x="49925" y="41906"/>
                    <a:pt x="49850" y="42056"/>
                    <a:pt x="49750" y="42207"/>
                  </a:cubicBezTo>
                  <a:lnTo>
                    <a:pt x="49224" y="43059"/>
                  </a:lnTo>
                  <a:lnTo>
                    <a:pt x="48798" y="43986"/>
                  </a:lnTo>
                  <a:cubicBezTo>
                    <a:pt x="48722" y="44137"/>
                    <a:pt x="48647" y="44287"/>
                    <a:pt x="48572" y="44437"/>
                  </a:cubicBezTo>
                  <a:lnTo>
                    <a:pt x="48422" y="44913"/>
                  </a:lnTo>
                  <a:cubicBezTo>
                    <a:pt x="48296" y="45239"/>
                    <a:pt x="48171" y="45540"/>
                    <a:pt x="48071" y="45866"/>
                  </a:cubicBezTo>
                  <a:cubicBezTo>
                    <a:pt x="47920" y="46517"/>
                    <a:pt x="47720" y="47169"/>
                    <a:pt x="47645" y="47821"/>
                  </a:cubicBezTo>
                  <a:lnTo>
                    <a:pt x="47569" y="48322"/>
                  </a:lnTo>
                  <a:lnTo>
                    <a:pt x="47544" y="48573"/>
                  </a:lnTo>
                  <a:lnTo>
                    <a:pt x="47519" y="48823"/>
                  </a:lnTo>
                  <a:lnTo>
                    <a:pt x="47469" y="49851"/>
                  </a:ln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891"/>
                  </a:lnTo>
                  <a:lnTo>
                    <a:pt x="47444" y="56267"/>
                  </a:lnTo>
                  <a:lnTo>
                    <a:pt x="47344" y="57821"/>
                  </a:lnTo>
                  <a:cubicBezTo>
                    <a:pt x="47319" y="58322"/>
                    <a:pt x="47219" y="58823"/>
                    <a:pt x="47143" y="59350"/>
                  </a:cubicBezTo>
                  <a:lnTo>
                    <a:pt x="47018" y="60102"/>
                  </a:lnTo>
                  <a:cubicBezTo>
                    <a:pt x="46968" y="60352"/>
                    <a:pt x="46893" y="60603"/>
                    <a:pt x="46843" y="60853"/>
                  </a:cubicBezTo>
                  <a:lnTo>
                    <a:pt x="46442" y="62357"/>
                  </a:lnTo>
                  <a:lnTo>
                    <a:pt x="45915" y="63811"/>
                  </a:lnTo>
                  <a:cubicBezTo>
                    <a:pt x="45840" y="64061"/>
                    <a:pt x="45740" y="64287"/>
                    <a:pt x="45640" y="64538"/>
                  </a:cubicBezTo>
                  <a:lnTo>
                    <a:pt x="45314" y="65239"/>
                  </a:lnTo>
                  <a:cubicBezTo>
                    <a:pt x="45088" y="65691"/>
                    <a:pt x="44888" y="66167"/>
                    <a:pt x="44612" y="66618"/>
                  </a:cubicBezTo>
                  <a:cubicBezTo>
                    <a:pt x="43610" y="68422"/>
                    <a:pt x="42356" y="70051"/>
                    <a:pt x="40928" y="71530"/>
                  </a:cubicBezTo>
                  <a:cubicBezTo>
                    <a:pt x="40552" y="71906"/>
                    <a:pt x="40176" y="72232"/>
                    <a:pt x="39775" y="72583"/>
                  </a:cubicBezTo>
                  <a:cubicBezTo>
                    <a:pt x="39599" y="72758"/>
                    <a:pt x="39399" y="72934"/>
                    <a:pt x="39198" y="73084"/>
                  </a:cubicBezTo>
                  <a:lnTo>
                    <a:pt x="38597" y="73560"/>
                  </a:lnTo>
                  <a:cubicBezTo>
                    <a:pt x="38171" y="73861"/>
                    <a:pt x="37770" y="74187"/>
                    <a:pt x="37344" y="74462"/>
                  </a:cubicBezTo>
                  <a:lnTo>
                    <a:pt x="36015" y="75264"/>
                  </a:lnTo>
                  <a:cubicBezTo>
                    <a:pt x="34211" y="76242"/>
                    <a:pt x="32306" y="77094"/>
                    <a:pt x="30276" y="77520"/>
                  </a:cubicBezTo>
                  <a:lnTo>
                    <a:pt x="29524" y="77721"/>
                  </a:lnTo>
                  <a:cubicBezTo>
                    <a:pt x="29274" y="77771"/>
                    <a:pt x="29023" y="77796"/>
                    <a:pt x="28772" y="77846"/>
                  </a:cubicBezTo>
                  <a:lnTo>
                    <a:pt x="27244" y="78072"/>
                  </a:lnTo>
                  <a:lnTo>
                    <a:pt x="25715" y="78147"/>
                  </a:lnTo>
                  <a:lnTo>
                    <a:pt x="24938" y="78197"/>
                  </a:lnTo>
                  <a:lnTo>
                    <a:pt x="14712" y="78197"/>
                  </a:lnTo>
                  <a:lnTo>
                    <a:pt x="14211" y="78222"/>
                  </a:lnTo>
                  <a:lnTo>
                    <a:pt x="13183" y="78272"/>
                  </a:lnTo>
                  <a:lnTo>
                    <a:pt x="12206" y="78422"/>
                  </a:lnTo>
                  <a:cubicBezTo>
                    <a:pt x="12030" y="78447"/>
                    <a:pt x="11855" y="78473"/>
                    <a:pt x="11705" y="78498"/>
                  </a:cubicBezTo>
                  <a:lnTo>
                    <a:pt x="11203" y="78623"/>
                  </a:lnTo>
                  <a:cubicBezTo>
                    <a:pt x="10878" y="78723"/>
                    <a:pt x="10552" y="78773"/>
                    <a:pt x="10226" y="78874"/>
                  </a:cubicBezTo>
                  <a:cubicBezTo>
                    <a:pt x="9599" y="79124"/>
                    <a:pt x="8973" y="79325"/>
                    <a:pt x="8371" y="79650"/>
                  </a:cubicBezTo>
                  <a:lnTo>
                    <a:pt x="7920" y="79851"/>
                  </a:lnTo>
                  <a:lnTo>
                    <a:pt x="7695" y="79976"/>
                  </a:lnTo>
                  <a:lnTo>
                    <a:pt x="7469" y="80102"/>
                  </a:lnTo>
                  <a:lnTo>
                    <a:pt x="6617" y="80628"/>
                  </a:lnTo>
                  <a:cubicBezTo>
                    <a:pt x="6316" y="80803"/>
                    <a:pt x="6065" y="81029"/>
                    <a:pt x="5790" y="81229"/>
                  </a:cubicBezTo>
                  <a:lnTo>
                    <a:pt x="5389" y="81530"/>
                  </a:lnTo>
                  <a:cubicBezTo>
                    <a:pt x="5263" y="81630"/>
                    <a:pt x="5138" y="81756"/>
                    <a:pt x="5013" y="81856"/>
                  </a:cubicBezTo>
                  <a:cubicBezTo>
                    <a:pt x="4762" y="82082"/>
                    <a:pt x="4512" y="82307"/>
                    <a:pt x="4261" y="82533"/>
                  </a:cubicBezTo>
                  <a:lnTo>
                    <a:pt x="3584" y="83285"/>
                  </a:lnTo>
                  <a:cubicBezTo>
                    <a:pt x="2732" y="84312"/>
                    <a:pt x="1930" y="85440"/>
                    <a:pt x="1404" y="86668"/>
                  </a:cubicBezTo>
                  <a:lnTo>
                    <a:pt x="1178" y="87119"/>
                  </a:lnTo>
                  <a:cubicBezTo>
                    <a:pt x="1103" y="87270"/>
                    <a:pt x="1053" y="87445"/>
                    <a:pt x="1003" y="87595"/>
                  </a:cubicBezTo>
                  <a:lnTo>
                    <a:pt x="652" y="88548"/>
                  </a:lnTo>
                  <a:lnTo>
                    <a:pt x="401" y="89525"/>
                  </a:lnTo>
                  <a:cubicBezTo>
                    <a:pt x="376" y="89676"/>
                    <a:pt x="301" y="89851"/>
                    <a:pt x="276" y="90001"/>
                  </a:cubicBezTo>
                  <a:lnTo>
                    <a:pt x="201" y="90503"/>
                  </a:lnTo>
                  <a:cubicBezTo>
                    <a:pt x="176" y="90854"/>
                    <a:pt x="100" y="91179"/>
                    <a:pt x="75" y="91505"/>
                  </a:cubicBezTo>
                  <a:lnTo>
                    <a:pt x="25" y="92533"/>
                  </a:lnTo>
                  <a:lnTo>
                    <a:pt x="0" y="92783"/>
                  </a:lnTo>
                  <a:lnTo>
                    <a:pt x="0" y="92909"/>
                  </a:lnTo>
                  <a:lnTo>
                    <a:pt x="0" y="93059"/>
                  </a:lnTo>
                  <a:lnTo>
                    <a:pt x="0" y="93711"/>
                  </a:lnTo>
                  <a:lnTo>
                    <a:pt x="0" y="94989"/>
                  </a:lnTo>
                  <a:lnTo>
                    <a:pt x="0" y="100077"/>
                  </a:lnTo>
                  <a:lnTo>
                    <a:pt x="3283" y="100077"/>
                  </a:lnTo>
                  <a:lnTo>
                    <a:pt x="3283" y="94989"/>
                  </a:lnTo>
                  <a:lnTo>
                    <a:pt x="3283" y="93711"/>
                  </a:lnTo>
                  <a:lnTo>
                    <a:pt x="3283" y="93059"/>
                  </a:lnTo>
                  <a:lnTo>
                    <a:pt x="3283" y="92909"/>
                  </a:lnTo>
                  <a:lnTo>
                    <a:pt x="3283" y="92808"/>
                  </a:lnTo>
                  <a:lnTo>
                    <a:pt x="3309" y="92608"/>
                  </a:lnTo>
                  <a:cubicBezTo>
                    <a:pt x="3309" y="92332"/>
                    <a:pt x="3334" y="92082"/>
                    <a:pt x="3334" y="91806"/>
                  </a:cubicBezTo>
                  <a:cubicBezTo>
                    <a:pt x="3359" y="91555"/>
                    <a:pt x="3409" y="91305"/>
                    <a:pt x="3459" y="91029"/>
                  </a:cubicBezTo>
                  <a:lnTo>
                    <a:pt x="3509" y="90653"/>
                  </a:lnTo>
                  <a:cubicBezTo>
                    <a:pt x="3509" y="90528"/>
                    <a:pt x="3559" y="90402"/>
                    <a:pt x="3609" y="90277"/>
                  </a:cubicBezTo>
                  <a:cubicBezTo>
                    <a:pt x="3659" y="90026"/>
                    <a:pt x="3735" y="89776"/>
                    <a:pt x="3785" y="89525"/>
                  </a:cubicBezTo>
                  <a:cubicBezTo>
                    <a:pt x="3885" y="89275"/>
                    <a:pt x="3985" y="89024"/>
                    <a:pt x="4060" y="88773"/>
                  </a:cubicBezTo>
                  <a:cubicBezTo>
                    <a:pt x="4111" y="88648"/>
                    <a:pt x="4136" y="88523"/>
                    <a:pt x="4186" y="88422"/>
                  </a:cubicBezTo>
                  <a:lnTo>
                    <a:pt x="4361" y="88072"/>
                  </a:lnTo>
                  <a:cubicBezTo>
                    <a:pt x="4787" y="87094"/>
                    <a:pt x="5389" y="86242"/>
                    <a:pt x="6065" y="85440"/>
                  </a:cubicBezTo>
                  <a:cubicBezTo>
                    <a:pt x="6241" y="85239"/>
                    <a:pt x="6416" y="85064"/>
                    <a:pt x="6592" y="84864"/>
                  </a:cubicBezTo>
                  <a:lnTo>
                    <a:pt x="7168" y="84312"/>
                  </a:lnTo>
                  <a:cubicBezTo>
                    <a:pt x="7268" y="84237"/>
                    <a:pt x="7369" y="84137"/>
                    <a:pt x="7469" y="84062"/>
                  </a:cubicBezTo>
                  <a:lnTo>
                    <a:pt x="7795" y="83836"/>
                  </a:lnTo>
                  <a:cubicBezTo>
                    <a:pt x="7995" y="83686"/>
                    <a:pt x="8196" y="83485"/>
                    <a:pt x="8421" y="83360"/>
                  </a:cubicBezTo>
                  <a:cubicBezTo>
                    <a:pt x="8647" y="83234"/>
                    <a:pt x="8872" y="83084"/>
                    <a:pt x="9098" y="82959"/>
                  </a:cubicBezTo>
                  <a:lnTo>
                    <a:pt x="9248" y="82859"/>
                  </a:lnTo>
                  <a:lnTo>
                    <a:pt x="9424" y="82758"/>
                  </a:lnTo>
                  <a:lnTo>
                    <a:pt x="9800" y="82608"/>
                  </a:lnTo>
                  <a:cubicBezTo>
                    <a:pt x="10251" y="82332"/>
                    <a:pt x="10752" y="82207"/>
                    <a:pt x="11228" y="82006"/>
                  </a:cubicBezTo>
                  <a:cubicBezTo>
                    <a:pt x="11479" y="81931"/>
                    <a:pt x="11730" y="81881"/>
                    <a:pt x="11980" y="81806"/>
                  </a:cubicBezTo>
                  <a:lnTo>
                    <a:pt x="12356" y="81706"/>
                  </a:lnTo>
                  <a:cubicBezTo>
                    <a:pt x="12482" y="81681"/>
                    <a:pt x="12632" y="81681"/>
                    <a:pt x="12757" y="81656"/>
                  </a:cubicBezTo>
                  <a:cubicBezTo>
                    <a:pt x="13008" y="81605"/>
                    <a:pt x="13258" y="81580"/>
                    <a:pt x="13534" y="81530"/>
                  </a:cubicBezTo>
                  <a:cubicBezTo>
                    <a:pt x="13785" y="81530"/>
                    <a:pt x="14060" y="81505"/>
                    <a:pt x="14311" y="81505"/>
                  </a:cubicBezTo>
                  <a:lnTo>
                    <a:pt x="14712" y="81480"/>
                  </a:lnTo>
                  <a:lnTo>
                    <a:pt x="24938" y="81480"/>
                  </a:lnTo>
                  <a:lnTo>
                    <a:pt x="25815" y="81430"/>
                  </a:lnTo>
                  <a:lnTo>
                    <a:pt x="27569" y="81330"/>
                  </a:lnTo>
                  <a:cubicBezTo>
                    <a:pt x="28146" y="81255"/>
                    <a:pt x="28747" y="81179"/>
                    <a:pt x="29324" y="81079"/>
                  </a:cubicBezTo>
                  <a:cubicBezTo>
                    <a:pt x="29624" y="81029"/>
                    <a:pt x="29900" y="80979"/>
                    <a:pt x="30201" y="80929"/>
                  </a:cubicBezTo>
                  <a:lnTo>
                    <a:pt x="31053" y="80728"/>
                  </a:lnTo>
                  <a:cubicBezTo>
                    <a:pt x="33384" y="80202"/>
                    <a:pt x="35564" y="79249"/>
                    <a:pt x="37645" y="78122"/>
                  </a:cubicBezTo>
                  <a:lnTo>
                    <a:pt x="39148" y="77194"/>
                  </a:lnTo>
                  <a:cubicBezTo>
                    <a:pt x="39650" y="76894"/>
                    <a:pt x="40101" y="76518"/>
                    <a:pt x="40577" y="76167"/>
                  </a:cubicBezTo>
                  <a:lnTo>
                    <a:pt x="41279" y="75640"/>
                  </a:lnTo>
                  <a:cubicBezTo>
                    <a:pt x="41529" y="75440"/>
                    <a:pt x="41730" y="75239"/>
                    <a:pt x="41955" y="75039"/>
                  </a:cubicBezTo>
                  <a:cubicBezTo>
                    <a:pt x="42381" y="74663"/>
                    <a:pt x="42833" y="74262"/>
                    <a:pt x="43259" y="73861"/>
                  </a:cubicBezTo>
                  <a:cubicBezTo>
                    <a:pt x="44888" y="72157"/>
                    <a:pt x="46341" y="70277"/>
                    <a:pt x="47494" y="68222"/>
                  </a:cubicBezTo>
                  <a:cubicBezTo>
                    <a:pt x="47795" y="67696"/>
                    <a:pt x="48021" y="67169"/>
                    <a:pt x="48296" y="66618"/>
                  </a:cubicBezTo>
                  <a:lnTo>
                    <a:pt x="48672" y="65816"/>
                  </a:lnTo>
                  <a:cubicBezTo>
                    <a:pt x="48772" y="65565"/>
                    <a:pt x="48873" y="65264"/>
                    <a:pt x="48973" y="64989"/>
                  </a:cubicBezTo>
                  <a:cubicBezTo>
                    <a:pt x="49199" y="64437"/>
                    <a:pt x="49399" y="63886"/>
                    <a:pt x="49574" y="63335"/>
                  </a:cubicBezTo>
                  <a:lnTo>
                    <a:pt x="50026" y="61605"/>
                  </a:lnTo>
                  <a:cubicBezTo>
                    <a:pt x="50101" y="61330"/>
                    <a:pt x="50176" y="61054"/>
                    <a:pt x="50226" y="60753"/>
                  </a:cubicBezTo>
                  <a:lnTo>
                    <a:pt x="50376" y="59876"/>
                  </a:lnTo>
                  <a:cubicBezTo>
                    <a:pt x="50452" y="59299"/>
                    <a:pt x="50577" y="58698"/>
                    <a:pt x="50627" y="58122"/>
                  </a:cubicBezTo>
                  <a:lnTo>
                    <a:pt x="50702" y="56367"/>
                  </a:lnTo>
                  <a:lnTo>
                    <a:pt x="50727" y="55916"/>
                  </a:lnTo>
                  <a:lnTo>
                    <a:pt x="50752" y="55690"/>
                  </a:lnTo>
                  <a:lnTo>
                    <a:pt x="50752" y="55540"/>
                  </a:lnTo>
                  <a:lnTo>
                    <a:pt x="50752" y="54888"/>
                  </a:lnTo>
                  <a:lnTo>
                    <a:pt x="50752" y="52332"/>
                  </a:lnTo>
                  <a:lnTo>
                    <a:pt x="50752" y="51054"/>
                  </a:lnTo>
                  <a:lnTo>
                    <a:pt x="50752" y="50427"/>
                  </a:lnTo>
                  <a:lnTo>
                    <a:pt x="50752" y="50101"/>
                  </a:lnTo>
                  <a:lnTo>
                    <a:pt x="50752" y="49901"/>
                  </a:lnTo>
                  <a:cubicBezTo>
                    <a:pt x="50777" y="49625"/>
                    <a:pt x="50777" y="49375"/>
                    <a:pt x="50803" y="49099"/>
                  </a:cubicBezTo>
                  <a:lnTo>
                    <a:pt x="50803" y="48898"/>
                  </a:lnTo>
                  <a:lnTo>
                    <a:pt x="50828" y="48723"/>
                  </a:lnTo>
                  <a:lnTo>
                    <a:pt x="50903" y="48322"/>
                  </a:lnTo>
                  <a:cubicBezTo>
                    <a:pt x="50928" y="47796"/>
                    <a:pt x="51103" y="47319"/>
                    <a:pt x="51229" y="46793"/>
                  </a:cubicBezTo>
                  <a:cubicBezTo>
                    <a:pt x="51279" y="46543"/>
                    <a:pt x="51404" y="46317"/>
                    <a:pt x="51479" y="46066"/>
                  </a:cubicBezTo>
                  <a:lnTo>
                    <a:pt x="51605" y="45690"/>
                  </a:lnTo>
                  <a:cubicBezTo>
                    <a:pt x="51655" y="45565"/>
                    <a:pt x="51730" y="45465"/>
                    <a:pt x="51780" y="45340"/>
                  </a:cubicBezTo>
                  <a:cubicBezTo>
                    <a:pt x="51905" y="45114"/>
                    <a:pt x="52006" y="44863"/>
                    <a:pt x="52106" y="44638"/>
                  </a:cubicBezTo>
                  <a:cubicBezTo>
                    <a:pt x="52256" y="44412"/>
                    <a:pt x="52407" y="44187"/>
                    <a:pt x="52532" y="43961"/>
                  </a:cubicBezTo>
                  <a:cubicBezTo>
                    <a:pt x="52607" y="43861"/>
                    <a:pt x="52657" y="43736"/>
                    <a:pt x="52732" y="43635"/>
                  </a:cubicBezTo>
                  <a:lnTo>
                    <a:pt x="52983" y="43334"/>
                  </a:lnTo>
                  <a:cubicBezTo>
                    <a:pt x="53133" y="43109"/>
                    <a:pt x="53259" y="42883"/>
                    <a:pt x="53459" y="42708"/>
                  </a:cubicBezTo>
                  <a:cubicBezTo>
                    <a:pt x="53635" y="42507"/>
                    <a:pt x="53810" y="42307"/>
                    <a:pt x="53986" y="42106"/>
                  </a:cubicBezTo>
                  <a:cubicBezTo>
                    <a:pt x="54161" y="41906"/>
                    <a:pt x="54361" y="41756"/>
                    <a:pt x="54562" y="41580"/>
                  </a:cubicBezTo>
                  <a:cubicBezTo>
                    <a:pt x="54913" y="41204"/>
                    <a:pt x="55389" y="40928"/>
                    <a:pt x="55790" y="40603"/>
                  </a:cubicBezTo>
                  <a:cubicBezTo>
                    <a:pt x="56016" y="40477"/>
                    <a:pt x="56241" y="40327"/>
                    <a:pt x="56467" y="40202"/>
                  </a:cubicBezTo>
                  <a:cubicBezTo>
                    <a:pt x="56567" y="40126"/>
                    <a:pt x="56667" y="40051"/>
                    <a:pt x="56793" y="40001"/>
                  </a:cubicBezTo>
                  <a:lnTo>
                    <a:pt x="57143" y="39826"/>
                  </a:lnTo>
                  <a:cubicBezTo>
                    <a:pt x="58071" y="39324"/>
                    <a:pt x="59098" y="39049"/>
                    <a:pt x="60101" y="38848"/>
                  </a:cubicBezTo>
                  <a:cubicBezTo>
                    <a:pt x="60377" y="38823"/>
                    <a:pt x="60627" y="38773"/>
                    <a:pt x="60878" y="38723"/>
                  </a:cubicBezTo>
                  <a:cubicBezTo>
                    <a:pt x="61128" y="38673"/>
                    <a:pt x="61404" y="38698"/>
                    <a:pt x="61680" y="38673"/>
                  </a:cubicBezTo>
                  <a:lnTo>
                    <a:pt x="62056" y="38648"/>
                  </a:lnTo>
                  <a:lnTo>
                    <a:pt x="73033" y="38648"/>
                  </a:lnTo>
                  <a:lnTo>
                    <a:pt x="73259" y="38623"/>
                  </a:lnTo>
                  <a:lnTo>
                    <a:pt x="73710" y="38623"/>
                  </a:lnTo>
                  <a:lnTo>
                    <a:pt x="74587" y="38573"/>
                  </a:lnTo>
                  <a:lnTo>
                    <a:pt x="75464" y="38522"/>
                  </a:lnTo>
                  <a:cubicBezTo>
                    <a:pt x="75765" y="38497"/>
                    <a:pt x="76066" y="38447"/>
                    <a:pt x="76342" y="38397"/>
                  </a:cubicBezTo>
                  <a:lnTo>
                    <a:pt x="78096" y="38121"/>
                  </a:lnTo>
                  <a:cubicBezTo>
                    <a:pt x="78672" y="37996"/>
                    <a:pt x="79249" y="37846"/>
                    <a:pt x="79825" y="37695"/>
                  </a:cubicBezTo>
                  <a:cubicBezTo>
                    <a:pt x="80101" y="37620"/>
                    <a:pt x="80402" y="37545"/>
                    <a:pt x="80677" y="37470"/>
                  </a:cubicBezTo>
                  <a:lnTo>
                    <a:pt x="81504" y="37169"/>
                  </a:lnTo>
                  <a:cubicBezTo>
                    <a:pt x="83760" y="36417"/>
                    <a:pt x="85840" y="35264"/>
                    <a:pt x="87795" y="33936"/>
                  </a:cubicBezTo>
                  <a:lnTo>
                    <a:pt x="89199" y="32858"/>
                  </a:lnTo>
                  <a:cubicBezTo>
                    <a:pt x="89650" y="32482"/>
                    <a:pt x="90076" y="32081"/>
                    <a:pt x="90527" y="31680"/>
                  </a:cubicBezTo>
                  <a:lnTo>
                    <a:pt x="91179" y="31104"/>
                  </a:lnTo>
                  <a:lnTo>
                    <a:pt x="91780" y="30452"/>
                  </a:lnTo>
                  <a:cubicBezTo>
                    <a:pt x="92156" y="30001"/>
                    <a:pt x="92582" y="29575"/>
                    <a:pt x="92933" y="29124"/>
                  </a:cubicBezTo>
                  <a:cubicBezTo>
                    <a:pt x="93660" y="28172"/>
                    <a:pt x="94387" y="27244"/>
                    <a:pt x="94963" y="26217"/>
                  </a:cubicBezTo>
                  <a:cubicBezTo>
                    <a:pt x="95615" y="25239"/>
                    <a:pt x="96091" y="24161"/>
                    <a:pt x="96617" y="23084"/>
                  </a:cubicBezTo>
                  <a:cubicBezTo>
                    <a:pt x="96843" y="22532"/>
                    <a:pt x="97043" y="21981"/>
                    <a:pt x="97244" y="21430"/>
                  </a:cubicBezTo>
                  <a:lnTo>
                    <a:pt x="97545" y="20603"/>
                  </a:lnTo>
                  <a:cubicBezTo>
                    <a:pt x="97620" y="20302"/>
                    <a:pt x="97695" y="20026"/>
                    <a:pt x="97770" y="19725"/>
                  </a:cubicBezTo>
                  <a:cubicBezTo>
                    <a:pt x="97921" y="19174"/>
                    <a:pt x="98071" y="18598"/>
                    <a:pt x="98196" y="18021"/>
                  </a:cubicBezTo>
                  <a:lnTo>
                    <a:pt x="98472" y="16267"/>
                  </a:lnTo>
                  <a:cubicBezTo>
                    <a:pt x="98522" y="15966"/>
                    <a:pt x="98572" y="15690"/>
                    <a:pt x="98597" y="15389"/>
                  </a:cubicBezTo>
                  <a:lnTo>
                    <a:pt x="98647" y="14512"/>
                  </a:lnTo>
                  <a:lnTo>
                    <a:pt x="98698" y="13635"/>
                  </a:lnTo>
                  <a:lnTo>
                    <a:pt x="98723" y="13184"/>
                  </a:lnTo>
                  <a:cubicBezTo>
                    <a:pt x="98723" y="13059"/>
                    <a:pt x="98723" y="12858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515829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cubicBezTo>
                    <a:pt x="95440" y="12858"/>
                    <a:pt x="95440" y="13034"/>
                    <a:pt x="95440" y="13184"/>
                  </a:cubicBezTo>
                  <a:lnTo>
                    <a:pt x="95415" y="13610"/>
                  </a:lnTo>
                  <a:lnTo>
                    <a:pt x="95364" y="14462"/>
                  </a:lnTo>
                  <a:lnTo>
                    <a:pt x="95314" y="15314"/>
                  </a:lnTo>
                  <a:cubicBezTo>
                    <a:pt x="95289" y="15590"/>
                    <a:pt x="95239" y="15891"/>
                    <a:pt x="95214" y="16166"/>
                  </a:cubicBezTo>
                  <a:lnTo>
                    <a:pt x="94938" y="17871"/>
                  </a:lnTo>
                  <a:cubicBezTo>
                    <a:pt x="94813" y="18422"/>
                    <a:pt x="94663" y="18973"/>
                    <a:pt x="94512" y="19525"/>
                  </a:cubicBezTo>
                  <a:cubicBezTo>
                    <a:pt x="94437" y="19801"/>
                    <a:pt x="94387" y="20076"/>
                    <a:pt x="94287" y="20352"/>
                  </a:cubicBezTo>
                  <a:lnTo>
                    <a:pt x="94011" y="21179"/>
                  </a:lnTo>
                  <a:cubicBezTo>
                    <a:pt x="93811" y="21705"/>
                    <a:pt x="93610" y="22257"/>
                    <a:pt x="93384" y="22783"/>
                  </a:cubicBezTo>
                  <a:cubicBezTo>
                    <a:pt x="92908" y="23811"/>
                    <a:pt x="92432" y="24863"/>
                    <a:pt x="91806" y="25816"/>
                  </a:cubicBezTo>
                  <a:cubicBezTo>
                    <a:pt x="91229" y="26818"/>
                    <a:pt x="90527" y="27720"/>
                    <a:pt x="89826" y="28623"/>
                  </a:cubicBezTo>
                  <a:cubicBezTo>
                    <a:pt x="89475" y="29074"/>
                    <a:pt x="89074" y="29500"/>
                    <a:pt x="88698" y="29901"/>
                  </a:cubicBezTo>
                  <a:lnTo>
                    <a:pt x="88121" y="30552"/>
                  </a:lnTo>
                  <a:lnTo>
                    <a:pt x="87495" y="31129"/>
                  </a:lnTo>
                  <a:cubicBezTo>
                    <a:pt x="87069" y="31505"/>
                    <a:pt x="86643" y="31906"/>
                    <a:pt x="86191" y="32257"/>
                  </a:cubicBezTo>
                  <a:lnTo>
                    <a:pt x="84838" y="33284"/>
                  </a:lnTo>
                  <a:cubicBezTo>
                    <a:pt x="82958" y="34588"/>
                    <a:pt x="80928" y="35715"/>
                    <a:pt x="78748" y="36442"/>
                  </a:cubicBezTo>
                  <a:lnTo>
                    <a:pt x="77921" y="36718"/>
                  </a:lnTo>
                  <a:cubicBezTo>
                    <a:pt x="77670" y="36793"/>
                    <a:pt x="77369" y="36868"/>
                    <a:pt x="77094" y="36943"/>
                  </a:cubicBezTo>
                  <a:cubicBezTo>
                    <a:pt x="76542" y="37094"/>
                    <a:pt x="75991" y="37244"/>
                    <a:pt x="75440" y="37370"/>
                  </a:cubicBezTo>
                  <a:lnTo>
                    <a:pt x="73735" y="37620"/>
                  </a:lnTo>
                  <a:cubicBezTo>
                    <a:pt x="73460" y="37670"/>
                    <a:pt x="73159" y="37720"/>
                    <a:pt x="72883" y="37745"/>
                  </a:cubicBezTo>
                  <a:lnTo>
                    <a:pt x="72031" y="37796"/>
                  </a:lnTo>
                  <a:lnTo>
                    <a:pt x="71179" y="37846"/>
                  </a:lnTo>
                  <a:lnTo>
                    <a:pt x="70753" y="37846"/>
                  </a:lnTo>
                  <a:cubicBezTo>
                    <a:pt x="70627" y="37871"/>
                    <a:pt x="70427" y="37871"/>
                    <a:pt x="70352" y="37871"/>
                  </a:cubicBezTo>
                  <a:lnTo>
                    <a:pt x="59550" y="37871"/>
                  </a:lnTo>
                  <a:lnTo>
                    <a:pt x="59124" y="37896"/>
                  </a:lnTo>
                  <a:cubicBezTo>
                    <a:pt x="58848" y="37921"/>
                    <a:pt x="58572" y="37921"/>
                    <a:pt x="58297" y="37946"/>
                  </a:cubicBezTo>
                  <a:cubicBezTo>
                    <a:pt x="58021" y="37996"/>
                    <a:pt x="57745" y="38046"/>
                    <a:pt x="57470" y="38071"/>
                  </a:cubicBezTo>
                  <a:cubicBezTo>
                    <a:pt x="56367" y="38297"/>
                    <a:pt x="55289" y="38598"/>
                    <a:pt x="54312" y="39124"/>
                  </a:cubicBezTo>
                  <a:lnTo>
                    <a:pt x="53911" y="39299"/>
                  </a:lnTo>
                  <a:cubicBezTo>
                    <a:pt x="53785" y="39375"/>
                    <a:pt x="53685" y="39450"/>
                    <a:pt x="53560" y="39525"/>
                  </a:cubicBezTo>
                  <a:cubicBezTo>
                    <a:pt x="53334" y="39675"/>
                    <a:pt x="53084" y="39801"/>
                    <a:pt x="52833" y="39951"/>
                  </a:cubicBezTo>
                  <a:cubicBezTo>
                    <a:pt x="52407" y="40302"/>
                    <a:pt x="51931" y="40603"/>
                    <a:pt x="51530" y="41004"/>
                  </a:cubicBezTo>
                  <a:cubicBezTo>
                    <a:pt x="51329" y="41204"/>
                    <a:pt x="51104" y="41355"/>
                    <a:pt x="50928" y="41580"/>
                  </a:cubicBezTo>
                  <a:cubicBezTo>
                    <a:pt x="50728" y="41781"/>
                    <a:pt x="50552" y="41981"/>
                    <a:pt x="50352" y="42207"/>
                  </a:cubicBezTo>
                  <a:cubicBezTo>
                    <a:pt x="50151" y="42407"/>
                    <a:pt x="50026" y="42658"/>
                    <a:pt x="49850" y="42858"/>
                  </a:cubicBezTo>
                  <a:lnTo>
                    <a:pt x="49600" y="43184"/>
                  </a:lnTo>
                  <a:cubicBezTo>
                    <a:pt x="49500" y="43309"/>
                    <a:pt x="49449" y="43435"/>
                    <a:pt x="49374" y="43560"/>
                  </a:cubicBezTo>
                  <a:cubicBezTo>
                    <a:pt x="49224" y="43786"/>
                    <a:pt x="49073" y="44036"/>
                    <a:pt x="48923" y="44262"/>
                  </a:cubicBezTo>
                  <a:cubicBezTo>
                    <a:pt x="48823" y="44512"/>
                    <a:pt x="48698" y="44763"/>
                    <a:pt x="48572" y="45014"/>
                  </a:cubicBezTo>
                  <a:cubicBezTo>
                    <a:pt x="48522" y="45139"/>
                    <a:pt x="48422" y="45264"/>
                    <a:pt x="48397" y="45390"/>
                  </a:cubicBezTo>
                  <a:lnTo>
                    <a:pt x="48246" y="45791"/>
                  </a:lnTo>
                  <a:cubicBezTo>
                    <a:pt x="48171" y="46066"/>
                    <a:pt x="48046" y="46317"/>
                    <a:pt x="47971" y="46568"/>
                  </a:cubicBezTo>
                  <a:cubicBezTo>
                    <a:pt x="47845" y="47119"/>
                    <a:pt x="47670" y="47645"/>
                    <a:pt x="47620" y="48222"/>
                  </a:cubicBezTo>
                  <a:lnTo>
                    <a:pt x="47545" y="48623"/>
                  </a:lnTo>
                  <a:lnTo>
                    <a:pt x="47520" y="48823"/>
                  </a:lnTo>
                  <a:lnTo>
                    <a:pt x="47520" y="49049"/>
                  </a:lnTo>
                  <a:cubicBezTo>
                    <a:pt x="47495" y="49325"/>
                    <a:pt x="47495" y="49600"/>
                    <a:pt x="47469" y="49876"/>
                  </a:cubicBez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916"/>
                  </a:lnTo>
                  <a:lnTo>
                    <a:pt x="47419" y="56342"/>
                  </a:lnTo>
                  <a:lnTo>
                    <a:pt x="47344" y="58046"/>
                  </a:lnTo>
                  <a:cubicBezTo>
                    <a:pt x="47294" y="58623"/>
                    <a:pt x="47194" y="59174"/>
                    <a:pt x="47094" y="59751"/>
                  </a:cubicBezTo>
                  <a:lnTo>
                    <a:pt x="46968" y="60603"/>
                  </a:lnTo>
                  <a:cubicBezTo>
                    <a:pt x="46918" y="60878"/>
                    <a:pt x="46843" y="61154"/>
                    <a:pt x="46768" y="61430"/>
                  </a:cubicBezTo>
                  <a:lnTo>
                    <a:pt x="46342" y="63109"/>
                  </a:lnTo>
                  <a:cubicBezTo>
                    <a:pt x="46141" y="63635"/>
                    <a:pt x="45966" y="64187"/>
                    <a:pt x="45765" y="64713"/>
                  </a:cubicBezTo>
                  <a:cubicBezTo>
                    <a:pt x="45640" y="64989"/>
                    <a:pt x="45565" y="65264"/>
                    <a:pt x="45439" y="65515"/>
                  </a:cubicBezTo>
                  <a:lnTo>
                    <a:pt x="45063" y="66292"/>
                  </a:lnTo>
                  <a:cubicBezTo>
                    <a:pt x="44813" y="66818"/>
                    <a:pt x="44587" y="67345"/>
                    <a:pt x="44312" y="67821"/>
                  </a:cubicBezTo>
                  <a:cubicBezTo>
                    <a:pt x="43184" y="69826"/>
                    <a:pt x="41780" y="71655"/>
                    <a:pt x="40201" y="73310"/>
                  </a:cubicBezTo>
                  <a:cubicBezTo>
                    <a:pt x="39775" y="73711"/>
                    <a:pt x="39349" y="74087"/>
                    <a:pt x="38923" y="74462"/>
                  </a:cubicBezTo>
                  <a:cubicBezTo>
                    <a:pt x="38723" y="74663"/>
                    <a:pt x="38522" y="74863"/>
                    <a:pt x="38296" y="75039"/>
                  </a:cubicBezTo>
                  <a:lnTo>
                    <a:pt x="37595" y="75540"/>
                  </a:lnTo>
                  <a:cubicBezTo>
                    <a:pt x="37144" y="75891"/>
                    <a:pt x="36692" y="76242"/>
                    <a:pt x="36216" y="76543"/>
                  </a:cubicBezTo>
                  <a:lnTo>
                    <a:pt x="34738" y="77445"/>
                  </a:lnTo>
                  <a:cubicBezTo>
                    <a:pt x="32733" y="78548"/>
                    <a:pt x="30602" y="79475"/>
                    <a:pt x="28372" y="79951"/>
                  </a:cubicBezTo>
                  <a:lnTo>
                    <a:pt x="27545" y="80177"/>
                  </a:lnTo>
                  <a:cubicBezTo>
                    <a:pt x="27244" y="80227"/>
                    <a:pt x="26968" y="80277"/>
                    <a:pt x="26692" y="80302"/>
                  </a:cubicBezTo>
                  <a:lnTo>
                    <a:pt x="24988" y="80553"/>
                  </a:lnTo>
                  <a:lnTo>
                    <a:pt x="23284" y="80653"/>
                  </a:lnTo>
                  <a:lnTo>
                    <a:pt x="22432" y="80703"/>
                  </a:lnTo>
                  <a:lnTo>
                    <a:pt x="12206" y="80703"/>
                  </a:lnTo>
                  <a:lnTo>
                    <a:pt x="11780" y="80728"/>
                  </a:lnTo>
                  <a:cubicBezTo>
                    <a:pt x="11504" y="80728"/>
                    <a:pt x="11229" y="80753"/>
                    <a:pt x="10953" y="80753"/>
                  </a:cubicBezTo>
                  <a:cubicBezTo>
                    <a:pt x="10677" y="80803"/>
                    <a:pt x="10402" y="80853"/>
                    <a:pt x="10126" y="80879"/>
                  </a:cubicBezTo>
                  <a:cubicBezTo>
                    <a:pt x="9976" y="80904"/>
                    <a:pt x="9825" y="80929"/>
                    <a:pt x="9700" y="80954"/>
                  </a:cubicBezTo>
                  <a:lnTo>
                    <a:pt x="9299" y="81054"/>
                  </a:lnTo>
                  <a:cubicBezTo>
                    <a:pt x="9023" y="81129"/>
                    <a:pt x="8747" y="81179"/>
                    <a:pt x="8497" y="81280"/>
                  </a:cubicBezTo>
                  <a:cubicBezTo>
                    <a:pt x="7970" y="81480"/>
                    <a:pt x="7444" y="81630"/>
                    <a:pt x="6943" y="81906"/>
                  </a:cubicBezTo>
                  <a:lnTo>
                    <a:pt x="6567" y="82082"/>
                  </a:lnTo>
                  <a:lnTo>
                    <a:pt x="6366" y="82157"/>
                  </a:lnTo>
                  <a:lnTo>
                    <a:pt x="6191" y="82282"/>
                  </a:lnTo>
                  <a:cubicBezTo>
                    <a:pt x="5965" y="82432"/>
                    <a:pt x="5715" y="82583"/>
                    <a:pt x="5489" y="82708"/>
                  </a:cubicBezTo>
                  <a:cubicBezTo>
                    <a:pt x="5239" y="82859"/>
                    <a:pt x="5038" y="83059"/>
                    <a:pt x="4813" y="83209"/>
                  </a:cubicBezTo>
                  <a:lnTo>
                    <a:pt x="4462" y="83460"/>
                  </a:lnTo>
                  <a:cubicBezTo>
                    <a:pt x="4361" y="83535"/>
                    <a:pt x="4261" y="83635"/>
                    <a:pt x="4161" y="83736"/>
                  </a:cubicBezTo>
                  <a:cubicBezTo>
                    <a:pt x="3960" y="83936"/>
                    <a:pt x="3735" y="84112"/>
                    <a:pt x="3534" y="84312"/>
                  </a:cubicBezTo>
                  <a:cubicBezTo>
                    <a:pt x="3359" y="84513"/>
                    <a:pt x="3158" y="84713"/>
                    <a:pt x="2983" y="84939"/>
                  </a:cubicBezTo>
                  <a:cubicBezTo>
                    <a:pt x="2256" y="85791"/>
                    <a:pt x="1605" y="86718"/>
                    <a:pt x="1153" y="87746"/>
                  </a:cubicBezTo>
                  <a:lnTo>
                    <a:pt x="978" y="88097"/>
                  </a:lnTo>
                  <a:cubicBezTo>
                    <a:pt x="903" y="88247"/>
                    <a:pt x="878" y="88372"/>
                    <a:pt x="828" y="88498"/>
                  </a:cubicBezTo>
                  <a:lnTo>
                    <a:pt x="527" y="89275"/>
                  </a:lnTo>
                  <a:cubicBezTo>
                    <a:pt x="477" y="89550"/>
                    <a:pt x="402" y="89826"/>
                    <a:pt x="326" y="90102"/>
                  </a:cubicBezTo>
                  <a:cubicBezTo>
                    <a:pt x="301" y="90227"/>
                    <a:pt x="251" y="90352"/>
                    <a:pt x="226" y="90503"/>
                  </a:cubicBezTo>
                  <a:lnTo>
                    <a:pt x="176" y="90904"/>
                  </a:lnTo>
                  <a:cubicBezTo>
                    <a:pt x="151" y="91179"/>
                    <a:pt x="76" y="91455"/>
                    <a:pt x="51" y="91731"/>
                  </a:cubicBezTo>
                  <a:cubicBezTo>
                    <a:pt x="51" y="92032"/>
                    <a:pt x="26" y="92307"/>
                    <a:pt x="26" y="92583"/>
                  </a:cubicBezTo>
                  <a:lnTo>
                    <a:pt x="1" y="927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284" y="92834"/>
                  </a:lnTo>
                  <a:lnTo>
                    <a:pt x="3284" y="92658"/>
                  </a:lnTo>
                  <a:cubicBezTo>
                    <a:pt x="3309" y="92458"/>
                    <a:pt x="3309" y="92257"/>
                    <a:pt x="3309" y="92057"/>
                  </a:cubicBezTo>
                  <a:cubicBezTo>
                    <a:pt x="3334" y="91831"/>
                    <a:pt x="3384" y="91656"/>
                    <a:pt x="3409" y="91455"/>
                  </a:cubicBezTo>
                  <a:lnTo>
                    <a:pt x="3459" y="91129"/>
                  </a:lnTo>
                  <a:cubicBezTo>
                    <a:pt x="3459" y="91029"/>
                    <a:pt x="3509" y="90954"/>
                    <a:pt x="3534" y="90854"/>
                  </a:cubicBezTo>
                  <a:cubicBezTo>
                    <a:pt x="3585" y="90653"/>
                    <a:pt x="3635" y="90453"/>
                    <a:pt x="3660" y="90252"/>
                  </a:cubicBezTo>
                  <a:cubicBezTo>
                    <a:pt x="3760" y="90077"/>
                    <a:pt x="3835" y="89876"/>
                    <a:pt x="3885" y="89676"/>
                  </a:cubicBezTo>
                  <a:cubicBezTo>
                    <a:pt x="3935" y="89600"/>
                    <a:pt x="3935" y="89500"/>
                    <a:pt x="3986" y="89400"/>
                  </a:cubicBezTo>
                  <a:lnTo>
                    <a:pt x="4136" y="89124"/>
                  </a:lnTo>
                  <a:cubicBezTo>
                    <a:pt x="4437" y="88372"/>
                    <a:pt x="4938" y="87721"/>
                    <a:pt x="5464" y="87069"/>
                  </a:cubicBezTo>
                  <a:cubicBezTo>
                    <a:pt x="5590" y="86919"/>
                    <a:pt x="5740" y="86768"/>
                    <a:pt x="5865" y="86618"/>
                  </a:cubicBezTo>
                  <a:cubicBezTo>
                    <a:pt x="6016" y="86468"/>
                    <a:pt x="6166" y="86342"/>
                    <a:pt x="6316" y="86217"/>
                  </a:cubicBezTo>
                  <a:cubicBezTo>
                    <a:pt x="6392" y="86142"/>
                    <a:pt x="6467" y="86067"/>
                    <a:pt x="6542" y="85991"/>
                  </a:cubicBezTo>
                  <a:lnTo>
                    <a:pt x="6793" y="85816"/>
                  </a:lnTo>
                  <a:cubicBezTo>
                    <a:pt x="6968" y="85691"/>
                    <a:pt x="7118" y="85565"/>
                    <a:pt x="7294" y="85440"/>
                  </a:cubicBezTo>
                  <a:cubicBezTo>
                    <a:pt x="7469" y="85340"/>
                    <a:pt x="7645" y="85239"/>
                    <a:pt x="7820" y="85139"/>
                  </a:cubicBezTo>
                  <a:lnTo>
                    <a:pt x="7945" y="85039"/>
                  </a:lnTo>
                  <a:lnTo>
                    <a:pt x="8096" y="84989"/>
                  </a:lnTo>
                  <a:lnTo>
                    <a:pt x="8372" y="84864"/>
                  </a:lnTo>
                  <a:cubicBezTo>
                    <a:pt x="8722" y="84638"/>
                    <a:pt x="9123" y="84563"/>
                    <a:pt x="9499" y="84387"/>
                  </a:cubicBezTo>
                  <a:cubicBezTo>
                    <a:pt x="9675" y="84337"/>
                    <a:pt x="9875" y="84312"/>
                    <a:pt x="10076" y="84237"/>
                  </a:cubicBezTo>
                  <a:lnTo>
                    <a:pt x="10377" y="84162"/>
                  </a:lnTo>
                  <a:cubicBezTo>
                    <a:pt x="10477" y="84137"/>
                    <a:pt x="10577" y="84137"/>
                    <a:pt x="10677" y="84112"/>
                  </a:cubicBezTo>
                  <a:cubicBezTo>
                    <a:pt x="10878" y="84087"/>
                    <a:pt x="11078" y="84062"/>
                    <a:pt x="11279" y="84011"/>
                  </a:cubicBezTo>
                  <a:lnTo>
                    <a:pt x="11905" y="84011"/>
                  </a:lnTo>
                  <a:lnTo>
                    <a:pt x="12206" y="83961"/>
                  </a:lnTo>
                  <a:lnTo>
                    <a:pt x="22432" y="83961"/>
                  </a:lnTo>
                  <a:lnTo>
                    <a:pt x="23384" y="83936"/>
                  </a:lnTo>
                  <a:cubicBezTo>
                    <a:pt x="24036" y="83911"/>
                    <a:pt x="24687" y="83861"/>
                    <a:pt x="25314" y="83836"/>
                  </a:cubicBezTo>
                  <a:cubicBezTo>
                    <a:pt x="25966" y="83736"/>
                    <a:pt x="26592" y="83661"/>
                    <a:pt x="27244" y="83535"/>
                  </a:cubicBezTo>
                  <a:cubicBezTo>
                    <a:pt x="27570" y="83485"/>
                    <a:pt x="27895" y="83435"/>
                    <a:pt x="28196" y="83385"/>
                  </a:cubicBezTo>
                  <a:lnTo>
                    <a:pt x="29149" y="83159"/>
                  </a:lnTo>
                  <a:cubicBezTo>
                    <a:pt x="31680" y="82583"/>
                    <a:pt x="34086" y="81555"/>
                    <a:pt x="36367" y="80302"/>
                  </a:cubicBezTo>
                  <a:cubicBezTo>
                    <a:pt x="36918" y="79976"/>
                    <a:pt x="37469" y="79625"/>
                    <a:pt x="38021" y="79300"/>
                  </a:cubicBezTo>
                  <a:cubicBezTo>
                    <a:pt x="38572" y="78949"/>
                    <a:pt x="39073" y="78548"/>
                    <a:pt x="39600" y="78172"/>
                  </a:cubicBezTo>
                  <a:lnTo>
                    <a:pt x="40377" y="77570"/>
                  </a:lnTo>
                  <a:cubicBezTo>
                    <a:pt x="40627" y="77370"/>
                    <a:pt x="40853" y="77144"/>
                    <a:pt x="41104" y="76944"/>
                  </a:cubicBezTo>
                  <a:cubicBezTo>
                    <a:pt x="41580" y="76493"/>
                    <a:pt x="42056" y="76067"/>
                    <a:pt x="42532" y="75615"/>
                  </a:cubicBezTo>
                  <a:cubicBezTo>
                    <a:pt x="44312" y="73761"/>
                    <a:pt x="45916" y="71706"/>
                    <a:pt x="47169" y="69425"/>
                  </a:cubicBezTo>
                  <a:cubicBezTo>
                    <a:pt x="47495" y="68873"/>
                    <a:pt x="47770" y="68272"/>
                    <a:pt x="48046" y="67696"/>
                  </a:cubicBezTo>
                  <a:lnTo>
                    <a:pt x="48472" y="66818"/>
                  </a:lnTo>
                  <a:cubicBezTo>
                    <a:pt x="48597" y="66518"/>
                    <a:pt x="48698" y="66217"/>
                    <a:pt x="48823" y="65916"/>
                  </a:cubicBezTo>
                  <a:cubicBezTo>
                    <a:pt x="49048" y="65290"/>
                    <a:pt x="49274" y="64688"/>
                    <a:pt x="49474" y="64061"/>
                  </a:cubicBezTo>
                  <a:cubicBezTo>
                    <a:pt x="49650" y="63435"/>
                    <a:pt x="49800" y="62808"/>
                    <a:pt x="49976" y="62182"/>
                  </a:cubicBezTo>
                  <a:cubicBezTo>
                    <a:pt x="50051" y="61881"/>
                    <a:pt x="50126" y="61555"/>
                    <a:pt x="50176" y="61229"/>
                  </a:cubicBezTo>
                  <a:lnTo>
                    <a:pt x="50352" y="60277"/>
                  </a:lnTo>
                  <a:cubicBezTo>
                    <a:pt x="50427" y="59650"/>
                    <a:pt x="50552" y="58999"/>
                    <a:pt x="50602" y="58347"/>
                  </a:cubicBezTo>
                  <a:cubicBezTo>
                    <a:pt x="50652" y="57721"/>
                    <a:pt x="50677" y="57069"/>
                    <a:pt x="50703" y="56417"/>
                  </a:cubicBezTo>
                  <a:lnTo>
                    <a:pt x="50728" y="55941"/>
                  </a:lnTo>
                  <a:lnTo>
                    <a:pt x="50728" y="55690"/>
                  </a:lnTo>
                  <a:lnTo>
                    <a:pt x="50753" y="55540"/>
                  </a:ln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cubicBezTo>
                    <a:pt x="50753" y="50026"/>
                    <a:pt x="50753" y="50001"/>
                    <a:pt x="50753" y="49926"/>
                  </a:cubicBezTo>
                  <a:cubicBezTo>
                    <a:pt x="50778" y="49726"/>
                    <a:pt x="50778" y="49525"/>
                    <a:pt x="50778" y="49325"/>
                  </a:cubicBezTo>
                  <a:lnTo>
                    <a:pt x="50778" y="49149"/>
                  </a:lnTo>
                  <a:lnTo>
                    <a:pt x="50828" y="48999"/>
                  </a:lnTo>
                  <a:lnTo>
                    <a:pt x="50878" y="48698"/>
                  </a:lnTo>
                  <a:cubicBezTo>
                    <a:pt x="50903" y="48297"/>
                    <a:pt x="51028" y="47921"/>
                    <a:pt x="51129" y="47520"/>
                  </a:cubicBezTo>
                  <a:cubicBezTo>
                    <a:pt x="51154" y="47319"/>
                    <a:pt x="51279" y="47144"/>
                    <a:pt x="51329" y="46944"/>
                  </a:cubicBezTo>
                  <a:lnTo>
                    <a:pt x="51429" y="46668"/>
                  </a:lnTo>
                  <a:cubicBezTo>
                    <a:pt x="51454" y="46568"/>
                    <a:pt x="51505" y="46467"/>
                    <a:pt x="51555" y="46392"/>
                  </a:cubicBezTo>
                  <a:cubicBezTo>
                    <a:pt x="51655" y="46192"/>
                    <a:pt x="51730" y="46016"/>
                    <a:pt x="51805" y="45841"/>
                  </a:cubicBezTo>
                  <a:cubicBezTo>
                    <a:pt x="51931" y="45665"/>
                    <a:pt x="52031" y="45490"/>
                    <a:pt x="52131" y="45314"/>
                  </a:cubicBezTo>
                  <a:cubicBezTo>
                    <a:pt x="52181" y="45214"/>
                    <a:pt x="52231" y="45139"/>
                    <a:pt x="52307" y="45039"/>
                  </a:cubicBezTo>
                  <a:lnTo>
                    <a:pt x="52482" y="44813"/>
                  </a:lnTo>
                  <a:cubicBezTo>
                    <a:pt x="52607" y="44663"/>
                    <a:pt x="52708" y="44462"/>
                    <a:pt x="52858" y="44312"/>
                  </a:cubicBezTo>
                  <a:cubicBezTo>
                    <a:pt x="53008" y="44162"/>
                    <a:pt x="53134" y="44011"/>
                    <a:pt x="53284" y="43861"/>
                  </a:cubicBezTo>
                  <a:cubicBezTo>
                    <a:pt x="53409" y="43710"/>
                    <a:pt x="53585" y="43585"/>
                    <a:pt x="53735" y="43435"/>
                  </a:cubicBezTo>
                  <a:cubicBezTo>
                    <a:pt x="54011" y="43134"/>
                    <a:pt x="54387" y="42959"/>
                    <a:pt x="54688" y="42683"/>
                  </a:cubicBezTo>
                  <a:cubicBezTo>
                    <a:pt x="54863" y="42583"/>
                    <a:pt x="55038" y="42482"/>
                    <a:pt x="55214" y="42357"/>
                  </a:cubicBezTo>
                  <a:cubicBezTo>
                    <a:pt x="55289" y="42307"/>
                    <a:pt x="55364" y="42232"/>
                    <a:pt x="55464" y="42207"/>
                  </a:cubicBezTo>
                  <a:lnTo>
                    <a:pt x="55740" y="42081"/>
                  </a:lnTo>
                  <a:cubicBezTo>
                    <a:pt x="56467" y="41680"/>
                    <a:pt x="57269" y="41480"/>
                    <a:pt x="58046" y="41304"/>
                  </a:cubicBezTo>
                  <a:cubicBezTo>
                    <a:pt x="58246" y="41279"/>
                    <a:pt x="58447" y="41254"/>
                    <a:pt x="58647" y="41204"/>
                  </a:cubicBezTo>
                  <a:cubicBezTo>
                    <a:pt x="58748" y="41192"/>
                    <a:pt x="58854" y="41192"/>
                    <a:pt x="58961" y="41192"/>
                  </a:cubicBezTo>
                  <a:cubicBezTo>
                    <a:pt x="59067" y="41192"/>
                    <a:pt x="59174" y="41192"/>
                    <a:pt x="59274" y="41179"/>
                  </a:cubicBezTo>
                  <a:lnTo>
                    <a:pt x="59575" y="41154"/>
                  </a:lnTo>
                  <a:lnTo>
                    <a:pt x="70552" y="41154"/>
                  </a:lnTo>
                  <a:lnTo>
                    <a:pt x="70803" y="41129"/>
                  </a:lnTo>
                  <a:lnTo>
                    <a:pt x="71279" y="41129"/>
                  </a:lnTo>
                  <a:lnTo>
                    <a:pt x="72231" y="41079"/>
                  </a:lnTo>
                  <a:lnTo>
                    <a:pt x="73209" y="41004"/>
                  </a:lnTo>
                  <a:cubicBezTo>
                    <a:pt x="73535" y="40979"/>
                    <a:pt x="73836" y="40928"/>
                    <a:pt x="74161" y="40878"/>
                  </a:cubicBezTo>
                  <a:cubicBezTo>
                    <a:pt x="74813" y="40803"/>
                    <a:pt x="75440" y="40703"/>
                    <a:pt x="76091" y="40578"/>
                  </a:cubicBezTo>
                  <a:cubicBezTo>
                    <a:pt x="76718" y="40427"/>
                    <a:pt x="77344" y="40277"/>
                    <a:pt x="77971" y="40101"/>
                  </a:cubicBezTo>
                  <a:cubicBezTo>
                    <a:pt x="78297" y="40026"/>
                    <a:pt x="78597" y="39951"/>
                    <a:pt x="78923" y="39851"/>
                  </a:cubicBezTo>
                  <a:lnTo>
                    <a:pt x="79826" y="39525"/>
                  </a:lnTo>
                  <a:cubicBezTo>
                    <a:pt x="82307" y="38698"/>
                    <a:pt x="84587" y="37445"/>
                    <a:pt x="86718" y="35966"/>
                  </a:cubicBezTo>
                  <a:cubicBezTo>
                    <a:pt x="87244" y="35590"/>
                    <a:pt x="87770" y="35214"/>
                    <a:pt x="88272" y="34813"/>
                  </a:cubicBezTo>
                  <a:cubicBezTo>
                    <a:pt x="88773" y="34412"/>
                    <a:pt x="89249" y="33961"/>
                    <a:pt x="89725" y="33535"/>
                  </a:cubicBezTo>
                  <a:lnTo>
                    <a:pt x="90427" y="32858"/>
                  </a:lnTo>
                  <a:lnTo>
                    <a:pt x="91104" y="32156"/>
                  </a:lnTo>
                  <a:cubicBezTo>
                    <a:pt x="91530" y="31680"/>
                    <a:pt x="91981" y="31204"/>
                    <a:pt x="92382" y="30703"/>
                  </a:cubicBezTo>
                  <a:cubicBezTo>
                    <a:pt x="93159" y="29675"/>
                    <a:pt x="93961" y="28648"/>
                    <a:pt x="94613" y="27520"/>
                  </a:cubicBezTo>
                  <a:cubicBezTo>
                    <a:pt x="95314" y="26442"/>
                    <a:pt x="95841" y="25239"/>
                    <a:pt x="96392" y="24086"/>
                  </a:cubicBezTo>
                  <a:cubicBezTo>
                    <a:pt x="96668" y="23485"/>
                    <a:pt x="96868" y="22858"/>
                    <a:pt x="97094" y="22257"/>
                  </a:cubicBezTo>
                  <a:lnTo>
                    <a:pt x="97420" y="21329"/>
                  </a:lnTo>
                  <a:cubicBezTo>
                    <a:pt x="97520" y="21029"/>
                    <a:pt x="97595" y="20728"/>
                    <a:pt x="97670" y="20402"/>
                  </a:cubicBezTo>
                  <a:cubicBezTo>
                    <a:pt x="97846" y="19775"/>
                    <a:pt x="98021" y="19149"/>
                    <a:pt x="98146" y="18522"/>
                  </a:cubicBezTo>
                  <a:cubicBezTo>
                    <a:pt x="98272" y="17871"/>
                    <a:pt x="98372" y="17244"/>
                    <a:pt x="98447" y="16592"/>
                  </a:cubicBezTo>
                  <a:cubicBezTo>
                    <a:pt x="98497" y="16267"/>
                    <a:pt x="98547" y="15941"/>
                    <a:pt x="98572" y="15640"/>
                  </a:cubicBezTo>
                  <a:lnTo>
                    <a:pt x="98648" y="14663"/>
                  </a:lnTo>
                  <a:lnTo>
                    <a:pt x="98698" y="13710"/>
                  </a:lnTo>
                  <a:lnTo>
                    <a:pt x="98698" y="13209"/>
                  </a:lnTo>
                  <a:lnTo>
                    <a:pt x="98723" y="12983"/>
                  </a:lnTo>
                  <a:lnTo>
                    <a:pt x="98723" y="12858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AA93C6-9054-FAD0-5C70-FEC93DAC006A}"/>
                </a:ext>
              </a:extLst>
            </p:cNvPr>
            <p:cNvGrpSpPr/>
            <p:nvPr/>
          </p:nvGrpSpPr>
          <p:grpSpPr>
            <a:xfrm>
              <a:off x="457200" y="1251450"/>
              <a:ext cx="4240197" cy="3493900"/>
              <a:chOff x="457200" y="1251450"/>
              <a:chExt cx="4240197" cy="3493900"/>
            </a:xfrm>
          </p:grpSpPr>
          <p:sp>
            <p:nvSpPr>
              <p:cNvPr id="240" name="Google Shape;240;p22"/>
              <p:cNvSpPr/>
              <p:nvPr/>
            </p:nvSpPr>
            <p:spPr>
              <a:xfrm>
                <a:off x="1375915" y="1693800"/>
                <a:ext cx="2637806" cy="2750116"/>
              </a:xfrm>
              <a:custGeom>
                <a:avLst/>
                <a:gdLst/>
                <a:ahLst/>
                <a:cxnLst/>
                <a:rect l="l" t="t" r="r" b="b"/>
                <a:pathLst>
                  <a:path w="98748" h="100077" extrusionOk="0">
                    <a:moveTo>
                      <a:pt x="95465" y="1"/>
                    </a:moveTo>
                    <a:lnTo>
                      <a:pt x="95465" y="10227"/>
                    </a:lnTo>
                    <a:lnTo>
                      <a:pt x="95465" y="12783"/>
                    </a:lnTo>
                    <a:cubicBezTo>
                      <a:pt x="95440" y="13209"/>
                      <a:pt x="95414" y="13685"/>
                      <a:pt x="95389" y="14136"/>
                    </a:cubicBezTo>
                    <a:lnTo>
                      <a:pt x="95364" y="14813"/>
                    </a:lnTo>
                    <a:cubicBezTo>
                      <a:pt x="95339" y="15039"/>
                      <a:pt x="95289" y="15264"/>
                      <a:pt x="95264" y="15465"/>
                    </a:cubicBezTo>
                    <a:lnTo>
                      <a:pt x="95064" y="16818"/>
                    </a:lnTo>
                    <a:lnTo>
                      <a:pt x="94713" y="18146"/>
                    </a:lnTo>
                    <a:cubicBezTo>
                      <a:pt x="94663" y="18347"/>
                      <a:pt x="94612" y="18572"/>
                      <a:pt x="94562" y="18798"/>
                    </a:cubicBezTo>
                    <a:lnTo>
                      <a:pt x="94312" y="19425"/>
                    </a:lnTo>
                    <a:cubicBezTo>
                      <a:pt x="94161" y="19851"/>
                      <a:pt x="94011" y="20302"/>
                      <a:pt x="93835" y="20703"/>
                    </a:cubicBezTo>
                    <a:cubicBezTo>
                      <a:pt x="93434" y="21530"/>
                      <a:pt x="93084" y="22357"/>
                      <a:pt x="92582" y="23109"/>
                    </a:cubicBezTo>
                    <a:cubicBezTo>
                      <a:pt x="92131" y="23911"/>
                      <a:pt x="91555" y="24613"/>
                      <a:pt x="91028" y="25339"/>
                    </a:cubicBezTo>
                    <a:cubicBezTo>
                      <a:pt x="90728" y="25690"/>
                      <a:pt x="90427" y="26016"/>
                      <a:pt x="90126" y="26342"/>
                    </a:cubicBezTo>
                    <a:lnTo>
                      <a:pt x="89675" y="26843"/>
                    </a:lnTo>
                    <a:lnTo>
                      <a:pt x="89149" y="27319"/>
                    </a:lnTo>
                    <a:cubicBezTo>
                      <a:pt x="88823" y="27620"/>
                      <a:pt x="88497" y="27921"/>
                      <a:pt x="88146" y="28222"/>
                    </a:cubicBezTo>
                    <a:lnTo>
                      <a:pt x="87069" y="29024"/>
                    </a:lnTo>
                    <a:cubicBezTo>
                      <a:pt x="85565" y="30051"/>
                      <a:pt x="83961" y="30953"/>
                      <a:pt x="82256" y="31505"/>
                    </a:cubicBezTo>
                    <a:lnTo>
                      <a:pt x="81605" y="31730"/>
                    </a:lnTo>
                    <a:cubicBezTo>
                      <a:pt x="81379" y="31806"/>
                      <a:pt x="81179" y="31856"/>
                      <a:pt x="80953" y="31906"/>
                    </a:cubicBezTo>
                    <a:lnTo>
                      <a:pt x="79625" y="32257"/>
                    </a:lnTo>
                    <a:lnTo>
                      <a:pt x="78297" y="32457"/>
                    </a:lnTo>
                    <a:cubicBezTo>
                      <a:pt x="78071" y="32482"/>
                      <a:pt x="77845" y="32532"/>
                      <a:pt x="77620" y="32557"/>
                    </a:cubicBezTo>
                    <a:lnTo>
                      <a:pt x="76943" y="32583"/>
                    </a:lnTo>
                    <a:cubicBezTo>
                      <a:pt x="76492" y="32608"/>
                      <a:pt x="76041" y="32633"/>
                      <a:pt x="75590" y="32658"/>
                    </a:cubicBezTo>
                    <a:lnTo>
                      <a:pt x="66642" y="32658"/>
                    </a:lnTo>
                    <a:cubicBezTo>
                      <a:pt x="66216" y="32658"/>
                      <a:pt x="65784" y="32651"/>
                      <a:pt x="65361" y="32651"/>
                    </a:cubicBezTo>
                    <a:cubicBezTo>
                      <a:pt x="64938" y="32651"/>
                      <a:pt x="64525" y="32658"/>
                      <a:pt x="64136" y="32683"/>
                    </a:cubicBezTo>
                    <a:cubicBezTo>
                      <a:pt x="63735" y="32708"/>
                      <a:pt x="63334" y="32708"/>
                      <a:pt x="62933" y="32758"/>
                    </a:cubicBezTo>
                    <a:lnTo>
                      <a:pt x="61755" y="32958"/>
                    </a:lnTo>
                    <a:cubicBezTo>
                      <a:pt x="60201" y="33259"/>
                      <a:pt x="58647" y="33710"/>
                      <a:pt x="57244" y="34437"/>
                    </a:cubicBezTo>
                    <a:lnTo>
                      <a:pt x="56692" y="34713"/>
                    </a:lnTo>
                    <a:cubicBezTo>
                      <a:pt x="56517" y="34788"/>
                      <a:pt x="56367" y="34913"/>
                      <a:pt x="56191" y="35014"/>
                    </a:cubicBezTo>
                    <a:lnTo>
                      <a:pt x="55164" y="35615"/>
                    </a:lnTo>
                    <a:cubicBezTo>
                      <a:pt x="54537" y="36116"/>
                      <a:pt x="53860" y="36542"/>
                      <a:pt x="53284" y="37119"/>
                    </a:cubicBezTo>
                    <a:cubicBezTo>
                      <a:pt x="53008" y="37395"/>
                      <a:pt x="52682" y="37645"/>
                      <a:pt x="52407" y="37946"/>
                    </a:cubicBezTo>
                    <a:lnTo>
                      <a:pt x="51605" y="38823"/>
                    </a:lnTo>
                    <a:cubicBezTo>
                      <a:pt x="51329" y="39124"/>
                      <a:pt x="51129" y="39450"/>
                      <a:pt x="50878" y="39776"/>
                    </a:cubicBezTo>
                    <a:lnTo>
                      <a:pt x="50527" y="40252"/>
                    </a:lnTo>
                    <a:cubicBezTo>
                      <a:pt x="50402" y="40402"/>
                      <a:pt x="50301" y="40578"/>
                      <a:pt x="50201" y="40753"/>
                    </a:cubicBezTo>
                    <a:lnTo>
                      <a:pt x="49575" y="41781"/>
                    </a:lnTo>
                    <a:lnTo>
                      <a:pt x="49048" y="42858"/>
                    </a:lnTo>
                    <a:cubicBezTo>
                      <a:pt x="48973" y="43034"/>
                      <a:pt x="48873" y="43209"/>
                      <a:pt x="48798" y="43385"/>
                    </a:cubicBezTo>
                    <a:lnTo>
                      <a:pt x="48597" y="43961"/>
                    </a:lnTo>
                    <a:cubicBezTo>
                      <a:pt x="48472" y="44337"/>
                      <a:pt x="48321" y="44688"/>
                      <a:pt x="48221" y="45089"/>
                    </a:cubicBezTo>
                    <a:cubicBezTo>
                      <a:pt x="48021" y="45866"/>
                      <a:pt x="47795" y="46618"/>
                      <a:pt x="47695" y="47420"/>
                    </a:cubicBezTo>
                    <a:lnTo>
                      <a:pt x="47620" y="48021"/>
                    </a:lnTo>
                    <a:lnTo>
                      <a:pt x="47570" y="48297"/>
                    </a:lnTo>
                    <a:lnTo>
                      <a:pt x="47545" y="48598"/>
                    </a:lnTo>
                    <a:lnTo>
                      <a:pt x="47494" y="49801"/>
                    </a:lnTo>
                    <a:cubicBezTo>
                      <a:pt x="47469" y="51480"/>
                      <a:pt x="47494" y="53209"/>
                      <a:pt x="47469" y="54888"/>
                    </a:cubicBezTo>
                    <a:cubicBezTo>
                      <a:pt x="47494" y="55716"/>
                      <a:pt x="47419" y="56668"/>
                      <a:pt x="47369" y="57570"/>
                    </a:cubicBezTo>
                    <a:cubicBezTo>
                      <a:pt x="47344" y="58021"/>
                      <a:pt x="47244" y="58447"/>
                      <a:pt x="47194" y="58898"/>
                    </a:cubicBezTo>
                    <a:lnTo>
                      <a:pt x="47093" y="59575"/>
                    </a:lnTo>
                    <a:cubicBezTo>
                      <a:pt x="47043" y="59801"/>
                      <a:pt x="46993" y="60026"/>
                      <a:pt x="46918" y="60227"/>
                    </a:cubicBezTo>
                    <a:lnTo>
                      <a:pt x="46592" y="61555"/>
                    </a:lnTo>
                    <a:lnTo>
                      <a:pt x="46116" y="62833"/>
                    </a:lnTo>
                    <a:cubicBezTo>
                      <a:pt x="46041" y="63034"/>
                      <a:pt x="45966" y="63259"/>
                      <a:pt x="45890" y="63460"/>
                    </a:cubicBezTo>
                    <a:lnTo>
                      <a:pt x="45590" y="64086"/>
                    </a:lnTo>
                    <a:cubicBezTo>
                      <a:pt x="45389" y="64487"/>
                      <a:pt x="45214" y="64914"/>
                      <a:pt x="44988" y="65290"/>
                    </a:cubicBezTo>
                    <a:cubicBezTo>
                      <a:pt x="44086" y="66868"/>
                      <a:pt x="42983" y="68322"/>
                      <a:pt x="41730" y="69625"/>
                    </a:cubicBezTo>
                    <a:cubicBezTo>
                      <a:pt x="41404" y="69951"/>
                      <a:pt x="41053" y="70227"/>
                      <a:pt x="40727" y="70553"/>
                    </a:cubicBezTo>
                    <a:cubicBezTo>
                      <a:pt x="40552" y="70703"/>
                      <a:pt x="40402" y="70853"/>
                      <a:pt x="40226" y="71004"/>
                    </a:cubicBezTo>
                    <a:lnTo>
                      <a:pt x="39675" y="71405"/>
                    </a:lnTo>
                    <a:cubicBezTo>
                      <a:pt x="39299" y="71655"/>
                      <a:pt x="38973" y="71956"/>
                      <a:pt x="38572" y="72207"/>
                    </a:cubicBezTo>
                    <a:lnTo>
                      <a:pt x="37419" y="72909"/>
                    </a:lnTo>
                    <a:cubicBezTo>
                      <a:pt x="35815" y="73761"/>
                      <a:pt x="34161" y="74513"/>
                      <a:pt x="32382" y="74889"/>
                    </a:cubicBezTo>
                    <a:lnTo>
                      <a:pt x="31705" y="75064"/>
                    </a:lnTo>
                    <a:cubicBezTo>
                      <a:pt x="31504" y="75089"/>
                      <a:pt x="31279" y="75139"/>
                      <a:pt x="31053" y="75164"/>
                    </a:cubicBezTo>
                    <a:lnTo>
                      <a:pt x="29700" y="75365"/>
                    </a:lnTo>
                    <a:lnTo>
                      <a:pt x="28346" y="75440"/>
                    </a:lnTo>
                    <a:lnTo>
                      <a:pt x="27670" y="75465"/>
                    </a:lnTo>
                    <a:lnTo>
                      <a:pt x="17444" y="75465"/>
                    </a:lnTo>
                    <a:lnTo>
                      <a:pt x="16843" y="75490"/>
                    </a:lnTo>
                    <a:lnTo>
                      <a:pt x="15640" y="75565"/>
                    </a:lnTo>
                    <a:lnTo>
                      <a:pt x="14462" y="75741"/>
                    </a:lnTo>
                    <a:cubicBezTo>
                      <a:pt x="14261" y="75766"/>
                      <a:pt x="14086" y="75791"/>
                      <a:pt x="13885" y="75841"/>
                    </a:cubicBezTo>
                    <a:lnTo>
                      <a:pt x="13309" y="75991"/>
                    </a:lnTo>
                    <a:cubicBezTo>
                      <a:pt x="12908" y="76092"/>
                      <a:pt x="12532" y="76167"/>
                      <a:pt x="12156" y="76292"/>
                    </a:cubicBezTo>
                    <a:cubicBezTo>
                      <a:pt x="11404" y="76568"/>
                      <a:pt x="10627" y="76818"/>
                      <a:pt x="9925" y="77194"/>
                    </a:cubicBezTo>
                    <a:lnTo>
                      <a:pt x="9399" y="77445"/>
                    </a:lnTo>
                    <a:lnTo>
                      <a:pt x="9123" y="77570"/>
                    </a:lnTo>
                    <a:lnTo>
                      <a:pt x="8873" y="77746"/>
                    </a:lnTo>
                    <a:lnTo>
                      <a:pt x="7845" y="78347"/>
                    </a:lnTo>
                    <a:cubicBezTo>
                      <a:pt x="7494" y="78573"/>
                      <a:pt x="7193" y="78823"/>
                      <a:pt x="6868" y="79074"/>
                    </a:cubicBezTo>
                    <a:lnTo>
                      <a:pt x="6391" y="79425"/>
                    </a:lnTo>
                    <a:cubicBezTo>
                      <a:pt x="6241" y="79550"/>
                      <a:pt x="6091" y="79676"/>
                      <a:pt x="5940" y="79826"/>
                    </a:cubicBezTo>
                    <a:cubicBezTo>
                      <a:pt x="5665" y="80102"/>
                      <a:pt x="5364" y="80352"/>
                      <a:pt x="5063" y="80628"/>
                    </a:cubicBezTo>
                    <a:lnTo>
                      <a:pt x="4261" y="81505"/>
                    </a:lnTo>
                    <a:cubicBezTo>
                      <a:pt x="3234" y="82733"/>
                      <a:pt x="2306" y="84062"/>
                      <a:pt x="1680" y="85515"/>
                    </a:cubicBezTo>
                    <a:lnTo>
                      <a:pt x="1404" y="86067"/>
                    </a:lnTo>
                    <a:cubicBezTo>
                      <a:pt x="1329" y="86242"/>
                      <a:pt x="1279" y="86442"/>
                      <a:pt x="1203" y="86618"/>
                    </a:cubicBezTo>
                    <a:lnTo>
                      <a:pt x="777" y="87746"/>
                    </a:lnTo>
                    <a:lnTo>
                      <a:pt x="502" y="88899"/>
                    </a:lnTo>
                    <a:cubicBezTo>
                      <a:pt x="452" y="89099"/>
                      <a:pt x="376" y="89275"/>
                      <a:pt x="351" y="89475"/>
                    </a:cubicBezTo>
                    <a:lnTo>
                      <a:pt x="251" y="90077"/>
                    </a:lnTo>
                    <a:cubicBezTo>
                      <a:pt x="201" y="90478"/>
                      <a:pt x="126" y="90854"/>
                      <a:pt x="101" y="91255"/>
                    </a:cubicBezTo>
                    <a:lnTo>
                      <a:pt x="25" y="92458"/>
                    </a:lnTo>
                    <a:cubicBezTo>
                      <a:pt x="0" y="92834"/>
                      <a:pt x="0" y="93285"/>
                      <a:pt x="0" y="93711"/>
                    </a:cubicBezTo>
                    <a:lnTo>
                      <a:pt x="0" y="94989"/>
                    </a:lnTo>
                    <a:lnTo>
                      <a:pt x="0" y="100077"/>
                    </a:lnTo>
                    <a:lnTo>
                      <a:pt x="3284" y="100077"/>
                    </a:lnTo>
                    <a:lnTo>
                      <a:pt x="3284" y="94989"/>
                    </a:lnTo>
                    <a:lnTo>
                      <a:pt x="3284" y="93711"/>
                    </a:lnTo>
                    <a:lnTo>
                      <a:pt x="3284" y="93059"/>
                    </a:lnTo>
                    <a:lnTo>
                      <a:pt x="3284" y="92909"/>
                    </a:lnTo>
                    <a:lnTo>
                      <a:pt x="3309" y="92783"/>
                    </a:lnTo>
                    <a:lnTo>
                      <a:pt x="3309" y="92533"/>
                    </a:lnTo>
                    <a:lnTo>
                      <a:pt x="3359" y="91555"/>
                    </a:lnTo>
                    <a:cubicBezTo>
                      <a:pt x="3384" y="91229"/>
                      <a:pt x="3459" y="90929"/>
                      <a:pt x="3509" y="90603"/>
                    </a:cubicBezTo>
                    <a:lnTo>
                      <a:pt x="3559" y="90127"/>
                    </a:lnTo>
                    <a:cubicBezTo>
                      <a:pt x="3584" y="89951"/>
                      <a:pt x="3660" y="89801"/>
                      <a:pt x="3685" y="89651"/>
                    </a:cubicBezTo>
                    <a:lnTo>
                      <a:pt x="3935" y="88698"/>
                    </a:lnTo>
                    <a:lnTo>
                      <a:pt x="4261" y="87796"/>
                    </a:lnTo>
                    <a:cubicBezTo>
                      <a:pt x="4311" y="87646"/>
                      <a:pt x="4361" y="87495"/>
                      <a:pt x="4437" y="87345"/>
                    </a:cubicBezTo>
                    <a:lnTo>
                      <a:pt x="4637" y="86919"/>
                    </a:lnTo>
                    <a:cubicBezTo>
                      <a:pt x="5163" y="85716"/>
                      <a:pt x="5915" y="84663"/>
                      <a:pt x="6742" y="83661"/>
                    </a:cubicBezTo>
                    <a:lnTo>
                      <a:pt x="7394" y="82934"/>
                    </a:lnTo>
                    <a:cubicBezTo>
                      <a:pt x="7619" y="82708"/>
                      <a:pt x="7870" y="82508"/>
                      <a:pt x="8121" y="82282"/>
                    </a:cubicBezTo>
                    <a:cubicBezTo>
                      <a:pt x="8246" y="82182"/>
                      <a:pt x="8346" y="82057"/>
                      <a:pt x="8472" y="81956"/>
                    </a:cubicBezTo>
                    <a:lnTo>
                      <a:pt x="8873" y="81681"/>
                    </a:lnTo>
                    <a:cubicBezTo>
                      <a:pt x="9123" y="81480"/>
                      <a:pt x="9374" y="81255"/>
                      <a:pt x="9650" y="81104"/>
                    </a:cubicBezTo>
                    <a:lnTo>
                      <a:pt x="10477" y="80603"/>
                    </a:lnTo>
                    <a:lnTo>
                      <a:pt x="10677" y="80452"/>
                    </a:lnTo>
                    <a:lnTo>
                      <a:pt x="10903" y="80352"/>
                    </a:lnTo>
                    <a:lnTo>
                      <a:pt x="11354" y="80152"/>
                    </a:lnTo>
                    <a:cubicBezTo>
                      <a:pt x="11905" y="79826"/>
                      <a:pt x="12532" y="79650"/>
                      <a:pt x="13133" y="79425"/>
                    </a:cubicBezTo>
                    <a:cubicBezTo>
                      <a:pt x="13459" y="79325"/>
                      <a:pt x="13760" y="79275"/>
                      <a:pt x="14086" y="79174"/>
                    </a:cubicBezTo>
                    <a:lnTo>
                      <a:pt x="14537" y="79049"/>
                    </a:lnTo>
                    <a:cubicBezTo>
                      <a:pt x="14712" y="79024"/>
                      <a:pt x="14863" y="78999"/>
                      <a:pt x="15013" y="78974"/>
                    </a:cubicBezTo>
                    <a:lnTo>
                      <a:pt x="15990" y="78823"/>
                    </a:lnTo>
                    <a:lnTo>
                      <a:pt x="16968" y="78773"/>
                    </a:lnTo>
                    <a:lnTo>
                      <a:pt x="17444" y="78748"/>
                    </a:lnTo>
                    <a:lnTo>
                      <a:pt x="27670" y="78748"/>
                    </a:lnTo>
                    <a:lnTo>
                      <a:pt x="28447" y="78723"/>
                    </a:lnTo>
                    <a:lnTo>
                      <a:pt x="30026" y="78623"/>
                    </a:lnTo>
                    <a:lnTo>
                      <a:pt x="31605" y="78397"/>
                    </a:lnTo>
                    <a:cubicBezTo>
                      <a:pt x="31855" y="78347"/>
                      <a:pt x="32131" y="78322"/>
                      <a:pt x="32382" y="78272"/>
                    </a:cubicBezTo>
                    <a:lnTo>
                      <a:pt x="33158" y="78072"/>
                    </a:lnTo>
                    <a:cubicBezTo>
                      <a:pt x="35214" y="77620"/>
                      <a:pt x="37169" y="76768"/>
                      <a:pt x="39023" y="75766"/>
                    </a:cubicBezTo>
                    <a:lnTo>
                      <a:pt x="40377" y="74939"/>
                    </a:lnTo>
                    <a:cubicBezTo>
                      <a:pt x="40828" y="74663"/>
                      <a:pt x="41229" y="74312"/>
                      <a:pt x="41680" y="74011"/>
                    </a:cubicBezTo>
                    <a:lnTo>
                      <a:pt x="42306" y="73535"/>
                    </a:lnTo>
                    <a:cubicBezTo>
                      <a:pt x="42507" y="73360"/>
                      <a:pt x="42682" y="73184"/>
                      <a:pt x="42883" y="73009"/>
                    </a:cubicBezTo>
                    <a:cubicBezTo>
                      <a:pt x="43284" y="72658"/>
                      <a:pt x="43685" y="72307"/>
                      <a:pt x="44061" y="71931"/>
                    </a:cubicBezTo>
                    <a:cubicBezTo>
                      <a:pt x="45514" y="70427"/>
                      <a:pt x="46818" y="68723"/>
                      <a:pt x="47845" y="66894"/>
                    </a:cubicBezTo>
                    <a:cubicBezTo>
                      <a:pt x="48121" y="66442"/>
                      <a:pt x="48321" y="65941"/>
                      <a:pt x="48547" y="65465"/>
                    </a:cubicBezTo>
                    <a:lnTo>
                      <a:pt x="48898" y="64763"/>
                    </a:lnTo>
                    <a:cubicBezTo>
                      <a:pt x="48998" y="64513"/>
                      <a:pt x="49098" y="64262"/>
                      <a:pt x="49174" y="64011"/>
                    </a:cubicBezTo>
                    <a:lnTo>
                      <a:pt x="49725" y="62533"/>
                    </a:lnTo>
                    <a:lnTo>
                      <a:pt x="50126" y="60979"/>
                    </a:lnTo>
                    <a:cubicBezTo>
                      <a:pt x="50176" y="60728"/>
                      <a:pt x="50251" y="60477"/>
                      <a:pt x="50301" y="60227"/>
                    </a:cubicBezTo>
                    <a:lnTo>
                      <a:pt x="50427" y="59425"/>
                    </a:lnTo>
                    <a:cubicBezTo>
                      <a:pt x="50502" y="58924"/>
                      <a:pt x="50602" y="58397"/>
                      <a:pt x="50652" y="57871"/>
                    </a:cubicBezTo>
                    <a:lnTo>
                      <a:pt x="50727" y="56292"/>
                    </a:lnTo>
                    <a:lnTo>
                      <a:pt x="50753" y="55891"/>
                    </a:lnTo>
                    <a:lnTo>
                      <a:pt x="50753" y="55690"/>
                    </a:lnTo>
                    <a:lnTo>
                      <a:pt x="50753" y="55540"/>
                    </a:lnTo>
                    <a:lnTo>
                      <a:pt x="50753" y="54888"/>
                    </a:lnTo>
                    <a:lnTo>
                      <a:pt x="50753" y="52332"/>
                    </a:lnTo>
                    <a:lnTo>
                      <a:pt x="50753" y="51054"/>
                    </a:lnTo>
                    <a:lnTo>
                      <a:pt x="50753" y="50427"/>
                    </a:lnTo>
                    <a:lnTo>
                      <a:pt x="50753" y="50101"/>
                    </a:lnTo>
                    <a:lnTo>
                      <a:pt x="50778" y="49851"/>
                    </a:lnTo>
                    <a:lnTo>
                      <a:pt x="50828" y="48873"/>
                    </a:lnTo>
                    <a:lnTo>
                      <a:pt x="50828" y="48648"/>
                    </a:lnTo>
                    <a:lnTo>
                      <a:pt x="50878" y="48397"/>
                    </a:lnTo>
                    <a:lnTo>
                      <a:pt x="50953" y="47921"/>
                    </a:lnTo>
                    <a:cubicBezTo>
                      <a:pt x="51003" y="47269"/>
                      <a:pt x="51204" y="46643"/>
                      <a:pt x="51354" y="46016"/>
                    </a:cubicBezTo>
                    <a:cubicBezTo>
                      <a:pt x="51429" y="45715"/>
                      <a:pt x="51580" y="45415"/>
                      <a:pt x="51680" y="45114"/>
                    </a:cubicBezTo>
                    <a:lnTo>
                      <a:pt x="51830" y="44663"/>
                    </a:lnTo>
                    <a:cubicBezTo>
                      <a:pt x="51880" y="44512"/>
                      <a:pt x="51981" y="44362"/>
                      <a:pt x="52056" y="44212"/>
                    </a:cubicBezTo>
                    <a:lnTo>
                      <a:pt x="52457" y="43334"/>
                    </a:lnTo>
                    <a:lnTo>
                      <a:pt x="52958" y="42507"/>
                    </a:lnTo>
                    <a:cubicBezTo>
                      <a:pt x="53058" y="42382"/>
                      <a:pt x="53134" y="42232"/>
                      <a:pt x="53234" y="42106"/>
                    </a:cubicBezTo>
                    <a:lnTo>
                      <a:pt x="53509" y="41705"/>
                    </a:lnTo>
                    <a:cubicBezTo>
                      <a:pt x="53735" y="41455"/>
                      <a:pt x="53885" y="41179"/>
                      <a:pt x="54111" y="40954"/>
                    </a:cubicBezTo>
                    <a:lnTo>
                      <a:pt x="54763" y="40227"/>
                    </a:lnTo>
                    <a:cubicBezTo>
                      <a:pt x="54988" y="39976"/>
                      <a:pt x="55239" y="39776"/>
                      <a:pt x="55489" y="39550"/>
                    </a:cubicBezTo>
                    <a:cubicBezTo>
                      <a:pt x="55941" y="39099"/>
                      <a:pt x="56492" y="38748"/>
                      <a:pt x="56993" y="38347"/>
                    </a:cubicBezTo>
                    <a:lnTo>
                      <a:pt x="57820" y="37846"/>
                    </a:lnTo>
                    <a:cubicBezTo>
                      <a:pt x="57971" y="37771"/>
                      <a:pt x="58096" y="37670"/>
                      <a:pt x="58246" y="37595"/>
                    </a:cubicBezTo>
                    <a:lnTo>
                      <a:pt x="58672" y="37395"/>
                    </a:lnTo>
                    <a:cubicBezTo>
                      <a:pt x="59825" y="36793"/>
                      <a:pt x="61078" y="36442"/>
                      <a:pt x="62357" y="36167"/>
                    </a:cubicBezTo>
                    <a:lnTo>
                      <a:pt x="63309" y="36016"/>
                    </a:lnTo>
                    <a:cubicBezTo>
                      <a:pt x="63635" y="35991"/>
                      <a:pt x="63961" y="35991"/>
                      <a:pt x="64286" y="35966"/>
                    </a:cubicBezTo>
                    <a:cubicBezTo>
                      <a:pt x="64562" y="35941"/>
                      <a:pt x="64944" y="35935"/>
                      <a:pt x="65361" y="35935"/>
                    </a:cubicBezTo>
                    <a:cubicBezTo>
                      <a:pt x="65778" y="35935"/>
                      <a:pt x="66229" y="35941"/>
                      <a:pt x="66642" y="35941"/>
                    </a:cubicBezTo>
                    <a:lnTo>
                      <a:pt x="75590" y="35941"/>
                    </a:lnTo>
                    <a:cubicBezTo>
                      <a:pt x="76066" y="35916"/>
                      <a:pt x="76617" y="35891"/>
                      <a:pt x="77144" y="35866"/>
                    </a:cubicBezTo>
                    <a:lnTo>
                      <a:pt x="77946" y="35816"/>
                    </a:lnTo>
                    <a:cubicBezTo>
                      <a:pt x="78196" y="35791"/>
                      <a:pt x="78447" y="35740"/>
                      <a:pt x="78723" y="35715"/>
                    </a:cubicBezTo>
                    <a:lnTo>
                      <a:pt x="80277" y="35465"/>
                    </a:lnTo>
                    <a:cubicBezTo>
                      <a:pt x="80803" y="35339"/>
                      <a:pt x="81304" y="35214"/>
                      <a:pt x="81830" y="35089"/>
                    </a:cubicBezTo>
                    <a:cubicBezTo>
                      <a:pt x="82081" y="35014"/>
                      <a:pt x="82332" y="34938"/>
                      <a:pt x="82582" y="34863"/>
                    </a:cubicBezTo>
                    <a:lnTo>
                      <a:pt x="83334" y="34613"/>
                    </a:lnTo>
                    <a:cubicBezTo>
                      <a:pt x="85339" y="33936"/>
                      <a:pt x="87219" y="32908"/>
                      <a:pt x="88948" y="31705"/>
                    </a:cubicBezTo>
                    <a:lnTo>
                      <a:pt x="90226" y="30753"/>
                    </a:lnTo>
                    <a:cubicBezTo>
                      <a:pt x="90627" y="30427"/>
                      <a:pt x="91003" y="30051"/>
                      <a:pt x="91404" y="29700"/>
                    </a:cubicBezTo>
                    <a:lnTo>
                      <a:pt x="91981" y="29174"/>
                    </a:lnTo>
                    <a:lnTo>
                      <a:pt x="92507" y="28598"/>
                    </a:lnTo>
                    <a:cubicBezTo>
                      <a:pt x="92883" y="28197"/>
                      <a:pt x="93234" y="27821"/>
                      <a:pt x="93560" y="27395"/>
                    </a:cubicBezTo>
                    <a:cubicBezTo>
                      <a:pt x="94211" y="26567"/>
                      <a:pt x="94863" y="25740"/>
                      <a:pt x="95389" y="24813"/>
                    </a:cubicBezTo>
                    <a:cubicBezTo>
                      <a:pt x="95966" y="23936"/>
                      <a:pt x="96392" y="22958"/>
                      <a:pt x="96843" y="22006"/>
                    </a:cubicBezTo>
                    <a:cubicBezTo>
                      <a:pt x="97069" y="21530"/>
                      <a:pt x="97219" y="21029"/>
                      <a:pt x="97419" y="20527"/>
                    </a:cubicBezTo>
                    <a:lnTo>
                      <a:pt x="97670" y="19775"/>
                    </a:lnTo>
                    <a:cubicBezTo>
                      <a:pt x="97770" y="19525"/>
                      <a:pt x="97820" y="19274"/>
                      <a:pt x="97896" y="19024"/>
                    </a:cubicBezTo>
                    <a:cubicBezTo>
                      <a:pt x="98021" y="18497"/>
                      <a:pt x="98146" y="17996"/>
                      <a:pt x="98272" y="17470"/>
                    </a:cubicBezTo>
                    <a:lnTo>
                      <a:pt x="98522" y="15916"/>
                    </a:lnTo>
                    <a:cubicBezTo>
                      <a:pt x="98547" y="15640"/>
                      <a:pt x="98597" y="15389"/>
                      <a:pt x="98622" y="15114"/>
                    </a:cubicBezTo>
                    <a:lnTo>
                      <a:pt x="98673" y="14337"/>
                    </a:lnTo>
                    <a:cubicBezTo>
                      <a:pt x="98698" y="13811"/>
                      <a:pt x="98723" y="13259"/>
                      <a:pt x="98748" y="12783"/>
                    </a:cubicBezTo>
                    <a:lnTo>
                      <a:pt x="98748" y="10227"/>
                    </a:lnTo>
                    <a:lnTo>
                      <a:pt x="987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191108" y="1251450"/>
                <a:ext cx="1506289" cy="860921"/>
              </a:xfrm>
              <a:custGeom>
                <a:avLst/>
                <a:gdLst/>
                <a:ahLst/>
                <a:cxnLst/>
                <a:rect l="l" t="t" r="r" b="b"/>
                <a:pathLst>
                  <a:path w="54814" h="31329" extrusionOk="0">
                    <a:moveTo>
                      <a:pt x="54813" y="17444"/>
                    </a:moveTo>
                    <a:cubicBezTo>
                      <a:pt x="54813" y="13960"/>
                      <a:pt x="51981" y="11128"/>
                      <a:pt x="48497" y="11128"/>
                    </a:cubicBezTo>
                    <a:cubicBezTo>
                      <a:pt x="48297" y="11128"/>
                      <a:pt x="48096" y="11128"/>
                      <a:pt x="47896" y="11153"/>
                    </a:cubicBezTo>
                    <a:cubicBezTo>
                      <a:pt x="47319" y="7845"/>
                      <a:pt x="44412" y="5313"/>
                      <a:pt x="40928" y="5313"/>
                    </a:cubicBezTo>
                    <a:cubicBezTo>
                      <a:pt x="39700" y="5313"/>
                      <a:pt x="38522" y="5639"/>
                      <a:pt x="37520" y="6191"/>
                    </a:cubicBezTo>
                    <a:cubicBezTo>
                      <a:pt x="36141" y="2582"/>
                      <a:pt x="32633" y="0"/>
                      <a:pt x="28547" y="0"/>
                    </a:cubicBezTo>
                    <a:cubicBezTo>
                      <a:pt x="24963" y="0"/>
                      <a:pt x="21856" y="1955"/>
                      <a:pt x="20202" y="4862"/>
                    </a:cubicBezTo>
                    <a:cubicBezTo>
                      <a:pt x="18948" y="3885"/>
                      <a:pt x="17369" y="3283"/>
                      <a:pt x="15665" y="3283"/>
                    </a:cubicBezTo>
                    <a:cubicBezTo>
                      <a:pt x="11956" y="3283"/>
                      <a:pt x="8873" y="6040"/>
                      <a:pt x="8397" y="9624"/>
                    </a:cubicBezTo>
                    <a:cubicBezTo>
                      <a:pt x="8196" y="9624"/>
                      <a:pt x="7971" y="9599"/>
                      <a:pt x="7770" y="9599"/>
                    </a:cubicBezTo>
                    <a:cubicBezTo>
                      <a:pt x="3485" y="9599"/>
                      <a:pt x="1" y="13083"/>
                      <a:pt x="1" y="17369"/>
                    </a:cubicBezTo>
                    <a:cubicBezTo>
                      <a:pt x="1" y="21654"/>
                      <a:pt x="3485" y="25138"/>
                      <a:pt x="7770" y="25138"/>
                    </a:cubicBezTo>
                    <a:cubicBezTo>
                      <a:pt x="8623" y="25138"/>
                      <a:pt x="9450" y="25013"/>
                      <a:pt x="10227" y="24737"/>
                    </a:cubicBezTo>
                    <a:cubicBezTo>
                      <a:pt x="11154" y="27394"/>
                      <a:pt x="13685" y="29324"/>
                      <a:pt x="16668" y="29324"/>
                    </a:cubicBezTo>
                    <a:cubicBezTo>
                      <a:pt x="18823" y="29324"/>
                      <a:pt x="20753" y="28321"/>
                      <a:pt x="22006" y="26742"/>
                    </a:cubicBezTo>
                    <a:cubicBezTo>
                      <a:pt x="23109" y="27419"/>
                      <a:pt x="24387" y="27795"/>
                      <a:pt x="25765" y="27795"/>
                    </a:cubicBezTo>
                    <a:cubicBezTo>
                      <a:pt x="27370" y="27795"/>
                      <a:pt x="28823" y="27293"/>
                      <a:pt x="30026" y="26416"/>
                    </a:cubicBezTo>
                    <a:cubicBezTo>
                      <a:pt x="31831" y="29374"/>
                      <a:pt x="35064" y="31329"/>
                      <a:pt x="38773" y="31329"/>
                    </a:cubicBezTo>
                    <a:cubicBezTo>
                      <a:pt x="43510" y="31329"/>
                      <a:pt x="47495" y="28120"/>
                      <a:pt x="48673" y="23760"/>
                    </a:cubicBezTo>
                    <a:cubicBezTo>
                      <a:pt x="52081" y="23659"/>
                      <a:pt x="54813" y="20877"/>
                      <a:pt x="54813" y="174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457200" y="3936751"/>
                <a:ext cx="1415357" cy="808599"/>
              </a:xfrm>
              <a:custGeom>
                <a:avLst/>
                <a:gdLst/>
                <a:ahLst/>
                <a:cxnLst/>
                <a:rect l="l" t="t" r="r" b="b"/>
                <a:pathLst>
                  <a:path w="51505" h="29425" extrusionOk="0">
                    <a:moveTo>
                      <a:pt x="51505" y="16367"/>
                    </a:moveTo>
                    <a:cubicBezTo>
                      <a:pt x="51505" y="13083"/>
                      <a:pt x="48848" y="10427"/>
                      <a:pt x="45565" y="10427"/>
                    </a:cubicBezTo>
                    <a:cubicBezTo>
                      <a:pt x="45364" y="10427"/>
                      <a:pt x="45189" y="10452"/>
                      <a:pt x="44988" y="10452"/>
                    </a:cubicBezTo>
                    <a:cubicBezTo>
                      <a:pt x="44437" y="7344"/>
                      <a:pt x="41730" y="4988"/>
                      <a:pt x="38447" y="4988"/>
                    </a:cubicBezTo>
                    <a:cubicBezTo>
                      <a:pt x="37294" y="4988"/>
                      <a:pt x="36191" y="5289"/>
                      <a:pt x="35239" y="5790"/>
                    </a:cubicBezTo>
                    <a:cubicBezTo>
                      <a:pt x="33961" y="2407"/>
                      <a:pt x="30677" y="1"/>
                      <a:pt x="26818" y="1"/>
                    </a:cubicBezTo>
                    <a:cubicBezTo>
                      <a:pt x="23459" y="1"/>
                      <a:pt x="20527" y="1830"/>
                      <a:pt x="18973" y="4562"/>
                    </a:cubicBezTo>
                    <a:cubicBezTo>
                      <a:pt x="17820" y="3635"/>
                      <a:pt x="16341" y="3083"/>
                      <a:pt x="14712" y="3083"/>
                    </a:cubicBezTo>
                    <a:cubicBezTo>
                      <a:pt x="11229" y="3083"/>
                      <a:pt x="8346" y="5665"/>
                      <a:pt x="7895" y="9048"/>
                    </a:cubicBezTo>
                    <a:cubicBezTo>
                      <a:pt x="7720" y="9023"/>
                      <a:pt x="7519" y="9023"/>
                      <a:pt x="7319" y="9023"/>
                    </a:cubicBezTo>
                    <a:cubicBezTo>
                      <a:pt x="3284" y="9023"/>
                      <a:pt x="0" y="12281"/>
                      <a:pt x="0" y="16316"/>
                    </a:cubicBezTo>
                    <a:cubicBezTo>
                      <a:pt x="0" y="20326"/>
                      <a:pt x="3284" y="23610"/>
                      <a:pt x="7319" y="23610"/>
                    </a:cubicBezTo>
                    <a:cubicBezTo>
                      <a:pt x="8121" y="23610"/>
                      <a:pt x="8898" y="23459"/>
                      <a:pt x="9625" y="23234"/>
                    </a:cubicBezTo>
                    <a:cubicBezTo>
                      <a:pt x="10502" y="25715"/>
                      <a:pt x="12883" y="27520"/>
                      <a:pt x="15665" y="27520"/>
                    </a:cubicBezTo>
                    <a:cubicBezTo>
                      <a:pt x="17695" y="27520"/>
                      <a:pt x="19499" y="26567"/>
                      <a:pt x="20677" y="25113"/>
                    </a:cubicBezTo>
                    <a:cubicBezTo>
                      <a:pt x="21705" y="25740"/>
                      <a:pt x="22908" y="26091"/>
                      <a:pt x="24211" y="26091"/>
                    </a:cubicBezTo>
                    <a:cubicBezTo>
                      <a:pt x="25715" y="26091"/>
                      <a:pt x="27093" y="25615"/>
                      <a:pt x="28221" y="24813"/>
                    </a:cubicBezTo>
                    <a:cubicBezTo>
                      <a:pt x="29900" y="27570"/>
                      <a:pt x="32958" y="29424"/>
                      <a:pt x="36442" y="29424"/>
                    </a:cubicBezTo>
                    <a:cubicBezTo>
                      <a:pt x="40878" y="29424"/>
                      <a:pt x="44612" y="26392"/>
                      <a:pt x="45715" y="22306"/>
                    </a:cubicBezTo>
                    <a:cubicBezTo>
                      <a:pt x="48923" y="22206"/>
                      <a:pt x="51505" y="19600"/>
                      <a:pt x="51505" y="16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2"/>
              <p:cNvSpPr txBox="1"/>
              <p:nvPr/>
            </p:nvSpPr>
            <p:spPr>
              <a:xfrm>
                <a:off x="3721500" y="1470413"/>
                <a:ext cx="445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>
                    <a:solidFill>
                      <a:schemeClr val="bg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30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53;p30">
            <a:extLst>
              <a:ext uri="{FF2B5EF4-FFF2-40B4-BE49-F238E27FC236}">
                <a16:creationId xmlns:a16="http://schemas.microsoft.com/office/drawing/2014/main" id="{8D47EBD7-7D28-928F-C37B-D5C01488C95C}"/>
              </a:ext>
            </a:extLst>
          </p:cNvPr>
          <p:cNvSpPr/>
          <p:nvPr/>
        </p:nvSpPr>
        <p:spPr>
          <a:xfrm>
            <a:off x="6108246" y="2488291"/>
            <a:ext cx="2386625" cy="1654725"/>
          </a:xfrm>
          <a:custGeom>
            <a:avLst/>
            <a:gdLst/>
            <a:ahLst/>
            <a:cxnLst/>
            <a:rect l="l" t="t" r="r" b="b"/>
            <a:pathLst>
              <a:path w="76177" h="52816" extrusionOk="0">
                <a:moveTo>
                  <a:pt x="38660" y="23753"/>
                </a:moveTo>
                <a:lnTo>
                  <a:pt x="47685" y="29540"/>
                </a:lnTo>
                <a:lnTo>
                  <a:pt x="44435" y="31599"/>
                </a:lnTo>
                <a:cubicBezTo>
                  <a:pt x="43593" y="32130"/>
                  <a:pt x="42640" y="32395"/>
                  <a:pt x="41688" y="32395"/>
                </a:cubicBezTo>
                <a:cubicBezTo>
                  <a:pt x="40674" y="32395"/>
                  <a:pt x="39663" y="32094"/>
                  <a:pt x="38791" y="31492"/>
                </a:cubicBezTo>
                <a:lnTo>
                  <a:pt x="32588" y="27230"/>
                </a:lnTo>
                <a:lnTo>
                  <a:pt x="38660" y="23753"/>
                </a:lnTo>
                <a:close/>
                <a:moveTo>
                  <a:pt x="29135" y="0"/>
                </a:moveTo>
                <a:cubicBezTo>
                  <a:pt x="28671" y="0"/>
                  <a:pt x="28290" y="393"/>
                  <a:pt x="28314" y="857"/>
                </a:cubicBezTo>
                <a:lnTo>
                  <a:pt x="28314" y="6215"/>
                </a:lnTo>
                <a:cubicBezTo>
                  <a:pt x="28314" y="7870"/>
                  <a:pt x="29159" y="9406"/>
                  <a:pt x="30552" y="10287"/>
                </a:cubicBezTo>
                <a:lnTo>
                  <a:pt x="43125" y="18264"/>
                </a:lnTo>
                <a:cubicBezTo>
                  <a:pt x="43304" y="18371"/>
                  <a:pt x="43411" y="18574"/>
                  <a:pt x="43399" y="18788"/>
                </a:cubicBezTo>
                <a:cubicBezTo>
                  <a:pt x="43399" y="19003"/>
                  <a:pt x="43280" y="19193"/>
                  <a:pt x="43101" y="19300"/>
                </a:cubicBezTo>
                <a:lnTo>
                  <a:pt x="38708" y="21812"/>
                </a:lnTo>
                <a:lnTo>
                  <a:pt x="25087" y="13073"/>
                </a:lnTo>
                <a:cubicBezTo>
                  <a:pt x="24539" y="12728"/>
                  <a:pt x="24206" y="12109"/>
                  <a:pt x="24206" y="11466"/>
                </a:cubicBezTo>
                <a:lnTo>
                  <a:pt x="24206" y="3751"/>
                </a:lnTo>
                <a:cubicBezTo>
                  <a:pt x="24218" y="3286"/>
                  <a:pt x="23849" y="2893"/>
                  <a:pt x="23372" y="2893"/>
                </a:cubicBezTo>
                <a:cubicBezTo>
                  <a:pt x="22908" y="2893"/>
                  <a:pt x="22527" y="3286"/>
                  <a:pt x="22551" y="3751"/>
                </a:cubicBezTo>
                <a:lnTo>
                  <a:pt x="22551" y="11466"/>
                </a:lnTo>
                <a:cubicBezTo>
                  <a:pt x="22551" y="12680"/>
                  <a:pt x="23170" y="13811"/>
                  <a:pt x="24194" y="14466"/>
                </a:cubicBezTo>
                <a:lnTo>
                  <a:pt x="37088" y="22741"/>
                </a:lnTo>
                <a:lnTo>
                  <a:pt x="31076" y="26194"/>
                </a:lnTo>
                <a:lnTo>
                  <a:pt x="18074" y="17264"/>
                </a:lnTo>
                <a:cubicBezTo>
                  <a:pt x="16574" y="16228"/>
                  <a:pt x="15681" y="14526"/>
                  <a:pt x="15681" y="12716"/>
                </a:cubicBezTo>
                <a:lnTo>
                  <a:pt x="15681" y="9382"/>
                </a:lnTo>
                <a:cubicBezTo>
                  <a:pt x="15693" y="8906"/>
                  <a:pt x="15324" y="8513"/>
                  <a:pt x="14848" y="8513"/>
                </a:cubicBezTo>
                <a:cubicBezTo>
                  <a:pt x="14383" y="8513"/>
                  <a:pt x="14002" y="8906"/>
                  <a:pt x="14026" y="9382"/>
                </a:cubicBezTo>
                <a:lnTo>
                  <a:pt x="14026" y="12716"/>
                </a:lnTo>
                <a:cubicBezTo>
                  <a:pt x="14026" y="15073"/>
                  <a:pt x="15193" y="17288"/>
                  <a:pt x="17134" y="18622"/>
                </a:cubicBezTo>
                <a:lnTo>
                  <a:pt x="30171" y="27587"/>
                </a:lnTo>
                <a:lnTo>
                  <a:pt x="30171" y="32254"/>
                </a:lnTo>
                <a:cubicBezTo>
                  <a:pt x="30171" y="32814"/>
                  <a:pt x="29885" y="33338"/>
                  <a:pt x="29421" y="33635"/>
                </a:cubicBezTo>
                <a:lnTo>
                  <a:pt x="5954" y="48720"/>
                </a:lnTo>
                <a:cubicBezTo>
                  <a:pt x="5936" y="48732"/>
                  <a:pt x="5915" y="48738"/>
                  <a:pt x="5894" y="48738"/>
                </a:cubicBezTo>
                <a:cubicBezTo>
                  <a:pt x="5873" y="48738"/>
                  <a:pt x="5852" y="48732"/>
                  <a:pt x="5835" y="48720"/>
                </a:cubicBezTo>
                <a:cubicBezTo>
                  <a:pt x="5799" y="48709"/>
                  <a:pt x="5775" y="48661"/>
                  <a:pt x="5775" y="48625"/>
                </a:cubicBezTo>
                <a:lnTo>
                  <a:pt x="5775" y="43029"/>
                </a:lnTo>
                <a:cubicBezTo>
                  <a:pt x="5775" y="42744"/>
                  <a:pt x="5632" y="42482"/>
                  <a:pt x="5394" y="42327"/>
                </a:cubicBezTo>
                <a:lnTo>
                  <a:pt x="1644" y="39957"/>
                </a:lnTo>
                <a:lnTo>
                  <a:pt x="1644" y="35874"/>
                </a:lnTo>
                <a:cubicBezTo>
                  <a:pt x="1644" y="35421"/>
                  <a:pt x="1274" y="35052"/>
                  <a:pt x="822" y="35052"/>
                </a:cubicBezTo>
                <a:cubicBezTo>
                  <a:pt x="370" y="35052"/>
                  <a:pt x="0" y="35421"/>
                  <a:pt x="0" y="35874"/>
                </a:cubicBezTo>
                <a:lnTo>
                  <a:pt x="0" y="40422"/>
                </a:lnTo>
                <a:cubicBezTo>
                  <a:pt x="0" y="40696"/>
                  <a:pt x="143" y="40958"/>
                  <a:pt x="381" y="41112"/>
                </a:cubicBezTo>
                <a:lnTo>
                  <a:pt x="4120" y="43482"/>
                </a:lnTo>
                <a:lnTo>
                  <a:pt x="4120" y="48625"/>
                </a:lnTo>
                <a:cubicBezTo>
                  <a:pt x="4120" y="49268"/>
                  <a:pt x="4477" y="49863"/>
                  <a:pt x="5049" y="50173"/>
                </a:cubicBezTo>
                <a:cubicBezTo>
                  <a:pt x="5311" y="50318"/>
                  <a:pt x="5601" y="50390"/>
                  <a:pt x="5893" y="50390"/>
                </a:cubicBezTo>
                <a:cubicBezTo>
                  <a:pt x="6224" y="50390"/>
                  <a:pt x="6555" y="50297"/>
                  <a:pt x="6847" y="50113"/>
                </a:cubicBezTo>
                <a:lnTo>
                  <a:pt x="30314" y="35028"/>
                </a:lnTo>
                <a:cubicBezTo>
                  <a:pt x="31254" y="34421"/>
                  <a:pt x="31826" y="33373"/>
                  <a:pt x="31826" y="32254"/>
                </a:cubicBezTo>
                <a:lnTo>
                  <a:pt x="31826" y="28718"/>
                </a:lnTo>
                <a:lnTo>
                  <a:pt x="37850" y="32849"/>
                </a:lnTo>
                <a:cubicBezTo>
                  <a:pt x="39010" y="33651"/>
                  <a:pt x="40354" y="34053"/>
                  <a:pt x="41700" y="34053"/>
                </a:cubicBezTo>
                <a:cubicBezTo>
                  <a:pt x="42953" y="34053"/>
                  <a:pt x="44208" y="33705"/>
                  <a:pt x="45316" y="33004"/>
                </a:cubicBezTo>
                <a:lnTo>
                  <a:pt x="48483" y="31004"/>
                </a:lnTo>
                <a:lnTo>
                  <a:pt x="48483" y="34671"/>
                </a:lnTo>
                <a:cubicBezTo>
                  <a:pt x="48471" y="35790"/>
                  <a:pt x="49042" y="36838"/>
                  <a:pt x="49995" y="37445"/>
                </a:cubicBezTo>
                <a:lnTo>
                  <a:pt x="73450" y="52530"/>
                </a:lnTo>
                <a:cubicBezTo>
                  <a:pt x="73741" y="52720"/>
                  <a:pt x="74072" y="52816"/>
                  <a:pt x="74402" y="52816"/>
                </a:cubicBezTo>
                <a:cubicBezTo>
                  <a:pt x="74694" y="52816"/>
                  <a:pt x="74985" y="52741"/>
                  <a:pt x="75248" y="52590"/>
                </a:cubicBezTo>
                <a:cubicBezTo>
                  <a:pt x="75819" y="52292"/>
                  <a:pt x="76177" y="51697"/>
                  <a:pt x="76177" y="51042"/>
                </a:cubicBezTo>
                <a:lnTo>
                  <a:pt x="76177" y="42446"/>
                </a:lnTo>
                <a:cubicBezTo>
                  <a:pt x="76177" y="41993"/>
                  <a:pt x="75808" y="41624"/>
                  <a:pt x="75343" y="41624"/>
                </a:cubicBezTo>
                <a:cubicBezTo>
                  <a:pt x="74891" y="41624"/>
                  <a:pt x="74522" y="41993"/>
                  <a:pt x="74522" y="42446"/>
                </a:cubicBezTo>
                <a:lnTo>
                  <a:pt x="74522" y="51042"/>
                </a:lnTo>
                <a:cubicBezTo>
                  <a:pt x="74522" y="51078"/>
                  <a:pt x="74498" y="51114"/>
                  <a:pt x="74462" y="51137"/>
                </a:cubicBezTo>
                <a:cubicBezTo>
                  <a:pt x="74444" y="51149"/>
                  <a:pt x="74423" y="51155"/>
                  <a:pt x="74403" y="51155"/>
                </a:cubicBezTo>
                <a:cubicBezTo>
                  <a:pt x="74382" y="51155"/>
                  <a:pt x="74361" y="51149"/>
                  <a:pt x="74343" y="51137"/>
                </a:cubicBezTo>
                <a:lnTo>
                  <a:pt x="50888" y="36040"/>
                </a:lnTo>
                <a:cubicBezTo>
                  <a:pt x="50412" y="35743"/>
                  <a:pt x="50126" y="35219"/>
                  <a:pt x="50126" y="34659"/>
                </a:cubicBezTo>
                <a:lnTo>
                  <a:pt x="50126" y="29944"/>
                </a:lnTo>
                <a:lnTo>
                  <a:pt x="66128" y="19824"/>
                </a:lnTo>
                <a:cubicBezTo>
                  <a:pt x="67211" y="19145"/>
                  <a:pt x="67890" y="17967"/>
                  <a:pt x="67949" y="16693"/>
                </a:cubicBezTo>
                <a:lnTo>
                  <a:pt x="68283" y="9430"/>
                </a:lnTo>
                <a:cubicBezTo>
                  <a:pt x="68283" y="8888"/>
                  <a:pt x="67866" y="8607"/>
                  <a:pt x="67450" y="8607"/>
                </a:cubicBezTo>
                <a:cubicBezTo>
                  <a:pt x="67061" y="8607"/>
                  <a:pt x="66674" y="8852"/>
                  <a:pt x="66628" y="9358"/>
                </a:cubicBezTo>
                <a:lnTo>
                  <a:pt x="66306" y="16609"/>
                </a:lnTo>
                <a:cubicBezTo>
                  <a:pt x="66271" y="17359"/>
                  <a:pt x="65866" y="18038"/>
                  <a:pt x="65247" y="18431"/>
                </a:cubicBezTo>
                <a:lnTo>
                  <a:pt x="49221" y="28563"/>
                </a:lnTo>
                <a:lnTo>
                  <a:pt x="40267" y="22824"/>
                </a:lnTo>
                <a:lnTo>
                  <a:pt x="43923" y="20729"/>
                </a:lnTo>
                <a:cubicBezTo>
                  <a:pt x="45387" y="19884"/>
                  <a:pt x="45435" y="17776"/>
                  <a:pt x="44006" y="16871"/>
                </a:cubicBezTo>
                <a:lnTo>
                  <a:pt x="31433" y="8894"/>
                </a:lnTo>
                <a:cubicBezTo>
                  <a:pt x="30516" y="8311"/>
                  <a:pt x="29957" y="7299"/>
                  <a:pt x="29969" y="6215"/>
                </a:cubicBezTo>
                <a:lnTo>
                  <a:pt x="29969" y="857"/>
                </a:lnTo>
                <a:cubicBezTo>
                  <a:pt x="29980" y="393"/>
                  <a:pt x="29611" y="0"/>
                  <a:pt x="291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054;p30">
            <a:extLst>
              <a:ext uri="{FF2B5EF4-FFF2-40B4-BE49-F238E27FC236}">
                <a16:creationId xmlns:a16="http://schemas.microsoft.com/office/drawing/2014/main" id="{2414C339-1229-60C9-51A1-4BA77D224BB3}"/>
              </a:ext>
            </a:extLst>
          </p:cNvPr>
          <p:cNvSpPr/>
          <p:nvPr/>
        </p:nvSpPr>
        <p:spPr>
          <a:xfrm>
            <a:off x="6123912" y="2504223"/>
            <a:ext cx="2355295" cy="1622863"/>
          </a:xfrm>
          <a:custGeom>
            <a:avLst/>
            <a:gdLst/>
            <a:ahLst/>
            <a:cxnLst/>
            <a:rect l="l" t="t" r="r" b="b"/>
            <a:pathLst>
              <a:path w="75177" h="51799" extrusionOk="0">
                <a:moveTo>
                  <a:pt x="38172" y="22670"/>
                </a:moveTo>
                <a:lnTo>
                  <a:pt x="48102" y="29039"/>
                </a:lnTo>
                <a:lnTo>
                  <a:pt x="44185" y="31504"/>
                </a:lnTo>
                <a:cubicBezTo>
                  <a:pt x="43270" y="32085"/>
                  <a:pt x="42227" y="32374"/>
                  <a:pt x="41186" y="32374"/>
                </a:cubicBezTo>
                <a:cubicBezTo>
                  <a:pt x="40072" y="32374"/>
                  <a:pt x="38959" y="32043"/>
                  <a:pt x="38005" y="31385"/>
                </a:cubicBezTo>
                <a:lnTo>
                  <a:pt x="31159" y="26682"/>
                </a:lnTo>
                <a:lnTo>
                  <a:pt x="38172" y="22670"/>
                </a:lnTo>
                <a:close/>
                <a:moveTo>
                  <a:pt x="28635" y="0"/>
                </a:moveTo>
                <a:cubicBezTo>
                  <a:pt x="28459" y="0"/>
                  <a:pt x="28284" y="119"/>
                  <a:pt x="28302" y="357"/>
                </a:cubicBezTo>
                <a:lnTo>
                  <a:pt x="28302" y="5715"/>
                </a:lnTo>
                <a:cubicBezTo>
                  <a:pt x="28302" y="7192"/>
                  <a:pt x="29052" y="8573"/>
                  <a:pt x="30314" y="9358"/>
                </a:cubicBezTo>
                <a:lnTo>
                  <a:pt x="42875" y="17348"/>
                </a:lnTo>
                <a:cubicBezTo>
                  <a:pt x="43577" y="17788"/>
                  <a:pt x="43554" y="18812"/>
                  <a:pt x="42839" y="19217"/>
                </a:cubicBezTo>
                <a:lnTo>
                  <a:pt x="38196" y="21884"/>
                </a:lnTo>
                <a:lnTo>
                  <a:pt x="24325" y="12978"/>
                </a:lnTo>
                <a:cubicBezTo>
                  <a:pt x="23623" y="12537"/>
                  <a:pt x="23206" y="11775"/>
                  <a:pt x="23206" y="10954"/>
                </a:cubicBezTo>
                <a:lnTo>
                  <a:pt x="23206" y="3239"/>
                </a:lnTo>
                <a:cubicBezTo>
                  <a:pt x="23224" y="3006"/>
                  <a:pt x="23051" y="2890"/>
                  <a:pt x="22878" y="2890"/>
                </a:cubicBezTo>
                <a:cubicBezTo>
                  <a:pt x="22706" y="2890"/>
                  <a:pt x="22533" y="3006"/>
                  <a:pt x="22551" y="3239"/>
                </a:cubicBezTo>
                <a:lnTo>
                  <a:pt x="22551" y="10954"/>
                </a:lnTo>
                <a:cubicBezTo>
                  <a:pt x="22539" y="12002"/>
                  <a:pt x="23075" y="12978"/>
                  <a:pt x="23956" y="13538"/>
                </a:cubicBezTo>
                <a:lnTo>
                  <a:pt x="37541" y="22253"/>
                </a:lnTo>
                <a:lnTo>
                  <a:pt x="30552" y="26265"/>
                </a:lnTo>
                <a:lnTo>
                  <a:pt x="17288" y="17157"/>
                </a:lnTo>
                <a:cubicBezTo>
                  <a:pt x="15657" y="16038"/>
                  <a:pt x="14681" y="14180"/>
                  <a:pt x="14681" y="12204"/>
                </a:cubicBezTo>
                <a:lnTo>
                  <a:pt x="14681" y="8870"/>
                </a:lnTo>
                <a:cubicBezTo>
                  <a:pt x="14699" y="8632"/>
                  <a:pt x="14523" y="8513"/>
                  <a:pt x="14348" y="8513"/>
                </a:cubicBezTo>
                <a:cubicBezTo>
                  <a:pt x="14172" y="8513"/>
                  <a:pt x="13996" y="8632"/>
                  <a:pt x="14014" y="8870"/>
                </a:cubicBezTo>
                <a:lnTo>
                  <a:pt x="14014" y="12204"/>
                </a:lnTo>
                <a:cubicBezTo>
                  <a:pt x="14014" y="14407"/>
                  <a:pt x="15098" y="16466"/>
                  <a:pt x="16907" y="17717"/>
                </a:cubicBezTo>
                <a:lnTo>
                  <a:pt x="30159" y="26813"/>
                </a:lnTo>
                <a:lnTo>
                  <a:pt x="30159" y="31742"/>
                </a:lnTo>
                <a:cubicBezTo>
                  <a:pt x="30159" y="32468"/>
                  <a:pt x="29790" y="33147"/>
                  <a:pt x="29183" y="33540"/>
                </a:cubicBezTo>
                <a:lnTo>
                  <a:pt x="5727" y="48625"/>
                </a:lnTo>
                <a:cubicBezTo>
                  <a:pt x="5624" y="48692"/>
                  <a:pt x="5511" y="48723"/>
                  <a:pt x="5401" y="48723"/>
                </a:cubicBezTo>
                <a:cubicBezTo>
                  <a:pt x="5083" y="48723"/>
                  <a:pt x="4787" y="48467"/>
                  <a:pt x="4787" y="48113"/>
                </a:cubicBezTo>
                <a:lnTo>
                  <a:pt x="4787" y="42517"/>
                </a:lnTo>
                <a:cubicBezTo>
                  <a:pt x="4787" y="42398"/>
                  <a:pt x="4739" y="42291"/>
                  <a:pt x="4644" y="42232"/>
                </a:cubicBezTo>
                <a:lnTo>
                  <a:pt x="667" y="39719"/>
                </a:lnTo>
                <a:lnTo>
                  <a:pt x="667" y="35362"/>
                </a:lnTo>
                <a:cubicBezTo>
                  <a:pt x="667" y="35141"/>
                  <a:pt x="501" y="35031"/>
                  <a:pt x="334" y="35031"/>
                </a:cubicBezTo>
                <a:cubicBezTo>
                  <a:pt x="167" y="35031"/>
                  <a:pt x="1" y="35141"/>
                  <a:pt x="1" y="35362"/>
                </a:cubicBezTo>
                <a:lnTo>
                  <a:pt x="1" y="39910"/>
                </a:lnTo>
                <a:cubicBezTo>
                  <a:pt x="1" y="40017"/>
                  <a:pt x="48" y="40124"/>
                  <a:pt x="143" y="40184"/>
                </a:cubicBezTo>
                <a:lnTo>
                  <a:pt x="4120" y="42696"/>
                </a:lnTo>
                <a:lnTo>
                  <a:pt x="4120" y="48113"/>
                </a:lnTo>
                <a:cubicBezTo>
                  <a:pt x="4120" y="48578"/>
                  <a:pt x="4370" y="49006"/>
                  <a:pt x="4787" y="49232"/>
                </a:cubicBezTo>
                <a:cubicBezTo>
                  <a:pt x="4974" y="49337"/>
                  <a:pt x="5182" y="49388"/>
                  <a:pt x="5390" y="49388"/>
                </a:cubicBezTo>
                <a:cubicBezTo>
                  <a:pt x="5631" y="49388"/>
                  <a:pt x="5873" y="49319"/>
                  <a:pt x="6085" y="49185"/>
                </a:cubicBezTo>
                <a:lnTo>
                  <a:pt x="29540" y="34100"/>
                </a:lnTo>
                <a:cubicBezTo>
                  <a:pt x="30350" y="33576"/>
                  <a:pt x="30838" y="32695"/>
                  <a:pt x="30838" y="31742"/>
                </a:cubicBezTo>
                <a:lnTo>
                  <a:pt x="30838" y="27277"/>
                </a:lnTo>
                <a:lnTo>
                  <a:pt x="37636" y="31945"/>
                </a:lnTo>
                <a:cubicBezTo>
                  <a:pt x="38708" y="32677"/>
                  <a:pt x="39951" y="33047"/>
                  <a:pt x="41197" y="33047"/>
                </a:cubicBezTo>
                <a:cubicBezTo>
                  <a:pt x="42360" y="33047"/>
                  <a:pt x="43525" y="32725"/>
                  <a:pt x="44554" y="32076"/>
                </a:cubicBezTo>
                <a:lnTo>
                  <a:pt x="48471" y="29587"/>
                </a:lnTo>
                <a:lnTo>
                  <a:pt x="48471" y="34147"/>
                </a:lnTo>
                <a:cubicBezTo>
                  <a:pt x="48459" y="35100"/>
                  <a:pt x="48947" y="35993"/>
                  <a:pt x="49757" y="36505"/>
                </a:cubicBezTo>
                <a:lnTo>
                  <a:pt x="73212" y="51602"/>
                </a:lnTo>
                <a:cubicBezTo>
                  <a:pt x="73418" y="51733"/>
                  <a:pt x="73654" y="51799"/>
                  <a:pt x="73890" y="51799"/>
                </a:cubicBezTo>
                <a:cubicBezTo>
                  <a:pt x="74104" y="51799"/>
                  <a:pt x="74318" y="51745"/>
                  <a:pt x="74510" y="51637"/>
                </a:cubicBezTo>
                <a:cubicBezTo>
                  <a:pt x="74927" y="51423"/>
                  <a:pt x="75177" y="50995"/>
                  <a:pt x="75177" y="50530"/>
                </a:cubicBezTo>
                <a:lnTo>
                  <a:pt x="75177" y="41934"/>
                </a:lnTo>
                <a:cubicBezTo>
                  <a:pt x="75177" y="41755"/>
                  <a:pt x="75022" y="41600"/>
                  <a:pt x="74843" y="41600"/>
                </a:cubicBezTo>
                <a:cubicBezTo>
                  <a:pt x="74665" y="41600"/>
                  <a:pt x="74510" y="41743"/>
                  <a:pt x="74510" y="41934"/>
                </a:cubicBezTo>
                <a:lnTo>
                  <a:pt x="74510" y="50530"/>
                </a:lnTo>
                <a:cubicBezTo>
                  <a:pt x="74510" y="50885"/>
                  <a:pt x="74218" y="51135"/>
                  <a:pt x="73902" y="51135"/>
                </a:cubicBezTo>
                <a:cubicBezTo>
                  <a:pt x="73795" y="51135"/>
                  <a:pt x="73684" y="51106"/>
                  <a:pt x="73581" y="51042"/>
                </a:cubicBezTo>
                <a:lnTo>
                  <a:pt x="50114" y="35945"/>
                </a:lnTo>
                <a:cubicBezTo>
                  <a:pt x="49507" y="35552"/>
                  <a:pt x="49138" y="34873"/>
                  <a:pt x="49138" y="34147"/>
                </a:cubicBezTo>
                <a:lnTo>
                  <a:pt x="49138" y="29170"/>
                </a:lnTo>
                <a:lnTo>
                  <a:pt x="65354" y="18907"/>
                </a:lnTo>
                <a:cubicBezTo>
                  <a:pt x="66306" y="18300"/>
                  <a:pt x="66902" y="17276"/>
                  <a:pt x="66949" y="16157"/>
                </a:cubicBezTo>
                <a:lnTo>
                  <a:pt x="67283" y="8906"/>
                </a:lnTo>
                <a:cubicBezTo>
                  <a:pt x="67283" y="8686"/>
                  <a:pt x="67116" y="8572"/>
                  <a:pt x="66949" y="8572"/>
                </a:cubicBezTo>
                <a:cubicBezTo>
                  <a:pt x="66791" y="8572"/>
                  <a:pt x="66633" y="8674"/>
                  <a:pt x="66616" y="8882"/>
                </a:cubicBezTo>
                <a:lnTo>
                  <a:pt x="66295" y="16133"/>
                </a:lnTo>
                <a:cubicBezTo>
                  <a:pt x="66247" y="17038"/>
                  <a:pt x="65771" y="17859"/>
                  <a:pt x="65009" y="18348"/>
                </a:cubicBezTo>
                <a:lnTo>
                  <a:pt x="48721" y="28647"/>
                </a:lnTo>
                <a:lnTo>
                  <a:pt x="38815" y="22289"/>
                </a:lnTo>
                <a:lnTo>
                  <a:pt x="43173" y="19800"/>
                </a:lnTo>
                <a:cubicBezTo>
                  <a:pt x="44316" y="19133"/>
                  <a:pt x="44351" y="17490"/>
                  <a:pt x="43232" y="16776"/>
                </a:cubicBezTo>
                <a:lnTo>
                  <a:pt x="30671" y="8799"/>
                </a:lnTo>
                <a:cubicBezTo>
                  <a:pt x="29611" y="8132"/>
                  <a:pt x="28968" y="6965"/>
                  <a:pt x="28968" y="5715"/>
                </a:cubicBezTo>
                <a:lnTo>
                  <a:pt x="28968" y="357"/>
                </a:lnTo>
                <a:cubicBezTo>
                  <a:pt x="28986" y="119"/>
                  <a:pt x="28811" y="0"/>
                  <a:pt x="28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055;p30">
            <a:extLst>
              <a:ext uri="{FF2B5EF4-FFF2-40B4-BE49-F238E27FC236}">
                <a16:creationId xmlns:a16="http://schemas.microsoft.com/office/drawing/2014/main" id="{09E3DCDB-3BA2-8A2A-6888-96F6FFA45B00}"/>
              </a:ext>
            </a:extLst>
          </p:cNvPr>
          <p:cNvSpPr/>
          <p:nvPr/>
        </p:nvSpPr>
        <p:spPr>
          <a:xfrm>
            <a:off x="6547679" y="1452265"/>
            <a:ext cx="1101563" cy="1167262"/>
          </a:xfrm>
          <a:custGeom>
            <a:avLst/>
            <a:gdLst/>
            <a:ahLst/>
            <a:cxnLst/>
            <a:rect l="l" t="t" r="r" b="b"/>
            <a:pathLst>
              <a:path w="35160" h="37257" extrusionOk="0">
                <a:moveTo>
                  <a:pt x="34096" y="0"/>
                </a:moveTo>
                <a:cubicBezTo>
                  <a:pt x="33880" y="0"/>
                  <a:pt x="33661" y="86"/>
                  <a:pt x="33492" y="275"/>
                </a:cubicBezTo>
                <a:cubicBezTo>
                  <a:pt x="33338" y="430"/>
                  <a:pt x="33266" y="645"/>
                  <a:pt x="33278" y="871"/>
                </a:cubicBezTo>
                <a:lnTo>
                  <a:pt x="33421" y="3502"/>
                </a:lnTo>
                <a:cubicBezTo>
                  <a:pt x="33480" y="5014"/>
                  <a:pt x="32695" y="6443"/>
                  <a:pt x="31397" y="7229"/>
                </a:cubicBezTo>
                <a:lnTo>
                  <a:pt x="3536" y="23874"/>
                </a:lnTo>
                <a:cubicBezTo>
                  <a:pt x="1345" y="25183"/>
                  <a:pt x="12" y="27541"/>
                  <a:pt x="0" y="30089"/>
                </a:cubicBezTo>
                <a:lnTo>
                  <a:pt x="0" y="36435"/>
                </a:lnTo>
                <a:cubicBezTo>
                  <a:pt x="0" y="36887"/>
                  <a:pt x="369" y="37256"/>
                  <a:pt x="822" y="37256"/>
                </a:cubicBezTo>
                <a:cubicBezTo>
                  <a:pt x="1274" y="37256"/>
                  <a:pt x="1643" y="36887"/>
                  <a:pt x="1643" y="36435"/>
                </a:cubicBezTo>
                <a:lnTo>
                  <a:pt x="1643" y="30089"/>
                </a:lnTo>
                <a:cubicBezTo>
                  <a:pt x="1655" y="28124"/>
                  <a:pt x="2691" y="26302"/>
                  <a:pt x="4370" y="25290"/>
                </a:cubicBezTo>
                <a:lnTo>
                  <a:pt x="8489" y="22826"/>
                </a:lnTo>
                <a:lnTo>
                  <a:pt x="8489" y="32303"/>
                </a:lnTo>
                <a:cubicBezTo>
                  <a:pt x="8513" y="32744"/>
                  <a:pt x="8870" y="33089"/>
                  <a:pt x="9323" y="33089"/>
                </a:cubicBezTo>
                <a:cubicBezTo>
                  <a:pt x="9763" y="33089"/>
                  <a:pt x="10120" y="32744"/>
                  <a:pt x="10144" y="32303"/>
                </a:cubicBezTo>
                <a:lnTo>
                  <a:pt x="10144" y="21838"/>
                </a:lnTo>
                <a:lnTo>
                  <a:pt x="13823" y="19647"/>
                </a:lnTo>
                <a:lnTo>
                  <a:pt x="13823" y="28803"/>
                </a:lnTo>
                <a:cubicBezTo>
                  <a:pt x="13799" y="29279"/>
                  <a:pt x="14168" y="29660"/>
                  <a:pt x="14645" y="29660"/>
                </a:cubicBezTo>
                <a:cubicBezTo>
                  <a:pt x="15109" y="29660"/>
                  <a:pt x="15490" y="29279"/>
                  <a:pt x="15466" y="28803"/>
                </a:cubicBezTo>
                <a:lnTo>
                  <a:pt x="15466" y="18659"/>
                </a:lnTo>
                <a:lnTo>
                  <a:pt x="32242" y="8646"/>
                </a:lnTo>
                <a:cubicBezTo>
                  <a:pt x="34076" y="7550"/>
                  <a:pt x="35159" y="5550"/>
                  <a:pt x="35076" y="3431"/>
                </a:cubicBezTo>
                <a:lnTo>
                  <a:pt x="34921" y="787"/>
                </a:lnTo>
                <a:cubicBezTo>
                  <a:pt x="34898" y="305"/>
                  <a:pt x="34503" y="0"/>
                  <a:pt x="34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56;p30">
            <a:extLst>
              <a:ext uri="{FF2B5EF4-FFF2-40B4-BE49-F238E27FC236}">
                <a16:creationId xmlns:a16="http://schemas.microsoft.com/office/drawing/2014/main" id="{68A060FB-E87B-FDC0-0F7B-C26D265ACF35}"/>
              </a:ext>
            </a:extLst>
          </p:cNvPr>
          <p:cNvSpPr/>
          <p:nvPr/>
        </p:nvSpPr>
        <p:spPr>
          <a:xfrm>
            <a:off x="6562967" y="1467867"/>
            <a:ext cx="1070609" cy="1136370"/>
          </a:xfrm>
          <a:custGeom>
            <a:avLst/>
            <a:gdLst/>
            <a:ahLst/>
            <a:cxnLst/>
            <a:rect l="l" t="t" r="r" b="b"/>
            <a:pathLst>
              <a:path w="34172" h="36271" extrusionOk="0">
                <a:moveTo>
                  <a:pt x="33626" y="0"/>
                </a:moveTo>
                <a:cubicBezTo>
                  <a:pt x="33452" y="0"/>
                  <a:pt x="33278" y="120"/>
                  <a:pt x="33290" y="349"/>
                </a:cubicBezTo>
                <a:lnTo>
                  <a:pt x="33433" y="2992"/>
                </a:lnTo>
                <a:cubicBezTo>
                  <a:pt x="33492" y="4695"/>
                  <a:pt x="32623" y="6290"/>
                  <a:pt x="31171" y="7159"/>
                </a:cubicBezTo>
                <a:lnTo>
                  <a:pt x="3298" y="23792"/>
                </a:lnTo>
                <a:cubicBezTo>
                  <a:pt x="1262" y="25019"/>
                  <a:pt x="12" y="27221"/>
                  <a:pt x="0" y="29591"/>
                </a:cubicBezTo>
                <a:lnTo>
                  <a:pt x="0" y="35937"/>
                </a:lnTo>
                <a:cubicBezTo>
                  <a:pt x="0" y="36115"/>
                  <a:pt x="155" y="36270"/>
                  <a:pt x="334" y="36270"/>
                </a:cubicBezTo>
                <a:cubicBezTo>
                  <a:pt x="524" y="36270"/>
                  <a:pt x="667" y="36115"/>
                  <a:pt x="667" y="35937"/>
                </a:cubicBezTo>
                <a:lnTo>
                  <a:pt x="667" y="29591"/>
                </a:lnTo>
                <a:cubicBezTo>
                  <a:pt x="667" y="27448"/>
                  <a:pt x="1798" y="25471"/>
                  <a:pt x="3632" y="24364"/>
                </a:cubicBezTo>
                <a:lnTo>
                  <a:pt x="8501" y="21459"/>
                </a:lnTo>
                <a:lnTo>
                  <a:pt x="8501" y="31805"/>
                </a:lnTo>
                <a:cubicBezTo>
                  <a:pt x="8501" y="32025"/>
                  <a:pt x="8668" y="32136"/>
                  <a:pt x="8835" y="32136"/>
                </a:cubicBezTo>
                <a:cubicBezTo>
                  <a:pt x="9001" y="32136"/>
                  <a:pt x="9168" y="32025"/>
                  <a:pt x="9168" y="31805"/>
                </a:cubicBezTo>
                <a:lnTo>
                  <a:pt x="9168" y="21161"/>
                </a:lnTo>
                <a:cubicBezTo>
                  <a:pt x="9156" y="21125"/>
                  <a:pt x="9156" y="21101"/>
                  <a:pt x="9144" y="21078"/>
                </a:cubicBezTo>
                <a:lnTo>
                  <a:pt x="13823" y="18292"/>
                </a:lnTo>
                <a:lnTo>
                  <a:pt x="13823" y="28317"/>
                </a:lnTo>
                <a:cubicBezTo>
                  <a:pt x="13805" y="28549"/>
                  <a:pt x="13978" y="28665"/>
                  <a:pt x="14152" y="28665"/>
                </a:cubicBezTo>
                <a:cubicBezTo>
                  <a:pt x="14326" y="28665"/>
                  <a:pt x="14502" y="28549"/>
                  <a:pt x="14490" y="28317"/>
                </a:cubicBezTo>
                <a:lnTo>
                  <a:pt x="14490" y="17982"/>
                </a:lnTo>
                <a:cubicBezTo>
                  <a:pt x="14490" y="17946"/>
                  <a:pt x="14478" y="17923"/>
                  <a:pt x="14466" y="17899"/>
                </a:cubicBezTo>
                <a:lnTo>
                  <a:pt x="31504" y="7731"/>
                </a:lnTo>
                <a:cubicBezTo>
                  <a:pt x="33171" y="6731"/>
                  <a:pt x="34171" y="4897"/>
                  <a:pt x="34100" y="2968"/>
                </a:cubicBezTo>
                <a:lnTo>
                  <a:pt x="33957" y="313"/>
                </a:lnTo>
                <a:cubicBezTo>
                  <a:pt x="33945" y="102"/>
                  <a:pt x="33786" y="0"/>
                  <a:pt x="336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57;p30">
            <a:extLst>
              <a:ext uri="{FF2B5EF4-FFF2-40B4-BE49-F238E27FC236}">
                <a16:creationId xmlns:a16="http://schemas.microsoft.com/office/drawing/2014/main" id="{F13A32A3-1F3D-17AE-42C9-FF226B7A51CA}"/>
              </a:ext>
            </a:extLst>
          </p:cNvPr>
          <p:cNvSpPr/>
          <p:nvPr/>
        </p:nvSpPr>
        <p:spPr>
          <a:xfrm>
            <a:off x="7381740" y="3250622"/>
            <a:ext cx="1706984" cy="992284"/>
          </a:xfrm>
          <a:custGeom>
            <a:avLst/>
            <a:gdLst/>
            <a:ahLst/>
            <a:cxnLst/>
            <a:rect l="l" t="t" r="r" b="b"/>
            <a:pathLst>
              <a:path w="54484" h="31672" extrusionOk="0">
                <a:moveTo>
                  <a:pt x="0" y="19277"/>
                </a:moveTo>
                <a:lnTo>
                  <a:pt x="0" y="19336"/>
                </a:lnTo>
                <a:cubicBezTo>
                  <a:pt x="0" y="19574"/>
                  <a:pt x="167" y="19824"/>
                  <a:pt x="500" y="20015"/>
                </a:cubicBezTo>
                <a:lnTo>
                  <a:pt x="20015" y="31278"/>
                </a:lnTo>
                <a:cubicBezTo>
                  <a:pt x="20682" y="31671"/>
                  <a:pt x="21777" y="31671"/>
                  <a:pt x="22456" y="31278"/>
                </a:cubicBezTo>
                <a:lnTo>
                  <a:pt x="53983" y="13074"/>
                </a:lnTo>
                <a:cubicBezTo>
                  <a:pt x="54305" y="12883"/>
                  <a:pt x="54483" y="12633"/>
                  <a:pt x="54483" y="12395"/>
                </a:cubicBezTo>
                <a:lnTo>
                  <a:pt x="54483" y="12335"/>
                </a:lnTo>
                <a:cubicBezTo>
                  <a:pt x="54472" y="12085"/>
                  <a:pt x="54305" y="11847"/>
                  <a:pt x="53983" y="11657"/>
                </a:cubicBezTo>
                <a:lnTo>
                  <a:pt x="34469" y="393"/>
                </a:lnTo>
                <a:cubicBezTo>
                  <a:pt x="33802" y="1"/>
                  <a:pt x="32707" y="1"/>
                  <a:pt x="32028" y="393"/>
                </a:cubicBezTo>
                <a:lnTo>
                  <a:pt x="500" y="18598"/>
                </a:lnTo>
                <a:cubicBezTo>
                  <a:pt x="179" y="18789"/>
                  <a:pt x="12" y="19027"/>
                  <a:pt x="0" y="1927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58;p30">
            <a:extLst>
              <a:ext uri="{FF2B5EF4-FFF2-40B4-BE49-F238E27FC236}">
                <a16:creationId xmlns:a16="http://schemas.microsoft.com/office/drawing/2014/main" id="{8CB27602-B0A5-A7FD-925D-663F08B7BFB4}"/>
              </a:ext>
            </a:extLst>
          </p:cNvPr>
          <p:cNvSpPr/>
          <p:nvPr/>
        </p:nvSpPr>
        <p:spPr>
          <a:xfrm>
            <a:off x="7380988" y="3637451"/>
            <a:ext cx="1707736" cy="627070"/>
          </a:xfrm>
          <a:custGeom>
            <a:avLst/>
            <a:gdLst/>
            <a:ahLst/>
            <a:cxnLst/>
            <a:rect l="l" t="t" r="r" b="b"/>
            <a:pathLst>
              <a:path w="54508" h="20015" extrusionOk="0">
                <a:moveTo>
                  <a:pt x="24" y="6953"/>
                </a:moveTo>
                <a:lnTo>
                  <a:pt x="24" y="7620"/>
                </a:lnTo>
                <a:cubicBezTo>
                  <a:pt x="1" y="7894"/>
                  <a:pt x="167" y="8156"/>
                  <a:pt x="524" y="8370"/>
                </a:cubicBezTo>
                <a:lnTo>
                  <a:pt x="20039" y="19622"/>
                </a:lnTo>
                <a:cubicBezTo>
                  <a:pt x="20706" y="20015"/>
                  <a:pt x="21801" y="20015"/>
                  <a:pt x="22480" y="19622"/>
                </a:cubicBezTo>
                <a:lnTo>
                  <a:pt x="54007" y="1417"/>
                </a:lnTo>
                <a:cubicBezTo>
                  <a:pt x="54174" y="1322"/>
                  <a:pt x="54329" y="1191"/>
                  <a:pt x="54424" y="1024"/>
                </a:cubicBezTo>
                <a:cubicBezTo>
                  <a:pt x="54460" y="905"/>
                  <a:pt x="54496" y="822"/>
                  <a:pt x="54507" y="798"/>
                </a:cubicBezTo>
                <a:lnTo>
                  <a:pt x="54507" y="798"/>
                </a:lnTo>
                <a:lnTo>
                  <a:pt x="54507" y="774"/>
                </a:lnTo>
                <a:lnTo>
                  <a:pt x="54507" y="0"/>
                </a:lnTo>
                <a:cubicBezTo>
                  <a:pt x="54496" y="250"/>
                  <a:pt x="54329" y="500"/>
                  <a:pt x="54007" y="679"/>
                </a:cubicBezTo>
                <a:lnTo>
                  <a:pt x="22480" y="18895"/>
                </a:lnTo>
                <a:cubicBezTo>
                  <a:pt x="21813" y="19288"/>
                  <a:pt x="20717" y="19288"/>
                  <a:pt x="20039" y="18895"/>
                </a:cubicBezTo>
                <a:lnTo>
                  <a:pt x="524" y="7632"/>
                </a:lnTo>
                <a:cubicBezTo>
                  <a:pt x="191" y="7442"/>
                  <a:pt x="24" y="7192"/>
                  <a:pt x="24" y="69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59;p30">
            <a:extLst>
              <a:ext uri="{FF2B5EF4-FFF2-40B4-BE49-F238E27FC236}">
                <a16:creationId xmlns:a16="http://schemas.microsoft.com/office/drawing/2014/main" id="{3187DD00-CE4A-6694-49F9-FA08FD50FD88}"/>
              </a:ext>
            </a:extLst>
          </p:cNvPr>
          <p:cNvSpPr/>
          <p:nvPr/>
        </p:nvSpPr>
        <p:spPr>
          <a:xfrm>
            <a:off x="7470529" y="3299121"/>
            <a:ext cx="1499579" cy="881094"/>
          </a:xfrm>
          <a:custGeom>
            <a:avLst/>
            <a:gdLst/>
            <a:ahLst/>
            <a:cxnLst/>
            <a:rect l="l" t="t" r="r" b="b"/>
            <a:pathLst>
              <a:path w="47864" h="28123" extrusionOk="0">
                <a:moveTo>
                  <a:pt x="18526" y="28123"/>
                </a:moveTo>
                <a:lnTo>
                  <a:pt x="0" y="17062"/>
                </a:lnTo>
                <a:lnTo>
                  <a:pt x="29337" y="0"/>
                </a:lnTo>
                <a:lnTo>
                  <a:pt x="47863" y="1106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60;p30">
            <a:extLst>
              <a:ext uri="{FF2B5EF4-FFF2-40B4-BE49-F238E27FC236}">
                <a16:creationId xmlns:a16="http://schemas.microsoft.com/office/drawing/2014/main" id="{245E1948-21B7-5344-9407-A572E840885D}"/>
              </a:ext>
            </a:extLst>
          </p:cNvPr>
          <p:cNvSpPr/>
          <p:nvPr/>
        </p:nvSpPr>
        <p:spPr>
          <a:xfrm>
            <a:off x="7834205" y="3631467"/>
            <a:ext cx="110094" cy="55235"/>
          </a:xfrm>
          <a:custGeom>
            <a:avLst/>
            <a:gdLst/>
            <a:ahLst/>
            <a:cxnLst/>
            <a:rect l="l" t="t" r="r" b="b"/>
            <a:pathLst>
              <a:path w="3514" h="1763" extrusionOk="0">
                <a:moveTo>
                  <a:pt x="1" y="882"/>
                </a:moveTo>
                <a:lnTo>
                  <a:pt x="1751" y="1"/>
                </a:lnTo>
                <a:lnTo>
                  <a:pt x="3513" y="882"/>
                </a:lnTo>
                <a:lnTo>
                  <a:pt x="1751" y="1763"/>
                </a:lnTo>
                <a:close/>
              </a:path>
            </a:pathLst>
          </a:custGeom>
          <a:solidFill>
            <a:srgbClr val="2B22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61;p30">
            <a:extLst>
              <a:ext uri="{FF2B5EF4-FFF2-40B4-BE49-F238E27FC236}">
                <a16:creationId xmlns:a16="http://schemas.microsoft.com/office/drawing/2014/main" id="{7AA443C5-BA37-156D-C9E5-42CE0D5220F3}"/>
              </a:ext>
            </a:extLst>
          </p:cNvPr>
          <p:cNvSpPr/>
          <p:nvPr/>
        </p:nvSpPr>
        <p:spPr>
          <a:xfrm>
            <a:off x="7834205" y="3439008"/>
            <a:ext cx="110094" cy="55235"/>
          </a:xfrm>
          <a:custGeom>
            <a:avLst/>
            <a:gdLst/>
            <a:ahLst/>
            <a:cxnLst/>
            <a:rect l="l" t="t" r="r" b="b"/>
            <a:pathLst>
              <a:path w="3514" h="1763" extrusionOk="0">
                <a:moveTo>
                  <a:pt x="1" y="881"/>
                </a:moveTo>
                <a:lnTo>
                  <a:pt x="1751" y="0"/>
                </a:lnTo>
                <a:lnTo>
                  <a:pt x="3513" y="881"/>
                </a:lnTo>
                <a:lnTo>
                  <a:pt x="1751" y="1762"/>
                </a:lnTo>
                <a:close/>
              </a:path>
            </a:pathLst>
          </a:custGeom>
          <a:solidFill>
            <a:srgbClr val="2B22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62;p30">
            <a:extLst>
              <a:ext uri="{FF2B5EF4-FFF2-40B4-BE49-F238E27FC236}">
                <a16:creationId xmlns:a16="http://schemas.microsoft.com/office/drawing/2014/main" id="{80E4B743-E97D-46BB-3A57-9BC81E2FCCA5}"/>
              </a:ext>
            </a:extLst>
          </p:cNvPr>
          <p:cNvSpPr/>
          <p:nvPr/>
        </p:nvSpPr>
        <p:spPr>
          <a:xfrm>
            <a:off x="7834205" y="3081630"/>
            <a:ext cx="110094" cy="55266"/>
          </a:xfrm>
          <a:custGeom>
            <a:avLst/>
            <a:gdLst/>
            <a:ahLst/>
            <a:cxnLst/>
            <a:rect l="l" t="t" r="r" b="b"/>
            <a:pathLst>
              <a:path w="3514" h="1764" extrusionOk="0">
                <a:moveTo>
                  <a:pt x="1751" y="1"/>
                </a:moveTo>
                <a:lnTo>
                  <a:pt x="1" y="882"/>
                </a:lnTo>
                <a:lnTo>
                  <a:pt x="1751" y="1763"/>
                </a:lnTo>
                <a:lnTo>
                  <a:pt x="3513" y="882"/>
                </a:lnTo>
                <a:lnTo>
                  <a:pt x="175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63;p30">
            <a:extLst>
              <a:ext uri="{FF2B5EF4-FFF2-40B4-BE49-F238E27FC236}">
                <a16:creationId xmlns:a16="http://schemas.microsoft.com/office/drawing/2014/main" id="{57D885E2-3481-018E-6BD5-F1EA1F51C16B}"/>
              </a:ext>
            </a:extLst>
          </p:cNvPr>
          <p:cNvSpPr/>
          <p:nvPr/>
        </p:nvSpPr>
        <p:spPr>
          <a:xfrm>
            <a:off x="7834205" y="3466610"/>
            <a:ext cx="54859" cy="220093"/>
          </a:xfrm>
          <a:custGeom>
            <a:avLst/>
            <a:gdLst/>
            <a:ahLst/>
            <a:cxnLst/>
            <a:rect l="l" t="t" r="r" b="b"/>
            <a:pathLst>
              <a:path w="1751" h="7025" extrusionOk="0">
                <a:moveTo>
                  <a:pt x="1" y="0"/>
                </a:moveTo>
                <a:lnTo>
                  <a:pt x="1" y="6144"/>
                </a:lnTo>
                <a:lnTo>
                  <a:pt x="1751" y="7025"/>
                </a:lnTo>
                <a:lnTo>
                  <a:pt x="1751" y="881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64;p30">
            <a:extLst>
              <a:ext uri="{FF2B5EF4-FFF2-40B4-BE49-F238E27FC236}">
                <a16:creationId xmlns:a16="http://schemas.microsoft.com/office/drawing/2014/main" id="{6333095B-BABA-D937-BD64-1E1252EC6E71}"/>
              </a:ext>
            </a:extLst>
          </p:cNvPr>
          <p:cNvSpPr/>
          <p:nvPr/>
        </p:nvSpPr>
        <p:spPr>
          <a:xfrm>
            <a:off x="7889032" y="3466610"/>
            <a:ext cx="55266" cy="220093"/>
          </a:xfrm>
          <a:custGeom>
            <a:avLst/>
            <a:gdLst/>
            <a:ahLst/>
            <a:cxnLst/>
            <a:rect l="l" t="t" r="r" b="b"/>
            <a:pathLst>
              <a:path w="1764" h="7025" extrusionOk="0">
                <a:moveTo>
                  <a:pt x="1763" y="0"/>
                </a:moveTo>
                <a:lnTo>
                  <a:pt x="1" y="881"/>
                </a:lnTo>
                <a:lnTo>
                  <a:pt x="1" y="7025"/>
                </a:lnTo>
                <a:lnTo>
                  <a:pt x="1763" y="6144"/>
                </a:lnTo>
                <a:lnTo>
                  <a:pt x="176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65;p30">
            <a:extLst>
              <a:ext uri="{FF2B5EF4-FFF2-40B4-BE49-F238E27FC236}">
                <a16:creationId xmlns:a16="http://schemas.microsoft.com/office/drawing/2014/main" id="{C0E12710-3A90-8DF2-730F-FA5E85AE903F}"/>
              </a:ext>
            </a:extLst>
          </p:cNvPr>
          <p:cNvSpPr/>
          <p:nvPr/>
        </p:nvSpPr>
        <p:spPr>
          <a:xfrm>
            <a:off x="7834205" y="3823956"/>
            <a:ext cx="110094" cy="55235"/>
          </a:xfrm>
          <a:custGeom>
            <a:avLst/>
            <a:gdLst/>
            <a:ahLst/>
            <a:cxnLst/>
            <a:rect l="l" t="t" r="r" b="b"/>
            <a:pathLst>
              <a:path w="3514" h="1763" extrusionOk="0">
                <a:moveTo>
                  <a:pt x="1751" y="0"/>
                </a:moveTo>
                <a:lnTo>
                  <a:pt x="1" y="881"/>
                </a:lnTo>
                <a:lnTo>
                  <a:pt x="1751" y="1762"/>
                </a:lnTo>
                <a:lnTo>
                  <a:pt x="3513" y="881"/>
                </a:lnTo>
                <a:lnTo>
                  <a:pt x="1751" y="0"/>
                </a:lnTo>
                <a:close/>
              </a:path>
            </a:pathLst>
          </a:custGeom>
          <a:solidFill>
            <a:srgbClr val="9D6B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66;p30">
            <a:extLst>
              <a:ext uri="{FF2B5EF4-FFF2-40B4-BE49-F238E27FC236}">
                <a16:creationId xmlns:a16="http://schemas.microsoft.com/office/drawing/2014/main" id="{B6B646E9-11CD-5899-4A0B-69B7D31E369A}"/>
              </a:ext>
            </a:extLst>
          </p:cNvPr>
          <p:cNvSpPr/>
          <p:nvPr/>
        </p:nvSpPr>
        <p:spPr>
          <a:xfrm>
            <a:off x="7834205" y="3659068"/>
            <a:ext cx="54859" cy="220125"/>
          </a:xfrm>
          <a:custGeom>
            <a:avLst/>
            <a:gdLst/>
            <a:ahLst/>
            <a:cxnLst/>
            <a:rect l="l" t="t" r="r" b="b"/>
            <a:pathLst>
              <a:path w="1751" h="7026" extrusionOk="0">
                <a:moveTo>
                  <a:pt x="1" y="1"/>
                </a:moveTo>
                <a:lnTo>
                  <a:pt x="1" y="6144"/>
                </a:lnTo>
                <a:lnTo>
                  <a:pt x="1751" y="7025"/>
                </a:lnTo>
                <a:lnTo>
                  <a:pt x="1751" y="882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67;p30">
            <a:extLst>
              <a:ext uri="{FF2B5EF4-FFF2-40B4-BE49-F238E27FC236}">
                <a16:creationId xmlns:a16="http://schemas.microsoft.com/office/drawing/2014/main" id="{B46B9E8A-3BA9-65CA-2F24-1C2FF2DEB66E}"/>
              </a:ext>
            </a:extLst>
          </p:cNvPr>
          <p:cNvSpPr/>
          <p:nvPr/>
        </p:nvSpPr>
        <p:spPr>
          <a:xfrm>
            <a:off x="7889032" y="3659068"/>
            <a:ext cx="55266" cy="220125"/>
          </a:xfrm>
          <a:custGeom>
            <a:avLst/>
            <a:gdLst/>
            <a:ahLst/>
            <a:cxnLst/>
            <a:rect l="l" t="t" r="r" b="b"/>
            <a:pathLst>
              <a:path w="1764" h="7026" extrusionOk="0">
                <a:moveTo>
                  <a:pt x="1763" y="1"/>
                </a:moveTo>
                <a:lnTo>
                  <a:pt x="1" y="882"/>
                </a:lnTo>
                <a:lnTo>
                  <a:pt x="1" y="7025"/>
                </a:lnTo>
                <a:lnTo>
                  <a:pt x="1763" y="6144"/>
                </a:lnTo>
                <a:lnTo>
                  <a:pt x="1763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68;p30">
            <a:extLst>
              <a:ext uri="{FF2B5EF4-FFF2-40B4-BE49-F238E27FC236}">
                <a16:creationId xmlns:a16="http://schemas.microsoft.com/office/drawing/2014/main" id="{7D3F8CEB-137E-702F-D03E-1A49B39B5B3A}"/>
              </a:ext>
            </a:extLst>
          </p:cNvPr>
          <p:cNvSpPr/>
          <p:nvPr/>
        </p:nvSpPr>
        <p:spPr>
          <a:xfrm>
            <a:off x="7834205" y="3109263"/>
            <a:ext cx="54859" cy="384983"/>
          </a:xfrm>
          <a:custGeom>
            <a:avLst/>
            <a:gdLst/>
            <a:ahLst/>
            <a:cxnLst/>
            <a:rect l="l" t="t" r="r" b="b"/>
            <a:pathLst>
              <a:path w="1751" h="12288" extrusionOk="0">
                <a:moveTo>
                  <a:pt x="1" y="0"/>
                </a:moveTo>
                <a:lnTo>
                  <a:pt x="1" y="11406"/>
                </a:lnTo>
                <a:lnTo>
                  <a:pt x="1751" y="12287"/>
                </a:lnTo>
                <a:lnTo>
                  <a:pt x="1751" y="881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69;p30">
            <a:extLst>
              <a:ext uri="{FF2B5EF4-FFF2-40B4-BE49-F238E27FC236}">
                <a16:creationId xmlns:a16="http://schemas.microsoft.com/office/drawing/2014/main" id="{1125EB06-E9A6-3532-DF72-E6CC002DAD2D}"/>
              </a:ext>
            </a:extLst>
          </p:cNvPr>
          <p:cNvSpPr/>
          <p:nvPr/>
        </p:nvSpPr>
        <p:spPr>
          <a:xfrm>
            <a:off x="7889032" y="3109263"/>
            <a:ext cx="55266" cy="384983"/>
          </a:xfrm>
          <a:custGeom>
            <a:avLst/>
            <a:gdLst/>
            <a:ahLst/>
            <a:cxnLst/>
            <a:rect l="l" t="t" r="r" b="b"/>
            <a:pathLst>
              <a:path w="1764" h="12288" extrusionOk="0">
                <a:moveTo>
                  <a:pt x="1763" y="0"/>
                </a:moveTo>
                <a:lnTo>
                  <a:pt x="1" y="881"/>
                </a:lnTo>
                <a:lnTo>
                  <a:pt x="1" y="12287"/>
                </a:lnTo>
                <a:lnTo>
                  <a:pt x="1763" y="11406"/>
                </a:lnTo>
                <a:lnTo>
                  <a:pt x="176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70;p30">
            <a:extLst>
              <a:ext uri="{FF2B5EF4-FFF2-40B4-BE49-F238E27FC236}">
                <a16:creationId xmlns:a16="http://schemas.microsoft.com/office/drawing/2014/main" id="{D2AFBCCF-9A46-F841-C9AE-81BDFC78A264}"/>
              </a:ext>
            </a:extLst>
          </p:cNvPr>
          <p:cNvSpPr/>
          <p:nvPr/>
        </p:nvSpPr>
        <p:spPr>
          <a:xfrm>
            <a:off x="8101291" y="3588952"/>
            <a:ext cx="195123" cy="97374"/>
          </a:xfrm>
          <a:custGeom>
            <a:avLst/>
            <a:gdLst/>
            <a:ahLst/>
            <a:cxnLst/>
            <a:rect l="l" t="t" r="r" b="b"/>
            <a:pathLst>
              <a:path w="6228" h="3108" extrusionOk="0">
                <a:moveTo>
                  <a:pt x="1" y="1548"/>
                </a:moveTo>
                <a:lnTo>
                  <a:pt x="3120" y="0"/>
                </a:lnTo>
                <a:lnTo>
                  <a:pt x="6228" y="1548"/>
                </a:lnTo>
                <a:lnTo>
                  <a:pt x="3120" y="3108"/>
                </a:lnTo>
                <a:close/>
              </a:path>
            </a:pathLst>
          </a:custGeom>
          <a:solidFill>
            <a:srgbClr val="2B22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71;p30">
            <a:extLst>
              <a:ext uri="{FF2B5EF4-FFF2-40B4-BE49-F238E27FC236}">
                <a16:creationId xmlns:a16="http://schemas.microsoft.com/office/drawing/2014/main" id="{B78B8F7F-96B3-24DD-12A2-2C8001643381}"/>
              </a:ext>
            </a:extLst>
          </p:cNvPr>
          <p:cNvSpPr/>
          <p:nvPr/>
        </p:nvSpPr>
        <p:spPr>
          <a:xfrm>
            <a:off x="8101291" y="3345364"/>
            <a:ext cx="195123" cy="97405"/>
          </a:xfrm>
          <a:custGeom>
            <a:avLst/>
            <a:gdLst/>
            <a:ahLst/>
            <a:cxnLst/>
            <a:rect l="l" t="t" r="r" b="b"/>
            <a:pathLst>
              <a:path w="6228" h="3109" extrusionOk="0">
                <a:moveTo>
                  <a:pt x="1" y="1548"/>
                </a:moveTo>
                <a:lnTo>
                  <a:pt x="3120" y="1"/>
                </a:lnTo>
                <a:lnTo>
                  <a:pt x="6228" y="1548"/>
                </a:lnTo>
                <a:lnTo>
                  <a:pt x="3120" y="3108"/>
                </a:lnTo>
                <a:close/>
              </a:path>
            </a:pathLst>
          </a:custGeom>
          <a:solidFill>
            <a:srgbClr val="2B22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72;p30">
            <a:extLst>
              <a:ext uri="{FF2B5EF4-FFF2-40B4-BE49-F238E27FC236}">
                <a16:creationId xmlns:a16="http://schemas.microsoft.com/office/drawing/2014/main" id="{CC853684-F7E1-DEF1-9D7A-6391A1294D49}"/>
              </a:ext>
            </a:extLst>
          </p:cNvPr>
          <p:cNvSpPr/>
          <p:nvPr/>
        </p:nvSpPr>
        <p:spPr>
          <a:xfrm>
            <a:off x="8101291" y="2955559"/>
            <a:ext cx="195123" cy="97405"/>
          </a:xfrm>
          <a:custGeom>
            <a:avLst/>
            <a:gdLst/>
            <a:ahLst/>
            <a:cxnLst/>
            <a:rect l="l" t="t" r="r" b="b"/>
            <a:pathLst>
              <a:path w="6228" h="3109" extrusionOk="0">
                <a:moveTo>
                  <a:pt x="3120" y="1"/>
                </a:moveTo>
                <a:lnTo>
                  <a:pt x="1" y="1560"/>
                </a:lnTo>
                <a:lnTo>
                  <a:pt x="3120" y="3108"/>
                </a:lnTo>
                <a:lnTo>
                  <a:pt x="6228" y="1560"/>
                </a:lnTo>
                <a:lnTo>
                  <a:pt x="312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073;p30">
            <a:extLst>
              <a:ext uri="{FF2B5EF4-FFF2-40B4-BE49-F238E27FC236}">
                <a16:creationId xmlns:a16="http://schemas.microsoft.com/office/drawing/2014/main" id="{3D03BE8D-3703-A39F-09EE-9FF04BBB994B}"/>
              </a:ext>
            </a:extLst>
          </p:cNvPr>
          <p:cNvSpPr/>
          <p:nvPr/>
        </p:nvSpPr>
        <p:spPr>
          <a:xfrm>
            <a:off x="8101291" y="3393862"/>
            <a:ext cx="97750" cy="292466"/>
          </a:xfrm>
          <a:custGeom>
            <a:avLst/>
            <a:gdLst/>
            <a:ahLst/>
            <a:cxnLst/>
            <a:rect l="l" t="t" r="r" b="b"/>
            <a:pathLst>
              <a:path w="3120" h="9335" extrusionOk="0">
                <a:moveTo>
                  <a:pt x="1" y="0"/>
                </a:moveTo>
                <a:lnTo>
                  <a:pt x="1" y="7775"/>
                </a:lnTo>
                <a:lnTo>
                  <a:pt x="3120" y="9335"/>
                </a:lnTo>
                <a:lnTo>
                  <a:pt x="3120" y="156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74;p30">
            <a:extLst>
              <a:ext uri="{FF2B5EF4-FFF2-40B4-BE49-F238E27FC236}">
                <a16:creationId xmlns:a16="http://schemas.microsoft.com/office/drawing/2014/main" id="{7F965E1A-B44A-B9E2-D399-B5FCD6F456D3}"/>
              </a:ext>
            </a:extLst>
          </p:cNvPr>
          <p:cNvSpPr/>
          <p:nvPr/>
        </p:nvSpPr>
        <p:spPr>
          <a:xfrm>
            <a:off x="8199040" y="3393862"/>
            <a:ext cx="97374" cy="292466"/>
          </a:xfrm>
          <a:custGeom>
            <a:avLst/>
            <a:gdLst/>
            <a:ahLst/>
            <a:cxnLst/>
            <a:rect l="l" t="t" r="r" b="b"/>
            <a:pathLst>
              <a:path w="3108" h="9335" extrusionOk="0">
                <a:moveTo>
                  <a:pt x="3108" y="0"/>
                </a:moveTo>
                <a:lnTo>
                  <a:pt x="0" y="1560"/>
                </a:lnTo>
                <a:lnTo>
                  <a:pt x="0" y="9335"/>
                </a:lnTo>
                <a:lnTo>
                  <a:pt x="3108" y="7775"/>
                </a:lnTo>
                <a:lnTo>
                  <a:pt x="310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75;p30">
            <a:extLst>
              <a:ext uri="{FF2B5EF4-FFF2-40B4-BE49-F238E27FC236}">
                <a16:creationId xmlns:a16="http://schemas.microsoft.com/office/drawing/2014/main" id="{748826AE-3920-E0F2-FB68-FBDADD79702A}"/>
              </a:ext>
            </a:extLst>
          </p:cNvPr>
          <p:cNvSpPr/>
          <p:nvPr/>
        </p:nvSpPr>
        <p:spPr>
          <a:xfrm>
            <a:off x="8101291" y="3734792"/>
            <a:ext cx="195123" cy="97781"/>
          </a:xfrm>
          <a:custGeom>
            <a:avLst/>
            <a:gdLst/>
            <a:ahLst/>
            <a:cxnLst/>
            <a:rect l="l" t="t" r="r" b="b"/>
            <a:pathLst>
              <a:path w="6228" h="3121" extrusionOk="0">
                <a:moveTo>
                  <a:pt x="3120" y="1"/>
                </a:moveTo>
                <a:lnTo>
                  <a:pt x="1" y="1560"/>
                </a:lnTo>
                <a:lnTo>
                  <a:pt x="3120" y="3120"/>
                </a:lnTo>
                <a:lnTo>
                  <a:pt x="6228" y="1560"/>
                </a:lnTo>
                <a:lnTo>
                  <a:pt x="3120" y="1"/>
                </a:lnTo>
                <a:close/>
              </a:path>
            </a:pathLst>
          </a:custGeom>
          <a:solidFill>
            <a:srgbClr val="9D6B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76;p30">
            <a:extLst>
              <a:ext uri="{FF2B5EF4-FFF2-40B4-BE49-F238E27FC236}">
                <a16:creationId xmlns:a16="http://schemas.microsoft.com/office/drawing/2014/main" id="{1623FCAC-918F-3510-CA3D-6654505B3820}"/>
              </a:ext>
            </a:extLst>
          </p:cNvPr>
          <p:cNvSpPr/>
          <p:nvPr/>
        </p:nvSpPr>
        <p:spPr>
          <a:xfrm>
            <a:off x="8101291" y="3637451"/>
            <a:ext cx="97750" cy="195123"/>
          </a:xfrm>
          <a:custGeom>
            <a:avLst/>
            <a:gdLst/>
            <a:ahLst/>
            <a:cxnLst/>
            <a:rect l="l" t="t" r="r" b="b"/>
            <a:pathLst>
              <a:path w="3120" h="6228" extrusionOk="0">
                <a:moveTo>
                  <a:pt x="1" y="0"/>
                </a:moveTo>
                <a:lnTo>
                  <a:pt x="1" y="4667"/>
                </a:lnTo>
                <a:lnTo>
                  <a:pt x="3120" y="6227"/>
                </a:lnTo>
                <a:lnTo>
                  <a:pt x="3120" y="156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077;p30">
            <a:extLst>
              <a:ext uri="{FF2B5EF4-FFF2-40B4-BE49-F238E27FC236}">
                <a16:creationId xmlns:a16="http://schemas.microsoft.com/office/drawing/2014/main" id="{E7DB4789-03C3-EAEB-5C2B-19E0F3503FFC}"/>
              </a:ext>
            </a:extLst>
          </p:cNvPr>
          <p:cNvSpPr/>
          <p:nvPr/>
        </p:nvSpPr>
        <p:spPr>
          <a:xfrm>
            <a:off x="8199040" y="3637451"/>
            <a:ext cx="97374" cy="195123"/>
          </a:xfrm>
          <a:custGeom>
            <a:avLst/>
            <a:gdLst/>
            <a:ahLst/>
            <a:cxnLst/>
            <a:rect l="l" t="t" r="r" b="b"/>
            <a:pathLst>
              <a:path w="3108" h="6228" extrusionOk="0">
                <a:moveTo>
                  <a:pt x="3108" y="0"/>
                </a:moveTo>
                <a:lnTo>
                  <a:pt x="0" y="1560"/>
                </a:lnTo>
                <a:lnTo>
                  <a:pt x="0" y="6227"/>
                </a:lnTo>
                <a:lnTo>
                  <a:pt x="3108" y="4667"/>
                </a:lnTo>
                <a:lnTo>
                  <a:pt x="310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78;p30">
            <a:extLst>
              <a:ext uri="{FF2B5EF4-FFF2-40B4-BE49-F238E27FC236}">
                <a16:creationId xmlns:a16="http://schemas.microsoft.com/office/drawing/2014/main" id="{CECF8C17-2A4E-C81C-2F9C-044D8D1A3300}"/>
              </a:ext>
            </a:extLst>
          </p:cNvPr>
          <p:cNvSpPr/>
          <p:nvPr/>
        </p:nvSpPr>
        <p:spPr>
          <a:xfrm>
            <a:off x="8101291" y="3004434"/>
            <a:ext cx="97750" cy="438338"/>
          </a:xfrm>
          <a:custGeom>
            <a:avLst/>
            <a:gdLst/>
            <a:ahLst/>
            <a:cxnLst/>
            <a:rect l="l" t="t" r="r" b="b"/>
            <a:pathLst>
              <a:path w="3120" h="13991" extrusionOk="0">
                <a:moveTo>
                  <a:pt x="1" y="0"/>
                </a:moveTo>
                <a:lnTo>
                  <a:pt x="1" y="12430"/>
                </a:lnTo>
                <a:lnTo>
                  <a:pt x="3120" y="13990"/>
                </a:lnTo>
                <a:lnTo>
                  <a:pt x="3120" y="154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79;p30">
            <a:extLst>
              <a:ext uri="{FF2B5EF4-FFF2-40B4-BE49-F238E27FC236}">
                <a16:creationId xmlns:a16="http://schemas.microsoft.com/office/drawing/2014/main" id="{806EF8B5-C09D-8B5B-0E03-85C6E702302F}"/>
              </a:ext>
            </a:extLst>
          </p:cNvPr>
          <p:cNvSpPr/>
          <p:nvPr/>
        </p:nvSpPr>
        <p:spPr>
          <a:xfrm>
            <a:off x="8199040" y="3004434"/>
            <a:ext cx="97374" cy="438338"/>
          </a:xfrm>
          <a:custGeom>
            <a:avLst/>
            <a:gdLst/>
            <a:ahLst/>
            <a:cxnLst/>
            <a:rect l="l" t="t" r="r" b="b"/>
            <a:pathLst>
              <a:path w="3108" h="13991" extrusionOk="0">
                <a:moveTo>
                  <a:pt x="3108" y="0"/>
                </a:moveTo>
                <a:lnTo>
                  <a:pt x="0" y="1548"/>
                </a:lnTo>
                <a:lnTo>
                  <a:pt x="0" y="13990"/>
                </a:lnTo>
                <a:lnTo>
                  <a:pt x="3108" y="12430"/>
                </a:lnTo>
                <a:lnTo>
                  <a:pt x="310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80;p30">
            <a:extLst>
              <a:ext uri="{FF2B5EF4-FFF2-40B4-BE49-F238E27FC236}">
                <a16:creationId xmlns:a16="http://schemas.microsoft.com/office/drawing/2014/main" id="{D568C9DE-469E-E563-CD71-1B1F82AD117F}"/>
              </a:ext>
            </a:extLst>
          </p:cNvPr>
          <p:cNvSpPr/>
          <p:nvPr/>
        </p:nvSpPr>
        <p:spPr>
          <a:xfrm>
            <a:off x="8384043" y="3494211"/>
            <a:ext cx="110062" cy="54859"/>
          </a:xfrm>
          <a:custGeom>
            <a:avLst/>
            <a:gdLst/>
            <a:ahLst/>
            <a:cxnLst/>
            <a:rect l="l" t="t" r="r" b="b"/>
            <a:pathLst>
              <a:path w="3513" h="1751" extrusionOk="0">
                <a:moveTo>
                  <a:pt x="1751" y="0"/>
                </a:moveTo>
                <a:lnTo>
                  <a:pt x="1" y="881"/>
                </a:lnTo>
                <a:lnTo>
                  <a:pt x="1751" y="1750"/>
                </a:lnTo>
                <a:lnTo>
                  <a:pt x="3513" y="881"/>
                </a:lnTo>
                <a:lnTo>
                  <a:pt x="1751" y="0"/>
                </a:lnTo>
                <a:close/>
              </a:path>
            </a:pathLst>
          </a:custGeom>
          <a:solidFill>
            <a:srgbClr val="9659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81;p30">
            <a:extLst>
              <a:ext uri="{FF2B5EF4-FFF2-40B4-BE49-F238E27FC236}">
                <a16:creationId xmlns:a16="http://schemas.microsoft.com/office/drawing/2014/main" id="{36282D35-610E-62F4-3CE1-4DF4E31BF300}"/>
              </a:ext>
            </a:extLst>
          </p:cNvPr>
          <p:cNvSpPr/>
          <p:nvPr/>
        </p:nvSpPr>
        <p:spPr>
          <a:xfrm>
            <a:off x="8384043" y="3411751"/>
            <a:ext cx="110062" cy="54890"/>
          </a:xfrm>
          <a:custGeom>
            <a:avLst/>
            <a:gdLst/>
            <a:ahLst/>
            <a:cxnLst/>
            <a:rect l="l" t="t" r="r" b="b"/>
            <a:pathLst>
              <a:path w="3513" h="1752" extrusionOk="0">
                <a:moveTo>
                  <a:pt x="1751" y="1"/>
                </a:moveTo>
                <a:lnTo>
                  <a:pt x="1" y="870"/>
                </a:lnTo>
                <a:lnTo>
                  <a:pt x="1751" y="1751"/>
                </a:lnTo>
                <a:lnTo>
                  <a:pt x="3513" y="870"/>
                </a:lnTo>
                <a:lnTo>
                  <a:pt x="1751" y="1"/>
                </a:lnTo>
                <a:close/>
              </a:path>
            </a:pathLst>
          </a:custGeom>
          <a:solidFill>
            <a:srgbClr val="E8B0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82;p30">
            <a:extLst>
              <a:ext uri="{FF2B5EF4-FFF2-40B4-BE49-F238E27FC236}">
                <a16:creationId xmlns:a16="http://schemas.microsoft.com/office/drawing/2014/main" id="{D84643E3-8054-7E85-44E1-DD4FF90B86BA}"/>
              </a:ext>
            </a:extLst>
          </p:cNvPr>
          <p:cNvSpPr/>
          <p:nvPr/>
        </p:nvSpPr>
        <p:spPr>
          <a:xfrm>
            <a:off x="8384043" y="3246518"/>
            <a:ext cx="110062" cy="55235"/>
          </a:xfrm>
          <a:custGeom>
            <a:avLst/>
            <a:gdLst/>
            <a:ahLst/>
            <a:cxnLst/>
            <a:rect l="l" t="t" r="r" b="b"/>
            <a:pathLst>
              <a:path w="3513" h="1763" extrusionOk="0">
                <a:moveTo>
                  <a:pt x="1751" y="1"/>
                </a:moveTo>
                <a:lnTo>
                  <a:pt x="1" y="882"/>
                </a:lnTo>
                <a:lnTo>
                  <a:pt x="1751" y="1763"/>
                </a:lnTo>
                <a:lnTo>
                  <a:pt x="3513" y="882"/>
                </a:lnTo>
                <a:lnTo>
                  <a:pt x="175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083;p30">
            <a:extLst>
              <a:ext uri="{FF2B5EF4-FFF2-40B4-BE49-F238E27FC236}">
                <a16:creationId xmlns:a16="http://schemas.microsoft.com/office/drawing/2014/main" id="{713FDBB2-A4D9-FF37-7F81-6C54E3FA02F6}"/>
              </a:ext>
            </a:extLst>
          </p:cNvPr>
          <p:cNvSpPr/>
          <p:nvPr/>
        </p:nvSpPr>
        <p:spPr>
          <a:xfrm>
            <a:off x="8384043" y="3439008"/>
            <a:ext cx="54859" cy="110062"/>
          </a:xfrm>
          <a:custGeom>
            <a:avLst/>
            <a:gdLst/>
            <a:ahLst/>
            <a:cxnLst/>
            <a:rect l="l" t="t" r="r" b="b"/>
            <a:pathLst>
              <a:path w="1751" h="3513" extrusionOk="0">
                <a:moveTo>
                  <a:pt x="1" y="0"/>
                </a:moveTo>
                <a:lnTo>
                  <a:pt x="1" y="2643"/>
                </a:lnTo>
                <a:lnTo>
                  <a:pt x="1751" y="3512"/>
                </a:lnTo>
                <a:lnTo>
                  <a:pt x="1751" y="881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84;p30">
            <a:extLst>
              <a:ext uri="{FF2B5EF4-FFF2-40B4-BE49-F238E27FC236}">
                <a16:creationId xmlns:a16="http://schemas.microsoft.com/office/drawing/2014/main" id="{485DE05F-26B5-7542-FC63-65EAA68D7261}"/>
              </a:ext>
            </a:extLst>
          </p:cNvPr>
          <p:cNvSpPr/>
          <p:nvPr/>
        </p:nvSpPr>
        <p:spPr>
          <a:xfrm>
            <a:off x="8438870" y="3439008"/>
            <a:ext cx="55235" cy="110062"/>
          </a:xfrm>
          <a:custGeom>
            <a:avLst/>
            <a:gdLst/>
            <a:ahLst/>
            <a:cxnLst/>
            <a:rect l="l" t="t" r="r" b="b"/>
            <a:pathLst>
              <a:path w="1763" h="3513" extrusionOk="0">
                <a:moveTo>
                  <a:pt x="1763" y="0"/>
                </a:moveTo>
                <a:lnTo>
                  <a:pt x="1" y="881"/>
                </a:lnTo>
                <a:lnTo>
                  <a:pt x="1" y="3512"/>
                </a:lnTo>
                <a:lnTo>
                  <a:pt x="1763" y="2643"/>
                </a:lnTo>
                <a:lnTo>
                  <a:pt x="176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085;p30">
            <a:extLst>
              <a:ext uri="{FF2B5EF4-FFF2-40B4-BE49-F238E27FC236}">
                <a16:creationId xmlns:a16="http://schemas.microsoft.com/office/drawing/2014/main" id="{F111422B-2C4B-6F23-F2D9-D49748A394B1}"/>
              </a:ext>
            </a:extLst>
          </p:cNvPr>
          <p:cNvSpPr/>
          <p:nvPr/>
        </p:nvSpPr>
        <p:spPr>
          <a:xfrm>
            <a:off x="8384043" y="3549038"/>
            <a:ext cx="110062" cy="55235"/>
          </a:xfrm>
          <a:custGeom>
            <a:avLst/>
            <a:gdLst/>
            <a:ahLst/>
            <a:cxnLst/>
            <a:rect l="l" t="t" r="r" b="b"/>
            <a:pathLst>
              <a:path w="3513" h="1763" extrusionOk="0">
                <a:moveTo>
                  <a:pt x="1751" y="0"/>
                </a:moveTo>
                <a:lnTo>
                  <a:pt x="1" y="882"/>
                </a:lnTo>
                <a:lnTo>
                  <a:pt x="1751" y="1763"/>
                </a:lnTo>
                <a:lnTo>
                  <a:pt x="3513" y="882"/>
                </a:lnTo>
                <a:lnTo>
                  <a:pt x="1751" y="0"/>
                </a:lnTo>
                <a:close/>
              </a:path>
            </a:pathLst>
          </a:custGeom>
          <a:solidFill>
            <a:srgbClr val="9D6B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086;p30">
            <a:extLst>
              <a:ext uri="{FF2B5EF4-FFF2-40B4-BE49-F238E27FC236}">
                <a16:creationId xmlns:a16="http://schemas.microsoft.com/office/drawing/2014/main" id="{26347F65-6A47-2598-CC16-7A39F18AEB9F}"/>
              </a:ext>
            </a:extLst>
          </p:cNvPr>
          <p:cNvSpPr/>
          <p:nvPr/>
        </p:nvSpPr>
        <p:spPr>
          <a:xfrm>
            <a:off x="8384043" y="3521813"/>
            <a:ext cx="54859" cy="82461"/>
          </a:xfrm>
          <a:custGeom>
            <a:avLst/>
            <a:gdLst/>
            <a:ahLst/>
            <a:cxnLst/>
            <a:rect l="l" t="t" r="r" b="b"/>
            <a:pathLst>
              <a:path w="1751" h="2632" extrusionOk="0">
                <a:moveTo>
                  <a:pt x="1" y="0"/>
                </a:moveTo>
                <a:lnTo>
                  <a:pt x="1" y="1751"/>
                </a:lnTo>
                <a:lnTo>
                  <a:pt x="1751" y="2632"/>
                </a:lnTo>
                <a:lnTo>
                  <a:pt x="1751" y="86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087;p30">
            <a:extLst>
              <a:ext uri="{FF2B5EF4-FFF2-40B4-BE49-F238E27FC236}">
                <a16:creationId xmlns:a16="http://schemas.microsoft.com/office/drawing/2014/main" id="{573FFF03-3DCB-6177-A421-A5A70AF37283}"/>
              </a:ext>
            </a:extLst>
          </p:cNvPr>
          <p:cNvSpPr/>
          <p:nvPr/>
        </p:nvSpPr>
        <p:spPr>
          <a:xfrm>
            <a:off x="8438870" y="3521813"/>
            <a:ext cx="55235" cy="82461"/>
          </a:xfrm>
          <a:custGeom>
            <a:avLst/>
            <a:gdLst/>
            <a:ahLst/>
            <a:cxnLst/>
            <a:rect l="l" t="t" r="r" b="b"/>
            <a:pathLst>
              <a:path w="1763" h="2632" extrusionOk="0">
                <a:moveTo>
                  <a:pt x="1763" y="0"/>
                </a:moveTo>
                <a:lnTo>
                  <a:pt x="1" y="869"/>
                </a:lnTo>
                <a:lnTo>
                  <a:pt x="1" y="2632"/>
                </a:lnTo>
                <a:lnTo>
                  <a:pt x="1763" y="1751"/>
                </a:lnTo>
                <a:lnTo>
                  <a:pt x="176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088;p30">
            <a:extLst>
              <a:ext uri="{FF2B5EF4-FFF2-40B4-BE49-F238E27FC236}">
                <a16:creationId xmlns:a16="http://schemas.microsoft.com/office/drawing/2014/main" id="{D3F22122-B519-A275-D269-DAF00C6A448B}"/>
              </a:ext>
            </a:extLst>
          </p:cNvPr>
          <p:cNvSpPr/>
          <p:nvPr/>
        </p:nvSpPr>
        <p:spPr>
          <a:xfrm>
            <a:off x="8384043" y="3274120"/>
            <a:ext cx="54859" cy="192523"/>
          </a:xfrm>
          <a:custGeom>
            <a:avLst/>
            <a:gdLst/>
            <a:ahLst/>
            <a:cxnLst/>
            <a:rect l="l" t="t" r="r" b="b"/>
            <a:pathLst>
              <a:path w="1751" h="6145" extrusionOk="0">
                <a:moveTo>
                  <a:pt x="1" y="1"/>
                </a:moveTo>
                <a:lnTo>
                  <a:pt x="1" y="5263"/>
                </a:lnTo>
                <a:lnTo>
                  <a:pt x="1751" y="6144"/>
                </a:lnTo>
                <a:lnTo>
                  <a:pt x="1751" y="882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089;p30">
            <a:extLst>
              <a:ext uri="{FF2B5EF4-FFF2-40B4-BE49-F238E27FC236}">
                <a16:creationId xmlns:a16="http://schemas.microsoft.com/office/drawing/2014/main" id="{D12A4158-E243-CA99-268E-DA4DC16A1DAE}"/>
              </a:ext>
            </a:extLst>
          </p:cNvPr>
          <p:cNvSpPr/>
          <p:nvPr/>
        </p:nvSpPr>
        <p:spPr>
          <a:xfrm>
            <a:off x="8438870" y="3274120"/>
            <a:ext cx="55235" cy="192523"/>
          </a:xfrm>
          <a:custGeom>
            <a:avLst/>
            <a:gdLst/>
            <a:ahLst/>
            <a:cxnLst/>
            <a:rect l="l" t="t" r="r" b="b"/>
            <a:pathLst>
              <a:path w="1763" h="6145" extrusionOk="0">
                <a:moveTo>
                  <a:pt x="1763" y="1"/>
                </a:moveTo>
                <a:lnTo>
                  <a:pt x="1" y="882"/>
                </a:lnTo>
                <a:lnTo>
                  <a:pt x="1" y="6144"/>
                </a:lnTo>
                <a:lnTo>
                  <a:pt x="1763" y="5263"/>
                </a:lnTo>
                <a:lnTo>
                  <a:pt x="1763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090;p30">
            <a:extLst>
              <a:ext uri="{FF2B5EF4-FFF2-40B4-BE49-F238E27FC236}">
                <a16:creationId xmlns:a16="http://schemas.microsoft.com/office/drawing/2014/main" id="{C5E2BF48-FBF6-0485-FF88-2315D743C77E}"/>
              </a:ext>
            </a:extLst>
          </p:cNvPr>
          <p:cNvSpPr/>
          <p:nvPr/>
        </p:nvSpPr>
        <p:spPr>
          <a:xfrm>
            <a:off x="7889032" y="3851558"/>
            <a:ext cx="277584" cy="139168"/>
          </a:xfrm>
          <a:custGeom>
            <a:avLst/>
            <a:gdLst/>
            <a:ahLst/>
            <a:cxnLst/>
            <a:rect l="l" t="t" r="r" b="b"/>
            <a:pathLst>
              <a:path w="8860" h="4442" extrusionOk="0">
                <a:moveTo>
                  <a:pt x="1" y="881"/>
                </a:moveTo>
                <a:lnTo>
                  <a:pt x="1763" y="0"/>
                </a:lnTo>
                <a:lnTo>
                  <a:pt x="8859" y="3560"/>
                </a:lnTo>
                <a:lnTo>
                  <a:pt x="7097" y="4441"/>
                </a:lnTo>
                <a:close/>
              </a:path>
            </a:pathLst>
          </a:custGeom>
          <a:gradFill>
            <a:gsLst>
              <a:gs pos="0">
                <a:srgbClr val="A0FDF1">
                  <a:alpha val="4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91;p30">
            <a:extLst>
              <a:ext uri="{FF2B5EF4-FFF2-40B4-BE49-F238E27FC236}">
                <a16:creationId xmlns:a16="http://schemas.microsoft.com/office/drawing/2014/main" id="{D7CE2EBD-4517-547E-F2C8-B5D8E90A2EAD}"/>
              </a:ext>
            </a:extLst>
          </p:cNvPr>
          <p:cNvSpPr/>
          <p:nvPr/>
        </p:nvSpPr>
        <p:spPr>
          <a:xfrm>
            <a:off x="8199040" y="3783666"/>
            <a:ext cx="318939" cy="155585"/>
          </a:xfrm>
          <a:custGeom>
            <a:avLst/>
            <a:gdLst/>
            <a:ahLst/>
            <a:cxnLst/>
            <a:rect l="l" t="t" r="r" b="b"/>
            <a:pathLst>
              <a:path w="10180" h="4966" extrusionOk="0">
                <a:moveTo>
                  <a:pt x="0" y="1560"/>
                </a:moveTo>
                <a:lnTo>
                  <a:pt x="3108" y="0"/>
                </a:lnTo>
                <a:lnTo>
                  <a:pt x="10180" y="3406"/>
                </a:lnTo>
                <a:lnTo>
                  <a:pt x="7072" y="4965"/>
                </a:lnTo>
                <a:close/>
              </a:path>
            </a:pathLst>
          </a:custGeom>
          <a:gradFill>
            <a:gsLst>
              <a:gs pos="0">
                <a:srgbClr val="A0FDF1">
                  <a:alpha val="4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092;p30">
            <a:extLst>
              <a:ext uri="{FF2B5EF4-FFF2-40B4-BE49-F238E27FC236}">
                <a16:creationId xmlns:a16="http://schemas.microsoft.com/office/drawing/2014/main" id="{39A977F8-C661-34F7-37EE-4F92B9A3AEC8}"/>
              </a:ext>
            </a:extLst>
          </p:cNvPr>
          <p:cNvSpPr/>
          <p:nvPr/>
        </p:nvSpPr>
        <p:spPr>
          <a:xfrm>
            <a:off x="8438870" y="3576640"/>
            <a:ext cx="258911" cy="123879"/>
          </a:xfrm>
          <a:custGeom>
            <a:avLst/>
            <a:gdLst/>
            <a:ahLst/>
            <a:cxnLst/>
            <a:rect l="l" t="t" r="r" b="b"/>
            <a:pathLst>
              <a:path w="8264" h="3954" extrusionOk="0">
                <a:moveTo>
                  <a:pt x="1" y="882"/>
                </a:moveTo>
                <a:lnTo>
                  <a:pt x="1763" y="1"/>
                </a:lnTo>
                <a:lnTo>
                  <a:pt x="8264" y="3084"/>
                </a:lnTo>
                <a:lnTo>
                  <a:pt x="6502" y="3953"/>
                </a:lnTo>
                <a:close/>
              </a:path>
            </a:pathLst>
          </a:custGeom>
          <a:gradFill>
            <a:gsLst>
              <a:gs pos="0">
                <a:srgbClr val="A0FDF1">
                  <a:alpha val="4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2093;p30">
            <a:extLst>
              <a:ext uri="{FF2B5EF4-FFF2-40B4-BE49-F238E27FC236}">
                <a16:creationId xmlns:a16="http://schemas.microsoft.com/office/drawing/2014/main" id="{0CD8FB7D-2A15-BFDA-7D46-726256A6A956}"/>
              </a:ext>
            </a:extLst>
          </p:cNvPr>
          <p:cNvGrpSpPr/>
          <p:nvPr/>
        </p:nvGrpSpPr>
        <p:grpSpPr>
          <a:xfrm>
            <a:off x="7185715" y="872156"/>
            <a:ext cx="1070613" cy="981751"/>
            <a:chOff x="4490263" y="2648600"/>
            <a:chExt cx="1265350" cy="1160325"/>
          </a:xfrm>
        </p:grpSpPr>
        <p:sp>
          <p:nvSpPr>
            <p:cNvPr id="64" name="Google Shape;2094;p30">
              <a:extLst>
                <a:ext uri="{FF2B5EF4-FFF2-40B4-BE49-F238E27FC236}">
                  <a16:creationId xmlns:a16="http://schemas.microsoft.com/office/drawing/2014/main" id="{9B57900C-D519-D517-1202-77AEE75A57DA}"/>
                </a:ext>
              </a:extLst>
            </p:cNvPr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95;p30">
              <a:extLst>
                <a:ext uri="{FF2B5EF4-FFF2-40B4-BE49-F238E27FC236}">
                  <a16:creationId xmlns:a16="http://schemas.microsoft.com/office/drawing/2014/main" id="{84FC70E5-7F9B-CD85-ABCC-DF56CA8A5283}"/>
                </a:ext>
              </a:extLst>
            </p:cNvPr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96;p30">
              <a:extLst>
                <a:ext uri="{FF2B5EF4-FFF2-40B4-BE49-F238E27FC236}">
                  <a16:creationId xmlns:a16="http://schemas.microsoft.com/office/drawing/2014/main" id="{EAAC85CD-4B16-75F6-2DD4-29F85DCA5AD9}"/>
                </a:ext>
              </a:extLst>
            </p:cNvPr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97;p30">
              <a:extLst>
                <a:ext uri="{FF2B5EF4-FFF2-40B4-BE49-F238E27FC236}">
                  <a16:creationId xmlns:a16="http://schemas.microsoft.com/office/drawing/2014/main" id="{E7DC8A08-CFC9-1B13-B941-6DF65126A500}"/>
                </a:ext>
              </a:extLst>
            </p:cNvPr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98;p30">
              <a:extLst>
                <a:ext uri="{FF2B5EF4-FFF2-40B4-BE49-F238E27FC236}">
                  <a16:creationId xmlns:a16="http://schemas.microsoft.com/office/drawing/2014/main" id="{6CE92490-A273-27A4-1C8E-3AFF5A791BF7}"/>
                </a:ext>
              </a:extLst>
            </p:cNvPr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099;p30">
            <a:extLst>
              <a:ext uri="{FF2B5EF4-FFF2-40B4-BE49-F238E27FC236}">
                <a16:creationId xmlns:a16="http://schemas.microsoft.com/office/drawing/2014/main" id="{45AD91E0-183F-030F-C101-893D0CEC6299}"/>
              </a:ext>
            </a:extLst>
          </p:cNvPr>
          <p:cNvGrpSpPr/>
          <p:nvPr/>
        </p:nvGrpSpPr>
        <p:grpSpPr>
          <a:xfrm>
            <a:off x="6922946" y="2313960"/>
            <a:ext cx="195129" cy="225349"/>
            <a:chOff x="3669150" y="2223718"/>
            <a:chExt cx="436237" cy="503799"/>
          </a:xfrm>
        </p:grpSpPr>
        <p:sp>
          <p:nvSpPr>
            <p:cNvPr id="61" name="Google Shape;2100;p30">
              <a:extLst>
                <a:ext uri="{FF2B5EF4-FFF2-40B4-BE49-F238E27FC236}">
                  <a16:creationId xmlns:a16="http://schemas.microsoft.com/office/drawing/2014/main" id="{8DA924C8-9D05-C41C-41FA-708E1C3E392A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01;p30">
              <a:extLst>
                <a:ext uri="{FF2B5EF4-FFF2-40B4-BE49-F238E27FC236}">
                  <a16:creationId xmlns:a16="http://schemas.microsoft.com/office/drawing/2014/main" id="{D3B23014-74DA-F142-39F1-FA91FCC1F157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02;p30">
              <a:extLst>
                <a:ext uri="{FF2B5EF4-FFF2-40B4-BE49-F238E27FC236}">
                  <a16:creationId xmlns:a16="http://schemas.microsoft.com/office/drawing/2014/main" id="{1FFC287E-0F8B-3236-5097-A03FD72D40C5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2103;p30">
            <a:extLst>
              <a:ext uri="{FF2B5EF4-FFF2-40B4-BE49-F238E27FC236}">
                <a16:creationId xmlns:a16="http://schemas.microsoft.com/office/drawing/2014/main" id="{6BF0F0E8-0319-BF82-D11F-22A9ECAABBB9}"/>
              </a:ext>
            </a:extLst>
          </p:cNvPr>
          <p:cNvGrpSpPr/>
          <p:nvPr/>
        </p:nvGrpSpPr>
        <p:grpSpPr>
          <a:xfrm>
            <a:off x="6476071" y="2567945"/>
            <a:ext cx="195129" cy="225349"/>
            <a:chOff x="3669150" y="2223718"/>
            <a:chExt cx="436237" cy="503799"/>
          </a:xfrm>
        </p:grpSpPr>
        <p:sp>
          <p:nvSpPr>
            <p:cNvPr id="58" name="Google Shape;2104;p30">
              <a:extLst>
                <a:ext uri="{FF2B5EF4-FFF2-40B4-BE49-F238E27FC236}">
                  <a16:creationId xmlns:a16="http://schemas.microsoft.com/office/drawing/2014/main" id="{188C8775-A763-12C7-9C0E-B19DF45F40B9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05;p30">
              <a:extLst>
                <a:ext uri="{FF2B5EF4-FFF2-40B4-BE49-F238E27FC236}">
                  <a16:creationId xmlns:a16="http://schemas.microsoft.com/office/drawing/2014/main" id="{9E7D419E-F602-BB13-6F90-2101258D9C23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06;p30">
              <a:extLst>
                <a:ext uri="{FF2B5EF4-FFF2-40B4-BE49-F238E27FC236}">
                  <a16:creationId xmlns:a16="http://schemas.microsoft.com/office/drawing/2014/main" id="{F1F3E5D0-1869-41B2-42D3-75601EE57F30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2107;p30">
            <a:extLst>
              <a:ext uri="{FF2B5EF4-FFF2-40B4-BE49-F238E27FC236}">
                <a16:creationId xmlns:a16="http://schemas.microsoft.com/office/drawing/2014/main" id="{1D4BA26D-89B1-A6FC-8C18-0866216D3D25}"/>
              </a:ext>
            </a:extLst>
          </p:cNvPr>
          <p:cNvGrpSpPr/>
          <p:nvPr/>
        </p:nvGrpSpPr>
        <p:grpSpPr>
          <a:xfrm>
            <a:off x="6745338" y="2411352"/>
            <a:ext cx="195129" cy="225349"/>
            <a:chOff x="3669150" y="2223718"/>
            <a:chExt cx="436237" cy="503799"/>
          </a:xfrm>
        </p:grpSpPr>
        <p:sp>
          <p:nvSpPr>
            <p:cNvPr id="55" name="Google Shape;2108;p30">
              <a:extLst>
                <a:ext uri="{FF2B5EF4-FFF2-40B4-BE49-F238E27FC236}">
                  <a16:creationId xmlns:a16="http://schemas.microsoft.com/office/drawing/2014/main" id="{67366F07-ADFB-15F7-DB24-4A465854E2DF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09;p30">
              <a:extLst>
                <a:ext uri="{FF2B5EF4-FFF2-40B4-BE49-F238E27FC236}">
                  <a16:creationId xmlns:a16="http://schemas.microsoft.com/office/drawing/2014/main" id="{8517D92C-4100-91F3-C071-06D8B0497730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10;p30">
              <a:extLst>
                <a:ext uri="{FF2B5EF4-FFF2-40B4-BE49-F238E27FC236}">
                  <a16:creationId xmlns:a16="http://schemas.microsoft.com/office/drawing/2014/main" id="{AEF91A9B-FCC9-CA16-65EF-ECBC87768B5F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111;p30">
            <a:extLst>
              <a:ext uri="{FF2B5EF4-FFF2-40B4-BE49-F238E27FC236}">
                <a16:creationId xmlns:a16="http://schemas.microsoft.com/office/drawing/2014/main" id="{F9939F7A-942D-1B3B-2587-880C60603D68}"/>
              </a:ext>
            </a:extLst>
          </p:cNvPr>
          <p:cNvGrpSpPr/>
          <p:nvPr/>
        </p:nvGrpSpPr>
        <p:grpSpPr>
          <a:xfrm>
            <a:off x="6034921" y="3426158"/>
            <a:ext cx="195129" cy="225349"/>
            <a:chOff x="3669150" y="2223718"/>
            <a:chExt cx="436237" cy="503799"/>
          </a:xfrm>
        </p:grpSpPr>
        <p:sp>
          <p:nvSpPr>
            <p:cNvPr id="52" name="Google Shape;2112;p30">
              <a:extLst>
                <a:ext uri="{FF2B5EF4-FFF2-40B4-BE49-F238E27FC236}">
                  <a16:creationId xmlns:a16="http://schemas.microsoft.com/office/drawing/2014/main" id="{FCC3E5FA-7FAF-11A2-8D9D-07D5A8CE9BD0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13;p30">
              <a:extLst>
                <a:ext uri="{FF2B5EF4-FFF2-40B4-BE49-F238E27FC236}">
                  <a16:creationId xmlns:a16="http://schemas.microsoft.com/office/drawing/2014/main" id="{C93092BC-E131-26BD-D193-023BA01616B5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14;p30">
              <a:extLst>
                <a:ext uri="{FF2B5EF4-FFF2-40B4-BE49-F238E27FC236}">
                  <a16:creationId xmlns:a16="http://schemas.microsoft.com/office/drawing/2014/main" id="{F6F2EB22-0A16-50AE-C590-526F3364E1A1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115;p30">
            <a:extLst>
              <a:ext uri="{FF2B5EF4-FFF2-40B4-BE49-F238E27FC236}">
                <a16:creationId xmlns:a16="http://schemas.microsoft.com/office/drawing/2014/main" id="{45CED295-A287-D849-8241-C6E5F1C3BD85}"/>
              </a:ext>
            </a:extLst>
          </p:cNvPr>
          <p:cNvGrpSpPr/>
          <p:nvPr/>
        </p:nvGrpSpPr>
        <p:grpSpPr>
          <a:xfrm>
            <a:off x="8122746" y="2595867"/>
            <a:ext cx="195129" cy="225349"/>
            <a:chOff x="3669150" y="2223718"/>
            <a:chExt cx="436237" cy="503799"/>
          </a:xfrm>
        </p:grpSpPr>
        <p:sp>
          <p:nvSpPr>
            <p:cNvPr id="49" name="Google Shape;2116;p30">
              <a:extLst>
                <a:ext uri="{FF2B5EF4-FFF2-40B4-BE49-F238E27FC236}">
                  <a16:creationId xmlns:a16="http://schemas.microsoft.com/office/drawing/2014/main" id="{46C0A736-42F5-B8FE-462A-BC2BEF180465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17;p30">
              <a:extLst>
                <a:ext uri="{FF2B5EF4-FFF2-40B4-BE49-F238E27FC236}">
                  <a16:creationId xmlns:a16="http://schemas.microsoft.com/office/drawing/2014/main" id="{E8807E9A-D3AA-DA06-DF08-CD0BEE6C1CC8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8;p30">
              <a:extLst>
                <a:ext uri="{FF2B5EF4-FFF2-40B4-BE49-F238E27FC236}">
                  <a16:creationId xmlns:a16="http://schemas.microsoft.com/office/drawing/2014/main" id="{DC513E15-F180-30F0-7E66-0DCAC07670E7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TextBox 8">
            <a:extLst>
              <a:ext uri="{FF2B5EF4-FFF2-40B4-BE49-F238E27FC236}">
                <a16:creationId xmlns:a16="http://schemas.microsoft.com/office/drawing/2014/main" id="{DF31EEA2-C41B-DADD-EA27-86B3B2917E71}"/>
              </a:ext>
            </a:extLst>
          </p:cNvPr>
          <p:cNvSpPr txBox="1"/>
          <p:nvPr/>
        </p:nvSpPr>
        <p:spPr>
          <a:xfrm>
            <a:off x="488077" y="878979"/>
            <a:ext cx="4952035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 panose="020B0606030504020204" pitchFamily="34" charset="0"/>
              </a:rPr>
              <a:t>The architecture of mobile ad hoc cloud is presented by Rahman et al. and Mukherjee et al.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 panose="020B0606030504020204" pitchFamily="34" charset="0"/>
              </a:rPr>
              <a:t>Takes the service from both the mobile ad hoc cloud and the default cloud in the architecture.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 panose="020B0606030504020204" pitchFamily="34" charset="0"/>
              </a:rPr>
              <a:t>The minimax algorithm proceeds all the way down to the terminal node of the tree, then backtrack the tree as the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 panose="020B0606030504020204" pitchFamily="34" charset="0"/>
              </a:rPr>
              <a:t>recursion.</a:t>
            </a:r>
            <a:endParaRPr lang="en-IN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 panose="020B0606030504020204" pitchFamily="34" charset="0"/>
            </a:endParaRPr>
          </a:p>
        </p:txBody>
      </p:sp>
      <p:sp>
        <p:nvSpPr>
          <p:cNvPr id="70" name="Google Shape;141;p17">
            <a:extLst>
              <a:ext uri="{FF2B5EF4-FFF2-40B4-BE49-F238E27FC236}">
                <a16:creationId xmlns:a16="http://schemas.microsoft.com/office/drawing/2014/main" id="{D0FB58EC-2D02-981F-FA6A-DFC4332D22F4}"/>
              </a:ext>
            </a:extLst>
          </p:cNvPr>
          <p:cNvSpPr/>
          <p:nvPr/>
        </p:nvSpPr>
        <p:spPr>
          <a:xfrm>
            <a:off x="68107" y="912601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51;p17">
            <a:extLst>
              <a:ext uri="{FF2B5EF4-FFF2-40B4-BE49-F238E27FC236}">
                <a16:creationId xmlns:a16="http://schemas.microsoft.com/office/drawing/2014/main" id="{A8282577-FD0C-BD59-5542-A9619B9BE03B}"/>
              </a:ext>
            </a:extLst>
          </p:cNvPr>
          <p:cNvSpPr txBox="1"/>
          <p:nvPr/>
        </p:nvSpPr>
        <p:spPr>
          <a:xfrm>
            <a:off x="115191" y="960121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154;p17">
            <a:extLst>
              <a:ext uri="{FF2B5EF4-FFF2-40B4-BE49-F238E27FC236}">
                <a16:creationId xmlns:a16="http://schemas.microsoft.com/office/drawing/2014/main" id="{5DC85576-D97D-87BE-70DA-C146F9C5DFDE}"/>
              </a:ext>
            </a:extLst>
          </p:cNvPr>
          <p:cNvSpPr/>
          <p:nvPr/>
        </p:nvSpPr>
        <p:spPr>
          <a:xfrm>
            <a:off x="54517" y="2145504"/>
            <a:ext cx="373800" cy="37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55;p17">
            <a:extLst>
              <a:ext uri="{FF2B5EF4-FFF2-40B4-BE49-F238E27FC236}">
                <a16:creationId xmlns:a16="http://schemas.microsoft.com/office/drawing/2014/main" id="{03C85778-C457-1E0E-6D28-025FD972637B}"/>
              </a:ext>
            </a:extLst>
          </p:cNvPr>
          <p:cNvSpPr txBox="1"/>
          <p:nvPr/>
        </p:nvSpPr>
        <p:spPr>
          <a:xfrm>
            <a:off x="101601" y="2189093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" name="Google Shape;152;p17">
            <a:extLst>
              <a:ext uri="{FF2B5EF4-FFF2-40B4-BE49-F238E27FC236}">
                <a16:creationId xmlns:a16="http://schemas.microsoft.com/office/drawing/2014/main" id="{E318AC03-E680-D0E6-C21E-C09EC8D23BAC}"/>
              </a:ext>
            </a:extLst>
          </p:cNvPr>
          <p:cNvSpPr/>
          <p:nvPr/>
        </p:nvSpPr>
        <p:spPr>
          <a:xfrm>
            <a:off x="55276" y="3299661"/>
            <a:ext cx="373800" cy="37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53;p17">
            <a:extLst>
              <a:ext uri="{FF2B5EF4-FFF2-40B4-BE49-F238E27FC236}">
                <a16:creationId xmlns:a16="http://schemas.microsoft.com/office/drawing/2014/main" id="{EAF2C798-57A8-E867-341E-3FAA5F22ABC0}"/>
              </a:ext>
            </a:extLst>
          </p:cNvPr>
          <p:cNvSpPr txBox="1"/>
          <p:nvPr/>
        </p:nvSpPr>
        <p:spPr>
          <a:xfrm>
            <a:off x="103009" y="3347180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16224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3B0E25-6F04-2CC9-E45A-A4ADAD0544F2}"/>
              </a:ext>
            </a:extLst>
          </p:cNvPr>
          <p:cNvGrpSpPr/>
          <p:nvPr/>
        </p:nvGrpSpPr>
        <p:grpSpPr>
          <a:xfrm>
            <a:off x="2036664" y="784451"/>
            <a:ext cx="5993928" cy="4214812"/>
            <a:chOff x="2443642" y="914401"/>
            <a:chExt cx="4256715" cy="29932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636DDD-A0B8-4A64-B20C-97FD1364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3642" y="914401"/>
              <a:ext cx="4256715" cy="2993238"/>
            </a:xfrm>
            <a:prstGeom prst="roundRect">
              <a:avLst>
                <a:gd name="adj" fmla="val 4495"/>
              </a:avLst>
            </a:prstGeom>
          </p:spPr>
        </p:pic>
        <p:sp>
          <p:nvSpPr>
            <p:cNvPr id="3" name="Google Shape;1768;p29">
              <a:extLst>
                <a:ext uri="{FF2B5EF4-FFF2-40B4-BE49-F238E27FC236}">
                  <a16:creationId xmlns:a16="http://schemas.microsoft.com/office/drawing/2014/main" id="{F1D079A2-1DA0-AD63-4758-F0D454A7CD70}"/>
                </a:ext>
              </a:extLst>
            </p:cNvPr>
            <p:cNvSpPr/>
            <p:nvPr/>
          </p:nvSpPr>
          <p:spPr>
            <a:xfrm>
              <a:off x="2443642" y="914401"/>
              <a:ext cx="4256715" cy="2993238"/>
            </a:xfrm>
            <a:prstGeom prst="roundRect">
              <a:avLst>
                <a:gd name="adj" fmla="val 4285"/>
              </a:avLst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525;p32">
            <a:extLst>
              <a:ext uri="{FF2B5EF4-FFF2-40B4-BE49-F238E27FC236}">
                <a16:creationId xmlns:a16="http://schemas.microsoft.com/office/drawing/2014/main" id="{5EF1CFC4-22BA-AD5A-8EC3-ED22B426AB11}"/>
              </a:ext>
            </a:extLst>
          </p:cNvPr>
          <p:cNvGrpSpPr/>
          <p:nvPr/>
        </p:nvGrpSpPr>
        <p:grpSpPr>
          <a:xfrm>
            <a:off x="0" y="107759"/>
            <a:ext cx="2103875" cy="1278963"/>
            <a:chOff x="961647" y="2401547"/>
            <a:chExt cx="1302628" cy="791878"/>
          </a:xfrm>
        </p:grpSpPr>
        <p:sp>
          <p:nvSpPr>
            <p:cNvPr id="14" name="Google Shape;2526;p32">
              <a:extLst>
                <a:ext uri="{FF2B5EF4-FFF2-40B4-BE49-F238E27FC236}">
                  <a16:creationId xmlns:a16="http://schemas.microsoft.com/office/drawing/2014/main" id="{33D25045-C86B-48E9-01D5-FCFD9C34657D}"/>
                </a:ext>
              </a:extLst>
            </p:cNvPr>
            <p:cNvSpPr/>
            <p:nvPr/>
          </p:nvSpPr>
          <p:spPr>
            <a:xfrm>
              <a:off x="961647" y="2476847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27;p32">
              <a:extLst>
                <a:ext uri="{FF2B5EF4-FFF2-40B4-BE49-F238E27FC236}">
                  <a16:creationId xmlns:a16="http://schemas.microsoft.com/office/drawing/2014/main" id="{9BAA2D88-A89D-6EC9-AB80-9EC16BA9D391}"/>
                </a:ext>
              </a:extLst>
            </p:cNvPr>
            <p:cNvSpPr/>
            <p:nvPr/>
          </p:nvSpPr>
          <p:spPr>
            <a:xfrm>
              <a:off x="1566497" y="2401547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8;p32">
              <a:extLst>
                <a:ext uri="{FF2B5EF4-FFF2-40B4-BE49-F238E27FC236}">
                  <a16:creationId xmlns:a16="http://schemas.microsoft.com/office/drawing/2014/main" id="{0C52250E-DB5E-116A-F96A-9DD7855FD6A4}"/>
                </a:ext>
              </a:extLst>
            </p:cNvPr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9;p32">
              <a:extLst>
                <a:ext uri="{FF2B5EF4-FFF2-40B4-BE49-F238E27FC236}">
                  <a16:creationId xmlns:a16="http://schemas.microsoft.com/office/drawing/2014/main" id="{54AB91E8-A6AC-CD98-3E3B-F75803348419}"/>
                </a:ext>
              </a:extLst>
            </p:cNvPr>
            <p:cNvSpPr/>
            <p:nvPr/>
          </p:nvSpPr>
          <p:spPr>
            <a:xfrm>
              <a:off x="2165072" y="2660222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0;p32">
              <a:extLst>
                <a:ext uri="{FF2B5EF4-FFF2-40B4-BE49-F238E27FC236}">
                  <a16:creationId xmlns:a16="http://schemas.microsoft.com/office/drawing/2014/main" id="{F2907997-755D-C09E-AE92-CD65100F4206}"/>
                </a:ext>
              </a:extLst>
            </p:cNvPr>
            <p:cNvSpPr/>
            <p:nvPr/>
          </p:nvSpPr>
          <p:spPr>
            <a:xfrm>
              <a:off x="2050472" y="2648897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1;p32">
              <a:extLst>
                <a:ext uri="{FF2B5EF4-FFF2-40B4-BE49-F238E27FC236}">
                  <a16:creationId xmlns:a16="http://schemas.microsoft.com/office/drawing/2014/main" id="{6B7FD8E6-5EC4-7480-DA62-D9893BC5BFF9}"/>
                </a:ext>
              </a:extLst>
            </p:cNvPr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2;p32">
              <a:extLst>
                <a:ext uri="{FF2B5EF4-FFF2-40B4-BE49-F238E27FC236}">
                  <a16:creationId xmlns:a16="http://schemas.microsoft.com/office/drawing/2014/main" id="{F5786193-77B7-18C6-A05F-CB6A5A0E3FD8}"/>
                </a:ext>
              </a:extLst>
            </p:cNvPr>
            <p:cNvSpPr/>
            <p:nvPr/>
          </p:nvSpPr>
          <p:spPr>
            <a:xfrm>
              <a:off x="1794797" y="2680447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3;p32">
              <a:extLst>
                <a:ext uri="{FF2B5EF4-FFF2-40B4-BE49-F238E27FC236}">
                  <a16:creationId xmlns:a16="http://schemas.microsoft.com/office/drawing/2014/main" id="{FC93A919-DCAB-BFC9-9112-2A52069DAD29}"/>
                </a:ext>
              </a:extLst>
            </p:cNvPr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534;p32">
            <a:extLst>
              <a:ext uri="{FF2B5EF4-FFF2-40B4-BE49-F238E27FC236}">
                <a16:creationId xmlns:a16="http://schemas.microsoft.com/office/drawing/2014/main" id="{3CD92344-E932-CAF0-9812-9585B16E1EE8}"/>
              </a:ext>
            </a:extLst>
          </p:cNvPr>
          <p:cNvGrpSpPr/>
          <p:nvPr/>
        </p:nvGrpSpPr>
        <p:grpSpPr>
          <a:xfrm flipH="1">
            <a:off x="959074" y="1267936"/>
            <a:ext cx="247385" cy="733994"/>
            <a:chOff x="4482322" y="2464909"/>
            <a:chExt cx="173872" cy="515844"/>
          </a:xfrm>
        </p:grpSpPr>
        <p:sp>
          <p:nvSpPr>
            <p:cNvPr id="8" name="Google Shape;2535;p32">
              <a:extLst>
                <a:ext uri="{FF2B5EF4-FFF2-40B4-BE49-F238E27FC236}">
                  <a16:creationId xmlns:a16="http://schemas.microsoft.com/office/drawing/2014/main" id="{2E77FEE1-B0CA-9EB8-8B06-72C0BB38CDC1}"/>
                </a:ext>
              </a:extLst>
            </p:cNvPr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36;p32">
              <a:extLst>
                <a:ext uri="{FF2B5EF4-FFF2-40B4-BE49-F238E27FC236}">
                  <a16:creationId xmlns:a16="http://schemas.microsoft.com/office/drawing/2014/main" id="{035E3ADE-431B-48C2-2B16-0168DEA70B9F}"/>
                </a:ext>
              </a:extLst>
            </p:cNvPr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537;p32">
              <a:extLst>
                <a:ext uri="{FF2B5EF4-FFF2-40B4-BE49-F238E27FC236}">
                  <a16:creationId xmlns:a16="http://schemas.microsoft.com/office/drawing/2014/main" id="{92CD6155-CF51-8A39-245A-B24DDD325440}"/>
                </a:ext>
              </a:extLst>
            </p:cNvPr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38;p32">
              <a:extLst>
                <a:ext uri="{FF2B5EF4-FFF2-40B4-BE49-F238E27FC236}">
                  <a16:creationId xmlns:a16="http://schemas.microsoft.com/office/drawing/2014/main" id="{3751B6AF-97CF-8FE0-4188-9CFC68AD00D5}"/>
                </a:ext>
              </a:extLst>
            </p:cNvPr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39;p32">
              <a:extLst>
                <a:ext uri="{FF2B5EF4-FFF2-40B4-BE49-F238E27FC236}">
                  <a16:creationId xmlns:a16="http://schemas.microsoft.com/office/drawing/2014/main" id="{AA9D6B19-693A-EB7A-DAE0-903E26A011F2}"/>
                </a:ext>
              </a:extLst>
            </p:cNvPr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0;p32">
              <a:extLst>
                <a:ext uri="{FF2B5EF4-FFF2-40B4-BE49-F238E27FC236}">
                  <a16:creationId xmlns:a16="http://schemas.microsoft.com/office/drawing/2014/main" id="{987DAE09-9D1B-7428-6C2A-8EC06A0C6EB2}"/>
                </a:ext>
              </a:extLst>
            </p:cNvPr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9179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241185" y="1890139"/>
            <a:ext cx="45066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Formation of Mobile Ad Hoc Cloud</a:t>
            </a:r>
            <a:endParaRPr sz="4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1B68F-5B96-4B2A-50B8-7C71825384A0}"/>
              </a:ext>
            </a:extLst>
          </p:cNvPr>
          <p:cNvGrpSpPr/>
          <p:nvPr/>
        </p:nvGrpSpPr>
        <p:grpSpPr>
          <a:xfrm>
            <a:off x="4722020" y="72731"/>
            <a:ext cx="4290204" cy="3493900"/>
            <a:chOff x="457200" y="1251450"/>
            <a:chExt cx="4240197" cy="3493900"/>
          </a:xfrm>
        </p:grpSpPr>
        <p:sp>
          <p:nvSpPr>
            <p:cNvPr id="237" name="Google Shape;237;p22"/>
            <p:cNvSpPr/>
            <p:nvPr/>
          </p:nvSpPr>
          <p:spPr>
            <a:xfrm>
              <a:off x="1158325" y="1693800"/>
              <a:ext cx="2637833" cy="2750116"/>
            </a:xfrm>
            <a:custGeom>
              <a:avLst/>
              <a:gdLst/>
              <a:ahLst/>
              <a:cxnLst/>
              <a:rect l="l" t="t" r="r" b="b"/>
              <a:pathLst>
                <a:path w="98749" h="100077" extrusionOk="0">
                  <a:moveTo>
                    <a:pt x="95465" y="1"/>
                  </a:moveTo>
                  <a:lnTo>
                    <a:pt x="95465" y="10227"/>
                  </a:lnTo>
                  <a:lnTo>
                    <a:pt x="95465" y="12783"/>
                  </a:lnTo>
                  <a:lnTo>
                    <a:pt x="95415" y="13610"/>
                  </a:lnTo>
                  <a:lnTo>
                    <a:pt x="95390" y="14011"/>
                  </a:lnTo>
                  <a:cubicBezTo>
                    <a:pt x="95390" y="14136"/>
                    <a:pt x="95365" y="14287"/>
                    <a:pt x="95340" y="14412"/>
                  </a:cubicBezTo>
                  <a:cubicBezTo>
                    <a:pt x="95290" y="14663"/>
                    <a:pt x="95265" y="14938"/>
                    <a:pt x="95215" y="15189"/>
                  </a:cubicBezTo>
                  <a:lnTo>
                    <a:pt x="95014" y="15966"/>
                  </a:lnTo>
                  <a:cubicBezTo>
                    <a:pt x="94989" y="16091"/>
                    <a:pt x="94964" y="16217"/>
                    <a:pt x="94914" y="16342"/>
                  </a:cubicBezTo>
                  <a:lnTo>
                    <a:pt x="94788" y="16718"/>
                  </a:lnTo>
                  <a:cubicBezTo>
                    <a:pt x="94688" y="16968"/>
                    <a:pt x="94613" y="17219"/>
                    <a:pt x="94513" y="17470"/>
                  </a:cubicBezTo>
                  <a:cubicBezTo>
                    <a:pt x="94262" y="17946"/>
                    <a:pt x="94062" y="18447"/>
                    <a:pt x="93761" y="18873"/>
                  </a:cubicBezTo>
                  <a:cubicBezTo>
                    <a:pt x="93510" y="19349"/>
                    <a:pt x="93159" y="19750"/>
                    <a:pt x="92859" y="20202"/>
                  </a:cubicBezTo>
                  <a:cubicBezTo>
                    <a:pt x="92683" y="20402"/>
                    <a:pt x="92483" y="20577"/>
                    <a:pt x="92307" y="20778"/>
                  </a:cubicBezTo>
                  <a:lnTo>
                    <a:pt x="92057" y="21104"/>
                  </a:lnTo>
                  <a:lnTo>
                    <a:pt x="91756" y="21354"/>
                  </a:lnTo>
                  <a:cubicBezTo>
                    <a:pt x="91555" y="21530"/>
                    <a:pt x="91355" y="21730"/>
                    <a:pt x="91154" y="21906"/>
                  </a:cubicBezTo>
                  <a:cubicBezTo>
                    <a:pt x="90929" y="22056"/>
                    <a:pt x="90728" y="22207"/>
                    <a:pt x="90503" y="22382"/>
                  </a:cubicBezTo>
                  <a:cubicBezTo>
                    <a:pt x="89626" y="22958"/>
                    <a:pt x="88698" y="23510"/>
                    <a:pt x="87671" y="23836"/>
                  </a:cubicBezTo>
                  <a:lnTo>
                    <a:pt x="87320" y="23961"/>
                  </a:lnTo>
                  <a:cubicBezTo>
                    <a:pt x="87194" y="24011"/>
                    <a:pt x="87044" y="24036"/>
                    <a:pt x="86919" y="24061"/>
                  </a:cubicBezTo>
                  <a:cubicBezTo>
                    <a:pt x="86668" y="24136"/>
                    <a:pt x="86418" y="24187"/>
                    <a:pt x="86167" y="24262"/>
                  </a:cubicBezTo>
                  <a:cubicBezTo>
                    <a:pt x="85891" y="24312"/>
                    <a:pt x="85615" y="24337"/>
                    <a:pt x="85365" y="24387"/>
                  </a:cubicBezTo>
                  <a:cubicBezTo>
                    <a:pt x="85240" y="24412"/>
                    <a:pt x="85114" y="24437"/>
                    <a:pt x="84964" y="24437"/>
                  </a:cubicBezTo>
                  <a:lnTo>
                    <a:pt x="84563" y="24462"/>
                  </a:lnTo>
                  <a:lnTo>
                    <a:pt x="83736" y="24512"/>
                  </a:lnTo>
                  <a:lnTo>
                    <a:pt x="72808" y="24512"/>
                  </a:lnTo>
                  <a:lnTo>
                    <a:pt x="71931" y="24562"/>
                  </a:lnTo>
                  <a:cubicBezTo>
                    <a:pt x="71355" y="24588"/>
                    <a:pt x="70753" y="24588"/>
                    <a:pt x="70177" y="24663"/>
                  </a:cubicBezTo>
                  <a:lnTo>
                    <a:pt x="68447" y="24938"/>
                  </a:lnTo>
                  <a:cubicBezTo>
                    <a:pt x="66142" y="25364"/>
                    <a:pt x="63886" y="26066"/>
                    <a:pt x="61781" y="27144"/>
                  </a:cubicBezTo>
                  <a:lnTo>
                    <a:pt x="61004" y="27520"/>
                  </a:lnTo>
                  <a:cubicBezTo>
                    <a:pt x="60728" y="27645"/>
                    <a:pt x="60503" y="27821"/>
                    <a:pt x="60252" y="27971"/>
                  </a:cubicBezTo>
                  <a:lnTo>
                    <a:pt x="58748" y="28873"/>
                  </a:lnTo>
                  <a:cubicBezTo>
                    <a:pt x="57796" y="29575"/>
                    <a:pt x="56843" y="30227"/>
                    <a:pt x="55991" y="31054"/>
                  </a:cubicBezTo>
                  <a:cubicBezTo>
                    <a:pt x="55565" y="31455"/>
                    <a:pt x="55114" y="31831"/>
                    <a:pt x="54713" y="32257"/>
                  </a:cubicBezTo>
                  <a:lnTo>
                    <a:pt x="53535" y="33560"/>
                  </a:lnTo>
                  <a:cubicBezTo>
                    <a:pt x="53159" y="33986"/>
                    <a:pt x="52808" y="34462"/>
                    <a:pt x="52457" y="34938"/>
                  </a:cubicBezTo>
                  <a:lnTo>
                    <a:pt x="51931" y="35640"/>
                  </a:lnTo>
                  <a:cubicBezTo>
                    <a:pt x="51781" y="35866"/>
                    <a:pt x="51630" y="36141"/>
                    <a:pt x="51480" y="36392"/>
                  </a:cubicBezTo>
                  <a:cubicBezTo>
                    <a:pt x="51154" y="36893"/>
                    <a:pt x="50853" y="37395"/>
                    <a:pt x="50553" y="37896"/>
                  </a:cubicBezTo>
                  <a:lnTo>
                    <a:pt x="49801" y="39475"/>
                  </a:lnTo>
                  <a:cubicBezTo>
                    <a:pt x="49675" y="39725"/>
                    <a:pt x="49525" y="40001"/>
                    <a:pt x="49425" y="40277"/>
                  </a:cubicBezTo>
                  <a:lnTo>
                    <a:pt x="49124" y="41104"/>
                  </a:lnTo>
                  <a:cubicBezTo>
                    <a:pt x="48924" y="41655"/>
                    <a:pt x="48698" y="42182"/>
                    <a:pt x="48548" y="42758"/>
                  </a:cubicBezTo>
                  <a:cubicBezTo>
                    <a:pt x="48247" y="43886"/>
                    <a:pt x="47946" y="45014"/>
                    <a:pt x="47796" y="46192"/>
                  </a:cubicBezTo>
                  <a:lnTo>
                    <a:pt x="47670" y="47069"/>
                  </a:lnTo>
                  <a:lnTo>
                    <a:pt x="47595" y="47495"/>
                  </a:lnTo>
                  <a:lnTo>
                    <a:pt x="47570" y="47921"/>
                  </a:lnTo>
                  <a:lnTo>
                    <a:pt x="47495" y="49675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70" y="55791"/>
                  </a:lnTo>
                  <a:lnTo>
                    <a:pt x="47445" y="55991"/>
                  </a:lnTo>
                  <a:cubicBezTo>
                    <a:pt x="47445" y="56267"/>
                    <a:pt x="47420" y="56518"/>
                    <a:pt x="47420" y="56793"/>
                  </a:cubicBezTo>
                  <a:cubicBezTo>
                    <a:pt x="47395" y="57069"/>
                    <a:pt x="47320" y="57320"/>
                    <a:pt x="47294" y="57595"/>
                  </a:cubicBezTo>
                  <a:lnTo>
                    <a:pt x="47244" y="57971"/>
                  </a:lnTo>
                  <a:cubicBezTo>
                    <a:pt x="47219" y="58122"/>
                    <a:pt x="47169" y="58247"/>
                    <a:pt x="47144" y="58372"/>
                  </a:cubicBezTo>
                  <a:cubicBezTo>
                    <a:pt x="47069" y="58623"/>
                    <a:pt x="47019" y="58873"/>
                    <a:pt x="46944" y="59149"/>
                  </a:cubicBezTo>
                  <a:cubicBezTo>
                    <a:pt x="46868" y="59375"/>
                    <a:pt x="46768" y="59625"/>
                    <a:pt x="46668" y="59876"/>
                  </a:cubicBezTo>
                  <a:cubicBezTo>
                    <a:pt x="46618" y="60001"/>
                    <a:pt x="46593" y="60127"/>
                    <a:pt x="46543" y="60252"/>
                  </a:cubicBezTo>
                  <a:lnTo>
                    <a:pt x="46367" y="60603"/>
                  </a:lnTo>
                  <a:cubicBezTo>
                    <a:pt x="46242" y="60853"/>
                    <a:pt x="46142" y="61104"/>
                    <a:pt x="46016" y="61330"/>
                  </a:cubicBezTo>
                  <a:cubicBezTo>
                    <a:pt x="45490" y="62257"/>
                    <a:pt x="44813" y="63109"/>
                    <a:pt x="44086" y="63886"/>
                  </a:cubicBezTo>
                  <a:lnTo>
                    <a:pt x="43510" y="64412"/>
                  </a:lnTo>
                  <a:cubicBezTo>
                    <a:pt x="43410" y="64513"/>
                    <a:pt x="43310" y="64613"/>
                    <a:pt x="43209" y="64688"/>
                  </a:cubicBezTo>
                  <a:lnTo>
                    <a:pt x="42883" y="64939"/>
                  </a:lnTo>
                  <a:cubicBezTo>
                    <a:pt x="42658" y="65089"/>
                    <a:pt x="42457" y="65264"/>
                    <a:pt x="42232" y="65390"/>
                  </a:cubicBezTo>
                  <a:cubicBezTo>
                    <a:pt x="42006" y="65540"/>
                    <a:pt x="41781" y="65665"/>
                    <a:pt x="41555" y="65816"/>
                  </a:cubicBezTo>
                  <a:cubicBezTo>
                    <a:pt x="40603" y="66317"/>
                    <a:pt x="39650" y="66768"/>
                    <a:pt x="38598" y="66969"/>
                  </a:cubicBezTo>
                  <a:lnTo>
                    <a:pt x="38222" y="67094"/>
                  </a:lnTo>
                  <a:cubicBezTo>
                    <a:pt x="38071" y="67094"/>
                    <a:pt x="37946" y="67119"/>
                    <a:pt x="37821" y="67144"/>
                  </a:cubicBezTo>
                  <a:cubicBezTo>
                    <a:pt x="37545" y="67169"/>
                    <a:pt x="37294" y="67219"/>
                    <a:pt x="37019" y="67269"/>
                  </a:cubicBezTo>
                  <a:cubicBezTo>
                    <a:pt x="36768" y="67269"/>
                    <a:pt x="36492" y="67269"/>
                    <a:pt x="36217" y="67295"/>
                  </a:cubicBezTo>
                  <a:lnTo>
                    <a:pt x="35816" y="67320"/>
                  </a:lnTo>
                  <a:lnTo>
                    <a:pt x="25590" y="67320"/>
                  </a:lnTo>
                  <a:lnTo>
                    <a:pt x="24713" y="67370"/>
                  </a:lnTo>
                  <a:lnTo>
                    <a:pt x="22984" y="67470"/>
                  </a:lnTo>
                  <a:lnTo>
                    <a:pt x="21229" y="67721"/>
                  </a:lnTo>
                  <a:cubicBezTo>
                    <a:pt x="20953" y="67771"/>
                    <a:pt x="20653" y="67796"/>
                    <a:pt x="20377" y="67871"/>
                  </a:cubicBezTo>
                  <a:lnTo>
                    <a:pt x="19525" y="68071"/>
                  </a:lnTo>
                  <a:cubicBezTo>
                    <a:pt x="18948" y="68222"/>
                    <a:pt x="18372" y="68347"/>
                    <a:pt x="17821" y="68523"/>
                  </a:cubicBezTo>
                  <a:cubicBezTo>
                    <a:pt x="16718" y="68924"/>
                    <a:pt x="15590" y="69300"/>
                    <a:pt x="14562" y="69851"/>
                  </a:cubicBezTo>
                  <a:lnTo>
                    <a:pt x="13760" y="70227"/>
                  </a:lnTo>
                  <a:lnTo>
                    <a:pt x="13359" y="70427"/>
                  </a:lnTo>
                  <a:lnTo>
                    <a:pt x="12984" y="70653"/>
                  </a:lnTo>
                  <a:lnTo>
                    <a:pt x="11505" y="71555"/>
                  </a:lnTo>
                  <a:cubicBezTo>
                    <a:pt x="11004" y="71881"/>
                    <a:pt x="10552" y="72257"/>
                    <a:pt x="10076" y="72583"/>
                  </a:cubicBezTo>
                  <a:lnTo>
                    <a:pt x="9374" y="73134"/>
                  </a:lnTo>
                  <a:cubicBezTo>
                    <a:pt x="9149" y="73310"/>
                    <a:pt x="8923" y="73510"/>
                    <a:pt x="8723" y="73711"/>
                  </a:cubicBezTo>
                  <a:cubicBezTo>
                    <a:pt x="8272" y="74087"/>
                    <a:pt x="7846" y="74488"/>
                    <a:pt x="7420" y="74889"/>
                  </a:cubicBezTo>
                  <a:lnTo>
                    <a:pt x="6242" y="76192"/>
                  </a:lnTo>
                  <a:cubicBezTo>
                    <a:pt x="4738" y="77971"/>
                    <a:pt x="3410" y="79926"/>
                    <a:pt x="2432" y="82057"/>
                  </a:cubicBezTo>
                  <a:lnTo>
                    <a:pt x="2056" y="82859"/>
                  </a:lnTo>
                  <a:cubicBezTo>
                    <a:pt x="1956" y="83134"/>
                    <a:pt x="1856" y="83410"/>
                    <a:pt x="1755" y="83686"/>
                  </a:cubicBezTo>
                  <a:cubicBezTo>
                    <a:pt x="1555" y="84237"/>
                    <a:pt x="1329" y="84788"/>
                    <a:pt x="1154" y="85340"/>
                  </a:cubicBezTo>
                  <a:lnTo>
                    <a:pt x="703" y="87044"/>
                  </a:lnTo>
                  <a:cubicBezTo>
                    <a:pt x="628" y="87320"/>
                    <a:pt x="552" y="87595"/>
                    <a:pt x="502" y="87896"/>
                  </a:cubicBezTo>
                  <a:lnTo>
                    <a:pt x="377" y="88748"/>
                  </a:lnTo>
                  <a:cubicBezTo>
                    <a:pt x="277" y="89325"/>
                    <a:pt x="176" y="89926"/>
                    <a:pt x="126" y="90503"/>
                  </a:cubicBezTo>
                  <a:lnTo>
                    <a:pt x="26" y="92257"/>
                  </a:lnTo>
                  <a:lnTo>
                    <a:pt x="26" y="926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309" y="92708"/>
                  </a:lnTo>
                  <a:lnTo>
                    <a:pt x="3309" y="92332"/>
                  </a:lnTo>
                  <a:lnTo>
                    <a:pt x="3384" y="90803"/>
                  </a:lnTo>
                  <a:cubicBezTo>
                    <a:pt x="3435" y="90302"/>
                    <a:pt x="3535" y="89801"/>
                    <a:pt x="3610" y="89275"/>
                  </a:cubicBezTo>
                  <a:lnTo>
                    <a:pt x="3735" y="88523"/>
                  </a:lnTo>
                  <a:cubicBezTo>
                    <a:pt x="3760" y="88272"/>
                    <a:pt x="3836" y="88021"/>
                    <a:pt x="3911" y="87796"/>
                  </a:cubicBezTo>
                  <a:lnTo>
                    <a:pt x="4287" y="86292"/>
                  </a:lnTo>
                  <a:cubicBezTo>
                    <a:pt x="4462" y="85816"/>
                    <a:pt x="4638" y="85340"/>
                    <a:pt x="4813" y="84864"/>
                  </a:cubicBezTo>
                  <a:cubicBezTo>
                    <a:pt x="4888" y="84613"/>
                    <a:pt x="4988" y="84387"/>
                    <a:pt x="5089" y="84137"/>
                  </a:cubicBezTo>
                  <a:lnTo>
                    <a:pt x="5415" y="83460"/>
                  </a:lnTo>
                  <a:cubicBezTo>
                    <a:pt x="6242" y="81580"/>
                    <a:pt x="7420" y="79876"/>
                    <a:pt x="8723" y="78322"/>
                  </a:cubicBezTo>
                  <a:lnTo>
                    <a:pt x="9750" y="77194"/>
                  </a:lnTo>
                  <a:cubicBezTo>
                    <a:pt x="10126" y="76843"/>
                    <a:pt x="10502" y="76518"/>
                    <a:pt x="10878" y="76167"/>
                  </a:cubicBezTo>
                  <a:cubicBezTo>
                    <a:pt x="11079" y="75991"/>
                    <a:pt x="11254" y="75816"/>
                    <a:pt x="11455" y="75665"/>
                  </a:cubicBezTo>
                  <a:lnTo>
                    <a:pt x="12056" y="75189"/>
                  </a:lnTo>
                  <a:cubicBezTo>
                    <a:pt x="12482" y="74889"/>
                    <a:pt x="12883" y="74563"/>
                    <a:pt x="13309" y="74312"/>
                  </a:cubicBezTo>
                  <a:lnTo>
                    <a:pt x="14613" y="73510"/>
                  </a:lnTo>
                  <a:lnTo>
                    <a:pt x="14938" y="73310"/>
                  </a:lnTo>
                  <a:lnTo>
                    <a:pt x="15289" y="73134"/>
                  </a:lnTo>
                  <a:lnTo>
                    <a:pt x="15966" y="72808"/>
                  </a:lnTo>
                  <a:cubicBezTo>
                    <a:pt x="16868" y="72332"/>
                    <a:pt x="17846" y="72006"/>
                    <a:pt x="18823" y="71655"/>
                  </a:cubicBezTo>
                  <a:cubicBezTo>
                    <a:pt x="19299" y="71505"/>
                    <a:pt x="19801" y="71405"/>
                    <a:pt x="20302" y="71254"/>
                  </a:cubicBezTo>
                  <a:lnTo>
                    <a:pt x="21029" y="71079"/>
                  </a:lnTo>
                  <a:cubicBezTo>
                    <a:pt x="21279" y="71029"/>
                    <a:pt x="21530" y="71004"/>
                    <a:pt x="21781" y="70954"/>
                  </a:cubicBezTo>
                  <a:lnTo>
                    <a:pt x="23309" y="70728"/>
                  </a:lnTo>
                  <a:lnTo>
                    <a:pt x="24838" y="70653"/>
                  </a:lnTo>
                  <a:lnTo>
                    <a:pt x="25590" y="70603"/>
                  </a:lnTo>
                  <a:lnTo>
                    <a:pt x="35816" y="70603"/>
                  </a:lnTo>
                  <a:lnTo>
                    <a:pt x="36342" y="70578"/>
                  </a:lnTo>
                  <a:lnTo>
                    <a:pt x="37370" y="70528"/>
                  </a:lnTo>
                  <a:lnTo>
                    <a:pt x="38372" y="70377"/>
                  </a:lnTo>
                  <a:cubicBezTo>
                    <a:pt x="38548" y="70352"/>
                    <a:pt x="38698" y="70327"/>
                    <a:pt x="38873" y="70302"/>
                  </a:cubicBezTo>
                  <a:lnTo>
                    <a:pt x="39375" y="70177"/>
                  </a:lnTo>
                  <a:cubicBezTo>
                    <a:pt x="40703" y="69876"/>
                    <a:pt x="41956" y="69300"/>
                    <a:pt x="43159" y="68673"/>
                  </a:cubicBezTo>
                  <a:lnTo>
                    <a:pt x="44036" y="68147"/>
                  </a:lnTo>
                  <a:cubicBezTo>
                    <a:pt x="44337" y="67971"/>
                    <a:pt x="44588" y="67746"/>
                    <a:pt x="44863" y="67545"/>
                  </a:cubicBezTo>
                  <a:lnTo>
                    <a:pt x="45289" y="67244"/>
                  </a:lnTo>
                  <a:cubicBezTo>
                    <a:pt x="45415" y="67119"/>
                    <a:pt x="45540" y="66994"/>
                    <a:pt x="45665" y="66894"/>
                  </a:cubicBezTo>
                  <a:cubicBezTo>
                    <a:pt x="45916" y="66668"/>
                    <a:pt x="46167" y="66442"/>
                    <a:pt x="46417" y="66192"/>
                  </a:cubicBezTo>
                  <a:cubicBezTo>
                    <a:pt x="47370" y="65214"/>
                    <a:pt x="48197" y="64112"/>
                    <a:pt x="48873" y="62934"/>
                  </a:cubicBezTo>
                  <a:cubicBezTo>
                    <a:pt x="49049" y="62633"/>
                    <a:pt x="49174" y="62307"/>
                    <a:pt x="49325" y="62006"/>
                  </a:cubicBezTo>
                  <a:lnTo>
                    <a:pt x="49550" y="61555"/>
                  </a:lnTo>
                  <a:cubicBezTo>
                    <a:pt x="49625" y="61405"/>
                    <a:pt x="49675" y="61229"/>
                    <a:pt x="49726" y="61079"/>
                  </a:cubicBezTo>
                  <a:lnTo>
                    <a:pt x="50102" y="60102"/>
                  </a:lnTo>
                  <a:lnTo>
                    <a:pt x="50352" y="59124"/>
                  </a:lnTo>
                  <a:cubicBezTo>
                    <a:pt x="50377" y="58949"/>
                    <a:pt x="50427" y="58798"/>
                    <a:pt x="50452" y="58623"/>
                  </a:cubicBezTo>
                  <a:lnTo>
                    <a:pt x="50528" y="58122"/>
                  </a:lnTo>
                  <a:cubicBezTo>
                    <a:pt x="50578" y="57771"/>
                    <a:pt x="50653" y="57445"/>
                    <a:pt x="50678" y="57094"/>
                  </a:cubicBezTo>
                  <a:lnTo>
                    <a:pt x="50728" y="56066"/>
                  </a:lnTo>
                  <a:lnTo>
                    <a:pt x="50753" y="55816"/>
                  </a:lnTo>
                  <a:cubicBezTo>
                    <a:pt x="50753" y="55741"/>
                    <a:pt x="50753" y="55640"/>
                    <a:pt x="50753" y="55540"/>
                  </a:cubicBez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78" y="49726"/>
                  </a:lnTo>
                  <a:lnTo>
                    <a:pt x="50853" y="48197"/>
                  </a:lnTo>
                  <a:lnTo>
                    <a:pt x="50878" y="47821"/>
                  </a:lnTo>
                  <a:lnTo>
                    <a:pt x="50929" y="47445"/>
                  </a:lnTo>
                  <a:lnTo>
                    <a:pt x="51029" y="46693"/>
                  </a:lnTo>
                  <a:cubicBezTo>
                    <a:pt x="51154" y="45665"/>
                    <a:pt x="51430" y="44688"/>
                    <a:pt x="51706" y="43685"/>
                  </a:cubicBezTo>
                  <a:cubicBezTo>
                    <a:pt x="51831" y="43209"/>
                    <a:pt x="52031" y="42733"/>
                    <a:pt x="52207" y="42257"/>
                  </a:cubicBezTo>
                  <a:lnTo>
                    <a:pt x="52457" y="41530"/>
                  </a:lnTo>
                  <a:cubicBezTo>
                    <a:pt x="52558" y="41279"/>
                    <a:pt x="52683" y="41054"/>
                    <a:pt x="52783" y="40828"/>
                  </a:cubicBezTo>
                  <a:lnTo>
                    <a:pt x="53460" y="39450"/>
                  </a:lnTo>
                  <a:lnTo>
                    <a:pt x="54237" y="38146"/>
                  </a:lnTo>
                  <a:cubicBezTo>
                    <a:pt x="54387" y="37921"/>
                    <a:pt x="54488" y="37695"/>
                    <a:pt x="54663" y="37495"/>
                  </a:cubicBezTo>
                  <a:lnTo>
                    <a:pt x="55114" y="36893"/>
                  </a:lnTo>
                  <a:cubicBezTo>
                    <a:pt x="55415" y="36492"/>
                    <a:pt x="55691" y="36041"/>
                    <a:pt x="56041" y="35665"/>
                  </a:cubicBezTo>
                  <a:lnTo>
                    <a:pt x="57069" y="34537"/>
                  </a:lnTo>
                  <a:cubicBezTo>
                    <a:pt x="57420" y="34162"/>
                    <a:pt x="57821" y="33836"/>
                    <a:pt x="58172" y="33485"/>
                  </a:cubicBezTo>
                  <a:cubicBezTo>
                    <a:pt x="58924" y="32783"/>
                    <a:pt x="59776" y="32207"/>
                    <a:pt x="60578" y="31605"/>
                  </a:cubicBezTo>
                  <a:lnTo>
                    <a:pt x="61881" y="30803"/>
                  </a:lnTo>
                  <a:cubicBezTo>
                    <a:pt x="62107" y="30678"/>
                    <a:pt x="62307" y="30527"/>
                    <a:pt x="62558" y="30427"/>
                  </a:cubicBezTo>
                  <a:lnTo>
                    <a:pt x="63234" y="30076"/>
                  </a:lnTo>
                  <a:cubicBezTo>
                    <a:pt x="65064" y="29149"/>
                    <a:pt x="67044" y="28547"/>
                    <a:pt x="69024" y="28172"/>
                  </a:cubicBezTo>
                  <a:lnTo>
                    <a:pt x="70553" y="27921"/>
                  </a:lnTo>
                  <a:cubicBezTo>
                    <a:pt x="71054" y="27871"/>
                    <a:pt x="71555" y="27871"/>
                    <a:pt x="72082" y="27821"/>
                  </a:cubicBezTo>
                  <a:cubicBezTo>
                    <a:pt x="72620" y="27796"/>
                    <a:pt x="73078" y="27789"/>
                    <a:pt x="73510" y="27789"/>
                  </a:cubicBezTo>
                  <a:cubicBezTo>
                    <a:pt x="73942" y="27789"/>
                    <a:pt x="74350" y="27796"/>
                    <a:pt x="74788" y="27796"/>
                  </a:cubicBezTo>
                  <a:lnTo>
                    <a:pt x="83736" y="27796"/>
                  </a:lnTo>
                  <a:lnTo>
                    <a:pt x="84788" y="27720"/>
                  </a:lnTo>
                  <a:lnTo>
                    <a:pt x="85290" y="27720"/>
                  </a:lnTo>
                  <a:cubicBezTo>
                    <a:pt x="85465" y="27695"/>
                    <a:pt x="85615" y="27670"/>
                    <a:pt x="85791" y="27645"/>
                  </a:cubicBezTo>
                  <a:lnTo>
                    <a:pt x="86819" y="27495"/>
                  </a:lnTo>
                  <a:lnTo>
                    <a:pt x="87796" y="27219"/>
                  </a:lnTo>
                  <a:cubicBezTo>
                    <a:pt x="87971" y="27194"/>
                    <a:pt x="88122" y="27144"/>
                    <a:pt x="88297" y="27094"/>
                  </a:cubicBezTo>
                  <a:lnTo>
                    <a:pt x="88773" y="26918"/>
                  </a:lnTo>
                  <a:cubicBezTo>
                    <a:pt x="90077" y="26492"/>
                    <a:pt x="91280" y="25816"/>
                    <a:pt x="92408" y="25064"/>
                  </a:cubicBezTo>
                  <a:lnTo>
                    <a:pt x="93235" y="24437"/>
                  </a:lnTo>
                  <a:cubicBezTo>
                    <a:pt x="93485" y="24237"/>
                    <a:pt x="93736" y="23986"/>
                    <a:pt x="93986" y="23760"/>
                  </a:cubicBezTo>
                  <a:lnTo>
                    <a:pt x="94362" y="23410"/>
                  </a:lnTo>
                  <a:lnTo>
                    <a:pt x="94713" y="23034"/>
                  </a:lnTo>
                  <a:cubicBezTo>
                    <a:pt x="94939" y="22783"/>
                    <a:pt x="95189" y="22532"/>
                    <a:pt x="95390" y="22257"/>
                  </a:cubicBezTo>
                  <a:cubicBezTo>
                    <a:pt x="95791" y="21705"/>
                    <a:pt x="96242" y="21179"/>
                    <a:pt x="96568" y="20577"/>
                  </a:cubicBezTo>
                  <a:cubicBezTo>
                    <a:pt x="96944" y="20026"/>
                    <a:pt x="97220" y="19374"/>
                    <a:pt x="97520" y="18773"/>
                  </a:cubicBezTo>
                  <a:cubicBezTo>
                    <a:pt x="97646" y="18472"/>
                    <a:pt x="97746" y="18121"/>
                    <a:pt x="97871" y="17821"/>
                  </a:cubicBezTo>
                  <a:lnTo>
                    <a:pt x="98047" y="17344"/>
                  </a:lnTo>
                  <a:cubicBezTo>
                    <a:pt x="98097" y="17169"/>
                    <a:pt x="98147" y="17019"/>
                    <a:pt x="98172" y="16843"/>
                  </a:cubicBezTo>
                  <a:lnTo>
                    <a:pt x="98448" y="15841"/>
                  </a:lnTo>
                  <a:lnTo>
                    <a:pt x="98598" y="14838"/>
                  </a:lnTo>
                  <a:cubicBezTo>
                    <a:pt x="98623" y="14663"/>
                    <a:pt x="98648" y="14512"/>
                    <a:pt x="98673" y="14337"/>
                  </a:cubicBezTo>
                  <a:lnTo>
                    <a:pt x="98698" y="13811"/>
                  </a:lnTo>
                  <a:lnTo>
                    <a:pt x="98748" y="12783"/>
                  </a:lnTo>
                  <a:lnTo>
                    <a:pt x="98748" y="10227"/>
                  </a:lnTo>
                  <a:lnTo>
                    <a:pt x="98748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231300" y="1693800"/>
              <a:ext cx="2637165" cy="2750116"/>
            </a:xfrm>
            <a:custGeom>
              <a:avLst/>
              <a:gdLst/>
              <a:ahLst/>
              <a:cxnLst/>
              <a:rect l="l" t="t" r="r" b="b"/>
              <a:pathLst>
                <a:path w="98724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785"/>
                  </a:lnTo>
                  <a:lnTo>
                    <a:pt x="95365" y="14287"/>
                  </a:lnTo>
                  <a:cubicBezTo>
                    <a:pt x="95365" y="14437"/>
                    <a:pt x="95315" y="14613"/>
                    <a:pt x="95290" y="14763"/>
                  </a:cubicBezTo>
                  <a:lnTo>
                    <a:pt x="95139" y="15740"/>
                  </a:lnTo>
                  <a:lnTo>
                    <a:pt x="94914" y="16693"/>
                  </a:lnTo>
                  <a:cubicBezTo>
                    <a:pt x="94864" y="16843"/>
                    <a:pt x="94838" y="17019"/>
                    <a:pt x="94788" y="17169"/>
                  </a:cubicBezTo>
                  <a:lnTo>
                    <a:pt x="94613" y="17620"/>
                  </a:lnTo>
                  <a:cubicBezTo>
                    <a:pt x="94488" y="17921"/>
                    <a:pt x="94387" y="18247"/>
                    <a:pt x="94262" y="18547"/>
                  </a:cubicBezTo>
                  <a:cubicBezTo>
                    <a:pt x="93961" y="19124"/>
                    <a:pt x="93711" y="19750"/>
                    <a:pt x="93360" y="20302"/>
                  </a:cubicBezTo>
                  <a:cubicBezTo>
                    <a:pt x="93034" y="20878"/>
                    <a:pt x="92608" y="21379"/>
                    <a:pt x="92232" y="21906"/>
                  </a:cubicBezTo>
                  <a:cubicBezTo>
                    <a:pt x="92006" y="22156"/>
                    <a:pt x="91781" y="22407"/>
                    <a:pt x="91555" y="22633"/>
                  </a:cubicBezTo>
                  <a:lnTo>
                    <a:pt x="91229" y="23009"/>
                  </a:lnTo>
                  <a:lnTo>
                    <a:pt x="90879" y="23334"/>
                  </a:lnTo>
                  <a:cubicBezTo>
                    <a:pt x="90628" y="23560"/>
                    <a:pt x="90377" y="23786"/>
                    <a:pt x="90127" y="24011"/>
                  </a:cubicBezTo>
                  <a:lnTo>
                    <a:pt x="89350" y="24588"/>
                  </a:lnTo>
                  <a:cubicBezTo>
                    <a:pt x="88247" y="25314"/>
                    <a:pt x="87094" y="25991"/>
                    <a:pt x="85841" y="26392"/>
                  </a:cubicBezTo>
                  <a:lnTo>
                    <a:pt x="85390" y="26567"/>
                  </a:lnTo>
                  <a:cubicBezTo>
                    <a:pt x="85239" y="26618"/>
                    <a:pt x="85064" y="26643"/>
                    <a:pt x="84914" y="26693"/>
                  </a:cubicBezTo>
                  <a:lnTo>
                    <a:pt x="83961" y="26918"/>
                  </a:lnTo>
                  <a:lnTo>
                    <a:pt x="82984" y="27069"/>
                  </a:lnTo>
                  <a:cubicBezTo>
                    <a:pt x="82833" y="27094"/>
                    <a:pt x="82658" y="27144"/>
                    <a:pt x="82508" y="27144"/>
                  </a:cubicBezTo>
                  <a:lnTo>
                    <a:pt x="82006" y="27169"/>
                  </a:lnTo>
                  <a:lnTo>
                    <a:pt x="81004" y="27219"/>
                  </a:lnTo>
                  <a:lnTo>
                    <a:pt x="72056" y="27219"/>
                  </a:lnTo>
                  <a:cubicBezTo>
                    <a:pt x="71705" y="27219"/>
                    <a:pt x="71379" y="27215"/>
                    <a:pt x="71041" y="27215"/>
                  </a:cubicBezTo>
                  <a:cubicBezTo>
                    <a:pt x="70534" y="27215"/>
                    <a:pt x="70001" y="27224"/>
                    <a:pt x="69325" y="27269"/>
                  </a:cubicBezTo>
                  <a:cubicBezTo>
                    <a:pt x="68798" y="27294"/>
                    <a:pt x="68272" y="27294"/>
                    <a:pt x="67746" y="27369"/>
                  </a:cubicBezTo>
                  <a:lnTo>
                    <a:pt x="66192" y="27595"/>
                  </a:lnTo>
                  <a:cubicBezTo>
                    <a:pt x="64162" y="27996"/>
                    <a:pt x="62132" y="28623"/>
                    <a:pt x="60252" y="29575"/>
                  </a:cubicBezTo>
                  <a:lnTo>
                    <a:pt x="59550" y="29926"/>
                  </a:lnTo>
                  <a:cubicBezTo>
                    <a:pt x="59324" y="30026"/>
                    <a:pt x="59099" y="30177"/>
                    <a:pt x="58873" y="30302"/>
                  </a:cubicBezTo>
                  <a:lnTo>
                    <a:pt x="57520" y="31129"/>
                  </a:lnTo>
                  <a:cubicBezTo>
                    <a:pt x="56693" y="31755"/>
                    <a:pt x="55816" y="32332"/>
                    <a:pt x="55064" y="33084"/>
                  </a:cubicBezTo>
                  <a:cubicBezTo>
                    <a:pt x="54688" y="33435"/>
                    <a:pt x="54287" y="33761"/>
                    <a:pt x="53936" y="34162"/>
                  </a:cubicBezTo>
                  <a:lnTo>
                    <a:pt x="52883" y="35314"/>
                  </a:lnTo>
                  <a:cubicBezTo>
                    <a:pt x="52532" y="35690"/>
                    <a:pt x="52232" y="36141"/>
                    <a:pt x="51906" y="36542"/>
                  </a:cubicBezTo>
                  <a:lnTo>
                    <a:pt x="51455" y="37169"/>
                  </a:lnTo>
                  <a:cubicBezTo>
                    <a:pt x="51304" y="37395"/>
                    <a:pt x="51179" y="37620"/>
                    <a:pt x="51029" y="37846"/>
                  </a:cubicBezTo>
                  <a:lnTo>
                    <a:pt x="50227" y="39174"/>
                  </a:lnTo>
                  <a:lnTo>
                    <a:pt x="49525" y="40603"/>
                  </a:lnTo>
                  <a:cubicBezTo>
                    <a:pt x="49425" y="40828"/>
                    <a:pt x="49299" y="41054"/>
                    <a:pt x="49199" y="41304"/>
                  </a:cubicBezTo>
                  <a:lnTo>
                    <a:pt x="48923" y="42056"/>
                  </a:lnTo>
                  <a:cubicBezTo>
                    <a:pt x="48773" y="42532"/>
                    <a:pt x="48547" y="43034"/>
                    <a:pt x="48422" y="43535"/>
                  </a:cubicBezTo>
                  <a:cubicBezTo>
                    <a:pt x="48146" y="44538"/>
                    <a:pt x="47871" y="45565"/>
                    <a:pt x="47745" y="46593"/>
                  </a:cubicBezTo>
                  <a:lnTo>
                    <a:pt x="47620" y="47370"/>
                  </a:lnTo>
                  <a:lnTo>
                    <a:pt x="47570" y="47771"/>
                  </a:lnTo>
                  <a:lnTo>
                    <a:pt x="47545" y="48147"/>
                  </a:lnTo>
                  <a:lnTo>
                    <a:pt x="47470" y="49726"/>
                  </a:lnTo>
                  <a:lnTo>
                    <a:pt x="47470" y="50101"/>
                  </a:lnTo>
                  <a:lnTo>
                    <a:pt x="47470" y="50427"/>
                  </a:ln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lnTo>
                    <a:pt x="47470" y="55540"/>
                  </a:lnTo>
                  <a:lnTo>
                    <a:pt x="47470" y="55690"/>
                  </a:lnTo>
                  <a:lnTo>
                    <a:pt x="47445" y="55816"/>
                  </a:lnTo>
                  <a:lnTo>
                    <a:pt x="47445" y="56066"/>
                  </a:lnTo>
                  <a:lnTo>
                    <a:pt x="47395" y="57044"/>
                  </a:lnTo>
                  <a:cubicBezTo>
                    <a:pt x="47370" y="57370"/>
                    <a:pt x="47294" y="57695"/>
                    <a:pt x="47244" y="58021"/>
                  </a:cubicBezTo>
                  <a:lnTo>
                    <a:pt x="47169" y="58523"/>
                  </a:lnTo>
                  <a:cubicBezTo>
                    <a:pt x="47144" y="58673"/>
                    <a:pt x="47094" y="58823"/>
                    <a:pt x="47069" y="58999"/>
                  </a:cubicBezTo>
                  <a:lnTo>
                    <a:pt x="46818" y="59951"/>
                  </a:lnTo>
                  <a:lnTo>
                    <a:pt x="46467" y="60878"/>
                  </a:lnTo>
                  <a:cubicBezTo>
                    <a:pt x="46417" y="61029"/>
                    <a:pt x="46367" y="61179"/>
                    <a:pt x="46292" y="61330"/>
                  </a:cubicBezTo>
                  <a:lnTo>
                    <a:pt x="46091" y="61781"/>
                  </a:lnTo>
                  <a:cubicBezTo>
                    <a:pt x="45941" y="62056"/>
                    <a:pt x="45816" y="62357"/>
                    <a:pt x="45640" y="62658"/>
                  </a:cubicBezTo>
                  <a:cubicBezTo>
                    <a:pt x="45014" y="63786"/>
                    <a:pt x="44187" y="64838"/>
                    <a:pt x="43284" y="65791"/>
                  </a:cubicBezTo>
                  <a:lnTo>
                    <a:pt x="42557" y="66467"/>
                  </a:lnTo>
                  <a:cubicBezTo>
                    <a:pt x="42432" y="66568"/>
                    <a:pt x="42332" y="66693"/>
                    <a:pt x="42182" y="66793"/>
                  </a:cubicBezTo>
                  <a:lnTo>
                    <a:pt x="41806" y="67094"/>
                  </a:lnTo>
                  <a:cubicBezTo>
                    <a:pt x="41530" y="67269"/>
                    <a:pt x="41279" y="67495"/>
                    <a:pt x="41004" y="67670"/>
                  </a:cubicBezTo>
                  <a:lnTo>
                    <a:pt x="40151" y="68172"/>
                  </a:lnTo>
                  <a:cubicBezTo>
                    <a:pt x="38999" y="68798"/>
                    <a:pt x="37796" y="69350"/>
                    <a:pt x="36517" y="69625"/>
                  </a:cubicBezTo>
                  <a:lnTo>
                    <a:pt x="36041" y="69751"/>
                  </a:lnTo>
                  <a:cubicBezTo>
                    <a:pt x="35866" y="69776"/>
                    <a:pt x="35715" y="69776"/>
                    <a:pt x="35540" y="69826"/>
                  </a:cubicBezTo>
                  <a:lnTo>
                    <a:pt x="34562" y="69976"/>
                  </a:lnTo>
                  <a:lnTo>
                    <a:pt x="33585" y="70001"/>
                  </a:lnTo>
                  <a:lnTo>
                    <a:pt x="33084" y="70051"/>
                  </a:lnTo>
                  <a:lnTo>
                    <a:pt x="22858" y="70051"/>
                  </a:lnTo>
                  <a:lnTo>
                    <a:pt x="22081" y="70076"/>
                  </a:lnTo>
                  <a:lnTo>
                    <a:pt x="20527" y="70152"/>
                  </a:lnTo>
                  <a:lnTo>
                    <a:pt x="18973" y="70402"/>
                  </a:lnTo>
                  <a:cubicBezTo>
                    <a:pt x="18698" y="70427"/>
                    <a:pt x="18447" y="70478"/>
                    <a:pt x="18196" y="70528"/>
                  </a:cubicBezTo>
                  <a:lnTo>
                    <a:pt x="17419" y="70703"/>
                  </a:lnTo>
                  <a:cubicBezTo>
                    <a:pt x="16918" y="70853"/>
                    <a:pt x="16417" y="70954"/>
                    <a:pt x="15916" y="71129"/>
                  </a:cubicBezTo>
                  <a:cubicBezTo>
                    <a:pt x="14913" y="71480"/>
                    <a:pt x="13936" y="71806"/>
                    <a:pt x="13008" y="72282"/>
                  </a:cubicBezTo>
                  <a:lnTo>
                    <a:pt x="12282" y="72633"/>
                  </a:lnTo>
                  <a:lnTo>
                    <a:pt x="11931" y="72808"/>
                  </a:lnTo>
                  <a:lnTo>
                    <a:pt x="11605" y="73009"/>
                  </a:lnTo>
                  <a:lnTo>
                    <a:pt x="10252" y="73836"/>
                  </a:lnTo>
                  <a:cubicBezTo>
                    <a:pt x="9825" y="74112"/>
                    <a:pt x="9424" y="74437"/>
                    <a:pt x="8998" y="74738"/>
                  </a:cubicBezTo>
                  <a:lnTo>
                    <a:pt x="8372" y="75214"/>
                  </a:lnTo>
                  <a:cubicBezTo>
                    <a:pt x="8171" y="75390"/>
                    <a:pt x="7971" y="75565"/>
                    <a:pt x="7770" y="75741"/>
                  </a:cubicBezTo>
                  <a:cubicBezTo>
                    <a:pt x="7394" y="76092"/>
                    <a:pt x="6993" y="76442"/>
                    <a:pt x="6617" y="76793"/>
                  </a:cubicBezTo>
                  <a:lnTo>
                    <a:pt x="5565" y="77971"/>
                  </a:lnTo>
                  <a:cubicBezTo>
                    <a:pt x="4211" y="79550"/>
                    <a:pt x="3033" y="81305"/>
                    <a:pt x="2156" y="83209"/>
                  </a:cubicBezTo>
                  <a:lnTo>
                    <a:pt x="1830" y="83911"/>
                  </a:lnTo>
                  <a:cubicBezTo>
                    <a:pt x="1730" y="84162"/>
                    <a:pt x="1630" y="84412"/>
                    <a:pt x="1555" y="84663"/>
                  </a:cubicBezTo>
                  <a:cubicBezTo>
                    <a:pt x="1354" y="85139"/>
                    <a:pt x="1179" y="85640"/>
                    <a:pt x="1003" y="86142"/>
                  </a:cubicBezTo>
                  <a:lnTo>
                    <a:pt x="627" y="87646"/>
                  </a:lnTo>
                  <a:cubicBezTo>
                    <a:pt x="552" y="87921"/>
                    <a:pt x="477" y="88172"/>
                    <a:pt x="427" y="88422"/>
                  </a:cubicBezTo>
                  <a:lnTo>
                    <a:pt x="327" y="89199"/>
                  </a:lnTo>
                  <a:cubicBezTo>
                    <a:pt x="251" y="89701"/>
                    <a:pt x="151" y="90227"/>
                    <a:pt x="101" y="90753"/>
                  </a:cubicBezTo>
                  <a:lnTo>
                    <a:pt x="26" y="92307"/>
                  </a:lnTo>
                  <a:lnTo>
                    <a:pt x="1" y="92708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59" y="92859"/>
                    <a:pt x="3309" y="92407"/>
                  </a:cubicBezTo>
                  <a:lnTo>
                    <a:pt x="3359" y="91054"/>
                  </a:lnTo>
                  <a:cubicBezTo>
                    <a:pt x="3409" y="90603"/>
                    <a:pt x="3485" y="90177"/>
                    <a:pt x="3560" y="89726"/>
                  </a:cubicBezTo>
                  <a:lnTo>
                    <a:pt x="3660" y="89049"/>
                  </a:lnTo>
                  <a:cubicBezTo>
                    <a:pt x="3685" y="88849"/>
                    <a:pt x="3760" y="88623"/>
                    <a:pt x="3810" y="88397"/>
                  </a:cubicBezTo>
                  <a:lnTo>
                    <a:pt x="4161" y="87094"/>
                  </a:lnTo>
                  <a:lnTo>
                    <a:pt x="4612" y="85841"/>
                  </a:lnTo>
                  <a:cubicBezTo>
                    <a:pt x="4688" y="85640"/>
                    <a:pt x="4763" y="85415"/>
                    <a:pt x="4838" y="85214"/>
                  </a:cubicBezTo>
                  <a:lnTo>
                    <a:pt x="5139" y="84613"/>
                  </a:lnTo>
                  <a:cubicBezTo>
                    <a:pt x="5866" y="82959"/>
                    <a:pt x="6893" y="81480"/>
                    <a:pt x="8046" y="80102"/>
                  </a:cubicBezTo>
                  <a:lnTo>
                    <a:pt x="8948" y="79124"/>
                  </a:lnTo>
                  <a:cubicBezTo>
                    <a:pt x="9274" y="78798"/>
                    <a:pt x="9625" y="78498"/>
                    <a:pt x="9951" y="78197"/>
                  </a:cubicBezTo>
                  <a:cubicBezTo>
                    <a:pt x="10101" y="78046"/>
                    <a:pt x="10277" y="77896"/>
                    <a:pt x="10452" y="77771"/>
                  </a:cubicBezTo>
                  <a:lnTo>
                    <a:pt x="10978" y="77345"/>
                  </a:lnTo>
                  <a:cubicBezTo>
                    <a:pt x="11354" y="77094"/>
                    <a:pt x="11680" y="76793"/>
                    <a:pt x="12081" y="76568"/>
                  </a:cubicBezTo>
                  <a:lnTo>
                    <a:pt x="13209" y="75866"/>
                  </a:lnTo>
                  <a:lnTo>
                    <a:pt x="13510" y="75691"/>
                  </a:lnTo>
                  <a:lnTo>
                    <a:pt x="13810" y="75540"/>
                  </a:lnTo>
                  <a:lnTo>
                    <a:pt x="14412" y="75264"/>
                  </a:lnTo>
                  <a:cubicBezTo>
                    <a:pt x="15214" y="74838"/>
                    <a:pt x="16066" y="74563"/>
                    <a:pt x="16893" y="74237"/>
                  </a:cubicBezTo>
                  <a:cubicBezTo>
                    <a:pt x="17319" y="74112"/>
                    <a:pt x="17770" y="74011"/>
                    <a:pt x="18196" y="73911"/>
                  </a:cubicBezTo>
                  <a:lnTo>
                    <a:pt x="18848" y="73736"/>
                  </a:lnTo>
                  <a:cubicBezTo>
                    <a:pt x="19074" y="73686"/>
                    <a:pt x="19299" y="73660"/>
                    <a:pt x="19525" y="73635"/>
                  </a:cubicBezTo>
                  <a:lnTo>
                    <a:pt x="20853" y="73435"/>
                  </a:lnTo>
                  <a:lnTo>
                    <a:pt x="22181" y="73360"/>
                  </a:lnTo>
                  <a:lnTo>
                    <a:pt x="22858" y="73335"/>
                  </a:lnTo>
                  <a:lnTo>
                    <a:pt x="33084" y="73335"/>
                  </a:lnTo>
                  <a:lnTo>
                    <a:pt x="33685" y="73285"/>
                  </a:lnTo>
                  <a:lnTo>
                    <a:pt x="34888" y="73234"/>
                  </a:lnTo>
                  <a:lnTo>
                    <a:pt x="36091" y="73059"/>
                  </a:lnTo>
                  <a:cubicBezTo>
                    <a:pt x="36292" y="73009"/>
                    <a:pt x="36492" y="72984"/>
                    <a:pt x="36693" y="72959"/>
                  </a:cubicBezTo>
                  <a:lnTo>
                    <a:pt x="37269" y="72808"/>
                  </a:lnTo>
                  <a:cubicBezTo>
                    <a:pt x="38873" y="72457"/>
                    <a:pt x="40352" y="71806"/>
                    <a:pt x="41781" y="71029"/>
                  </a:cubicBezTo>
                  <a:lnTo>
                    <a:pt x="42808" y="70402"/>
                  </a:lnTo>
                  <a:cubicBezTo>
                    <a:pt x="43159" y="70202"/>
                    <a:pt x="43460" y="69926"/>
                    <a:pt x="43786" y="69701"/>
                  </a:cubicBezTo>
                  <a:lnTo>
                    <a:pt x="44262" y="69325"/>
                  </a:lnTo>
                  <a:cubicBezTo>
                    <a:pt x="44437" y="69199"/>
                    <a:pt x="44562" y="69074"/>
                    <a:pt x="44713" y="68924"/>
                  </a:cubicBezTo>
                  <a:cubicBezTo>
                    <a:pt x="45014" y="68648"/>
                    <a:pt x="45314" y="68397"/>
                    <a:pt x="45615" y="68122"/>
                  </a:cubicBezTo>
                  <a:cubicBezTo>
                    <a:pt x="46743" y="66944"/>
                    <a:pt x="47720" y="65665"/>
                    <a:pt x="48522" y="64237"/>
                  </a:cubicBezTo>
                  <a:cubicBezTo>
                    <a:pt x="48723" y="63911"/>
                    <a:pt x="48873" y="63535"/>
                    <a:pt x="49049" y="63159"/>
                  </a:cubicBezTo>
                  <a:lnTo>
                    <a:pt x="49324" y="62608"/>
                  </a:lnTo>
                  <a:cubicBezTo>
                    <a:pt x="49400" y="62432"/>
                    <a:pt x="49475" y="62232"/>
                    <a:pt x="49525" y="62056"/>
                  </a:cubicBezTo>
                  <a:lnTo>
                    <a:pt x="49951" y="60929"/>
                  </a:lnTo>
                  <a:lnTo>
                    <a:pt x="50252" y="59751"/>
                  </a:lnTo>
                  <a:cubicBezTo>
                    <a:pt x="50302" y="59550"/>
                    <a:pt x="50352" y="59350"/>
                    <a:pt x="50402" y="59149"/>
                  </a:cubicBezTo>
                  <a:lnTo>
                    <a:pt x="50477" y="58548"/>
                  </a:lnTo>
                  <a:cubicBezTo>
                    <a:pt x="50552" y="58147"/>
                    <a:pt x="50628" y="57771"/>
                    <a:pt x="50653" y="57370"/>
                  </a:cubicBezTo>
                  <a:cubicBezTo>
                    <a:pt x="50678" y="56543"/>
                    <a:pt x="50753" y="55766"/>
                    <a:pt x="50753" y="54888"/>
                  </a:cubicBezTo>
                  <a:cubicBezTo>
                    <a:pt x="50753" y="53184"/>
                    <a:pt x="50728" y="51505"/>
                    <a:pt x="50753" y="49776"/>
                  </a:cubicBezTo>
                  <a:lnTo>
                    <a:pt x="50828" y="48422"/>
                  </a:lnTo>
                  <a:lnTo>
                    <a:pt x="50853" y="48096"/>
                  </a:lnTo>
                  <a:lnTo>
                    <a:pt x="50878" y="47771"/>
                  </a:lnTo>
                  <a:lnTo>
                    <a:pt x="50979" y="47094"/>
                  </a:lnTo>
                  <a:cubicBezTo>
                    <a:pt x="51079" y="46192"/>
                    <a:pt x="51355" y="45340"/>
                    <a:pt x="51555" y="44462"/>
                  </a:cubicBezTo>
                  <a:cubicBezTo>
                    <a:pt x="51680" y="44036"/>
                    <a:pt x="51856" y="43635"/>
                    <a:pt x="52006" y="43209"/>
                  </a:cubicBezTo>
                  <a:lnTo>
                    <a:pt x="52232" y="42583"/>
                  </a:lnTo>
                  <a:cubicBezTo>
                    <a:pt x="52307" y="42357"/>
                    <a:pt x="52432" y="42157"/>
                    <a:pt x="52507" y="41956"/>
                  </a:cubicBezTo>
                  <a:lnTo>
                    <a:pt x="53109" y="40753"/>
                  </a:lnTo>
                  <a:lnTo>
                    <a:pt x="53811" y="39600"/>
                  </a:lnTo>
                  <a:cubicBezTo>
                    <a:pt x="53911" y="39400"/>
                    <a:pt x="54011" y="39199"/>
                    <a:pt x="54162" y="39024"/>
                  </a:cubicBezTo>
                  <a:lnTo>
                    <a:pt x="54563" y="38497"/>
                  </a:lnTo>
                  <a:cubicBezTo>
                    <a:pt x="54838" y="38146"/>
                    <a:pt x="55089" y="37771"/>
                    <a:pt x="55390" y="37445"/>
                  </a:cubicBezTo>
                  <a:lnTo>
                    <a:pt x="56292" y="36442"/>
                  </a:lnTo>
                  <a:cubicBezTo>
                    <a:pt x="56593" y="36091"/>
                    <a:pt x="56944" y="35816"/>
                    <a:pt x="57269" y="35515"/>
                  </a:cubicBezTo>
                  <a:cubicBezTo>
                    <a:pt x="57896" y="34888"/>
                    <a:pt x="58673" y="34387"/>
                    <a:pt x="59375" y="33836"/>
                  </a:cubicBezTo>
                  <a:lnTo>
                    <a:pt x="60527" y="33159"/>
                  </a:lnTo>
                  <a:cubicBezTo>
                    <a:pt x="60703" y="33034"/>
                    <a:pt x="60903" y="32908"/>
                    <a:pt x="61104" y="32808"/>
                  </a:cubicBezTo>
                  <a:lnTo>
                    <a:pt x="61705" y="32507"/>
                  </a:lnTo>
                  <a:cubicBezTo>
                    <a:pt x="63309" y="31680"/>
                    <a:pt x="65039" y="31179"/>
                    <a:pt x="66793" y="30828"/>
                  </a:cubicBezTo>
                  <a:lnTo>
                    <a:pt x="68122" y="30628"/>
                  </a:lnTo>
                  <a:cubicBezTo>
                    <a:pt x="68573" y="30578"/>
                    <a:pt x="69024" y="30578"/>
                    <a:pt x="69450" y="30552"/>
                  </a:cubicBezTo>
                  <a:cubicBezTo>
                    <a:pt x="70006" y="30507"/>
                    <a:pt x="70527" y="30498"/>
                    <a:pt x="71038" y="30498"/>
                  </a:cubicBezTo>
                  <a:cubicBezTo>
                    <a:pt x="71379" y="30498"/>
                    <a:pt x="71716" y="30502"/>
                    <a:pt x="72056" y="30502"/>
                  </a:cubicBezTo>
                  <a:lnTo>
                    <a:pt x="81004" y="30502"/>
                  </a:lnTo>
                  <a:lnTo>
                    <a:pt x="82207" y="30452"/>
                  </a:lnTo>
                  <a:lnTo>
                    <a:pt x="82833" y="30402"/>
                  </a:lnTo>
                  <a:cubicBezTo>
                    <a:pt x="83034" y="30402"/>
                    <a:pt x="83209" y="30352"/>
                    <a:pt x="83410" y="30327"/>
                  </a:cubicBezTo>
                  <a:lnTo>
                    <a:pt x="84613" y="30151"/>
                  </a:lnTo>
                  <a:lnTo>
                    <a:pt x="85791" y="29851"/>
                  </a:lnTo>
                  <a:cubicBezTo>
                    <a:pt x="85991" y="29801"/>
                    <a:pt x="86192" y="29750"/>
                    <a:pt x="86367" y="29700"/>
                  </a:cubicBezTo>
                  <a:lnTo>
                    <a:pt x="86944" y="29475"/>
                  </a:lnTo>
                  <a:cubicBezTo>
                    <a:pt x="88472" y="28974"/>
                    <a:pt x="89901" y="28172"/>
                    <a:pt x="91229" y="27269"/>
                  </a:cubicBezTo>
                  <a:lnTo>
                    <a:pt x="92207" y="26542"/>
                  </a:lnTo>
                  <a:cubicBezTo>
                    <a:pt x="92508" y="26292"/>
                    <a:pt x="92808" y="26016"/>
                    <a:pt x="93109" y="25740"/>
                  </a:cubicBezTo>
                  <a:lnTo>
                    <a:pt x="93560" y="25339"/>
                  </a:lnTo>
                  <a:lnTo>
                    <a:pt x="93961" y="24888"/>
                  </a:lnTo>
                  <a:cubicBezTo>
                    <a:pt x="94237" y="24588"/>
                    <a:pt x="94513" y="24287"/>
                    <a:pt x="94763" y="23986"/>
                  </a:cubicBezTo>
                  <a:cubicBezTo>
                    <a:pt x="95239" y="23334"/>
                    <a:pt x="95766" y="22708"/>
                    <a:pt x="96142" y="21981"/>
                  </a:cubicBezTo>
                  <a:cubicBezTo>
                    <a:pt x="96593" y="21329"/>
                    <a:pt x="96919" y="20577"/>
                    <a:pt x="97270" y="19851"/>
                  </a:cubicBezTo>
                  <a:cubicBezTo>
                    <a:pt x="97445" y="19475"/>
                    <a:pt x="97570" y="19099"/>
                    <a:pt x="97696" y="18723"/>
                  </a:cubicBezTo>
                  <a:lnTo>
                    <a:pt x="97921" y="18146"/>
                  </a:lnTo>
                  <a:cubicBezTo>
                    <a:pt x="97971" y="17946"/>
                    <a:pt x="98021" y="17770"/>
                    <a:pt x="98072" y="17570"/>
                  </a:cubicBezTo>
                  <a:lnTo>
                    <a:pt x="98372" y="16392"/>
                  </a:lnTo>
                  <a:lnTo>
                    <a:pt x="98548" y="15189"/>
                  </a:lnTo>
                  <a:cubicBezTo>
                    <a:pt x="98573" y="14988"/>
                    <a:pt x="98623" y="14788"/>
                    <a:pt x="98623" y="14587"/>
                  </a:cubicBezTo>
                  <a:lnTo>
                    <a:pt x="98673" y="13986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303608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lnTo>
                    <a:pt x="95390" y="13961"/>
                  </a:lnTo>
                  <a:lnTo>
                    <a:pt x="95365" y="14537"/>
                  </a:lnTo>
                  <a:cubicBezTo>
                    <a:pt x="95339" y="14738"/>
                    <a:pt x="95314" y="14938"/>
                    <a:pt x="95289" y="15114"/>
                  </a:cubicBezTo>
                  <a:lnTo>
                    <a:pt x="95114" y="16292"/>
                  </a:lnTo>
                  <a:lnTo>
                    <a:pt x="94813" y="17420"/>
                  </a:lnTo>
                  <a:cubicBezTo>
                    <a:pt x="94763" y="17595"/>
                    <a:pt x="94713" y="17796"/>
                    <a:pt x="94663" y="17971"/>
                  </a:cubicBezTo>
                  <a:lnTo>
                    <a:pt x="94462" y="18522"/>
                  </a:lnTo>
                  <a:cubicBezTo>
                    <a:pt x="94312" y="18898"/>
                    <a:pt x="94212" y="19274"/>
                    <a:pt x="94061" y="19625"/>
                  </a:cubicBezTo>
                  <a:cubicBezTo>
                    <a:pt x="93710" y="20327"/>
                    <a:pt x="93410" y="21054"/>
                    <a:pt x="92959" y="21705"/>
                  </a:cubicBezTo>
                  <a:cubicBezTo>
                    <a:pt x="92583" y="22382"/>
                    <a:pt x="92081" y="22984"/>
                    <a:pt x="91630" y="23610"/>
                  </a:cubicBezTo>
                  <a:cubicBezTo>
                    <a:pt x="91380" y="23936"/>
                    <a:pt x="91104" y="24212"/>
                    <a:pt x="90853" y="24487"/>
                  </a:cubicBezTo>
                  <a:lnTo>
                    <a:pt x="90452" y="24938"/>
                  </a:lnTo>
                  <a:lnTo>
                    <a:pt x="90026" y="25314"/>
                  </a:lnTo>
                  <a:cubicBezTo>
                    <a:pt x="89725" y="25590"/>
                    <a:pt x="89450" y="25866"/>
                    <a:pt x="89149" y="26116"/>
                  </a:cubicBezTo>
                  <a:lnTo>
                    <a:pt x="88197" y="26818"/>
                  </a:lnTo>
                  <a:cubicBezTo>
                    <a:pt x="86918" y="27670"/>
                    <a:pt x="85540" y="28472"/>
                    <a:pt x="84061" y="28948"/>
                  </a:cubicBezTo>
                  <a:lnTo>
                    <a:pt x="83510" y="29149"/>
                  </a:lnTo>
                  <a:cubicBezTo>
                    <a:pt x="83309" y="29199"/>
                    <a:pt x="83134" y="29249"/>
                    <a:pt x="82933" y="29299"/>
                  </a:cubicBezTo>
                  <a:lnTo>
                    <a:pt x="81806" y="29600"/>
                  </a:lnTo>
                  <a:lnTo>
                    <a:pt x="80628" y="29776"/>
                  </a:lnTo>
                  <a:cubicBezTo>
                    <a:pt x="80452" y="29801"/>
                    <a:pt x="80252" y="29826"/>
                    <a:pt x="80051" y="29851"/>
                  </a:cubicBezTo>
                  <a:lnTo>
                    <a:pt x="79475" y="29876"/>
                  </a:lnTo>
                  <a:lnTo>
                    <a:pt x="78297" y="29926"/>
                  </a:lnTo>
                  <a:lnTo>
                    <a:pt x="69349" y="29926"/>
                  </a:lnTo>
                  <a:cubicBezTo>
                    <a:pt x="69136" y="29932"/>
                    <a:pt x="68925" y="29934"/>
                    <a:pt x="68713" y="29934"/>
                  </a:cubicBezTo>
                  <a:cubicBezTo>
                    <a:pt x="68500" y="29934"/>
                    <a:pt x="68287" y="29932"/>
                    <a:pt x="68071" y="29932"/>
                  </a:cubicBezTo>
                  <a:cubicBezTo>
                    <a:pt x="67639" y="29932"/>
                    <a:pt x="67194" y="29938"/>
                    <a:pt x="66718" y="29976"/>
                  </a:cubicBezTo>
                  <a:cubicBezTo>
                    <a:pt x="66267" y="30001"/>
                    <a:pt x="65816" y="30001"/>
                    <a:pt x="65339" y="30076"/>
                  </a:cubicBezTo>
                  <a:lnTo>
                    <a:pt x="63986" y="30277"/>
                  </a:lnTo>
                  <a:cubicBezTo>
                    <a:pt x="62181" y="30628"/>
                    <a:pt x="60377" y="31154"/>
                    <a:pt x="58748" y="32006"/>
                  </a:cubicBezTo>
                  <a:lnTo>
                    <a:pt x="58121" y="32307"/>
                  </a:lnTo>
                  <a:cubicBezTo>
                    <a:pt x="57921" y="32407"/>
                    <a:pt x="57720" y="32532"/>
                    <a:pt x="57520" y="32658"/>
                  </a:cubicBezTo>
                  <a:lnTo>
                    <a:pt x="56342" y="33385"/>
                  </a:lnTo>
                  <a:cubicBezTo>
                    <a:pt x="55615" y="33936"/>
                    <a:pt x="54838" y="34437"/>
                    <a:pt x="54186" y="35089"/>
                  </a:cubicBezTo>
                  <a:cubicBezTo>
                    <a:pt x="53836" y="35415"/>
                    <a:pt x="53485" y="35690"/>
                    <a:pt x="53184" y="36041"/>
                  </a:cubicBezTo>
                  <a:lnTo>
                    <a:pt x="52257" y="37069"/>
                  </a:lnTo>
                  <a:cubicBezTo>
                    <a:pt x="51931" y="37395"/>
                    <a:pt x="51680" y="37796"/>
                    <a:pt x="51404" y="38146"/>
                  </a:cubicBezTo>
                  <a:lnTo>
                    <a:pt x="50978" y="38723"/>
                  </a:lnTo>
                  <a:cubicBezTo>
                    <a:pt x="50853" y="38898"/>
                    <a:pt x="50728" y="39099"/>
                    <a:pt x="50602" y="39299"/>
                  </a:cubicBezTo>
                  <a:lnTo>
                    <a:pt x="49901" y="40477"/>
                  </a:lnTo>
                  <a:lnTo>
                    <a:pt x="49299" y="41730"/>
                  </a:lnTo>
                  <a:cubicBezTo>
                    <a:pt x="49199" y="41931"/>
                    <a:pt x="49099" y="42131"/>
                    <a:pt x="48998" y="42357"/>
                  </a:cubicBezTo>
                  <a:lnTo>
                    <a:pt x="48773" y="43009"/>
                  </a:lnTo>
                  <a:cubicBezTo>
                    <a:pt x="48622" y="43435"/>
                    <a:pt x="48422" y="43861"/>
                    <a:pt x="48322" y="44312"/>
                  </a:cubicBezTo>
                  <a:cubicBezTo>
                    <a:pt x="48096" y="45214"/>
                    <a:pt x="47820" y="46091"/>
                    <a:pt x="47720" y="47019"/>
                  </a:cubicBezTo>
                  <a:lnTo>
                    <a:pt x="47620" y="47695"/>
                  </a:lnTo>
                  <a:lnTo>
                    <a:pt x="47570" y="48046"/>
                  </a:lnTo>
                  <a:lnTo>
                    <a:pt x="47545" y="48372"/>
                  </a:lnTo>
                  <a:lnTo>
                    <a:pt x="47495" y="49751"/>
                  </a:lnTo>
                  <a:cubicBezTo>
                    <a:pt x="47470" y="50001"/>
                    <a:pt x="47470" y="50227"/>
                    <a:pt x="47470" y="50427"/>
                  </a:cubicBezTo>
                  <a:lnTo>
                    <a:pt x="47470" y="51054"/>
                  </a:lnTo>
                  <a:lnTo>
                    <a:pt x="47470" y="52332"/>
                  </a:lnTo>
                  <a:lnTo>
                    <a:pt x="47470" y="54888"/>
                  </a:lnTo>
                  <a:cubicBezTo>
                    <a:pt x="47495" y="55791"/>
                    <a:pt x="47419" y="56518"/>
                    <a:pt x="47394" y="57294"/>
                  </a:cubicBezTo>
                  <a:cubicBezTo>
                    <a:pt x="47344" y="57695"/>
                    <a:pt x="47269" y="58071"/>
                    <a:pt x="47219" y="58472"/>
                  </a:cubicBezTo>
                  <a:lnTo>
                    <a:pt x="47144" y="59049"/>
                  </a:lnTo>
                  <a:cubicBezTo>
                    <a:pt x="47094" y="59249"/>
                    <a:pt x="47043" y="59425"/>
                    <a:pt x="46993" y="59625"/>
                  </a:cubicBezTo>
                  <a:lnTo>
                    <a:pt x="46693" y="60753"/>
                  </a:lnTo>
                  <a:lnTo>
                    <a:pt x="46292" y="61856"/>
                  </a:lnTo>
                  <a:cubicBezTo>
                    <a:pt x="46241" y="62031"/>
                    <a:pt x="46166" y="62207"/>
                    <a:pt x="46091" y="62407"/>
                  </a:cubicBezTo>
                  <a:lnTo>
                    <a:pt x="45840" y="62934"/>
                  </a:lnTo>
                  <a:cubicBezTo>
                    <a:pt x="45665" y="63259"/>
                    <a:pt x="45515" y="63635"/>
                    <a:pt x="45314" y="63961"/>
                  </a:cubicBezTo>
                  <a:cubicBezTo>
                    <a:pt x="44537" y="65340"/>
                    <a:pt x="43585" y="66568"/>
                    <a:pt x="42507" y="67721"/>
                  </a:cubicBezTo>
                  <a:cubicBezTo>
                    <a:pt x="42231" y="67971"/>
                    <a:pt x="41931" y="68247"/>
                    <a:pt x="41630" y="68498"/>
                  </a:cubicBezTo>
                  <a:cubicBezTo>
                    <a:pt x="41505" y="68623"/>
                    <a:pt x="41354" y="68773"/>
                    <a:pt x="41204" y="68899"/>
                  </a:cubicBezTo>
                  <a:lnTo>
                    <a:pt x="40728" y="69249"/>
                  </a:lnTo>
                  <a:cubicBezTo>
                    <a:pt x="40427" y="69475"/>
                    <a:pt x="40126" y="69726"/>
                    <a:pt x="39775" y="69926"/>
                  </a:cubicBezTo>
                  <a:lnTo>
                    <a:pt x="38773" y="70553"/>
                  </a:lnTo>
                  <a:cubicBezTo>
                    <a:pt x="37419" y="71280"/>
                    <a:pt x="35966" y="71931"/>
                    <a:pt x="34437" y="72257"/>
                  </a:cubicBezTo>
                  <a:lnTo>
                    <a:pt x="33860" y="72407"/>
                  </a:lnTo>
                  <a:cubicBezTo>
                    <a:pt x="33685" y="72432"/>
                    <a:pt x="33485" y="72457"/>
                    <a:pt x="33284" y="72483"/>
                  </a:cubicBezTo>
                  <a:lnTo>
                    <a:pt x="32131" y="72658"/>
                  </a:lnTo>
                  <a:lnTo>
                    <a:pt x="30953" y="72733"/>
                  </a:lnTo>
                  <a:lnTo>
                    <a:pt x="30377" y="72758"/>
                  </a:lnTo>
                  <a:lnTo>
                    <a:pt x="20151" y="72758"/>
                  </a:lnTo>
                  <a:lnTo>
                    <a:pt x="19474" y="72783"/>
                  </a:lnTo>
                  <a:lnTo>
                    <a:pt x="18096" y="72858"/>
                  </a:lnTo>
                  <a:lnTo>
                    <a:pt x="16718" y="73059"/>
                  </a:lnTo>
                  <a:cubicBezTo>
                    <a:pt x="16492" y="73109"/>
                    <a:pt x="16266" y="73134"/>
                    <a:pt x="16041" y="73184"/>
                  </a:cubicBezTo>
                  <a:lnTo>
                    <a:pt x="15364" y="73360"/>
                  </a:lnTo>
                  <a:cubicBezTo>
                    <a:pt x="14913" y="73460"/>
                    <a:pt x="14462" y="73560"/>
                    <a:pt x="14036" y="73711"/>
                  </a:cubicBezTo>
                  <a:cubicBezTo>
                    <a:pt x="13159" y="74036"/>
                    <a:pt x="12281" y="74312"/>
                    <a:pt x="11454" y="74738"/>
                  </a:cubicBezTo>
                  <a:lnTo>
                    <a:pt x="10828" y="75039"/>
                  </a:lnTo>
                  <a:lnTo>
                    <a:pt x="10527" y="75189"/>
                  </a:lnTo>
                  <a:lnTo>
                    <a:pt x="10226" y="75365"/>
                  </a:lnTo>
                  <a:lnTo>
                    <a:pt x="9048" y="76092"/>
                  </a:lnTo>
                  <a:cubicBezTo>
                    <a:pt x="8672" y="76342"/>
                    <a:pt x="8296" y="76643"/>
                    <a:pt x="7920" y="76894"/>
                  </a:cubicBezTo>
                  <a:lnTo>
                    <a:pt x="7369" y="77320"/>
                  </a:lnTo>
                  <a:cubicBezTo>
                    <a:pt x="7194" y="77470"/>
                    <a:pt x="7043" y="77620"/>
                    <a:pt x="6868" y="77771"/>
                  </a:cubicBezTo>
                  <a:cubicBezTo>
                    <a:pt x="6517" y="78097"/>
                    <a:pt x="6166" y="78397"/>
                    <a:pt x="5840" y="78723"/>
                  </a:cubicBezTo>
                  <a:lnTo>
                    <a:pt x="4913" y="79751"/>
                  </a:lnTo>
                  <a:cubicBezTo>
                    <a:pt x="3735" y="81154"/>
                    <a:pt x="2657" y="82683"/>
                    <a:pt x="1905" y="84362"/>
                  </a:cubicBezTo>
                  <a:lnTo>
                    <a:pt x="1630" y="84989"/>
                  </a:lnTo>
                  <a:cubicBezTo>
                    <a:pt x="1529" y="85189"/>
                    <a:pt x="1454" y="85415"/>
                    <a:pt x="1379" y="85640"/>
                  </a:cubicBezTo>
                  <a:lnTo>
                    <a:pt x="903" y="86944"/>
                  </a:lnTo>
                  <a:lnTo>
                    <a:pt x="552" y="88272"/>
                  </a:lnTo>
                  <a:cubicBezTo>
                    <a:pt x="502" y="88498"/>
                    <a:pt x="427" y="88723"/>
                    <a:pt x="402" y="88949"/>
                  </a:cubicBezTo>
                  <a:lnTo>
                    <a:pt x="276" y="89625"/>
                  </a:lnTo>
                  <a:cubicBezTo>
                    <a:pt x="226" y="90102"/>
                    <a:pt x="126" y="90553"/>
                    <a:pt x="101" y="91004"/>
                  </a:cubicBezTo>
                  <a:lnTo>
                    <a:pt x="26" y="92382"/>
                  </a:lnTo>
                  <a:cubicBezTo>
                    <a:pt x="1" y="92859"/>
                    <a:pt x="1" y="93285"/>
                    <a:pt x="1" y="93711"/>
                  </a:cubicBez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cubicBezTo>
                    <a:pt x="3284" y="93285"/>
                    <a:pt x="3284" y="92834"/>
                    <a:pt x="3309" y="92458"/>
                  </a:cubicBezTo>
                  <a:lnTo>
                    <a:pt x="3359" y="91305"/>
                  </a:lnTo>
                  <a:cubicBezTo>
                    <a:pt x="3384" y="90929"/>
                    <a:pt x="3484" y="90553"/>
                    <a:pt x="3534" y="90152"/>
                  </a:cubicBezTo>
                  <a:lnTo>
                    <a:pt x="3610" y="89600"/>
                  </a:lnTo>
                  <a:cubicBezTo>
                    <a:pt x="3635" y="89400"/>
                    <a:pt x="3710" y="89224"/>
                    <a:pt x="3760" y="89024"/>
                  </a:cubicBezTo>
                  <a:lnTo>
                    <a:pt x="4036" y="87896"/>
                  </a:lnTo>
                  <a:lnTo>
                    <a:pt x="4437" y="86818"/>
                  </a:lnTo>
                  <a:cubicBezTo>
                    <a:pt x="4512" y="86643"/>
                    <a:pt x="4562" y="86468"/>
                    <a:pt x="4637" y="86292"/>
                  </a:cubicBezTo>
                  <a:lnTo>
                    <a:pt x="4888" y="85766"/>
                  </a:lnTo>
                  <a:cubicBezTo>
                    <a:pt x="5514" y="84337"/>
                    <a:pt x="6417" y="83059"/>
                    <a:pt x="7394" y="81881"/>
                  </a:cubicBezTo>
                  <a:lnTo>
                    <a:pt x="8171" y="81029"/>
                  </a:lnTo>
                  <a:cubicBezTo>
                    <a:pt x="8447" y="80753"/>
                    <a:pt x="8748" y="80503"/>
                    <a:pt x="9023" y="80252"/>
                  </a:cubicBezTo>
                  <a:cubicBezTo>
                    <a:pt x="9174" y="80127"/>
                    <a:pt x="9324" y="79976"/>
                    <a:pt x="9449" y="79851"/>
                  </a:cubicBezTo>
                  <a:lnTo>
                    <a:pt x="9925" y="79500"/>
                  </a:lnTo>
                  <a:cubicBezTo>
                    <a:pt x="10251" y="79300"/>
                    <a:pt x="10527" y="79024"/>
                    <a:pt x="10853" y="78823"/>
                  </a:cubicBezTo>
                  <a:lnTo>
                    <a:pt x="11855" y="78222"/>
                  </a:lnTo>
                  <a:lnTo>
                    <a:pt x="12106" y="78072"/>
                  </a:lnTo>
                  <a:lnTo>
                    <a:pt x="12357" y="77946"/>
                  </a:lnTo>
                  <a:lnTo>
                    <a:pt x="12883" y="77696"/>
                  </a:lnTo>
                  <a:cubicBezTo>
                    <a:pt x="13560" y="77345"/>
                    <a:pt x="14311" y="77119"/>
                    <a:pt x="15013" y="76843"/>
                  </a:cubicBezTo>
                  <a:cubicBezTo>
                    <a:pt x="15389" y="76718"/>
                    <a:pt x="15765" y="76643"/>
                    <a:pt x="16141" y="76543"/>
                  </a:cubicBezTo>
                  <a:lnTo>
                    <a:pt x="16692" y="76392"/>
                  </a:lnTo>
                  <a:cubicBezTo>
                    <a:pt x="16893" y="76342"/>
                    <a:pt x="17093" y="76342"/>
                    <a:pt x="17269" y="76292"/>
                  </a:cubicBezTo>
                  <a:lnTo>
                    <a:pt x="18422" y="76117"/>
                  </a:lnTo>
                  <a:lnTo>
                    <a:pt x="19575" y="76067"/>
                  </a:lnTo>
                  <a:lnTo>
                    <a:pt x="20151" y="76041"/>
                  </a:lnTo>
                  <a:lnTo>
                    <a:pt x="30377" y="76041"/>
                  </a:lnTo>
                  <a:lnTo>
                    <a:pt x="31078" y="76016"/>
                  </a:lnTo>
                  <a:lnTo>
                    <a:pt x="32457" y="75941"/>
                  </a:lnTo>
                  <a:lnTo>
                    <a:pt x="33860" y="75716"/>
                  </a:lnTo>
                  <a:cubicBezTo>
                    <a:pt x="34086" y="75691"/>
                    <a:pt x="34312" y="75665"/>
                    <a:pt x="34537" y="75615"/>
                  </a:cubicBezTo>
                  <a:lnTo>
                    <a:pt x="35214" y="75440"/>
                  </a:lnTo>
                  <a:cubicBezTo>
                    <a:pt x="37043" y="75039"/>
                    <a:pt x="38773" y="74287"/>
                    <a:pt x="40402" y="73410"/>
                  </a:cubicBezTo>
                  <a:lnTo>
                    <a:pt x="41605" y="72683"/>
                  </a:lnTo>
                  <a:cubicBezTo>
                    <a:pt x="41981" y="72432"/>
                    <a:pt x="42357" y="72132"/>
                    <a:pt x="42733" y="71856"/>
                  </a:cubicBezTo>
                  <a:lnTo>
                    <a:pt x="43284" y="71430"/>
                  </a:lnTo>
                  <a:cubicBezTo>
                    <a:pt x="43460" y="71280"/>
                    <a:pt x="43635" y="71129"/>
                    <a:pt x="43810" y="70979"/>
                  </a:cubicBezTo>
                  <a:cubicBezTo>
                    <a:pt x="44161" y="70653"/>
                    <a:pt x="44512" y="70352"/>
                    <a:pt x="44838" y="70026"/>
                  </a:cubicBezTo>
                  <a:cubicBezTo>
                    <a:pt x="46116" y="68673"/>
                    <a:pt x="47269" y="67194"/>
                    <a:pt x="48171" y="65565"/>
                  </a:cubicBezTo>
                  <a:cubicBezTo>
                    <a:pt x="48422" y="65164"/>
                    <a:pt x="48597" y="64738"/>
                    <a:pt x="48798" y="64312"/>
                  </a:cubicBezTo>
                  <a:lnTo>
                    <a:pt x="49099" y="63685"/>
                  </a:lnTo>
                  <a:cubicBezTo>
                    <a:pt x="49199" y="63485"/>
                    <a:pt x="49274" y="63259"/>
                    <a:pt x="49349" y="63034"/>
                  </a:cubicBezTo>
                  <a:lnTo>
                    <a:pt x="49825" y="61731"/>
                  </a:lnTo>
                  <a:lnTo>
                    <a:pt x="50176" y="60377"/>
                  </a:lnTo>
                  <a:cubicBezTo>
                    <a:pt x="50252" y="60152"/>
                    <a:pt x="50302" y="59926"/>
                    <a:pt x="50352" y="59675"/>
                  </a:cubicBezTo>
                  <a:lnTo>
                    <a:pt x="50452" y="58999"/>
                  </a:lnTo>
                  <a:cubicBezTo>
                    <a:pt x="50527" y="58548"/>
                    <a:pt x="50602" y="58071"/>
                    <a:pt x="50653" y="57620"/>
                  </a:cubicBezTo>
                  <a:cubicBezTo>
                    <a:pt x="50703" y="56693"/>
                    <a:pt x="50778" y="55716"/>
                    <a:pt x="50753" y="54888"/>
                  </a:cubicBez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lnTo>
                    <a:pt x="50753" y="49801"/>
                  </a:lnTo>
                  <a:lnTo>
                    <a:pt x="50828" y="48648"/>
                  </a:lnTo>
                  <a:lnTo>
                    <a:pt x="50828" y="48372"/>
                  </a:lnTo>
                  <a:lnTo>
                    <a:pt x="50878" y="48071"/>
                  </a:lnTo>
                  <a:lnTo>
                    <a:pt x="50978" y="47495"/>
                  </a:lnTo>
                  <a:cubicBezTo>
                    <a:pt x="51054" y="46743"/>
                    <a:pt x="51279" y="45991"/>
                    <a:pt x="51455" y="45239"/>
                  </a:cubicBezTo>
                  <a:cubicBezTo>
                    <a:pt x="51555" y="44863"/>
                    <a:pt x="51730" y="44512"/>
                    <a:pt x="51830" y="44162"/>
                  </a:cubicBezTo>
                  <a:lnTo>
                    <a:pt x="52031" y="43610"/>
                  </a:lnTo>
                  <a:cubicBezTo>
                    <a:pt x="52106" y="43435"/>
                    <a:pt x="52206" y="43259"/>
                    <a:pt x="52282" y="43084"/>
                  </a:cubicBezTo>
                  <a:lnTo>
                    <a:pt x="52783" y="42056"/>
                  </a:lnTo>
                  <a:lnTo>
                    <a:pt x="53384" y="41054"/>
                  </a:lnTo>
                  <a:cubicBezTo>
                    <a:pt x="53485" y="40903"/>
                    <a:pt x="53585" y="40728"/>
                    <a:pt x="53685" y="40578"/>
                  </a:cubicBezTo>
                  <a:lnTo>
                    <a:pt x="54036" y="40101"/>
                  </a:lnTo>
                  <a:cubicBezTo>
                    <a:pt x="54287" y="39801"/>
                    <a:pt x="54487" y="39475"/>
                    <a:pt x="54738" y="39199"/>
                  </a:cubicBezTo>
                  <a:lnTo>
                    <a:pt x="55540" y="38322"/>
                  </a:lnTo>
                  <a:cubicBezTo>
                    <a:pt x="55790" y="38046"/>
                    <a:pt x="56091" y="37796"/>
                    <a:pt x="56367" y="37545"/>
                  </a:cubicBezTo>
                  <a:cubicBezTo>
                    <a:pt x="56918" y="36994"/>
                    <a:pt x="57570" y="36568"/>
                    <a:pt x="58171" y="36091"/>
                  </a:cubicBezTo>
                  <a:lnTo>
                    <a:pt x="59174" y="35490"/>
                  </a:lnTo>
                  <a:cubicBezTo>
                    <a:pt x="59349" y="35390"/>
                    <a:pt x="59500" y="35289"/>
                    <a:pt x="59675" y="35214"/>
                  </a:cubicBezTo>
                  <a:lnTo>
                    <a:pt x="60201" y="34964"/>
                  </a:lnTo>
                  <a:cubicBezTo>
                    <a:pt x="61555" y="34237"/>
                    <a:pt x="63059" y="33811"/>
                    <a:pt x="64562" y="33510"/>
                  </a:cubicBezTo>
                  <a:lnTo>
                    <a:pt x="65715" y="33334"/>
                  </a:lnTo>
                  <a:cubicBezTo>
                    <a:pt x="66091" y="33284"/>
                    <a:pt x="66492" y="33284"/>
                    <a:pt x="66868" y="33259"/>
                  </a:cubicBezTo>
                  <a:cubicBezTo>
                    <a:pt x="67304" y="33214"/>
                    <a:pt x="67803" y="33205"/>
                    <a:pt x="68317" y="33205"/>
                  </a:cubicBezTo>
                  <a:cubicBezTo>
                    <a:pt x="68660" y="33205"/>
                    <a:pt x="69009" y="33209"/>
                    <a:pt x="69349" y="33209"/>
                  </a:cubicBezTo>
                  <a:lnTo>
                    <a:pt x="78297" y="33209"/>
                  </a:lnTo>
                  <a:cubicBezTo>
                    <a:pt x="78748" y="33209"/>
                    <a:pt x="79224" y="33184"/>
                    <a:pt x="79675" y="33159"/>
                  </a:cubicBezTo>
                  <a:lnTo>
                    <a:pt x="80377" y="33109"/>
                  </a:lnTo>
                  <a:cubicBezTo>
                    <a:pt x="80603" y="33084"/>
                    <a:pt x="80828" y="33059"/>
                    <a:pt x="81079" y="33009"/>
                  </a:cubicBezTo>
                  <a:lnTo>
                    <a:pt x="82457" y="32808"/>
                  </a:lnTo>
                  <a:lnTo>
                    <a:pt x="83811" y="32457"/>
                  </a:lnTo>
                  <a:cubicBezTo>
                    <a:pt x="84036" y="32407"/>
                    <a:pt x="84262" y="32357"/>
                    <a:pt x="84487" y="32282"/>
                  </a:cubicBezTo>
                  <a:lnTo>
                    <a:pt x="85139" y="32031"/>
                  </a:lnTo>
                  <a:cubicBezTo>
                    <a:pt x="86918" y="31455"/>
                    <a:pt x="88547" y="30527"/>
                    <a:pt x="90101" y="29500"/>
                  </a:cubicBezTo>
                  <a:lnTo>
                    <a:pt x="91204" y="28648"/>
                  </a:lnTo>
                  <a:cubicBezTo>
                    <a:pt x="91580" y="28347"/>
                    <a:pt x="91906" y="28021"/>
                    <a:pt x="92257" y="27720"/>
                  </a:cubicBezTo>
                  <a:lnTo>
                    <a:pt x="92783" y="27244"/>
                  </a:lnTo>
                  <a:lnTo>
                    <a:pt x="93234" y="26743"/>
                  </a:lnTo>
                  <a:cubicBezTo>
                    <a:pt x="93560" y="26392"/>
                    <a:pt x="93886" y="26066"/>
                    <a:pt x="94162" y="25690"/>
                  </a:cubicBezTo>
                  <a:cubicBezTo>
                    <a:pt x="94738" y="24938"/>
                    <a:pt x="95314" y="24212"/>
                    <a:pt x="95766" y="23410"/>
                  </a:cubicBezTo>
                  <a:cubicBezTo>
                    <a:pt x="96292" y="22633"/>
                    <a:pt x="96668" y="21755"/>
                    <a:pt x="97069" y="20928"/>
                  </a:cubicBezTo>
                  <a:cubicBezTo>
                    <a:pt x="97244" y="20502"/>
                    <a:pt x="97395" y="20051"/>
                    <a:pt x="97570" y="19625"/>
                  </a:cubicBezTo>
                  <a:lnTo>
                    <a:pt x="97796" y="18973"/>
                  </a:lnTo>
                  <a:cubicBezTo>
                    <a:pt x="97871" y="18748"/>
                    <a:pt x="97921" y="18522"/>
                    <a:pt x="97971" y="18297"/>
                  </a:cubicBezTo>
                  <a:lnTo>
                    <a:pt x="98322" y="16943"/>
                  </a:lnTo>
                  <a:lnTo>
                    <a:pt x="98522" y="15540"/>
                  </a:lnTo>
                  <a:cubicBezTo>
                    <a:pt x="98573" y="15314"/>
                    <a:pt x="98623" y="15089"/>
                    <a:pt x="98623" y="14863"/>
                  </a:cubicBezTo>
                  <a:lnTo>
                    <a:pt x="98673" y="14161"/>
                  </a:lnTo>
                  <a:cubicBezTo>
                    <a:pt x="98698" y="13710"/>
                    <a:pt x="98723" y="13234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48891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39" y="1"/>
                  </a:moveTo>
                  <a:lnTo>
                    <a:pt x="95439" y="10227"/>
                  </a:lnTo>
                  <a:lnTo>
                    <a:pt x="95439" y="12783"/>
                  </a:lnTo>
                  <a:cubicBezTo>
                    <a:pt x="95439" y="13259"/>
                    <a:pt x="95389" y="13785"/>
                    <a:pt x="95364" y="14287"/>
                  </a:cubicBezTo>
                  <a:lnTo>
                    <a:pt x="95339" y="15064"/>
                  </a:lnTo>
                  <a:cubicBezTo>
                    <a:pt x="95314" y="15314"/>
                    <a:pt x="95264" y="15590"/>
                    <a:pt x="95214" y="15841"/>
                  </a:cubicBezTo>
                  <a:lnTo>
                    <a:pt x="94988" y="17369"/>
                  </a:lnTo>
                  <a:cubicBezTo>
                    <a:pt x="94863" y="17871"/>
                    <a:pt x="94738" y="18372"/>
                    <a:pt x="94612" y="18873"/>
                  </a:cubicBezTo>
                  <a:cubicBezTo>
                    <a:pt x="94537" y="19099"/>
                    <a:pt x="94487" y="19349"/>
                    <a:pt x="94412" y="19600"/>
                  </a:cubicBezTo>
                  <a:lnTo>
                    <a:pt x="94136" y="20327"/>
                  </a:lnTo>
                  <a:cubicBezTo>
                    <a:pt x="93961" y="20828"/>
                    <a:pt x="93810" y="21304"/>
                    <a:pt x="93585" y="21780"/>
                  </a:cubicBezTo>
                  <a:cubicBezTo>
                    <a:pt x="93159" y="22708"/>
                    <a:pt x="92733" y="23660"/>
                    <a:pt x="92156" y="24512"/>
                  </a:cubicBezTo>
                  <a:cubicBezTo>
                    <a:pt x="91655" y="25415"/>
                    <a:pt x="91028" y="26217"/>
                    <a:pt x="90402" y="27044"/>
                  </a:cubicBezTo>
                  <a:cubicBezTo>
                    <a:pt x="90076" y="27445"/>
                    <a:pt x="89725" y="27821"/>
                    <a:pt x="89374" y="28197"/>
                  </a:cubicBezTo>
                  <a:lnTo>
                    <a:pt x="88848" y="28773"/>
                  </a:lnTo>
                  <a:lnTo>
                    <a:pt x="88271" y="29299"/>
                  </a:lnTo>
                  <a:cubicBezTo>
                    <a:pt x="87895" y="29625"/>
                    <a:pt x="87520" y="30001"/>
                    <a:pt x="87119" y="30327"/>
                  </a:cubicBezTo>
                  <a:lnTo>
                    <a:pt x="85890" y="31254"/>
                  </a:lnTo>
                  <a:cubicBezTo>
                    <a:pt x="84211" y="32407"/>
                    <a:pt x="82382" y="33410"/>
                    <a:pt x="80427" y="34061"/>
                  </a:cubicBezTo>
                  <a:lnTo>
                    <a:pt x="79700" y="34337"/>
                  </a:lnTo>
                  <a:cubicBezTo>
                    <a:pt x="79449" y="34412"/>
                    <a:pt x="79199" y="34462"/>
                    <a:pt x="78948" y="34537"/>
                  </a:cubicBezTo>
                  <a:lnTo>
                    <a:pt x="77444" y="34913"/>
                  </a:lnTo>
                  <a:lnTo>
                    <a:pt x="75915" y="35139"/>
                  </a:lnTo>
                  <a:cubicBezTo>
                    <a:pt x="75665" y="35189"/>
                    <a:pt x="75414" y="35239"/>
                    <a:pt x="75138" y="35264"/>
                  </a:cubicBezTo>
                  <a:lnTo>
                    <a:pt x="74387" y="35289"/>
                  </a:lnTo>
                  <a:cubicBezTo>
                    <a:pt x="73885" y="35314"/>
                    <a:pt x="73334" y="35339"/>
                    <a:pt x="72858" y="35365"/>
                  </a:cubicBezTo>
                  <a:lnTo>
                    <a:pt x="63910" y="35365"/>
                  </a:lnTo>
                  <a:cubicBezTo>
                    <a:pt x="63497" y="35365"/>
                    <a:pt x="63052" y="35358"/>
                    <a:pt x="62635" y="35358"/>
                  </a:cubicBezTo>
                  <a:cubicBezTo>
                    <a:pt x="62219" y="35358"/>
                    <a:pt x="61830" y="35365"/>
                    <a:pt x="61529" y="35390"/>
                  </a:cubicBezTo>
                  <a:cubicBezTo>
                    <a:pt x="61179" y="35440"/>
                    <a:pt x="60853" y="35415"/>
                    <a:pt x="60527" y="35465"/>
                  </a:cubicBezTo>
                  <a:lnTo>
                    <a:pt x="59524" y="35615"/>
                  </a:lnTo>
                  <a:cubicBezTo>
                    <a:pt x="58196" y="35891"/>
                    <a:pt x="56893" y="36267"/>
                    <a:pt x="55715" y="36893"/>
                  </a:cubicBezTo>
                  <a:lnTo>
                    <a:pt x="55239" y="37094"/>
                  </a:lnTo>
                  <a:cubicBezTo>
                    <a:pt x="55088" y="37169"/>
                    <a:pt x="54963" y="37269"/>
                    <a:pt x="54813" y="37344"/>
                  </a:cubicBezTo>
                  <a:lnTo>
                    <a:pt x="53935" y="37871"/>
                  </a:lnTo>
                  <a:cubicBezTo>
                    <a:pt x="53434" y="38297"/>
                    <a:pt x="52833" y="38648"/>
                    <a:pt x="52356" y="39124"/>
                  </a:cubicBezTo>
                  <a:cubicBezTo>
                    <a:pt x="52131" y="39375"/>
                    <a:pt x="51855" y="39575"/>
                    <a:pt x="51630" y="39826"/>
                  </a:cubicBezTo>
                  <a:lnTo>
                    <a:pt x="50953" y="40578"/>
                  </a:lnTo>
                  <a:cubicBezTo>
                    <a:pt x="50727" y="40828"/>
                    <a:pt x="50552" y="41104"/>
                    <a:pt x="50326" y="41380"/>
                  </a:cubicBezTo>
                  <a:lnTo>
                    <a:pt x="50026" y="41781"/>
                  </a:lnTo>
                  <a:cubicBezTo>
                    <a:pt x="49925" y="41906"/>
                    <a:pt x="49850" y="42056"/>
                    <a:pt x="49750" y="42207"/>
                  </a:cubicBezTo>
                  <a:lnTo>
                    <a:pt x="49224" y="43059"/>
                  </a:lnTo>
                  <a:lnTo>
                    <a:pt x="48798" y="43986"/>
                  </a:lnTo>
                  <a:cubicBezTo>
                    <a:pt x="48722" y="44137"/>
                    <a:pt x="48647" y="44287"/>
                    <a:pt x="48572" y="44437"/>
                  </a:cubicBezTo>
                  <a:lnTo>
                    <a:pt x="48422" y="44913"/>
                  </a:lnTo>
                  <a:cubicBezTo>
                    <a:pt x="48296" y="45239"/>
                    <a:pt x="48171" y="45540"/>
                    <a:pt x="48071" y="45866"/>
                  </a:cubicBezTo>
                  <a:cubicBezTo>
                    <a:pt x="47920" y="46517"/>
                    <a:pt x="47720" y="47169"/>
                    <a:pt x="47645" y="47821"/>
                  </a:cubicBezTo>
                  <a:lnTo>
                    <a:pt x="47569" y="48322"/>
                  </a:lnTo>
                  <a:lnTo>
                    <a:pt x="47544" y="48573"/>
                  </a:lnTo>
                  <a:lnTo>
                    <a:pt x="47519" y="48823"/>
                  </a:lnTo>
                  <a:lnTo>
                    <a:pt x="47469" y="49851"/>
                  </a:ln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891"/>
                  </a:lnTo>
                  <a:lnTo>
                    <a:pt x="47444" y="56267"/>
                  </a:lnTo>
                  <a:lnTo>
                    <a:pt x="47344" y="57821"/>
                  </a:lnTo>
                  <a:cubicBezTo>
                    <a:pt x="47319" y="58322"/>
                    <a:pt x="47219" y="58823"/>
                    <a:pt x="47143" y="59350"/>
                  </a:cubicBezTo>
                  <a:lnTo>
                    <a:pt x="47018" y="60102"/>
                  </a:lnTo>
                  <a:cubicBezTo>
                    <a:pt x="46968" y="60352"/>
                    <a:pt x="46893" y="60603"/>
                    <a:pt x="46843" y="60853"/>
                  </a:cubicBezTo>
                  <a:lnTo>
                    <a:pt x="46442" y="62357"/>
                  </a:lnTo>
                  <a:lnTo>
                    <a:pt x="45915" y="63811"/>
                  </a:lnTo>
                  <a:cubicBezTo>
                    <a:pt x="45840" y="64061"/>
                    <a:pt x="45740" y="64287"/>
                    <a:pt x="45640" y="64538"/>
                  </a:cubicBezTo>
                  <a:lnTo>
                    <a:pt x="45314" y="65239"/>
                  </a:lnTo>
                  <a:cubicBezTo>
                    <a:pt x="45088" y="65691"/>
                    <a:pt x="44888" y="66167"/>
                    <a:pt x="44612" y="66618"/>
                  </a:cubicBezTo>
                  <a:cubicBezTo>
                    <a:pt x="43610" y="68422"/>
                    <a:pt x="42356" y="70051"/>
                    <a:pt x="40928" y="71530"/>
                  </a:cubicBezTo>
                  <a:cubicBezTo>
                    <a:pt x="40552" y="71906"/>
                    <a:pt x="40176" y="72232"/>
                    <a:pt x="39775" y="72583"/>
                  </a:cubicBezTo>
                  <a:cubicBezTo>
                    <a:pt x="39599" y="72758"/>
                    <a:pt x="39399" y="72934"/>
                    <a:pt x="39198" y="73084"/>
                  </a:cubicBezTo>
                  <a:lnTo>
                    <a:pt x="38597" y="73560"/>
                  </a:lnTo>
                  <a:cubicBezTo>
                    <a:pt x="38171" y="73861"/>
                    <a:pt x="37770" y="74187"/>
                    <a:pt x="37344" y="74462"/>
                  </a:cubicBezTo>
                  <a:lnTo>
                    <a:pt x="36015" y="75264"/>
                  </a:lnTo>
                  <a:cubicBezTo>
                    <a:pt x="34211" y="76242"/>
                    <a:pt x="32306" y="77094"/>
                    <a:pt x="30276" y="77520"/>
                  </a:cubicBezTo>
                  <a:lnTo>
                    <a:pt x="29524" y="77721"/>
                  </a:lnTo>
                  <a:cubicBezTo>
                    <a:pt x="29274" y="77771"/>
                    <a:pt x="29023" y="77796"/>
                    <a:pt x="28772" y="77846"/>
                  </a:cubicBezTo>
                  <a:lnTo>
                    <a:pt x="27244" y="78072"/>
                  </a:lnTo>
                  <a:lnTo>
                    <a:pt x="25715" y="78147"/>
                  </a:lnTo>
                  <a:lnTo>
                    <a:pt x="24938" y="78197"/>
                  </a:lnTo>
                  <a:lnTo>
                    <a:pt x="14712" y="78197"/>
                  </a:lnTo>
                  <a:lnTo>
                    <a:pt x="14211" y="78222"/>
                  </a:lnTo>
                  <a:lnTo>
                    <a:pt x="13183" y="78272"/>
                  </a:lnTo>
                  <a:lnTo>
                    <a:pt x="12206" y="78422"/>
                  </a:lnTo>
                  <a:cubicBezTo>
                    <a:pt x="12030" y="78447"/>
                    <a:pt x="11855" y="78473"/>
                    <a:pt x="11705" y="78498"/>
                  </a:cubicBezTo>
                  <a:lnTo>
                    <a:pt x="11203" y="78623"/>
                  </a:lnTo>
                  <a:cubicBezTo>
                    <a:pt x="10878" y="78723"/>
                    <a:pt x="10552" y="78773"/>
                    <a:pt x="10226" y="78874"/>
                  </a:cubicBezTo>
                  <a:cubicBezTo>
                    <a:pt x="9599" y="79124"/>
                    <a:pt x="8973" y="79325"/>
                    <a:pt x="8371" y="79650"/>
                  </a:cubicBezTo>
                  <a:lnTo>
                    <a:pt x="7920" y="79851"/>
                  </a:lnTo>
                  <a:lnTo>
                    <a:pt x="7695" y="79976"/>
                  </a:lnTo>
                  <a:lnTo>
                    <a:pt x="7469" y="80102"/>
                  </a:lnTo>
                  <a:lnTo>
                    <a:pt x="6617" y="80628"/>
                  </a:lnTo>
                  <a:cubicBezTo>
                    <a:pt x="6316" y="80803"/>
                    <a:pt x="6065" y="81029"/>
                    <a:pt x="5790" y="81229"/>
                  </a:cubicBezTo>
                  <a:lnTo>
                    <a:pt x="5389" y="81530"/>
                  </a:lnTo>
                  <a:cubicBezTo>
                    <a:pt x="5263" y="81630"/>
                    <a:pt x="5138" y="81756"/>
                    <a:pt x="5013" y="81856"/>
                  </a:cubicBezTo>
                  <a:cubicBezTo>
                    <a:pt x="4762" y="82082"/>
                    <a:pt x="4512" y="82307"/>
                    <a:pt x="4261" y="82533"/>
                  </a:cubicBezTo>
                  <a:lnTo>
                    <a:pt x="3584" y="83285"/>
                  </a:lnTo>
                  <a:cubicBezTo>
                    <a:pt x="2732" y="84312"/>
                    <a:pt x="1930" y="85440"/>
                    <a:pt x="1404" y="86668"/>
                  </a:cubicBezTo>
                  <a:lnTo>
                    <a:pt x="1178" y="87119"/>
                  </a:lnTo>
                  <a:cubicBezTo>
                    <a:pt x="1103" y="87270"/>
                    <a:pt x="1053" y="87445"/>
                    <a:pt x="1003" y="87595"/>
                  </a:cubicBezTo>
                  <a:lnTo>
                    <a:pt x="652" y="88548"/>
                  </a:lnTo>
                  <a:lnTo>
                    <a:pt x="401" y="89525"/>
                  </a:lnTo>
                  <a:cubicBezTo>
                    <a:pt x="376" y="89676"/>
                    <a:pt x="301" y="89851"/>
                    <a:pt x="276" y="90001"/>
                  </a:cubicBezTo>
                  <a:lnTo>
                    <a:pt x="201" y="90503"/>
                  </a:lnTo>
                  <a:cubicBezTo>
                    <a:pt x="176" y="90854"/>
                    <a:pt x="100" y="91179"/>
                    <a:pt x="75" y="91505"/>
                  </a:cubicBezTo>
                  <a:lnTo>
                    <a:pt x="25" y="92533"/>
                  </a:lnTo>
                  <a:lnTo>
                    <a:pt x="0" y="92783"/>
                  </a:lnTo>
                  <a:lnTo>
                    <a:pt x="0" y="92909"/>
                  </a:lnTo>
                  <a:lnTo>
                    <a:pt x="0" y="93059"/>
                  </a:lnTo>
                  <a:lnTo>
                    <a:pt x="0" y="93711"/>
                  </a:lnTo>
                  <a:lnTo>
                    <a:pt x="0" y="94989"/>
                  </a:lnTo>
                  <a:lnTo>
                    <a:pt x="0" y="100077"/>
                  </a:lnTo>
                  <a:lnTo>
                    <a:pt x="3283" y="100077"/>
                  </a:lnTo>
                  <a:lnTo>
                    <a:pt x="3283" y="94989"/>
                  </a:lnTo>
                  <a:lnTo>
                    <a:pt x="3283" y="93711"/>
                  </a:lnTo>
                  <a:lnTo>
                    <a:pt x="3283" y="93059"/>
                  </a:lnTo>
                  <a:lnTo>
                    <a:pt x="3283" y="92909"/>
                  </a:lnTo>
                  <a:lnTo>
                    <a:pt x="3283" y="92808"/>
                  </a:lnTo>
                  <a:lnTo>
                    <a:pt x="3309" y="92608"/>
                  </a:lnTo>
                  <a:cubicBezTo>
                    <a:pt x="3309" y="92332"/>
                    <a:pt x="3334" y="92082"/>
                    <a:pt x="3334" y="91806"/>
                  </a:cubicBezTo>
                  <a:cubicBezTo>
                    <a:pt x="3359" y="91555"/>
                    <a:pt x="3409" y="91305"/>
                    <a:pt x="3459" y="91029"/>
                  </a:cubicBezTo>
                  <a:lnTo>
                    <a:pt x="3509" y="90653"/>
                  </a:lnTo>
                  <a:cubicBezTo>
                    <a:pt x="3509" y="90528"/>
                    <a:pt x="3559" y="90402"/>
                    <a:pt x="3609" y="90277"/>
                  </a:cubicBezTo>
                  <a:cubicBezTo>
                    <a:pt x="3659" y="90026"/>
                    <a:pt x="3735" y="89776"/>
                    <a:pt x="3785" y="89525"/>
                  </a:cubicBezTo>
                  <a:cubicBezTo>
                    <a:pt x="3885" y="89275"/>
                    <a:pt x="3985" y="89024"/>
                    <a:pt x="4060" y="88773"/>
                  </a:cubicBezTo>
                  <a:cubicBezTo>
                    <a:pt x="4111" y="88648"/>
                    <a:pt x="4136" y="88523"/>
                    <a:pt x="4186" y="88422"/>
                  </a:cubicBezTo>
                  <a:lnTo>
                    <a:pt x="4361" y="88072"/>
                  </a:lnTo>
                  <a:cubicBezTo>
                    <a:pt x="4787" y="87094"/>
                    <a:pt x="5389" y="86242"/>
                    <a:pt x="6065" y="85440"/>
                  </a:cubicBezTo>
                  <a:cubicBezTo>
                    <a:pt x="6241" y="85239"/>
                    <a:pt x="6416" y="85064"/>
                    <a:pt x="6592" y="84864"/>
                  </a:cubicBezTo>
                  <a:lnTo>
                    <a:pt x="7168" y="84312"/>
                  </a:lnTo>
                  <a:cubicBezTo>
                    <a:pt x="7268" y="84237"/>
                    <a:pt x="7369" y="84137"/>
                    <a:pt x="7469" y="84062"/>
                  </a:cubicBezTo>
                  <a:lnTo>
                    <a:pt x="7795" y="83836"/>
                  </a:lnTo>
                  <a:cubicBezTo>
                    <a:pt x="7995" y="83686"/>
                    <a:pt x="8196" y="83485"/>
                    <a:pt x="8421" y="83360"/>
                  </a:cubicBezTo>
                  <a:cubicBezTo>
                    <a:pt x="8647" y="83234"/>
                    <a:pt x="8872" y="83084"/>
                    <a:pt x="9098" y="82959"/>
                  </a:cubicBezTo>
                  <a:lnTo>
                    <a:pt x="9248" y="82859"/>
                  </a:lnTo>
                  <a:lnTo>
                    <a:pt x="9424" y="82758"/>
                  </a:lnTo>
                  <a:lnTo>
                    <a:pt x="9800" y="82608"/>
                  </a:lnTo>
                  <a:cubicBezTo>
                    <a:pt x="10251" y="82332"/>
                    <a:pt x="10752" y="82207"/>
                    <a:pt x="11228" y="82006"/>
                  </a:cubicBezTo>
                  <a:cubicBezTo>
                    <a:pt x="11479" y="81931"/>
                    <a:pt x="11730" y="81881"/>
                    <a:pt x="11980" y="81806"/>
                  </a:cubicBezTo>
                  <a:lnTo>
                    <a:pt x="12356" y="81706"/>
                  </a:lnTo>
                  <a:cubicBezTo>
                    <a:pt x="12482" y="81681"/>
                    <a:pt x="12632" y="81681"/>
                    <a:pt x="12757" y="81656"/>
                  </a:cubicBezTo>
                  <a:cubicBezTo>
                    <a:pt x="13008" y="81605"/>
                    <a:pt x="13258" y="81580"/>
                    <a:pt x="13534" y="81530"/>
                  </a:cubicBezTo>
                  <a:cubicBezTo>
                    <a:pt x="13785" y="81530"/>
                    <a:pt x="14060" y="81505"/>
                    <a:pt x="14311" y="81505"/>
                  </a:cubicBezTo>
                  <a:lnTo>
                    <a:pt x="14712" y="81480"/>
                  </a:lnTo>
                  <a:lnTo>
                    <a:pt x="24938" y="81480"/>
                  </a:lnTo>
                  <a:lnTo>
                    <a:pt x="25815" y="81430"/>
                  </a:lnTo>
                  <a:lnTo>
                    <a:pt x="27569" y="81330"/>
                  </a:lnTo>
                  <a:cubicBezTo>
                    <a:pt x="28146" y="81255"/>
                    <a:pt x="28747" y="81179"/>
                    <a:pt x="29324" y="81079"/>
                  </a:cubicBezTo>
                  <a:cubicBezTo>
                    <a:pt x="29624" y="81029"/>
                    <a:pt x="29900" y="80979"/>
                    <a:pt x="30201" y="80929"/>
                  </a:cubicBezTo>
                  <a:lnTo>
                    <a:pt x="31053" y="80728"/>
                  </a:lnTo>
                  <a:cubicBezTo>
                    <a:pt x="33384" y="80202"/>
                    <a:pt x="35564" y="79249"/>
                    <a:pt x="37645" y="78122"/>
                  </a:cubicBezTo>
                  <a:lnTo>
                    <a:pt x="39148" y="77194"/>
                  </a:lnTo>
                  <a:cubicBezTo>
                    <a:pt x="39650" y="76894"/>
                    <a:pt x="40101" y="76518"/>
                    <a:pt x="40577" y="76167"/>
                  </a:cubicBezTo>
                  <a:lnTo>
                    <a:pt x="41279" y="75640"/>
                  </a:lnTo>
                  <a:cubicBezTo>
                    <a:pt x="41529" y="75440"/>
                    <a:pt x="41730" y="75239"/>
                    <a:pt x="41955" y="75039"/>
                  </a:cubicBezTo>
                  <a:cubicBezTo>
                    <a:pt x="42381" y="74663"/>
                    <a:pt x="42833" y="74262"/>
                    <a:pt x="43259" y="73861"/>
                  </a:cubicBezTo>
                  <a:cubicBezTo>
                    <a:pt x="44888" y="72157"/>
                    <a:pt x="46341" y="70277"/>
                    <a:pt x="47494" y="68222"/>
                  </a:cubicBezTo>
                  <a:cubicBezTo>
                    <a:pt x="47795" y="67696"/>
                    <a:pt x="48021" y="67169"/>
                    <a:pt x="48296" y="66618"/>
                  </a:cubicBezTo>
                  <a:lnTo>
                    <a:pt x="48672" y="65816"/>
                  </a:lnTo>
                  <a:cubicBezTo>
                    <a:pt x="48772" y="65565"/>
                    <a:pt x="48873" y="65264"/>
                    <a:pt x="48973" y="64989"/>
                  </a:cubicBezTo>
                  <a:cubicBezTo>
                    <a:pt x="49199" y="64437"/>
                    <a:pt x="49399" y="63886"/>
                    <a:pt x="49574" y="63335"/>
                  </a:cubicBezTo>
                  <a:lnTo>
                    <a:pt x="50026" y="61605"/>
                  </a:lnTo>
                  <a:cubicBezTo>
                    <a:pt x="50101" y="61330"/>
                    <a:pt x="50176" y="61054"/>
                    <a:pt x="50226" y="60753"/>
                  </a:cubicBezTo>
                  <a:lnTo>
                    <a:pt x="50376" y="59876"/>
                  </a:lnTo>
                  <a:cubicBezTo>
                    <a:pt x="50452" y="59299"/>
                    <a:pt x="50577" y="58698"/>
                    <a:pt x="50627" y="58122"/>
                  </a:cubicBezTo>
                  <a:lnTo>
                    <a:pt x="50702" y="56367"/>
                  </a:lnTo>
                  <a:lnTo>
                    <a:pt x="50727" y="55916"/>
                  </a:lnTo>
                  <a:lnTo>
                    <a:pt x="50752" y="55690"/>
                  </a:lnTo>
                  <a:lnTo>
                    <a:pt x="50752" y="55540"/>
                  </a:lnTo>
                  <a:lnTo>
                    <a:pt x="50752" y="54888"/>
                  </a:lnTo>
                  <a:lnTo>
                    <a:pt x="50752" y="52332"/>
                  </a:lnTo>
                  <a:lnTo>
                    <a:pt x="50752" y="51054"/>
                  </a:lnTo>
                  <a:lnTo>
                    <a:pt x="50752" y="50427"/>
                  </a:lnTo>
                  <a:lnTo>
                    <a:pt x="50752" y="50101"/>
                  </a:lnTo>
                  <a:lnTo>
                    <a:pt x="50752" y="49901"/>
                  </a:lnTo>
                  <a:cubicBezTo>
                    <a:pt x="50777" y="49625"/>
                    <a:pt x="50777" y="49375"/>
                    <a:pt x="50803" y="49099"/>
                  </a:cubicBezTo>
                  <a:lnTo>
                    <a:pt x="50803" y="48898"/>
                  </a:lnTo>
                  <a:lnTo>
                    <a:pt x="50828" y="48723"/>
                  </a:lnTo>
                  <a:lnTo>
                    <a:pt x="50903" y="48322"/>
                  </a:lnTo>
                  <a:cubicBezTo>
                    <a:pt x="50928" y="47796"/>
                    <a:pt x="51103" y="47319"/>
                    <a:pt x="51229" y="46793"/>
                  </a:cubicBezTo>
                  <a:cubicBezTo>
                    <a:pt x="51279" y="46543"/>
                    <a:pt x="51404" y="46317"/>
                    <a:pt x="51479" y="46066"/>
                  </a:cubicBezTo>
                  <a:lnTo>
                    <a:pt x="51605" y="45690"/>
                  </a:lnTo>
                  <a:cubicBezTo>
                    <a:pt x="51655" y="45565"/>
                    <a:pt x="51730" y="45465"/>
                    <a:pt x="51780" y="45340"/>
                  </a:cubicBezTo>
                  <a:cubicBezTo>
                    <a:pt x="51905" y="45114"/>
                    <a:pt x="52006" y="44863"/>
                    <a:pt x="52106" y="44638"/>
                  </a:cubicBezTo>
                  <a:cubicBezTo>
                    <a:pt x="52256" y="44412"/>
                    <a:pt x="52407" y="44187"/>
                    <a:pt x="52532" y="43961"/>
                  </a:cubicBezTo>
                  <a:cubicBezTo>
                    <a:pt x="52607" y="43861"/>
                    <a:pt x="52657" y="43736"/>
                    <a:pt x="52732" y="43635"/>
                  </a:cubicBezTo>
                  <a:lnTo>
                    <a:pt x="52983" y="43334"/>
                  </a:lnTo>
                  <a:cubicBezTo>
                    <a:pt x="53133" y="43109"/>
                    <a:pt x="53259" y="42883"/>
                    <a:pt x="53459" y="42708"/>
                  </a:cubicBezTo>
                  <a:cubicBezTo>
                    <a:pt x="53635" y="42507"/>
                    <a:pt x="53810" y="42307"/>
                    <a:pt x="53986" y="42106"/>
                  </a:cubicBezTo>
                  <a:cubicBezTo>
                    <a:pt x="54161" y="41906"/>
                    <a:pt x="54361" y="41756"/>
                    <a:pt x="54562" y="41580"/>
                  </a:cubicBezTo>
                  <a:cubicBezTo>
                    <a:pt x="54913" y="41204"/>
                    <a:pt x="55389" y="40928"/>
                    <a:pt x="55790" y="40603"/>
                  </a:cubicBezTo>
                  <a:cubicBezTo>
                    <a:pt x="56016" y="40477"/>
                    <a:pt x="56241" y="40327"/>
                    <a:pt x="56467" y="40202"/>
                  </a:cubicBezTo>
                  <a:cubicBezTo>
                    <a:pt x="56567" y="40126"/>
                    <a:pt x="56667" y="40051"/>
                    <a:pt x="56793" y="40001"/>
                  </a:cubicBezTo>
                  <a:lnTo>
                    <a:pt x="57143" y="39826"/>
                  </a:lnTo>
                  <a:cubicBezTo>
                    <a:pt x="58071" y="39324"/>
                    <a:pt x="59098" y="39049"/>
                    <a:pt x="60101" y="38848"/>
                  </a:cubicBezTo>
                  <a:cubicBezTo>
                    <a:pt x="60377" y="38823"/>
                    <a:pt x="60627" y="38773"/>
                    <a:pt x="60878" y="38723"/>
                  </a:cubicBezTo>
                  <a:cubicBezTo>
                    <a:pt x="61128" y="38673"/>
                    <a:pt x="61404" y="38698"/>
                    <a:pt x="61680" y="38673"/>
                  </a:cubicBezTo>
                  <a:lnTo>
                    <a:pt x="62056" y="38648"/>
                  </a:lnTo>
                  <a:lnTo>
                    <a:pt x="73033" y="38648"/>
                  </a:lnTo>
                  <a:lnTo>
                    <a:pt x="73259" y="38623"/>
                  </a:lnTo>
                  <a:lnTo>
                    <a:pt x="73710" y="38623"/>
                  </a:lnTo>
                  <a:lnTo>
                    <a:pt x="74587" y="38573"/>
                  </a:lnTo>
                  <a:lnTo>
                    <a:pt x="75464" y="38522"/>
                  </a:lnTo>
                  <a:cubicBezTo>
                    <a:pt x="75765" y="38497"/>
                    <a:pt x="76066" y="38447"/>
                    <a:pt x="76342" y="38397"/>
                  </a:cubicBezTo>
                  <a:lnTo>
                    <a:pt x="78096" y="38121"/>
                  </a:lnTo>
                  <a:cubicBezTo>
                    <a:pt x="78672" y="37996"/>
                    <a:pt x="79249" y="37846"/>
                    <a:pt x="79825" y="37695"/>
                  </a:cubicBezTo>
                  <a:cubicBezTo>
                    <a:pt x="80101" y="37620"/>
                    <a:pt x="80402" y="37545"/>
                    <a:pt x="80677" y="37470"/>
                  </a:cubicBezTo>
                  <a:lnTo>
                    <a:pt x="81504" y="37169"/>
                  </a:lnTo>
                  <a:cubicBezTo>
                    <a:pt x="83760" y="36417"/>
                    <a:pt x="85840" y="35264"/>
                    <a:pt x="87795" y="33936"/>
                  </a:cubicBezTo>
                  <a:lnTo>
                    <a:pt x="89199" y="32858"/>
                  </a:lnTo>
                  <a:cubicBezTo>
                    <a:pt x="89650" y="32482"/>
                    <a:pt x="90076" y="32081"/>
                    <a:pt x="90527" y="31680"/>
                  </a:cubicBezTo>
                  <a:lnTo>
                    <a:pt x="91179" y="31104"/>
                  </a:lnTo>
                  <a:lnTo>
                    <a:pt x="91780" y="30452"/>
                  </a:lnTo>
                  <a:cubicBezTo>
                    <a:pt x="92156" y="30001"/>
                    <a:pt x="92582" y="29575"/>
                    <a:pt x="92933" y="29124"/>
                  </a:cubicBezTo>
                  <a:cubicBezTo>
                    <a:pt x="93660" y="28172"/>
                    <a:pt x="94387" y="27244"/>
                    <a:pt x="94963" y="26217"/>
                  </a:cubicBezTo>
                  <a:cubicBezTo>
                    <a:pt x="95615" y="25239"/>
                    <a:pt x="96091" y="24161"/>
                    <a:pt x="96617" y="23084"/>
                  </a:cubicBezTo>
                  <a:cubicBezTo>
                    <a:pt x="96843" y="22532"/>
                    <a:pt x="97043" y="21981"/>
                    <a:pt x="97244" y="21430"/>
                  </a:cubicBezTo>
                  <a:lnTo>
                    <a:pt x="97545" y="20603"/>
                  </a:lnTo>
                  <a:cubicBezTo>
                    <a:pt x="97620" y="20302"/>
                    <a:pt x="97695" y="20026"/>
                    <a:pt x="97770" y="19725"/>
                  </a:cubicBezTo>
                  <a:cubicBezTo>
                    <a:pt x="97921" y="19174"/>
                    <a:pt x="98071" y="18598"/>
                    <a:pt x="98196" y="18021"/>
                  </a:cubicBezTo>
                  <a:lnTo>
                    <a:pt x="98472" y="16267"/>
                  </a:lnTo>
                  <a:cubicBezTo>
                    <a:pt x="98522" y="15966"/>
                    <a:pt x="98572" y="15690"/>
                    <a:pt x="98597" y="15389"/>
                  </a:cubicBezTo>
                  <a:lnTo>
                    <a:pt x="98647" y="14512"/>
                  </a:lnTo>
                  <a:lnTo>
                    <a:pt x="98698" y="13635"/>
                  </a:lnTo>
                  <a:lnTo>
                    <a:pt x="98723" y="13184"/>
                  </a:lnTo>
                  <a:cubicBezTo>
                    <a:pt x="98723" y="13059"/>
                    <a:pt x="98723" y="12858"/>
                    <a:pt x="98723" y="12783"/>
                  </a:cubicBez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515829" y="1693800"/>
              <a:ext cx="2637138" cy="2750116"/>
            </a:xfrm>
            <a:custGeom>
              <a:avLst/>
              <a:gdLst/>
              <a:ahLst/>
              <a:cxnLst/>
              <a:rect l="l" t="t" r="r" b="b"/>
              <a:pathLst>
                <a:path w="98723" h="100077" extrusionOk="0">
                  <a:moveTo>
                    <a:pt x="95440" y="1"/>
                  </a:moveTo>
                  <a:lnTo>
                    <a:pt x="95440" y="10227"/>
                  </a:lnTo>
                  <a:lnTo>
                    <a:pt x="95440" y="12783"/>
                  </a:lnTo>
                  <a:cubicBezTo>
                    <a:pt x="95440" y="12858"/>
                    <a:pt x="95440" y="13034"/>
                    <a:pt x="95440" y="13184"/>
                  </a:cubicBezTo>
                  <a:lnTo>
                    <a:pt x="95415" y="13610"/>
                  </a:lnTo>
                  <a:lnTo>
                    <a:pt x="95364" y="14462"/>
                  </a:lnTo>
                  <a:lnTo>
                    <a:pt x="95314" y="15314"/>
                  </a:lnTo>
                  <a:cubicBezTo>
                    <a:pt x="95289" y="15590"/>
                    <a:pt x="95239" y="15891"/>
                    <a:pt x="95214" y="16166"/>
                  </a:cubicBezTo>
                  <a:lnTo>
                    <a:pt x="94938" y="17871"/>
                  </a:lnTo>
                  <a:cubicBezTo>
                    <a:pt x="94813" y="18422"/>
                    <a:pt x="94663" y="18973"/>
                    <a:pt x="94512" y="19525"/>
                  </a:cubicBezTo>
                  <a:cubicBezTo>
                    <a:pt x="94437" y="19801"/>
                    <a:pt x="94387" y="20076"/>
                    <a:pt x="94287" y="20352"/>
                  </a:cubicBezTo>
                  <a:lnTo>
                    <a:pt x="94011" y="21179"/>
                  </a:lnTo>
                  <a:cubicBezTo>
                    <a:pt x="93811" y="21705"/>
                    <a:pt x="93610" y="22257"/>
                    <a:pt x="93384" y="22783"/>
                  </a:cubicBezTo>
                  <a:cubicBezTo>
                    <a:pt x="92908" y="23811"/>
                    <a:pt x="92432" y="24863"/>
                    <a:pt x="91806" y="25816"/>
                  </a:cubicBezTo>
                  <a:cubicBezTo>
                    <a:pt x="91229" y="26818"/>
                    <a:pt x="90527" y="27720"/>
                    <a:pt x="89826" y="28623"/>
                  </a:cubicBezTo>
                  <a:cubicBezTo>
                    <a:pt x="89475" y="29074"/>
                    <a:pt x="89074" y="29500"/>
                    <a:pt x="88698" y="29901"/>
                  </a:cubicBezTo>
                  <a:lnTo>
                    <a:pt x="88121" y="30552"/>
                  </a:lnTo>
                  <a:lnTo>
                    <a:pt x="87495" y="31129"/>
                  </a:lnTo>
                  <a:cubicBezTo>
                    <a:pt x="87069" y="31505"/>
                    <a:pt x="86643" y="31906"/>
                    <a:pt x="86191" y="32257"/>
                  </a:cubicBezTo>
                  <a:lnTo>
                    <a:pt x="84838" y="33284"/>
                  </a:lnTo>
                  <a:cubicBezTo>
                    <a:pt x="82958" y="34588"/>
                    <a:pt x="80928" y="35715"/>
                    <a:pt x="78748" y="36442"/>
                  </a:cubicBezTo>
                  <a:lnTo>
                    <a:pt x="77921" y="36718"/>
                  </a:lnTo>
                  <a:cubicBezTo>
                    <a:pt x="77670" y="36793"/>
                    <a:pt x="77369" y="36868"/>
                    <a:pt x="77094" y="36943"/>
                  </a:cubicBezTo>
                  <a:cubicBezTo>
                    <a:pt x="76542" y="37094"/>
                    <a:pt x="75991" y="37244"/>
                    <a:pt x="75440" y="37370"/>
                  </a:cubicBezTo>
                  <a:lnTo>
                    <a:pt x="73735" y="37620"/>
                  </a:lnTo>
                  <a:cubicBezTo>
                    <a:pt x="73460" y="37670"/>
                    <a:pt x="73159" y="37720"/>
                    <a:pt x="72883" y="37745"/>
                  </a:cubicBezTo>
                  <a:lnTo>
                    <a:pt x="72031" y="37796"/>
                  </a:lnTo>
                  <a:lnTo>
                    <a:pt x="71179" y="37846"/>
                  </a:lnTo>
                  <a:lnTo>
                    <a:pt x="70753" y="37846"/>
                  </a:lnTo>
                  <a:cubicBezTo>
                    <a:pt x="70627" y="37871"/>
                    <a:pt x="70427" y="37871"/>
                    <a:pt x="70352" y="37871"/>
                  </a:cubicBezTo>
                  <a:lnTo>
                    <a:pt x="59550" y="37871"/>
                  </a:lnTo>
                  <a:lnTo>
                    <a:pt x="59124" y="37896"/>
                  </a:lnTo>
                  <a:cubicBezTo>
                    <a:pt x="58848" y="37921"/>
                    <a:pt x="58572" y="37921"/>
                    <a:pt x="58297" y="37946"/>
                  </a:cubicBezTo>
                  <a:cubicBezTo>
                    <a:pt x="58021" y="37996"/>
                    <a:pt x="57745" y="38046"/>
                    <a:pt x="57470" y="38071"/>
                  </a:cubicBezTo>
                  <a:cubicBezTo>
                    <a:pt x="56367" y="38297"/>
                    <a:pt x="55289" y="38598"/>
                    <a:pt x="54312" y="39124"/>
                  </a:cubicBezTo>
                  <a:lnTo>
                    <a:pt x="53911" y="39299"/>
                  </a:lnTo>
                  <a:cubicBezTo>
                    <a:pt x="53785" y="39375"/>
                    <a:pt x="53685" y="39450"/>
                    <a:pt x="53560" y="39525"/>
                  </a:cubicBezTo>
                  <a:cubicBezTo>
                    <a:pt x="53334" y="39675"/>
                    <a:pt x="53084" y="39801"/>
                    <a:pt x="52833" y="39951"/>
                  </a:cubicBezTo>
                  <a:cubicBezTo>
                    <a:pt x="52407" y="40302"/>
                    <a:pt x="51931" y="40603"/>
                    <a:pt x="51530" y="41004"/>
                  </a:cubicBezTo>
                  <a:cubicBezTo>
                    <a:pt x="51329" y="41204"/>
                    <a:pt x="51104" y="41355"/>
                    <a:pt x="50928" y="41580"/>
                  </a:cubicBezTo>
                  <a:cubicBezTo>
                    <a:pt x="50728" y="41781"/>
                    <a:pt x="50552" y="41981"/>
                    <a:pt x="50352" y="42207"/>
                  </a:cubicBezTo>
                  <a:cubicBezTo>
                    <a:pt x="50151" y="42407"/>
                    <a:pt x="50026" y="42658"/>
                    <a:pt x="49850" y="42858"/>
                  </a:cubicBezTo>
                  <a:lnTo>
                    <a:pt x="49600" y="43184"/>
                  </a:lnTo>
                  <a:cubicBezTo>
                    <a:pt x="49500" y="43309"/>
                    <a:pt x="49449" y="43435"/>
                    <a:pt x="49374" y="43560"/>
                  </a:cubicBezTo>
                  <a:cubicBezTo>
                    <a:pt x="49224" y="43786"/>
                    <a:pt x="49073" y="44036"/>
                    <a:pt x="48923" y="44262"/>
                  </a:cubicBezTo>
                  <a:cubicBezTo>
                    <a:pt x="48823" y="44512"/>
                    <a:pt x="48698" y="44763"/>
                    <a:pt x="48572" y="45014"/>
                  </a:cubicBezTo>
                  <a:cubicBezTo>
                    <a:pt x="48522" y="45139"/>
                    <a:pt x="48422" y="45264"/>
                    <a:pt x="48397" y="45390"/>
                  </a:cubicBezTo>
                  <a:lnTo>
                    <a:pt x="48246" y="45791"/>
                  </a:lnTo>
                  <a:cubicBezTo>
                    <a:pt x="48171" y="46066"/>
                    <a:pt x="48046" y="46317"/>
                    <a:pt x="47971" y="46568"/>
                  </a:cubicBezTo>
                  <a:cubicBezTo>
                    <a:pt x="47845" y="47119"/>
                    <a:pt x="47670" y="47645"/>
                    <a:pt x="47620" y="48222"/>
                  </a:cubicBezTo>
                  <a:lnTo>
                    <a:pt x="47545" y="48623"/>
                  </a:lnTo>
                  <a:lnTo>
                    <a:pt x="47520" y="48823"/>
                  </a:lnTo>
                  <a:lnTo>
                    <a:pt x="47520" y="49049"/>
                  </a:lnTo>
                  <a:cubicBezTo>
                    <a:pt x="47495" y="49325"/>
                    <a:pt x="47495" y="49600"/>
                    <a:pt x="47469" y="49876"/>
                  </a:cubicBezTo>
                  <a:lnTo>
                    <a:pt x="47469" y="50101"/>
                  </a:lnTo>
                  <a:lnTo>
                    <a:pt x="47469" y="50427"/>
                  </a:lnTo>
                  <a:lnTo>
                    <a:pt x="47469" y="51054"/>
                  </a:lnTo>
                  <a:lnTo>
                    <a:pt x="47469" y="52332"/>
                  </a:lnTo>
                  <a:lnTo>
                    <a:pt x="47469" y="54888"/>
                  </a:lnTo>
                  <a:lnTo>
                    <a:pt x="47469" y="55540"/>
                  </a:lnTo>
                  <a:lnTo>
                    <a:pt x="47469" y="55690"/>
                  </a:lnTo>
                  <a:lnTo>
                    <a:pt x="47444" y="55916"/>
                  </a:lnTo>
                  <a:lnTo>
                    <a:pt x="47419" y="56342"/>
                  </a:lnTo>
                  <a:lnTo>
                    <a:pt x="47344" y="58046"/>
                  </a:lnTo>
                  <a:cubicBezTo>
                    <a:pt x="47294" y="58623"/>
                    <a:pt x="47194" y="59174"/>
                    <a:pt x="47094" y="59751"/>
                  </a:cubicBezTo>
                  <a:lnTo>
                    <a:pt x="46968" y="60603"/>
                  </a:lnTo>
                  <a:cubicBezTo>
                    <a:pt x="46918" y="60878"/>
                    <a:pt x="46843" y="61154"/>
                    <a:pt x="46768" y="61430"/>
                  </a:cubicBezTo>
                  <a:lnTo>
                    <a:pt x="46342" y="63109"/>
                  </a:lnTo>
                  <a:cubicBezTo>
                    <a:pt x="46141" y="63635"/>
                    <a:pt x="45966" y="64187"/>
                    <a:pt x="45765" y="64713"/>
                  </a:cubicBezTo>
                  <a:cubicBezTo>
                    <a:pt x="45640" y="64989"/>
                    <a:pt x="45565" y="65264"/>
                    <a:pt x="45439" y="65515"/>
                  </a:cubicBezTo>
                  <a:lnTo>
                    <a:pt x="45063" y="66292"/>
                  </a:lnTo>
                  <a:cubicBezTo>
                    <a:pt x="44813" y="66818"/>
                    <a:pt x="44587" y="67345"/>
                    <a:pt x="44312" y="67821"/>
                  </a:cubicBezTo>
                  <a:cubicBezTo>
                    <a:pt x="43184" y="69826"/>
                    <a:pt x="41780" y="71655"/>
                    <a:pt x="40201" y="73310"/>
                  </a:cubicBezTo>
                  <a:cubicBezTo>
                    <a:pt x="39775" y="73711"/>
                    <a:pt x="39349" y="74087"/>
                    <a:pt x="38923" y="74462"/>
                  </a:cubicBezTo>
                  <a:cubicBezTo>
                    <a:pt x="38723" y="74663"/>
                    <a:pt x="38522" y="74863"/>
                    <a:pt x="38296" y="75039"/>
                  </a:cubicBezTo>
                  <a:lnTo>
                    <a:pt x="37595" y="75540"/>
                  </a:lnTo>
                  <a:cubicBezTo>
                    <a:pt x="37144" y="75891"/>
                    <a:pt x="36692" y="76242"/>
                    <a:pt x="36216" y="76543"/>
                  </a:cubicBezTo>
                  <a:lnTo>
                    <a:pt x="34738" y="77445"/>
                  </a:lnTo>
                  <a:cubicBezTo>
                    <a:pt x="32733" y="78548"/>
                    <a:pt x="30602" y="79475"/>
                    <a:pt x="28372" y="79951"/>
                  </a:cubicBezTo>
                  <a:lnTo>
                    <a:pt x="27545" y="80177"/>
                  </a:lnTo>
                  <a:cubicBezTo>
                    <a:pt x="27244" y="80227"/>
                    <a:pt x="26968" y="80277"/>
                    <a:pt x="26692" y="80302"/>
                  </a:cubicBezTo>
                  <a:lnTo>
                    <a:pt x="24988" y="80553"/>
                  </a:lnTo>
                  <a:lnTo>
                    <a:pt x="23284" y="80653"/>
                  </a:lnTo>
                  <a:lnTo>
                    <a:pt x="22432" y="80703"/>
                  </a:lnTo>
                  <a:lnTo>
                    <a:pt x="12206" y="80703"/>
                  </a:lnTo>
                  <a:lnTo>
                    <a:pt x="11780" y="80728"/>
                  </a:lnTo>
                  <a:cubicBezTo>
                    <a:pt x="11504" y="80728"/>
                    <a:pt x="11229" y="80753"/>
                    <a:pt x="10953" y="80753"/>
                  </a:cubicBezTo>
                  <a:cubicBezTo>
                    <a:pt x="10677" y="80803"/>
                    <a:pt x="10402" y="80853"/>
                    <a:pt x="10126" y="80879"/>
                  </a:cubicBezTo>
                  <a:cubicBezTo>
                    <a:pt x="9976" y="80904"/>
                    <a:pt x="9825" y="80929"/>
                    <a:pt x="9700" y="80954"/>
                  </a:cubicBezTo>
                  <a:lnTo>
                    <a:pt x="9299" y="81054"/>
                  </a:lnTo>
                  <a:cubicBezTo>
                    <a:pt x="9023" y="81129"/>
                    <a:pt x="8747" y="81179"/>
                    <a:pt x="8497" y="81280"/>
                  </a:cubicBezTo>
                  <a:cubicBezTo>
                    <a:pt x="7970" y="81480"/>
                    <a:pt x="7444" y="81630"/>
                    <a:pt x="6943" y="81906"/>
                  </a:cubicBezTo>
                  <a:lnTo>
                    <a:pt x="6567" y="82082"/>
                  </a:lnTo>
                  <a:lnTo>
                    <a:pt x="6366" y="82157"/>
                  </a:lnTo>
                  <a:lnTo>
                    <a:pt x="6191" y="82282"/>
                  </a:lnTo>
                  <a:cubicBezTo>
                    <a:pt x="5965" y="82432"/>
                    <a:pt x="5715" y="82583"/>
                    <a:pt x="5489" y="82708"/>
                  </a:cubicBezTo>
                  <a:cubicBezTo>
                    <a:pt x="5239" y="82859"/>
                    <a:pt x="5038" y="83059"/>
                    <a:pt x="4813" y="83209"/>
                  </a:cubicBezTo>
                  <a:lnTo>
                    <a:pt x="4462" y="83460"/>
                  </a:lnTo>
                  <a:cubicBezTo>
                    <a:pt x="4361" y="83535"/>
                    <a:pt x="4261" y="83635"/>
                    <a:pt x="4161" y="83736"/>
                  </a:cubicBezTo>
                  <a:cubicBezTo>
                    <a:pt x="3960" y="83936"/>
                    <a:pt x="3735" y="84112"/>
                    <a:pt x="3534" y="84312"/>
                  </a:cubicBezTo>
                  <a:cubicBezTo>
                    <a:pt x="3359" y="84513"/>
                    <a:pt x="3158" y="84713"/>
                    <a:pt x="2983" y="84939"/>
                  </a:cubicBezTo>
                  <a:cubicBezTo>
                    <a:pt x="2256" y="85791"/>
                    <a:pt x="1605" y="86718"/>
                    <a:pt x="1153" y="87746"/>
                  </a:cubicBezTo>
                  <a:lnTo>
                    <a:pt x="978" y="88097"/>
                  </a:lnTo>
                  <a:cubicBezTo>
                    <a:pt x="903" y="88247"/>
                    <a:pt x="878" y="88372"/>
                    <a:pt x="828" y="88498"/>
                  </a:cubicBezTo>
                  <a:lnTo>
                    <a:pt x="527" y="89275"/>
                  </a:lnTo>
                  <a:cubicBezTo>
                    <a:pt x="477" y="89550"/>
                    <a:pt x="402" y="89826"/>
                    <a:pt x="326" y="90102"/>
                  </a:cubicBezTo>
                  <a:cubicBezTo>
                    <a:pt x="301" y="90227"/>
                    <a:pt x="251" y="90352"/>
                    <a:pt x="226" y="90503"/>
                  </a:cubicBezTo>
                  <a:lnTo>
                    <a:pt x="176" y="90904"/>
                  </a:lnTo>
                  <a:cubicBezTo>
                    <a:pt x="151" y="91179"/>
                    <a:pt x="76" y="91455"/>
                    <a:pt x="51" y="91731"/>
                  </a:cubicBezTo>
                  <a:cubicBezTo>
                    <a:pt x="51" y="92032"/>
                    <a:pt x="26" y="92307"/>
                    <a:pt x="26" y="92583"/>
                  </a:cubicBezTo>
                  <a:lnTo>
                    <a:pt x="1" y="92783"/>
                  </a:lnTo>
                  <a:lnTo>
                    <a:pt x="1" y="92909"/>
                  </a:lnTo>
                  <a:lnTo>
                    <a:pt x="1" y="93059"/>
                  </a:lnTo>
                  <a:lnTo>
                    <a:pt x="1" y="93711"/>
                  </a:lnTo>
                  <a:lnTo>
                    <a:pt x="1" y="94989"/>
                  </a:lnTo>
                  <a:lnTo>
                    <a:pt x="1" y="100077"/>
                  </a:lnTo>
                  <a:lnTo>
                    <a:pt x="3284" y="100077"/>
                  </a:lnTo>
                  <a:lnTo>
                    <a:pt x="3284" y="94989"/>
                  </a:lnTo>
                  <a:lnTo>
                    <a:pt x="3284" y="93711"/>
                  </a:lnTo>
                  <a:lnTo>
                    <a:pt x="3284" y="93059"/>
                  </a:lnTo>
                  <a:lnTo>
                    <a:pt x="3284" y="92909"/>
                  </a:lnTo>
                  <a:lnTo>
                    <a:pt x="3284" y="92834"/>
                  </a:lnTo>
                  <a:lnTo>
                    <a:pt x="3284" y="92658"/>
                  </a:lnTo>
                  <a:cubicBezTo>
                    <a:pt x="3309" y="92458"/>
                    <a:pt x="3309" y="92257"/>
                    <a:pt x="3309" y="92057"/>
                  </a:cubicBezTo>
                  <a:cubicBezTo>
                    <a:pt x="3334" y="91831"/>
                    <a:pt x="3384" y="91656"/>
                    <a:pt x="3409" y="91455"/>
                  </a:cubicBezTo>
                  <a:lnTo>
                    <a:pt x="3459" y="91129"/>
                  </a:lnTo>
                  <a:cubicBezTo>
                    <a:pt x="3459" y="91029"/>
                    <a:pt x="3509" y="90954"/>
                    <a:pt x="3534" y="90854"/>
                  </a:cubicBezTo>
                  <a:cubicBezTo>
                    <a:pt x="3585" y="90653"/>
                    <a:pt x="3635" y="90453"/>
                    <a:pt x="3660" y="90252"/>
                  </a:cubicBezTo>
                  <a:cubicBezTo>
                    <a:pt x="3760" y="90077"/>
                    <a:pt x="3835" y="89876"/>
                    <a:pt x="3885" y="89676"/>
                  </a:cubicBezTo>
                  <a:cubicBezTo>
                    <a:pt x="3935" y="89600"/>
                    <a:pt x="3935" y="89500"/>
                    <a:pt x="3986" y="89400"/>
                  </a:cubicBezTo>
                  <a:lnTo>
                    <a:pt x="4136" y="89124"/>
                  </a:lnTo>
                  <a:cubicBezTo>
                    <a:pt x="4437" y="88372"/>
                    <a:pt x="4938" y="87721"/>
                    <a:pt x="5464" y="87069"/>
                  </a:cubicBezTo>
                  <a:cubicBezTo>
                    <a:pt x="5590" y="86919"/>
                    <a:pt x="5740" y="86768"/>
                    <a:pt x="5865" y="86618"/>
                  </a:cubicBezTo>
                  <a:cubicBezTo>
                    <a:pt x="6016" y="86468"/>
                    <a:pt x="6166" y="86342"/>
                    <a:pt x="6316" y="86217"/>
                  </a:cubicBezTo>
                  <a:cubicBezTo>
                    <a:pt x="6392" y="86142"/>
                    <a:pt x="6467" y="86067"/>
                    <a:pt x="6542" y="85991"/>
                  </a:cubicBezTo>
                  <a:lnTo>
                    <a:pt x="6793" y="85816"/>
                  </a:lnTo>
                  <a:cubicBezTo>
                    <a:pt x="6968" y="85691"/>
                    <a:pt x="7118" y="85565"/>
                    <a:pt x="7294" y="85440"/>
                  </a:cubicBezTo>
                  <a:cubicBezTo>
                    <a:pt x="7469" y="85340"/>
                    <a:pt x="7645" y="85239"/>
                    <a:pt x="7820" y="85139"/>
                  </a:cubicBezTo>
                  <a:lnTo>
                    <a:pt x="7945" y="85039"/>
                  </a:lnTo>
                  <a:lnTo>
                    <a:pt x="8096" y="84989"/>
                  </a:lnTo>
                  <a:lnTo>
                    <a:pt x="8372" y="84864"/>
                  </a:lnTo>
                  <a:cubicBezTo>
                    <a:pt x="8722" y="84638"/>
                    <a:pt x="9123" y="84563"/>
                    <a:pt x="9499" y="84387"/>
                  </a:cubicBezTo>
                  <a:cubicBezTo>
                    <a:pt x="9675" y="84337"/>
                    <a:pt x="9875" y="84312"/>
                    <a:pt x="10076" y="84237"/>
                  </a:cubicBezTo>
                  <a:lnTo>
                    <a:pt x="10377" y="84162"/>
                  </a:lnTo>
                  <a:cubicBezTo>
                    <a:pt x="10477" y="84137"/>
                    <a:pt x="10577" y="84137"/>
                    <a:pt x="10677" y="84112"/>
                  </a:cubicBezTo>
                  <a:cubicBezTo>
                    <a:pt x="10878" y="84087"/>
                    <a:pt x="11078" y="84062"/>
                    <a:pt x="11279" y="84011"/>
                  </a:cubicBezTo>
                  <a:lnTo>
                    <a:pt x="11905" y="84011"/>
                  </a:lnTo>
                  <a:lnTo>
                    <a:pt x="12206" y="83961"/>
                  </a:lnTo>
                  <a:lnTo>
                    <a:pt x="22432" y="83961"/>
                  </a:lnTo>
                  <a:lnTo>
                    <a:pt x="23384" y="83936"/>
                  </a:lnTo>
                  <a:cubicBezTo>
                    <a:pt x="24036" y="83911"/>
                    <a:pt x="24687" y="83861"/>
                    <a:pt x="25314" y="83836"/>
                  </a:cubicBezTo>
                  <a:cubicBezTo>
                    <a:pt x="25966" y="83736"/>
                    <a:pt x="26592" y="83661"/>
                    <a:pt x="27244" y="83535"/>
                  </a:cubicBezTo>
                  <a:cubicBezTo>
                    <a:pt x="27570" y="83485"/>
                    <a:pt x="27895" y="83435"/>
                    <a:pt x="28196" y="83385"/>
                  </a:cubicBezTo>
                  <a:lnTo>
                    <a:pt x="29149" y="83159"/>
                  </a:lnTo>
                  <a:cubicBezTo>
                    <a:pt x="31680" y="82583"/>
                    <a:pt x="34086" y="81555"/>
                    <a:pt x="36367" y="80302"/>
                  </a:cubicBezTo>
                  <a:cubicBezTo>
                    <a:pt x="36918" y="79976"/>
                    <a:pt x="37469" y="79625"/>
                    <a:pt x="38021" y="79300"/>
                  </a:cubicBezTo>
                  <a:cubicBezTo>
                    <a:pt x="38572" y="78949"/>
                    <a:pt x="39073" y="78548"/>
                    <a:pt x="39600" y="78172"/>
                  </a:cubicBezTo>
                  <a:lnTo>
                    <a:pt x="40377" y="77570"/>
                  </a:lnTo>
                  <a:cubicBezTo>
                    <a:pt x="40627" y="77370"/>
                    <a:pt x="40853" y="77144"/>
                    <a:pt x="41104" y="76944"/>
                  </a:cubicBezTo>
                  <a:cubicBezTo>
                    <a:pt x="41580" y="76493"/>
                    <a:pt x="42056" y="76067"/>
                    <a:pt x="42532" y="75615"/>
                  </a:cubicBezTo>
                  <a:cubicBezTo>
                    <a:pt x="44312" y="73761"/>
                    <a:pt x="45916" y="71706"/>
                    <a:pt x="47169" y="69425"/>
                  </a:cubicBezTo>
                  <a:cubicBezTo>
                    <a:pt x="47495" y="68873"/>
                    <a:pt x="47770" y="68272"/>
                    <a:pt x="48046" y="67696"/>
                  </a:cubicBezTo>
                  <a:lnTo>
                    <a:pt x="48472" y="66818"/>
                  </a:lnTo>
                  <a:cubicBezTo>
                    <a:pt x="48597" y="66518"/>
                    <a:pt x="48698" y="66217"/>
                    <a:pt x="48823" y="65916"/>
                  </a:cubicBezTo>
                  <a:cubicBezTo>
                    <a:pt x="49048" y="65290"/>
                    <a:pt x="49274" y="64688"/>
                    <a:pt x="49474" y="64061"/>
                  </a:cubicBezTo>
                  <a:cubicBezTo>
                    <a:pt x="49650" y="63435"/>
                    <a:pt x="49800" y="62808"/>
                    <a:pt x="49976" y="62182"/>
                  </a:cubicBezTo>
                  <a:cubicBezTo>
                    <a:pt x="50051" y="61881"/>
                    <a:pt x="50126" y="61555"/>
                    <a:pt x="50176" y="61229"/>
                  </a:cubicBezTo>
                  <a:lnTo>
                    <a:pt x="50352" y="60277"/>
                  </a:lnTo>
                  <a:cubicBezTo>
                    <a:pt x="50427" y="59650"/>
                    <a:pt x="50552" y="58999"/>
                    <a:pt x="50602" y="58347"/>
                  </a:cubicBezTo>
                  <a:cubicBezTo>
                    <a:pt x="50652" y="57721"/>
                    <a:pt x="50677" y="57069"/>
                    <a:pt x="50703" y="56417"/>
                  </a:cubicBezTo>
                  <a:lnTo>
                    <a:pt x="50728" y="55941"/>
                  </a:lnTo>
                  <a:lnTo>
                    <a:pt x="50728" y="55690"/>
                  </a:lnTo>
                  <a:lnTo>
                    <a:pt x="50753" y="55540"/>
                  </a:lnTo>
                  <a:lnTo>
                    <a:pt x="50753" y="54888"/>
                  </a:lnTo>
                  <a:lnTo>
                    <a:pt x="50753" y="52332"/>
                  </a:lnTo>
                  <a:lnTo>
                    <a:pt x="50753" y="51054"/>
                  </a:lnTo>
                  <a:lnTo>
                    <a:pt x="50753" y="50427"/>
                  </a:lnTo>
                  <a:lnTo>
                    <a:pt x="50753" y="50101"/>
                  </a:lnTo>
                  <a:cubicBezTo>
                    <a:pt x="50753" y="50026"/>
                    <a:pt x="50753" y="50001"/>
                    <a:pt x="50753" y="49926"/>
                  </a:cubicBezTo>
                  <a:cubicBezTo>
                    <a:pt x="50778" y="49726"/>
                    <a:pt x="50778" y="49525"/>
                    <a:pt x="50778" y="49325"/>
                  </a:cubicBezTo>
                  <a:lnTo>
                    <a:pt x="50778" y="49149"/>
                  </a:lnTo>
                  <a:lnTo>
                    <a:pt x="50828" y="48999"/>
                  </a:lnTo>
                  <a:lnTo>
                    <a:pt x="50878" y="48698"/>
                  </a:lnTo>
                  <a:cubicBezTo>
                    <a:pt x="50903" y="48297"/>
                    <a:pt x="51028" y="47921"/>
                    <a:pt x="51129" y="47520"/>
                  </a:cubicBezTo>
                  <a:cubicBezTo>
                    <a:pt x="51154" y="47319"/>
                    <a:pt x="51279" y="47144"/>
                    <a:pt x="51329" y="46944"/>
                  </a:cubicBezTo>
                  <a:lnTo>
                    <a:pt x="51429" y="46668"/>
                  </a:lnTo>
                  <a:cubicBezTo>
                    <a:pt x="51454" y="46568"/>
                    <a:pt x="51505" y="46467"/>
                    <a:pt x="51555" y="46392"/>
                  </a:cubicBezTo>
                  <a:cubicBezTo>
                    <a:pt x="51655" y="46192"/>
                    <a:pt x="51730" y="46016"/>
                    <a:pt x="51805" y="45841"/>
                  </a:cubicBezTo>
                  <a:cubicBezTo>
                    <a:pt x="51931" y="45665"/>
                    <a:pt x="52031" y="45490"/>
                    <a:pt x="52131" y="45314"/>
                  </a:cubicBezTo>
                  <a:cubicBezTo>
                    <a:pt x="52181" y="45214"/>
                    <a:pt x="52231" y="45139"/>
                    <a:pt x="52307" y="45039"/>
                  </a:cubicBezTo>
                  <a:lnTo>
                    <a:pt x="52482" y="44813"/>
                  </a:lnTo>
                  <a:cubicBezTo>
                    <a:pt x="52607" y="44663"/>
                    <a:pt x="52708" y="44462"/>
                    <a:pt x="52858" y="44312"/>
                  </a:cubicBezTo>
                  <a:cubicBezTo>
                    <a:pt x="53008" y="44162"/>
                    <a:pt x="53134" y="44011"/>
                    <a:pt x="53284" y="43861"/>
                  </a:cubicBezTo>
                  <a:cubicBezTo>
                    <a:pt x="53409" y="43710"/>
                    <a:pt x="53585" y="43585"/>
                    <a:pt x="53735" y="43435"/>
                  </a:cubicBezTo>
                  <a:cubicBezTo>
                    <a:pt x="54011" y="43134"/>
                    <a:pt x="54387" y="42959"/>
                    <a:pt x="54688" y="42683"/>
                  </a:cubicBezTo>
                  <a:cubicBezTo>
                    <a:pt x="54863" y="42583"/>
                    <a:pt x="55038" y="42482"/>
                    <a:pt x="55214" y="42357"/>
                  </a:cubicBezTo>
                  <a:cubicBezTo>
                    <a:pt x="55289" y="42307"/>
                    <a:pt x="55364" y="42232"/>
                    <a:pt x="55464" y="42207"/>
                  </a:cubicBezTo>
                  <a:lnTo>
                    <a:pt x="55740" y="42081"/>
                  </a:lnTo>
                  <a:cubicBezTo>
                    <a:pt x="56467" y="41680"/>
                    <a:pt x="57269" y="41480"/>
                    <a:pt x="58046" y="41304"/>
                  </a:cubicBezTo>
                  <a:cubicBezTo>
                    <a:pt x="58246" y="41279"/>
                    <a:pt x="58447" y="41254"/>
                    <a:pt x="58647" y="41204"/>
                  </a:cubicBezTo>
                  <a:cubicBezTo>
                    <a:pt x="58748" y="41192"/>
                    <a:pt x="58854" y="41192"/>
                    <a:pt x="58961" y="41192"/>
                  </a:cubicBezTo>
                  <a:cubicBezTo>
                    <a:pt x="59067" y="41192"/>
                    <a:pt x="59174" y="41192"/>
                    <a:pt x="59274" y="41179"/>
                  </a:cubicBezTo>
                  <a:lnTo>
                    <a:pt x="59575" y="41154"/>
                  </a:lnTo>
                  <a:lnTo>
                    <a:pt x="70552" y="41154"/>
                  </a:lnTo>
                  <a:lnTo>
                    <a:pt x="70803" y="41129"/>
                  </a:lnTo>
                  <a:lnTo>
                    <a:pt x="71279" y="41129"/>
                  </a:lnTo>
                  <a:lnTo>
                    <a:pt x="72231" y="41079"/>
                  </a:lnTo>
                  <a:lnTo>
                    <a:pt x="73209" y="41004"/>
                  </a:lnTo>
                  <a:cubicBezTo>
                    <a:pt x="73535" y="40979"/>
                    <a:pt x="73836" y="40928"/>
                    <a:pt x="74161" y="40878"/>
                  </a:cubicBezTo>
                  <a:cubicBezTo>
                    <a:pt x="74813" y="40803"/>
                    <a:pt x="75440" y="40703"/>
                    <a:pt x="76091" y="40578"/>
                  </a:cubicBezTo>
                  <a:cubicBezTo>
                    <a:pt x="76718" y="40427"/>
                    <a:pt x="77344" y="40277"/>
                    <a:pt x="77971" y="40101"/>
                  </a:cubicBezTo>
                  <a:cubicBezTo>
                    <a:pt x="78297" y="40026"/>
                    <a:pt x="78597" y="39951"/>
                    <a:pt x="78923" y="39851"/>
                  </a:cubicBezTo>
                  <a:lnTo>
                    <a:pt x="79826" y="39525"/>
                  </a:lnTo>
                  <a:cubicBezTo>
                    <a:pt x="82307" y="38698"/>
                    <a:pt x="84587" y="37445"/>
                    <a:pt x="86718" y="35966"/>
                  </a:cubicBezTo>
                  <a:cubicBezTo>
                    <a:pt x="87244" y="35590"/>
                    <a:pt x="87770" y="35214"/>
                    <a:pt x="88272" y="34813"/>
                  </a:cubicBezTo>
                  <a:cubicBezTo>
                    <a:pt x="88773" y="34412"/>
                    <a:pt x="89249" y="33961"/>
                    <a:pt x="89725" y="33535"/>
                  </a:cubicBezTo>
                  <a:lnTo>
                    <a:pt x="90427" y="32858"/>
                  </a:lnTo>
                  <a:lnTo>
                    <a:pt x="91104" y="32156"/>
                  </a:lnTo>
                  <a:cubicBezTo>
                    <a:pt x="91530" y="31680"/>
                    <a:pt x="91981" y="31204"/>
                    <a:pt x="92382" y="30703"/>
                  </a:cubicBezTo>
                  <a:cubicBezTo>
                    <a:pt x="93159" y="29675"/>
                    <a:pt x="93961" y="28648"/>
                    <a:pt x="94613" y="27520"/>
                  </a:cubicBezTo>
                  <a:cubicBezTo>
                    <a:pt x="95314" y="26442"/>
                    <a:pt x="95841" y="25239"/>
                    <a:pt x="96392" y="24086"/>
                  </a:cubicBezTo>
                  <a:cubicBezTo>
                    <a:pt x="96668" y="23485"/>
                    <a:pt x="96868" y="22858"/>
                    <a:pt x="97094" y="22257"/>
                  </a:cubicBezTo>
                  <a:lnTo>
                    <a:pt x="97420" y="21329"/>
                  </a:lnTo>
                  <a:cubicBezTo>
                    <a:pt x="97520" y="21029"/>
                    <a:pt x="97595" y="20728"/>
                    <a:pt x="97670" y="20402"/>
                  </a:cubicBezTo>
                  <a:cubicBezTo>
                    <a:pt x="97846" y="19775"/>
                    <a:pt x="98021" y="19149"/>
                    <a:pt x="98146" y="18522"/>
                  </a:cubicBezTo>
                  <a:cubicBezTo>
                    <a:pt x="98272" y="17871"/>
                    <a:pt x="98372" y="17244"/>
                    <a:pt x="98447" y="16592"/>
                  </a:cubicBezTo>
                  <a:cubicBezTo>
                    <a:pt x="98497" y="16267"/>
                    <a:pt x="98547" y="15941"/>
                    <a:pt x="98572" y="15640"/>
                  </a:cubicBezTo>
                  <a:lnTo>
                    <a:pt x="98648" y="14663"/>
                  </a:lnTo>
                  <a:lnTo>
                    <a:pt x="98698" y="13710"/>
                  </a:lnTo>
                  <a:lnTo>
                    <a:pt x="98698" y="13209"/>
                  </a:lnTo>
                  <a:lnTo>
                    <a:pt x="98723" y="12983"/>
                  </a:lnTo>
                  <a:lnTo>
                    <a:pt x="98723" y="12858"/>
                  </a:lnTo>
                  <a:lnTo>
                    <a:pt x="98723" y="12783"/>
                  </a:lnTo>
                  <a:lnTo>
                    <a:pt x="98723" y="10227"/>
                  </a:lnTo>
                  <a:lnTo>
                    <a:pt x="98723" y="1"/>
                  </a:ln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AA93C6-9054-FAD0-5C70-FEC93DAC006A}"/>
                </a:ext>
              </a:extLst>
            </p:cNvPr>
            <p:cNvGrpSpPr/>
            <p:nvPr/>
          </p:nvGrpSpPr>
          <p:grpSpPr>
            <a:xfrm>
              <a:off x="457200" y="1251450"/>
              <a:ext cx="4240197" cy="3493900"/>
              <a:chOff x="457200" y="1251450"/>
              <a:chExt cx="4240197" cy="3493900"/>
            </a:xfrm>
          </p:grpSpPr>
          <p:sp>
            <p:nvSpPr>
              <p:cNvPr id="240" name="Google Shape;240;p22"/>
              <p:cNvSpPr/>
              <p:nvPr/>
            </p:nvSpPr>
            <p:spPr>
              <a:xfrm>
                <a:off x="1375915" y="1693800"/>
                <a:ext cx="2637806" cy="2750116"/>
              </a:xfrm>
              <a:custGeom>
                <a:avLst/>
                <a:gdLst/>
                <a:ahLst/>
                <a:cxnLst/>
                <a:rect l="l" t="t" r="r" b="b"/>
                <a:pathLst>
                  <a:path w="98748" h="100077" extrusionOk="0">
                    <a:moveTo>
                      <a:pt x="95465" y="1"/>
                    </a:moveTo>
                    <a:lnTo>
                      <a:pt x="95465" y="10227"/>
                    </a:lnTo>
                    <a:lnTo>
                      <a:pt x="95465" y="12783"/>
                    </a:lnTo>
                    <a:cubicBezTo>
                      <a:pt x="95440" y="13209"/>
                      <a:pt x="95414" y="13685"/>
                      <a:pt x="95389" y="14136"/>
                    </a:cubicBezTo>
                    <a:lnTo>
                      <a:pt x="95364" y="14813"/>
                    </a:lnTo>
                    <a:cubicBezTo>
                      <a:pt x="95339" y="15039"/>
                      <a:pt x="95289" y="15264"/>
                      <a:pt x="95264" y="15465"/>
                    </a:cubicBezTo>
                    <a:lnTo>
                      <a:pt x="95064" y="16818"/>
                    </a:lnTo>
                    <a:lnTo>
                      <a:pt x="94713" y="18146"/>
                    </a:lnTo>
                    <a:cubicBezTo>
                      <a:pt x="94663" y="18347"/>
                      <a:pt x="94612" y="18572"/>
                      <a:pt x="94562" y="18798"/>
                    </a:cubicBezTo>
                    <a:lnTo>
                      <a:pt x="94312" y="19425"/>
                    </a:lnTo>
                    <a:cubicBezTo>
                      <a:pt x="94161" y="19851"/>
                      <a:pt x="94011" y="20302"/>
                      <a:pt x="93835" y="20703"/>
                    </a:cubicBezTo>
                    <a:cubicBezTo>
                      <a:pt x="93434" y="21530"/>
                      <a:pt x="93084" y="22357"/>
                      <a:pt x="92582" y="23109"/>
                    </a:cubicBezTo>
                    <a:cubicBezTo>
                      <a:pt x="92131" y="23911"/>
                      <a:pt x="91555" y="24613"/>
                      <a:pt x="91028" y="25339"/>
                    </a:cubicBezTo>
                    <a:cubicBezTo>
                      <a:pt x="90728" y="25690"/>
                      <a:pt x="90427" y="26016"/>
                      <a:pt x="90126" y="26342"/>
                    </a:cubicBezTo>
                    <a:lnTo>
                      <a:pt x="89675" y="26843"/>
                    </a:lnTo>
                    <a:lnTo>
                      <a:pt x="89149" y="27319"/>
                    </a:lnTo>
                    <a:cubicBezTo>
                      <a:pt x="88823" y="27620"/>
                      <a:pt x="88497" y="27921"/>
                      <a:pt x="88146" y="28222"/>
                    </a:cubicBezTo>
                    <a:lnTo>
                      <a:pt x="87069" y="29024"/>
                    </a:lnTo>
                    <a:cubicBezTo>
                      <a:pt x="85565" y="30051"/>
                      <a:pt x="83961" y="30953"/>
                      <a:pt x="82256" y="31505"/>
                    </a:cubicBezTo>
                    <a:lnTo>
                      <a:pt x="81605" y="31730"/>
                    </a:lnTo>
                    <a:cubicBezTo>
                      <a:pt x="81379" y="31806"/>
                      <a:pt x="81179" y="31856"/>
                      <a:pt x="80953" y="31906"/>
                    </a:cubicBezTo>
                    <a:lnTo>
                      <a:pt x="79625" y="32257"/>
                    </a:lnTo>
                    <a:lnTo>
                      <a:pt x="78297" y="32457"/>
                    </a:lnTo>
                    <a:cubicBezTo>
                      <a:pt x="78071" y="32482"/>
                      <a:pt x="77845" y="32532"/>
                      <a:pt x="77620" y="32557"/>
                    </a:cubicBezTo>
                    <a:lnTo>
                      <a:pt x="76943" y="32583"/>
                    </a:lnTo>
                    <a:cubicBezTo>
                      <a:pt x="76492" y="32608"/>
                      <a:pt x="76041" y="32633"/>
                      <a:pt x="75590" y="32658"/>
                    </a:cubicBezTo>
                    <a:lnTo>
                      <a:pt x="66642" y="32658"/>
                    </a:lnTo>
                    <a:cubicBezTo>
                      <a:pt x="66216" y="32658"/>
                      <a:pt x="65784" y="32651"/>
                      <a:pt x="65361" y="32651"/>
                    </a:cubicBezTo>
                    <a:cubicBezTo>
                      <a:pt x="64938" y="32651"/>
                      <a:pt x="64525" y="32658"/>
                      <a:pt x="64136" y="32683"/>
                    </a:cubicBezTo>
                    <a:cubicBezTo>
                      <a:pt x="63735" y="32708"/>
                      <a:pt x="63334" y="32708"/>
                      <a:pt x="62933" y="32758"/>
                    </a:cubicBezTo>
                    <a:lnTo>
                      <a:pt x="61755" y="32958"/>
                    </a:lnTo>
                    <a:cubicBezTo>
                      <a:pt x="60201" y="33259"/>
                      <a:pt x="58647" y="33710"/>
                      <a:pt x="57244" y="34437"/>
                    </a:cubicBezTo>
                    <a:lnTo>
                      <a:pt x="56692" y="34713"/>
                    </a:lnTo>
                    <a:cubicBezTo>
                      <a:pt x="56517" y="34788"/>
                      <a:pt x="56367" y="34913"/>
                      <a:pt x="56191" y="35014"/>
                    </a:cubicBezTo>
                    <a:lnTo>
                      <a:pt x="55164" y="35615"/>
                    </a:lnTo>
                    <a:cubicBezTo>
                      <a:pt x="54537" y="36116"/>
                      <a:pt x="53860" y="36542"/>
                      <a:pt x="53284" y="37119"/>
                    </a:cubicBezTo>
                    <a:cubicBezTo>
                      <a:pt x="53008" y="37395"/>
                      <a:pt x="52682" y="37645"/>
                      <a:pt x="52407" y="37946"/>
                    </a:cubicBezTo>
                    <a:lnTo>
                      <a:pt x="51605" y="38823"/>
                    </a:lnTo>
                    <a:cubicBezTo>
                      <a:pt x="51329" y="39124"/>
                      <a:pt x="51129" y="39450"/>
                      <a:pt x="50878" y="39776"/>
                    </a:cubicBezTo>
                    <a:lnTo>
                      <a:pt x="50527" y="40252"/>
                    </a:lnTo>
                    <a:cubicBezTo>
                      <a:pt x="50402" y="40402"/>
                      <a:pt x="50301" y="40578"/>
                      <a:pt x="50201" y="40753"/>
                    </a:cubicBezTo>
                    <a:lnTo>
                      <a:pt x="49575" y="41781"/>
                    </a:lnTo>
                    <a:lnTo>
                      <a:pt x="49048" y="42858"/>
                    </a:lnTo>
                    <a:cubicBezTo>
                      <a:pt x="48973" y="43034"/>
                      <a:pt x="48873" y="43209"/>
                      <a:pt x="48798" y="43385"/>
                    </a:cubicBezTo>
                    <a:lnTo>
                      <a:pt x="48597" y="43961"/>
                    </a:lnTo>
                    <a:cubicBezTo>
                      <a:pt x="48472" y="44337"/>
                      <a:pt x="48321" y="44688"/>
                      <a:pt x="48221" y="45089"/>
                    </a:cubicBezTo>
                    <a:cubicBezTo>
                      <a:pt x="48021" y="45866"/>
                      <a:pt x="47795" y="46618"/>
                      <a:pt x="47695" y="47420"/>
                    </a:cubicBezTo>
                    <a:lnTo>
                      <a:pt x="47620" y="48021"/>
                    </a:lnTo>
                    <a:lnTo>
                      <a:pt x="47570" y="48297"/>
                    </a:lnTo>
                    <a:lnTo>
                      <a:pt x="47545" y="48598"/>
                    </a:lnTo>
                    <a:lnTo>
                      <a:pt x="47494" y="49801"/>
                    </a:lnTo>
                    <a:cubicBezTo>
                      <a:pt x="47469" y="51480"/>
                      <a:pt x="47494" y="53209"/>
                      <a:pt x="47469" y="54888"/>
                    </a:cubicBezTo>
                    <a:cubicBezTo>
                      <a:pt x="47494" y="55716"/>
                      <a:pt x="47419" y="56668"/>
                      <a:pt x="47369" y="57570"/>
                    </a:cubicBezTo>
                    <a:cubicBezTo>
                      <a:pt x="47344" y="58021"/>
                      <a:pt x="47244" y="58447"/>
                      <a:pt x="47194" y="58898"/>
                    </a:cubicBezTo>
                    <a:lnTo>
                      <a:pt x="47093" y="59575"/>
                    </a:lnTo>
                    <a:cubicBezTo>
                      <a:pt x="47043" y="59801"/>
                      <a:pt x="46993" y="60026"/>
                      <a:pt x="46918" y="60227"/>
                    </a:cubicBezTo>
                    <a:lnTo>
                      <a:pt x="46592" y="61555"/>
                    </a:lnTo>
                    <a:lnTo>
                      <a:pt x="46116" y="62833"/>
                    </a:lnTo>
                    <a:cubicBezTo>
                      <a:pt x="46041" y="63034"/>
                      <a:pt x="45966" y="63259"/>
                      <a:pt x="45890" y="63460"/>
                    </a:cubicBezTo>
                    <a:lnTo>
                      <a:pt x="45590" y="64086"/>
                    </a:lnTo>
                    <a:cubicBezTo>
                      <a:pt x="45389" y="64487"/>
                      <a:pt x="45214" y="64914"/>
                      <a:pt x="44988" y="65290"/>
                    </a:cubicBezTo>
                    <a:cubicBezTo>
                      <a:pt x="44086" y="66868"/>
                      <a:pt x="42983" y="68322"/>
                      <a:pt x="41730" y="69625"/>
                    </a:cubicBezTo>
                    <a:cubicBezTo>
                      <a:pt x="41404" y="69951"/>
                      <a:pt x="41053" y="70227"/>
                      <a:pt x="40727" y="70553"/>
                    </a:cubicBezTo>
                    <a:cubicBezTo>
                      <a:pt x="40552" y="70703"/>
                      <a:pt x="40402" y="70853"/>
                      <a:pt x="40226" y="71004"/>
                    </a:cubicBezTo>
                    <a:lnTo>
                      <a:pt x="39675" y="71405"/>
                    </a:lnTo>
                    <a:cubicBezTo>
                      <a:pt x="39299" y="71655"/>
                      <a:pt x="38973" y="71956"/>
                      <a:pt x="38572" y="72207"/>
                    </a:cubicBezTo>
                    <a:lnTo>
                      <a:pt x="37419" y="72909"/>
                    </a:lnTo>
                    <a:cubicBezTo>
                      <a:pt x="35815" y="73761"/>
                      <a:pt x="34161" y="74513"/>
                      <a:pt x="32382" y="74889"/>
                    </a:cubicBezTo>
                    <a:lnTo>
                      <a:pt x="31705" y="75064"/>
                    </a:lnTo>
                    <a:cubicBezTo>
                      <a:pt x="31504" y="75089"/>
                      <a:pt x="31279" y="75139"/>
                      <a:pt x="31053" y="75164"/>
                    </a:cubicBezTo>
                    <a:lnTo>
                      <a:pt x="29700" y="75365"/>
                    </a:lnTo>
                    <a:lnTo>
                      <a:pt x="28346" y="75440"/>
                    </a:lnTo>
                    <a:lnTo>
                      <a:pt x="27670" y="75465"/>
                    </a:lnTo>
                    <a:lnTo>
                      <a:pt x="17444" y="75465"/>
                    </a:lnTo>
                    <a:lnTo>
                      <a:pt x="16843" y="75490"/>
                    </a:lnTo>
                    <a:lnTo>
                      <a:pt x="15640" y="75565"/>
                    </a:lnTo>
                    <a:lnTo>
                      <a:pt x="14462" y="75741"/>
                    </a:lnTo>
                    <a:cubicBezTo>
                      <a:pt x="14261" y="75766"/>
                      <a:pt x="14086" y="75791"/>
                      <a:pt x="13885" y="75841"/>
                    </a:cubicBezTo>
                    <a:lnTo>
                      <a:pt x="13309" y="75991"/>
                    </a:lnTo>
                    <a:cubicBezTo>
                      <a:pt x="12908" y="76092"/>
                      <a:pt x="12532" y="76167"/>
                      <a:pt x="12156" y="76292"/>
                    </a:cubicBezTo>
                    <a:cubicBezTo>
                      <a:pt x="11404" y="76568"/>
                      <a:pt x="10627" y="76818"/>
                      <a:pt x="9925" y="77194"/>
                    </a:cubicBezTo>
                    <a:lnTo>
                      <a:pt x="9399" y="77445"/>
                    </a:lnTo>
                    <a:lnTo>
                      <a:pt x="9123" y="77570"/>
                    </a:lnTo>
                    <a:lnTo>
                      <a:pt x="8873" y="77746"/>
                    </a:lnTo>
                    <a:lnTo>
                      <a:pt x="7845" y="78347"/>
                    </a:lnTo>
                    <a:cubicBezTo>
                      <a:pt x="7494" y="78573"/>
                      <a:pt x="7193" y="78823"/>
                      <a:pt x="6868" y="79074"/>
                    </a:cubicBezTo>
                    <a:lnTo>
                      <a:pt x="6391" y="79425"/>
                    </a:lnTo>
                    <a:cubicBezTo>
                      <a:pt x="6241" y="79550"/>
                      <a:pt x="6091" y="79676"/>
                      <a:pt x="5940" y="79826"/>
                    </a:cubicBezTo>
                    <a:cubicBezTo>
                      <a:pt x="5665" y="80102"/>
                      <a:pt x="5364" y="80352"/>
                      <a:pt x="5063" y="80628"/>
                    </a:cubicBezTo>
                    <a:lnTo>
                      <a:pt x="4261" y="81505"/>
                    </a:lnTo>
                    <a:cubicBezTo>
                      <a:pt x="3234" y="82733"/>
                      <a:pt x="2306" y="84062"/>
                      <a:pt x="1680" y="85515"/>
                    </a:cubicBezTo>
                    <a:lnTo>
                      <a:pt x="1404" y="86067"/>
                    </a:lnTo>
                    <a:cubicBezTo>
                      <a:pt x="1329" y="86242"/>
                      <a:pt x="1279" y="86442"/>
                      <a:pt x="1203" y="86618"/>
                    </a:cubicBezTo>
                    <a:lnTo>
                      <a:pt x="777" y="87746"/>
                    </a:lnTo>
                    <a:lnTo>
                      <a:pt x="502" y="88899"/>
                    </a:lnTo>
                    <a:cubicBezTo>
                      <a:pt x="452" y="89099"/>
                      <a:pt x="376" y="89275"/>
                      <a:pt x="351" y="89475"/>
                    </a:cubicBezTo>
                    <a:lnTo>
                      <a:pt x="251" y="90077"/>
                    </a:lnTo>
                    <a:cubicBezTo>
                      <a:pt x="201" y="90478"/>
                      <a:pt x="126" y="90854"/>
                      <a:pt x="101" y="91255"/>
                    </a:cubicBezTo>
                    <a:lnTo>
                      <a:pt x="25" y="92458"/>
                    </a:lnTo>
                    <a:cubicBezTo>
                      <a:pt x="0" y="92834"/>
                      <a:pt x="0" y="93285"/>
                      <a:pt x="0" y="93711"/>
                    </a:cubicBezTo>
                    <a:lnTo>
                      <a:pt x="0" y="94989"/>
                    </a:lnTo>
                    <a:lnTo>
                      <a:pt x="0" y="100077"/>
                    </a:lnTo>
                    <a:lnTo>
                      <a:pt x="3284" y="100077"/>
                    </a:lnTo>
                    <a:lnTo>
                      <a:pt x="3284" y="94989"/>
                    </a:lnTo>
                    <a:lnTo>
                      <a:pt x="3284" y="93711"/>
                    </a:lnTo>
                    <a:lnTo>
                      <a:pt x="3284" y="93059"/>
                    </a:lnTo>
                    <a:lnTo>
                      <a:pt x="3284" y="92909"/>
                    </a:lnTo>
                    <a:lnTo>
                      <a:pt x="3309" y="92783"/>
                    </a:lnTo>
                    <a:lnTo>
                      <a:pt x="3309" y="92533"/>
                    </a:lnTo>
                    <a:lnTo>
                      <a:pt x="3359" y="91555"/>
                    </a:lnTo>
                    <a:cubicBezTo>
                      <a:pt x="3384" y="91229"/>
                      <a:pt x="3459" y="90929"/>
                      <a:pt x="3509" y="90603"/>
                    </a:cubicBezTo>
                    <a:lnTo>
                      <a:pt x="3559" y="90127"/>
                    </a:lnTo>
                    <a:cubicBezTo>
                      <a:pt x="3584" y="89951"/>
                      <a:pt x="3660" y="89801"/>
                      <a:pt x="3685" y="89651"/>
                    </a:cubicBezTo>
                    <a:lnTo>
                      <a:pt x="3935" y="88698"/>
                    </a:lnTo>
                    <a:lnTo>
                      <a:pt x="4261" y="87796"/>
                    </a:lnTo>
                    <a:cubicBezTo>
                      <a:pt x="4311" y="87646"/>
                      <a:pt x="4361" y="87495"/>
                      <a:pt x="4437" y="87345"/>
                    </a:cubicBezTo>
                    <a:lnTo>
                      <a:pt x="4637" y="86919"/>
                    </a:lnTo>
                    <a:cubicBezTo>
                      <a:pt x="5163" y="85716"/>
                      <a:pt x="5915" y="84663"/>
                      <a:pt x="6742" y="83661"/>
                    </a:cubicBezTo>
                    <a:lnTo>
                      <a:pt x="7394" y="82934"/>
                    </a:lnTo>
                    <a:cubicBezTo>
                      <a:pt x="7619" y="82708"/>
                      <a:pt x="7870" y="82508"/>
                      <a:pt x="8121" y="82282"/>
                    </a:cubicBezTo>
                    <a:cubicBezTo>
                      <a:pt x="8246" y="82182"/>
                      <a:pt x="8346" y="82057"/>
                      <a:pt x="8472" y="81956"/>
                    </a:cubicBezTo>
                    <a:lnTo>
                      <a:pt x="8873" y="81681"/>
                    </a:lnTo>
                    <a:cubicBezTo>
                      <a:pt x="9123" y="81480"/>
                      <a:pt x="9374" y="81255"/>
                      <a:pt x="9650" y="81104"/>
                    </a:cubicBezTo>
                    <a:lnTo>
                      <a:pt x="10477" y="80603"/>
                    </a:lnTo>
                    <a:lnTo>
                      <a:pt x="10677" y="80452"/>
                    </a:lnTo>
                    <a:lnTo>
                      <a:pt x="10903" y="80352"/>
                    </a:lnTo>
                    <a:lnTo>
                      <a:pt x="11354" y="80152"/>
                    </a:lnTo>
                    <a:cubicBezTo>
                      <a:pt x="11905" y="79826"/>
                      <a:pt x="12532" y="79650"/>
                      <a:pt x="13133" y="79425"/>
                    </a:cubicBezTo>
                    <a:cubicBezTo>
                      <a:pt x="13459" y="79325"/>
                      <a:pt x="13760" y="79275"/>
                      <a:pt x="14086" y="79174"/>
                    </a:cubicBezTo>
                    <a:lnTo>
                      <a:pt x="14537" y="79049"/>
                    </a:lnTo>
                    <a:cubicBezTo>
                      <a:pt x="14712" y="79024"/>
                      <a:pt x="14863" y="78999"/>
                      <a:pt x="15013" y="78974"/>
                    </a:cubicBezTo>
                    <a:lnTo>
                      <a:pt x="15990" y="78823"/>
                    </a:lnTo>
                    <a:lnTo>
                      <a:pt x="16968" y="78773"/>
                    </a:lnTo>
                    <a:lnTo>
                      <a:pt x="17444" y="78748"/>
                    </a:lnTo>
                    <a:lnTo>
                      <a:pt x="27670" y="78748"/>
                    </a:lnTo>
                    <a:lnTo>
                      <a:pt x="28447" y="78723"/>
                    </a:lnTo>
                    <a:lnTo>
                      <a:pt x="30026" y="78623"/>
                    </a:lnTo>
                    <a:lnTo>
                      <a:pt x="31605" y="78397"/>
                    </a:lnTo>
                    <a:cubicBezTo>
                      <a:pt x="31855" y="78347"/>
                      <a:pt x="32131" y="78322"/>
                      <a:pt x="32382" y="78272"/>
                    </a:cubicBezTo>
                    <a:lnTo>
                      <a:pt x="33158" y="78072"/>
                    </a:lnTo>
                    <a:cubicBezTo>
                      <a:pt x="35214" y="77620"/>
                      <a:pt x="37169" y="76768"/>
                      <a:pt x="39023" y="75766"/>
                    </a:cubicBezTo>
                    <a:lnTo>
                      <a:pt x="40377" y="74939"/>
                    </a:lnTo>
                    <a:cubicBezTo>
                      <a:pt x="40828" y="74663"/>
                      <a:pt x="41229" y="74312"/>
                      <a:pt x="41680" y="74011"/>
                    </a:cubicBezTo>
                    <a:lnTo>
                      <a:pt x="42306" y="73535"/>
                    </a:lnTo>
                    <a:cubicBezTo>
                      <a:pt x="42507" y="73360"/>
                      <a:pt x="42682" y="73184"/>
                      <a:pt x="42883" y="73009"/>
                    </a:cubicBezTo>
                    <a:cubicBezTo>
                      <a:pt x="43284" y="72658"/>
                      <a:pt x="43685" y="72307"/>
                      <a:pt x="44061" y="71931"/>
                    </a:cubicBezTo>
                    <a:cubicBezTo>
                      <a:pt x="45514" y="70427"/>
                      <a:pt x="46818" y="68723"/>
                      <a:pt x="47845" y="66894"/>
                    </a:cubicBezTo>
                    <a:cubicBezTo>
                      <a:pt x="48121" y="66442"/>
                      <a:pt x="48321" y="65941"/>
                      <a:pt x="48547" y="65465"/>
                    </a:cubicBezTo>
                    <a:lnTo>
                      <a:pt x="48898" y="64763"/>
                    </a:lnTo>
                    <a:cubicBezTo>
                      <a:pt x="48998" y="64513"/>
                      <a:pt x="49098" y="64262"/>
                      <a:pt x="49174" y="64011"/>
                    </a:cubicBezTo>
                    <a:lnTo>
                      <a:pt x="49725" y="62533"/>
                    </a:lnTo>
                    <a:lnTo>
                      <a:pt x="50126" y="60979"/>
                    </a:lnTo>
                    <a:cubicBezTo>
                      <a:pt x="50176" y="60728"/>
                      <a:pt x="50251" y="60477"/>
                      <a:pt x="50301" y="60227"/>
                    </a:cubicBezTo>
                    <a:lnTo>
                      <a:pt x="50427" y="59425"/>
                    </a:lnTo>
                    <a:cubicBezTo>
                      <a:pt x="50502" y="58924"/>
                      <a:pt x="50602" y="58397"/>
                      <a:pt x="50652" y="57871"/>
                    </a:cubicBezTo>
                    <a:lnTo>
                      <a:pt x="50727" y="56292"/>
                    </a:lnTo>
                    <a:lnTo>
                      <a:pt x="50753" y="55891"/>
                    </a:lnTo>
                    <a:lnTo>
                      <a:pt x="50753" y="55690"/>
                    </a:lnTo>
                    <a:lnTo>
                      <a:pt x="50753" y="55540"/>
                    </a:lnTo>
                    <a:lnTo>
                      <a:pt x="50753" y="54888"/>
                    </a:lnTo>
                    <a:lnTo>
                      <a:pt x="50753" y="52332"/>
                    </a:lnTo>
                    <a:lnTo>
                      <a:pt x="50753" y="51054"/>
                    </a:lnTo>
                    <a:lnTo>
                      <a:pt x="50753" y="50427"/>
                    </a:lnTo>
                    <a:lnTo>
                      <a:pt x="50753" y="50101"/>
                    </a:lnTo>
                    <a:lnTo>
                      <a:pt x="50778" y="49851"/>
                    </a:lnTo>
                    <a:lnTo>
                      <a:pt x="50828" y="48873"/>
                    </a:lnTo>
                    <a:lnTo>
                      <a:pt x="50828" y="48648"/>
                    </a:lnTo>
                    <a:lnTo>
                      <a:pt x="50878" y="48397"/>
                    </a:lnTo>
                    <a:lnTo>
                      <a:pt x="50953" y="47921"/>
                    </a:lnTo>
                    <a:cubicBezTo>
                      <a:pt x="51003" y="47269"/>
                      <a:pt x="51204" y="46643"/>
                      <a:pt x="51354" y="46016"/>
                    </a:cubicBezTo>
                    <a:cubicBezTo>
                      <a:pt x="51429" y="45715"/>
                      <a:pt x="51580" y="45415"/>
                      <a:pt x="51680" y="45114"/>
                    </a:cubicBezTo>
                    <a:lnTo>
                      <a:pt x="51830" y="44663"/>
                    </a:lnTo>
                    <a:cubicBezTo>
                      <a:pt x="51880" y="44512"/>
                      <a:pt x="51981" y="44362"/>
                      <a:pt x="52056" y="44212"/>
                    </a:cubicBezTo>
                    <a:lnTo>
                      <a:pt x="52457" y="43334"/>
                    </a:lnTo>
                    <a:lnTo>
                      <a:pt x="52958" y="42507"/>
                    </a:lnTo>
                    <a:cubicBezTo>
                      <a:pt x="53058" y="42382"/>
                      <a:pt x="53134" y="42232"/>
                      <a:pt x="53234" y="42106"/>
                    </a:cubicBezTo>
                    <a:lnTo>
                      <a:pt x="53509" y="41705"/>
                    </a:lnTo>
                    <a:cubicBezTo>
                      <a:pt x="53735" y="41455"/>
                      <a:pt x="53885" y="41179"/>
                      <a:pt x="54111" y="40954"/>
                    </a:cubicBezTo>
                    <a:lnTo>
                      <a:pt x="54763" y="40227"/>
                    </a:lnTo>
                    <a:cubicBezTo>
                      <a:pt x="54988" y="39976"/>
                      <a:pt x="55239" y="39776"/>
                      <a:pt x="55489" y="39550"/>
                    </a:cubicBezTo>
                    <a:cubicBezTo>
                      <a:pt x="55941" y="39099"/>
                      <a:pt x="56492" y="38748"/>
                      <a:pt x="56993" y="38347"/>
                    </a:cubicBezTo>
                    <a:lnTo>
                      <a:pt x="57820" y="37846"/>
                    </a:lnTo>
                    <a:cubicBezTo>
                      <a:pt x="57971" y="37771"/>
                      <a:pt x="58096" y="37670"/>
                      <a:pt x="58246" y="37595"/>
                    </a:cubicBezTo>
                    <a:lnTo>
                      <a:pt x="58672" y="37395"/>
                    </a:lnTo>
                    <a:cubicBezTo>
                      <a:pt x="59825" y="36793"/>
                      <a:pt x="61078" y="36442"/>
                      <a:pt x="62357" y="36167"/>
                    </a:cubicBezTo>
                    <a:lnTo>
                      <a:pt x="63309" y="36016"/>
                    </a:lnTo>
                    <a:cubicBezTo>
                      <a:pt x="63635" y="35991"/>
                      <a:pt x="63961" y="35991"/>
                      <a:pt x="64286" y="35966"/>
                    </a:cubicBezTo>
                    <a:cubicBezTo>
                      <a:pt x="64562" y="35941"/>
                      <a:pt x="64944" y="35935"/>
                      <a:pt x="65361" y="35935"/>
                    </a:cubicBezTo>
                    <a:cubicBezTo>
                      <a:pt x="65778" y="35935"/>
                      <a:pt x="66229" y="35941"/>
                      <a:pt x="66642" y="35941"/>
                    </a:cubicBezTo>
                    <a:lnTo>
                      <a:pt x="75590" y="35941"/>
                    </a:lnTo>
                    <a:cubicBezTo>
                      <a:pt x="76066" y="35916"/>
                      <a:pt x="76617" y="35891"/>
                      <a:pt x="77144" y="35866"/>
                    </a:cubicBezTo>
                    <a:lnTo>
                      <a:pt x="77946" y="35816"/>
                    </a:lnTo>
                    <a:cubicBezTo>
                      <a:pt x="78196" y="35791"/>
                      <a:pt x="78447" y="35740"/>
                      <a:pt x="78723" y="35715"/>
                    </a:cubicBezTo>
                    <a:lnTo>
                      <a:pt x="80277" y="35465"/>
                    </a:lnTo>
                    <a:cubicBezTo>
                      <a:pt x="80803" y="35339"/>
                      <a:pt x="81304" y="35214"/>
                      <a:pt x="81830" y="35089"/>
                    </a:cubicBezTo>
                    <a:cubicBezTo>
                      <a:pt x="82081" y="35014"/>
                      <a:pt x="82332" y="34938"/>
                      <a:pt x="82582" y="34863"/>
                    </a:cubicBezTo>
                    <a:lnTo>
                      <a:pt x="83334" y="34613"/>
                    </a:lnTo>
                    <a:cubicBezTo>
                      <a:pt x="85339" y="33936"/>
                      <a:pt x="87219" y="32908"/>
                      <a:pt x="88948" y="31705"/>
                    </a:cubicBezTo>
                    <a:lnTo>
                      <a:pt x="90226" y="30753"/>
                    </a:lnTo>
                    <a:cubicBezTo>
                      <a:pt x="90627" y="30427"/>
                      <a:pt x="91003" y="30051"/>
                      <a:pt x="91404" y="29700"/>
                    </a:cubicBezTo>
                    <a:lnTo>
                      <a:pt x="91981" y="29174"/>
                    </a:lnTo>
                    <a:lnTo>
                      <a:pt x="92507" y="28598"/>
                    </a:lnTo>
                    <a:cubicBezTo>
                      <a:pt x="92883" y="28197"/>
                      <a:pt x="93234" y="27821"/>
                      <a:pt x="93560" y="27395"/>
                    </a:cubicBezTo>
                    <a:cubicBezTo>
                      <a:pt x="94211" y="26567"/>
                      <a:pt x="94863" y="25740"/>
                      <a:pt x="95389" y="24813"/>
                    </a:cubicBezTo>
                    <a:cubicBezTo>
                      <a:pt x="95966" y="23936"/>
                      <a:pt x="96392" y="22958"/>
                      <a:pt x="96843" y="22006"/>
                    </a:cubicBezTo>
                    <a:cubicBezTo>
                      <a:pt x="97069" y="21530"/>
                      <a:pt x="97219" y="21029"/>
                      <a:pt x="97419" y="20527"/>
                    </a:cubicBezTo>
                    <a:lnTo>
                      <a:pt x="97670" y="19775"/>
                    </a:lnTo>
                    <a:cubicBezTo>
                      <a:pt x="97770" y="19525"/>
                      <a:pt x="97820" y="19274"/>
                      <a:pt x="97896" y="19024"/>
                    </a:cubicBezTo>
                    <a:cubicBezTo>
                      <a:pt x="98021" y="18497"/>
                      <a:pt x="98146" y="17996"/>
                      <a:pt x="98272" y="17470"/>
                    </a:cubicBezTo>
                    <a:lnTo>
                      <a:pt x="98522" y="15916"/>
                    </a:lnTo>
                    <a:cubicBezTo>
                      <a:pt x="98547" y="15640"/>
                      <a:pt x="98597" y="15389"/>
                      <a:pt x="98622" y="15114"/>
                    </a:cubicBezTo>
                    <a:lnTo>
                      <a:pt x="98673" y="14337"/>
                    </a:lnTo>
                    <a:cubicBezTo>
                      <a:pt x="98698" y="13811"/>
                      <a:pt x="98723" y="13259"/>
                      <a:pt x="98748" y="12783"/>
                    </a:cubicBezTo>
                    <a:lnTo>
                      <a:pt x="98748" y="10227"/>
                    </a:lnTo>
                    <a:lnTo>
                      <a:pt x="987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191108" y="1251450"/>
                <a:ext cx="1506289" cy="860921"/>
              </a:xfrm>
              <a:custGeom>
                <a:avLst/>
                <a:gdLst/>
                <a:ahLst/>
                <a:cxnLst/>
                <a:rect l="l" t="t" r="r" b="b"/>
                <a:pathLst>
                  <a:path w="54814" h="31329" extrusionOk="0">
                    <a:moveTo>
                      <a:pt x="54813" y="17444"/>
                    </a:moveTo>
                    <a:cubicBezTo>
                      <a:pt x="54813" y="13960"/>
                      <a:pt x="51981" y="11128"/>
                      <a:pt x="48497" y="11128"/>
                    </a:cubicBezTo>
                    <a:cubicBezTo>
                      <a:pt x="48297" y="11128"/>
                      <a:pt x="48096" y="11128"/>
                      <a:pt x="47896" y="11153"/>
                    </a:cubicBezTo>
                    <a:cubicBezTo>
                      <a:pt x="47319" y="7845"/>
                      <a:pt x="44412" y="5313"/>
                      <a:pt x="40928" y="5313"/>
                    </a:cubicBezTo>
                    <a:cubicBezTo>
                      <a:pt x="39700" y="5313"/>
                      <a:pt x="38522" y="5639"/>
                      <a:pt x="37520" y="6191"/>
                    </a:cubicBezTo>
                    <a:cubicBezTo>
                      <a:pt x="36141" y="2582"/>
                      <a:pt x="32633" y="0"/>
                      <a:pt x="28547" y="0"/>
                    </a:cubicBezTo>
                    <a:cubicBezTo>
                      <a:pt x="24963" y="0"/>
                      <a:pt x="21856" y="1955"/>
                      <a:pt x="20202" y="4862"/>
                    </a:cubicBezTo>
                    <a:cubicBezTo>
                      <a:pt x="18948" y="3885"/>
                      <a:pt x="17369" y="3283"/>
                      <a:pt x="15665" y="3283"/>
                    </a:cubicBezTo>
                    <a:cubicBezTo>
                      <a:pt x="11956" y="3283"/>
                      <a:pt x="8873" y="6040"/>
                      <a:pt x="8397" y="9624"/>
                    </a:cubicBezTo>
                    <a:cubicBezTo>
                      <a:pt x="8196" y="9624"/>
                      <a:pt x="7971" y="9599"/>
                      <a:pt x="7770" y="9599"/>
                    </a:cubicBezTo>
                    <a:cubicBezTo>
                      <a:pt x="3485" y="9599"/>
                      <a:pt x="1" y="13083"/>
                      <a:pt x="1" y="17369"/>
                    </a:cubicBezTo>
                    <a:cubicBezTo>
                      <a:pt x="1" y="21654"/>
                      <a:pt x="3485" y="25138"/>
                      <a:pt x="7770" y="25138"/>
                    </a:cubicBezTo>
                    <a:cubicBezTo>
                      <a:pt x="8623" y="25138"/>
                      <a:pt x="9450" y="25013"/>
                      <a:pt x="10227" y="24737"/>
                    </a:cubicBezTo>
                    <a:cubicBezTo>
                      <a:pt x="11154" y="27394"/>
                      <a:pt x="13685" y="29324"/>
                      <a:pt x="16668" y="29324"/>
                    </a:cubicBezTo>
                    <a:cubicBezTo>
                      <a:pt x="18823" y="29324"/>
                      <a:pt x="20753" y="28321"/>
                      <a:pt x="22006" y="26742"/>
                    </a:cubicBezTo>
                    <a:cubicBezTo>
                      <a:pt x="23109" y="27419"/>
                      <a:pt x="24387" y="27795"/>
                      <a:pt x="25765" y="27795"/>
                    </a:cubicBezTo>
                    <a:cubicBezTo>
                      <a:pt x="27370" y="27795"/>
                      <a:pt x="28823" y="27293"/>
                      <a:pt x="30026" y="26416"/>
                    </a:cubicBezTo>
                    <a:cubicBezTo>
                      <a:pt x="31831" y="29374"/>
                      <a:pt x="35064" y="31329"/>
                      <a:pt x="38773" y="31329"/>
                    </a:cubicBezTo>
                    <a:cubicBezTo>
                      <a:pt x="43510" y="31329"/>
                      <a:pt x="47495" y="28120"/>
                      <a:pt x="48673" y="23760"/>
                    </a:cubicBezTo>
                    <a:cubicBezTo>
                      <a:pt x="52081" y="23659"/>
                      <a:pt x="54813" y="20877"/>
                      <a:pt x="54813" y="174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457200" y="3936751"/>
                <a:ext cx="1415357" cy="808599"/>
              </a:xfrm>
              <a:custGeom>
                <a:avLst/>
                <a:gdLst/>
                <a:ahLst/>
                <a:cxnLst/>
                <a:rect l="l" t="t" r="r" b="b"/>
                <a:pathLst>
                  <a:path w="51505" h="29425" extrusionOk="0">
                    <a:moveTo>
                      <a:pt x="51505" y="16367"/>
                    </a:moveTo>
                    <a:cubicBezTo>
                      <a:pt x="51505" y="13083"/>
                      <a:pt x="48848" y="10427"/>
                      <a:pt x="45565" y="10427"/>
                    </a:cubicBezTo>
                    <a:cubicBezTo>
                      <a:pt x="45364" y="10427"/>
                      <a:pt x="45189" y="10452"/>
                      <a:pt x="44988" y="10452"/>
                    </a:cubicBezTo>
                    <a:cubicBezTo>
                      <a:pt x="44437" y="7344"/>
                      <a:pt x="41730" y="4988"/>
                      <a:pt x="38447" y="4988"/>
                    </a:cubicBezTo>
                    <a:cubicBezTo>
                      <a:pt x="37294" y="4988"/>
                      <a:pt x="36191" y="5289"/>
                      <a:pt x="35239" y="5790"/>
                    </a:cubicBezTo>
                    <a:cubicBezTo>
                      <a:pt x="33961" y="2407"/>
                      <a:pt x="30677" y="1"/>
                      <a:pt x="26818" y="1"/>
                    </a:cubicBezTo>
                    <a:cubicBezTo>
                      <a:pt x="23459" y="1"/>
                      <a:pt x="20527" y="1830"/>
                      <a:pt x="18973" y="4562"/>
                    </a:cubicBezTo>
                    <a:cubicBezTo>
                      <a:pt x="17820" y="3635"/>
                      <a:pt x="16341" y="3083"/>
                      <a:pt x="14712" y="3083"/>
                    </a:cubicBezTo>
                    <a:cubicBezTo>
                      <a:pt x="11229" y="3083"/>
                      <a:pt x="8346" y="5665"/>
                      <a:pt x="7895" y="9048"/>
                    </a:cubicBezTo>
                    <a:cubicBezTo>
                      <a:pt x="7720" y="9023"/>
                      <a:pt x="7519" y="9023"/>
                      <a:pt x="7319" y="9023"/>
                    </a:cubicBezTo>
                    <a:cubicBezTo>
                      <a:pt x="3284" y="9023"/>
                      <a:pt x="0" y="12281"/>
                      <a:pt x="0" y="16316"/>
                    </a:cubicBezTo>
                    <a:cubicBezTo>
                      <a:pt x="0" y="20326"/>
                      <a:pt x="3284" y="23610"/>
                      <a:pt x="7319" y="23610"/>
                    </a:cubicBezTo>
                    <a:cubicBezTo>
                      <a:pt x="8121" y="23610"/>
                      <a:pt x="8898" y="23459"/>
                      <a:pt x="9625" y="23234"/>
                    </a:cubicBezTo>
                    <a:cubicBezTo>
                      <a:pt x="10502" y="25715"/>
                      <a:pt x="12883" y="27520"/>
                      <a:pt x="15665" y="27520"/>
                    </a:cubicBezTo>
                    <a:cubicBezTo>
                      <a:pt x="17695" y="27520"/>
                      <a:pt x="19499" y="26567"/>
                      <a:pt x="20677" y="25113"/>
                    </a:cubicBezTo>
                    <a:cubicBezTo>
                      <a:pt x="21705" y="25740"/>
                      <a:pt x="22908" y="26091"/>
                      <a:pt x="24211" y="26091"/>
                    </a:cubicBezTo>
                    <a:cubicBezTo>
                      <a:pt x="25715" y="26091"/>
                      <a:pt x="27093" y="25615"/>
                      <a:pt x="28221" y="24813"/>
                    </a:cubicBezTo>
                    <a:cubicBezTo>
                      <a:pt x="29900" y="27570"/>
                      <a:pt x="32958" y="29424"/>
                      <a:pt x="36442" y="29424"/>
                    </a:cubicBezTo>
                    <a:cubicBezTo>
                      <a:pt x="40878" y="29424"/>
                      <a:pt x="44612" y="26392"/>
                      <a:pt x="45715" y="22306"/>
                    </a:cubicBezTo>
                    <a:cubicBezTo>
                      <a:pt x="48923" y="22206"/>
                      <a:pt x="51505" y="19600"/>
                      <a:pt x="51505" y="16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2"/>
              <p:cNvSpPr txBox="1"/>
              <p:nvPr/>
            </p:nvSpPr>
            <p:spPr>
              <a:xfrm>
                <a:off x="3721500" y="1470413"/>
                <a:ext cx="445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>
                    <a:solidFill>
                      <a:schemeClr val="bg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30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923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5AD813-2889-DB96-D52A-3C3C82953ADB}"/>
              </a:ext>
            </a:extLst>
          </p:cNvPr>
          <p:cNvGrpSpPr/>
          <p:nvPr/>
        </p:nvGrpSpPr>
        <p:grpSpPr>
          <a:xfrm>
            <a:off x="4722020" y="-56662"/>
            <a:ext cx="4799042" cy="2517426"/>
            <a:chOff x="4722020" y="-56662"/>
            <a:chExt cx="4799042" cy="25174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4A055-9E01-F6A5-8748-3C9B1412A8EA}"/>
                </a:ext>
              </a:extLst>
            </p:cNvPr>
            <p:cNvSpPr txBox="1"/>
            <p:nvPr/>
          </p:nvSpPr>
          <p:spPr>
            <a:xfrm>
              <a:off x="5557837" y="443197"/>
              <a:ext cx="315039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number of mobile devices that forms a domain depends on the capacity of the wireless network connecting the device to the domain.</a:t>
              </a:r>
            </a:p>
          </p:txBody>
        </p:sp>
        <p:sp>
          <p:nvSpPr>
            <p:cNvPr id="6" name="Google Shape;427;p26">
              <a:extLst>
                <a:ext uri="{FF2B5EF4-FFF2-40B4-BE49-F238E27FC236}">
                  <a16:creationId xmlns:a16="http://schemas.microsoft.com/office/drawing/2014/main" id="{DEAAFB7E-93A7-E21C-5EA1-CD4FDAAC79E4}"/>
                </a:ext>
              </a:extLst>
            </p:cNvPr>
            <p:cNvSpPr/>
            <p:nvPr/>
          </p:nvSpPr>
          <p:spPr>
            <a:xfrm>
              <a:off x="4722020" y="-56662"/>
              <a:ext cx="4799042" cy="2517426"/>
            </a:xfrm>
            <a:custGeom>
              <a:avLst/>
              <a:gdLst/>
              <a:ahLst/>
              <a:cxnLst/>
              <a:rect l="l" t="t" r="r" b="b"/>
              <a:pathLst>
                <a:path w="92658" h="64037" extrusionOk="0">
                  <a:moveTo>
                    <a:pt x="40978" y="1793"/>
                  </a:moveTo>
                  <a:cubicBezTo>
                    <a:pt x="50406" y="1793"/>
                    <a:pt x="53935" y="6762"/>
                    <a:pt x="54788" y="8297"/>
                  </a:cubicBezTo>
                  <a:cubicBezTo>
                    <a:pt x="54959" y="8581"/>
                    <a:pt x="55259" y="8751"/>
                    <a:pt x="55580" y="8751"/>
                  </a:cubicBezTo>
                  <a:cubicBezTo>
                    <a:pt x="55683" y="8751"/>
                    <a:pt x="55787" y="8734"/>
                    <a:pt x="55890" y="8698"/>
                  </a:cubicBezTo>
                  <a:cubicBezTo>
                    <a:pt x="56843" y="8347"/>
                    <a:pt x="59424" y="7520"/>
                    <a:pt x="62382" y="7520"/>
                  </a:cubicBezTo>
                  <a:cubicBezTo>
                    <a:pt x="65464" y="7520"/>
                    <a:pt x="68121" y="8397"/>
                    <a:pt x="70226" y="10126"/>
                  </a:cubicBezTo>
                  <a:cubicBezTo>
                    <a:pt x="74988" y="14061"/>
                    <a:pt x="75013" y="17946"/>
                    <a:pt x="74813" y="19424"/>
                  </a:cubicBezTo>
                  <a:cubicBezTo>
                    <a:pt x="74763" y="19700"/>
                    <a:pt x="74863" y="19951"/>
                    <a:pt x="75038" y="20151"/>
                  </a:cubicBezTo>
                  <a:cubicBezTo>
                    <a:pt x="75196" y="20331"/>
                    <a:pt x="75435" y="20431"/>
                    <a:pt x="75682" y="20431"/>
                  </a:cubicBezTo>
                  <a:cubicBezTo>
                    <a:pt x="75709" y="20431"/>
                    <a:pt x="75737" y="20429"/>
                    <a:pt x="75765" y="20427"/>
                  </a:cubicBezTo>
                  <a:cubicBezTo>
                    <a:pt x="76292" y="20402"/>
                    <a:pt x="76818" y="20377"/>
                    <a:pt x="77394" y="20377"/>
                  </a:cubicBezTo>
                  <a:cubicBezTo>
                    <a:pt x="80176" y="20377"/>
                    <a:pt x="85314" y="20953"/>
                    <a:pt x="88447" y="24738"/>
                  </a:cubicBezTo>
                  <a:cubicBezTo>
                    <a:pt x="90602" y="27344"/>
                    <a:pt x="90753" y="31129"/>
                    <a:pt x="88823" y="34612"/>
                  </a:cubicBezTo>
                  <a:cubicBezTo>
                    <a:pt x="87119" y="37695"/>
                    <a:pt x="84161" y="39675"/>
                    <a:pt x="81129" y="39750"/>
                  </a:cubicBezTo>
                  <a:cubicBezTo>
                    <a:pt x="80828" y="39750"/>
                    <a:pt x="80552" y="39901"/>
                    <a:pt x="80402" y="40151"/>
                  </a:cubicBezTo>
                  <a:cubicBezTo>
                    <a:pt x="79750" y="41154"/>
                    <a:pt x="77745" y="43485"/>
                    <a:pt x="73510" y="43485"/>
                  </a:cubicBezTo>
                  <a:cubicBezTo>
                    <a:pt x="72407" y="43485"/>
                    <a:pt x="71204" y="43334"/>
                    <a:pt x="69951" y="42983"/>
                  </a:cubicBezTo>
                  <a:cubicBezTo>
                    <a:pt x="69876" y="42965"/>
                    <a:pt x="69800" y="42956"/>
                    <a:pt x="69725" y="42956"/>
                  </a:cubicBezTo>
                  <a:cubicBezTo>
                    <a:pt x="69398" y="42956"/>
                    <a:pt x="69086" y="43129"/>
                    <a:pt x="68923" y="43435"/>
                  </a:cubicBezTo>
                  <a:lnTo>
                    <a:pt x="68798" y="43685"/>
                  </a:lnTo>
                  <a:cubicBezTo>
                    <a:pt x="64061" y="52758"/>
                    <a:pt x="58296" y="57595"/>
                    <a:pt x="54362" y="60051"/>
                  </a:cubicBezTo>
                  <a:cubicBezTo>
                    <a:pt x="55840" y="57946"/>
                    <a:pt x="56542" y="55765"/>
                    <a:pt x="57118" y="53635"/>
                  </a:cubicBezTo>
                  <a:cubicBezTo>
                    <a:pt x="57169" y="53385"/>
                    <a:pt x="57144" y="53109"/>
                    <a:pt x="56993" y="52908"/>
                  </a:cubicBezTo>
                  <a:cubicBezTo>
                    <a:pt x="56843" y="52683"/>
                    <a:pt x="56617" y="52532"/>
                    <a:pt x="56342" y="52507"/>
                  </a:cubicBezTo>
                  <a:cubicBezTo>
                    <a:pt x="46843" y="51430"/>
                    <a:pt x="42482" y="45415"/>
                    <a:pt x="42006" y="44287"/>
                  </a:cubicBezTo>
                  <a:cubicBezTo>
                    <a:pt x="41905" y="44011"/>
                    <a:pt x="41655" y="43785"/>
                    <a:pt x="41354" y="43735"/>
                  </a:cubicBezTo>
                  <a:lnTo>
                    <a:pt x="41179" y="43735"/>
                  </a:lnTo>
                  <a:cubicBezTo>
                    <a:pt x="40928" y="43735"/>
                    <a:pt x="40702" y="43811"/>
                    <a:pt x="40527" y="43986"/>
                  </a:cubicBezTo>
                  <a:cubicBezTo>
                    <a:pt x="39123" y="45465"/>
                    <a:pt x="36041" y="47946"/>
                    <a:pt x="31454" y="47946"/>
                  </a:cubicBezTo>
                  <a:cubicBezTo>
                    <a:pt x="30777" y="47946"/>
                    <a:pt x="30076" y="47896"/>
                    <a:pt x="29374" y="47770"/>
                  </a:cubicBezTo>
                  <a:cubicBezTo>
                    <a:pt x="23334" y="46818"/>
                    <a:pt x="21955" y="42833"/>
                    <a:pt x="21630" y="41154"/>
                  </a:cubicBezTo>
                  <a:cubicBezTo>
                    <a:pt x="21579" y="40928"/>
                    <a:pt x="21429" y="40703"/>
                    <a:pt x="21229" y="40577"/>
                  </a:cubicBezTo>
                  <a:cubicBezTo>
                    <a:pt x="21080" y="40484"/>
                    <a:pt x="20917" y="40433"/>
                    <a:pt x="20741" y="40433"/>
                  </a:cubicBezTo>
                  <a:cubicBezTo>
                    <a:pt x="20680" y="40433"/>
                    <a:pt x="20617" y="40439"/>
                    <a:pt x="20552" y="40452"/>
                  </a:cubicBezTo>
                  <a:cubicBezTo>
                    <a:pt x="19725" y="40628"/>
                    <a:pt x="17995" y="40928"/>
                    <a:pt x="15915" y="40928"/>
                  </a:cubicBezTo>
                  <a:cubicBezTo>
                    <a:pt x="12131" y="40928"/>
                    <a:pt x="6968" y="39901"/>
                    <a:pt x="4035" y="35039"/>
                  </a:cubicBezTo>
                  <a:cubicBezTo>
                    <a:pt x="1905" y="31530"/>
                    <a:pt x="2005" y="27294"/>
                    <a:pt x="4336" y="23710"/>
                  </a:cubicBezTo>
                  <a:cubicBezTo>
                    <a:pt x="6316" y="20678"/>
                    <a:pt x="9524" y="18798"/>
                    <a:pt x="12707" y="18798"/>
                  </a:cubicBezTo>
                  <a:cubicBezTo>
                    <a:pt x="13033" y="18798"/>
                    <a:pt x="13359" y="18798"/>
                    <a:pt x="13660" y="18848"/>
                  </a:cubicBezTo>
                  <a:cubicBezTo>
                    <a:pt x="13696" y="18852"/>
                    <a:pt x="13732" y="18854"/>
                    <a:pt x="13767" y="18854"/>
                  </a:cubicBezTo>
                  <a:cubicBezTo>
                    <a:pt x="14148" y="18854"/>
                    <a:pt x="14474" y="18613"/>
                    <a:pt x="14612" y="18246"/>
                  </a:cubicBezTo>
                  <a:cubicBezTo>
                    <a:pt x="15138" y="16668"/>
                    <a:pt x="16968" y="13033"/>
                    <a:pt x="22381" y="13033"/>
                  </a:cubicBezTo>
                  <a:cubicBezTo>
                    <a:pt x="23183" y="13033"/>
                    <a:pt x="24036" y="13109"/>
                    <a:pt x="24913" y="13259"/>
                  </a:cubicBezTo>
                  <a:cubicBezTo>
                    <a:pt x="24962" y="13267"/>
                    <a:pt x="25011" y="13270"/>
                    <a:pt x="25059" y="13270"/>
                  </a:cubicBezTo>
                  <a:cubicBezTo>
                    <a:pt x="25483" y="13270"/>
                    <a:pt x="25875" y="12984"/>
                    <a:pt x="25965" y="12557"/>
                  </a:cubicBezTo>
                  <a:cubicBezTo>
                    <a:pt x="26467" y="10126"/>
                    <a:pt x="28973" y="2131"/>
                    <a:pt x="40151" y="1805"/>
                  </a:cubicBezTo>
                  <a:cubicBezTo>
                    <a:pt x="40432" y="1797"/>
                    <a:pt x="40707" y="1793"/>
                    <a:pt x="40978" y="1793"/>
                  </a:cubicBezTo>
                  <a:close/>
                  <a:moveTo>
                    <a:pt x="40978" y="1"/>
                  </a:moveTo>
                  <a:cubicBezTo>
                    <a:pt x="40677" y="1"/>
                    <a:pt x="40402" y="1"/>
                    <a:pt x="40101" y="26"/>
                  </a:cubicBezTo>
                  <a:cubicBezTo>
                    <a:pt x="28672" y="352"/>
                    <a:pt x="25314" y="7971"/>
                    <a:pt x="24412" y="11379"/>
                  </a:cubicBezTo>
                  <a:cubicBezTo>
                    <a:pt x="23710" y="11279"/>
                    <a:pt x="23033" y="11229"/>
                    <a:pt x="22381" y="11229"/>
                  </a:cubicBezTo>
                  <a:cubicBezTo>
                    <a:pt x="16416" y="11229"/>
                    <a:pt x="14010" y="15089"/>
                    <a:pt x="13158" y="17018"/>
                  </a:cubicBezTo>
                  <a:cubicBezTo>
                    <a:pt x="13011" y="17012"/>
                    <a:pt x="12864" y="17009"/>
                    <a:pt x="12718" y="17009"/>
                  </a:cubicBezTo>
                  <a:cubicBezTo>
                    <a:pt x="8907" y="17009"/>
                    <a:pt x="5150" y="19185"/>
                    <a:pt x="2858" y="22733"/>
                  </a:cubicBezTo>
                  <a:cubicBezTo>
                    <a:pt x="126" y="26918"/>
                    <a:pt x="0" y="31856"/>
                    <a:pt x="2507" y="35966"/>
                  </a:cubicBezTo>
                  <a:cubicBezTo>
                    <a:pt x="5865" y="41555"/>
                    <a:pt x="11655" y="42708"/>
                    <a:pt x="15915" y="42708"/>
                  </a:cubicBezTo>
                  <a:cubicBezTo>
                    <a:pt x="17594" y="42708"/>
                    <a:pt x="19073" y="42532"/>
                    <a:pt x="20076" y="42357"/>
                  </a:cubicBezTo>
                  <a:cubicBezTo>
                    <a:pt x="20752" y="44663"/>
                    <a:pt x="22808" y="48547"/>
                    <a:pt x="29098" y="49550"/>
                  </a:cubicBezTo>
                  <a:cubicBezTo>
                    <a:pt x="29875" y="49675"/>
                    <a:pt x="30677" y="49725"/>
                    <a:pt x="31454" y="49725"/>
                  </a:cubicBezTo>
                  <a:cubicBezTo>
                    <a:pt x="35940" y="49725"/>
                    <a:pt x="39123" y="47695"/>
                    <a:pt x="40978" y="46041"/>
                  </a:cubicBezTo>
                  <a:cubicBezTo>
                    <a:pt x="42607" y="48397"/>
                    <a:pt x="47093" y="52908"/>
                    <a:pt x="55113" y="54161"/>
                  </a:cubicBezTo>
                  <a:cubicBezTo>
                    <a:pt x="54236" y="57069"/>
                    <a:pt x="52983" y="59901"/>
                    <a:pt x="49474" y="62432"/>
                  </a:cubicBezTo>
                  <a:cubicBezTo>
                    <a:pt x="49123" y="62683"/>
                    <a:pt x="48998" y="63134"/>
                    <a:pt x="49199" y="63535"/>
                  </a:cubicBezTo>
                  <a:cubicBezTo>
                    <a:pt x="49349" y="63861"/>
                    <a:pt x="49650" y="64036"/>
                    <a:pt x="50001" y="64036"/>
                  </a:cubicBezTo>
                  <a:cubicBezTo>
                    <a:pt x="50076" y="64036"/>
                    <a:pt x="50151" y="64036"/>
                    <a:pt x="50226" y="64011"/>
                  </a:cubicBezTo>
                  <a:cubicBezTo>
                    <a:pt x="50702" y="63886"/>
                    <a:pt x="61805" y="60653"/>
                    <a:pt x="70176" y="44888"/>
                  </a:cubicBezTo>
                  <a:cubicBezTo>
                    <a:pt x="71329" y="45139"/>
                    <a:pt x="72457" y="45289"/>
                    <a:pt x="73510" y="45289"/>
                  </a:cubicBezTo>
                  <a:cubicBezTo>
                    <a:pt x="78196" y="45289"/>
                    <a:pt x="80703" y="42758"/>
                    <a:pt x="81630" y="41505"/>
                  </a:cubicBezTo>
                  <a:cubicBezTo>
                    <a:pt x="85139" y="41254"/>
                    <a:pt x="88472" y="38973"/>
                    <a:pt x="90402" y="35465"/>
                  </a:cubicBezTo>
                  <a:cubicBezTo>
                    <a:pt x="92658" y="31329"/>
                    <a:pt x="92457" y="26768"/>
                    <a:pt x="89825" y="23585"/>
                  </a:cubicBezTo>
                  <a:cubicBezTo>
                    <a:pt x="86241" y="19249"/>
                    <a:pt x="80477" y="18597"/>
                    <a:pt x="77394" y="18597"/>
                  </a:cubicBezTo>
                  <a:lnTo>
                    <a:pt x="76667" y="18597"/>
                  </a:lnTo>
                  <a:cubicBezTo>
                    <a:pt x="76693" y="16392"/>
                    <a:pt x="75941" y="12532"/>
                    <a:pt x="71379" y="8748"/>
                  </a:cubicBezTo>
                  <a:cubicBezTo>
                    <a:pt x="68923" y="6743"/>
                    <a:pt x="65890" y="5715"/>
                    <a:pt x="62382" y="5715"/>
                  </a:cubicBezTo>
                  <a:cubicBezTo>
                    <a:pt x="59725" y="5715"/>
                    <a:pt x="57394" y="6317"/>
                    <a:pt x="55966" y="6793"/>
                  </a:cubicBezTo>
                  <a:cubicBezTo>
                    <a:pt x="54487" y="4587"/>
                    <a:pt x="50301" y="1"/>
                    <a:pt x="40978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87AEE63-39C0-2023-EB62-036B5780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" y="339218"/>
            <a:ext cx="4519046" cy="4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18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437</Words>
  <Application>Microsoft Office PowerPoint</Application>
  <PresentationFormat>On-screen Show (16:9)</PresentationFormat>
  <Paragraphs>78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Cambria</vt:lpstr>
      <vt:lpstr>Arial</vt:lpstr>
      <vt:lpstr>Wingdings</vt:lpstr>
      <vt:lpstr>Roboto</vt:lpstr>
      <vt:lpstr>Times New Roman</vt:lpstr>
      <vt:lpstr>Fira Sans Extra Condensed</vt:lpstr>
      <vt:lpstr>Fira Sans Extra Condensed Medium</vt:lpstr>
      <vt:lpstr>Calibri</vt:lpstr>
      <vt:lpstr>Cambria Math</vt:lpstr>
      <vt:lpstr>Open Sans</vt:lpstr>
      <vt:lpstr>Gradient Clouds Infographics by Slidesgo</vt:lpstr>
      <vt:lpstr>MOBILE CLOUD COMPUTING</vt:lpstr>
      <vt:lpstr>TEAM 5</vt:lpstr>
      <vt:lpstr>PowerPoint Presentation</vt:lpstr>
      <vt:lpstr>Introduction</vt:lpstr>
      <vt:lpstr>Architecture of Mobile Ad Hoc Cloud</vt:lpstr>
      <vt:lpstr>PowerPoint Presentation</vt:lpstr>
      <vt:lpstr>PowerPoint Presentation</vt:lpstr>
      <vt:lpstr>Formation of Mobile Ad Hoc Cloud</vt:lpstr>
      <vt:lpstr>PowerPoint Presentation</vt:lpstr>
      <vt:lpstr>Functioning of Mobile Ad Hoc Cloud</vt:lpstr>
      <vt:lpstr>Framework has 3 functions</vt:lpstr>
      <vt:lpstr>PowerPoint Presentation</vt:lpstr>
      <vt:lpstr>PowerPoint Presentation</vt:lpstr>
      <vt:lpstr>PowerPoint Presentation</vt:lpstr>
      <vt:lpstr>Issues and Challenges of Mobile Ad Hoc Cloud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CLOUD COMPUTING</dc:title>
  <cp:lastModifiedBy>ASITA PATHAK</cp:lastModifiedBy>
  <cp:revision>8</cp:revision>
  <dcterms:modified xsi:type="dcterms:W3CDTF">2023-01-04T13:01:47Z</dcterms:modified>
</cp:coreProperties>
</file>