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5" r:id="rId3"/>
    <p:sldId id="258" r:id="rId4"/>
    <p:sldId id="257" r:id="rId5"/>
    <p:sldId id="262" r:id="rId6"/>
    <p:sldId id="259" r:id="rId7"/>
    <p:sldId id="260"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50518C5-34B0-4683-A177-AEFF57CB730D}" type="datetimeFigureOut">
              <a:rPr lang="en-IN" smtClean="0"/>
              <a:t>01-12-2021</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4F88402-08A1-4781-82AE-74642095206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0518C5-34B0-4683-A177-AEFF57CB730D}"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88402-08A1-4781-82AE-74642095206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50518C5-34B0-4683-A177-AEFF57CB730D}" type="datetimeFigureOut">
              <a:rPr lang="en-IN" smtClean="0"/>
              <a:t>01-12-2021</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4F88402-08A1-4781-82AE-74642095206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50518C5-34B0-4683-A177-AEFF57CB730D}"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4F88402-08A1-4781-82AE-74642095206E}" type="slidenum">
              <a:rPr lang="en-IN" smtClean="0"/>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250518C5-34B0-4683-A177-AEFF57CB730D}" type="datetimeFigureOut">
              <a:rPr lang="en-IN" smtClean="0"/>
              <a:t>01-12-2021</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4F88402-08A1-4781-82AE-74642095206E}"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50518C5-34B0-4683-A177-AEFF57CB730D}" type="datetimeFigureOut">
              <a:rPr lang="en-IN" smtClean="0"/>
              <a:t>01-12-2021</a:t>
            </a:fld>
            <a:endParaRPr lang="en-IN"/>
          </a:p>
        </p:txBody>
      </p:sp>
      <p:sp>
        <p:nvSpPr>
          <p:cNvPr id="10" name="Slide Number Placeholder 9"/>
          <p:cNvSpPr>
            <a:spLocks noGrp="1"/>
          </p:cNvSpPr>
          <p:nvPr>
            <p:ph type="sldNum" sz="quarter" idx="16"/>
          </p:nvPr>
        </p:nvSpPr>
        <p:spPr/>
        <p:txBody>
          <a:bodyPr rtlCol="0"/>
          <a:lstStyle/>
          <a:p>
            <a:fld id="{B4F88402-08A1-4781-82AE-74642095206E}" type="slidenum">
              <a:rPr lang="en-IN" smtClean="0"/>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50518C5-34B0-4683-A177-AEFF57CB730D}" type="datetimeFigureOut">
              <a:rPr lang="en-IN" smtClean="0"/>
              <a:t>01-12-2021</a:t>
            </a:fld>
            <a:endParaRPr lang="en-IN"/>
          </a:p>
        </p:txBody>
      </p:sp>
      <p:sp>
        <p:nvSpPr>
          <p:cNvPr id="12" name="Slide Number Placeholder 11"/>
          <p:cNvSpPr>
            <a:spLocks noGrp="1"/>
          </p:cNvSpPr>
          <p:nvPr>
            <p:ph type="sldNum" sz="quarter" idx="16"/>
          </p:nvPr>
        </p:nvSpPr>
        <p:spPr/>
        <p:txBody>
          <a:bodyPr rtlCol="0"/>
          <a:lstStyle/>
          <a:p>
            <a:fld id="{B4F88402-08A1-4781-82AE-74642095206E}" type="slidenum">
              <a:rPr lang="en-IN" smtClean="0"/>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50518C5-34B0-4683-A177-AEFF57CB730D}" type="datetimeFigureOut">
              <a:rPr lang="en-IN" smtClean="0"/>
              <a:t>01-12-2021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4F88402-08A1-4781-82AE-74642095206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518C5-34B0-4683-A177-AEFF57CB730D}" type="datetimeFigureOut">
              <a:rPr lang="en-IN" smtClean="0"/>
              <a:t>01-12-2021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4F88402-08A1-4781-82AE-74642095206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250518C5-34B0-4683-A177-AEFF57CB730D}"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4F88402-08A1-4781-82AE-74642095206E}" type="slidenum">
              <a:rPr lang="en-IN" smtClean="0"/>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50518C5-34B0-4683-A177-AEFF57CB730D}" type="datetimeFigureOut">
              <a:rPr lang="en-IN" smtClean="0"/>
              <a:t>01-12-2021</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4F88402-08A1-4781-82AE-74642095206E}" type="slidenum">
              <a:rPr lang="en-IN" smtClean="0"/>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50518C5-34B0-4683-A177-AEFF57CB730D}" type="datetimeFigureOut">
              <a:rPr lang="en-IN" smtClean="0"/>
              <a:t>01-12-2021</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4F88402-08A1-4781-82AE-74642095206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548680"/>
            <a:ext cx="7920880" cy="1296144"/>
          </a:xfrm>
        </p:spPr>
        <p:txBody>
          <a:bodyPr>
            <a:normAutofit fontScale="90000"/>
          </a:bodyPr>
          <a:lstStyle/>
          <a:p>
            <a:pPr algn="ctr"/>
            <a:r>
              <a:rPr lang="en-IN" sz="5400" dirty="0">
                <a:latin typeface="Algerian" pitchFamily="82" charset="0"/>
              </a:rPr>
              <a:t>TEAM NAME : GO GREEN</a:t>
            </a:r>
          </a:p>
        </p:txBody>
      </p:sp>
      <p:sp>
        <p:nvSpPr>
          <p:cNvPr id="3" name="Subtitle 2"/>
          <p:cNvSpPr>
            <a:spLocks noGrp="1"/>
          </p:cNvSpPr>
          <p:nvPr>
            <p:ph type="subTitle" idx="1"/>
          </p:nvPr>
        </p:nvSpPr>
        <p:spPr/>
        <p:txBody>
          <a:bodyPr/>
          <a:lstStyle/>
          <a:p>
            <a:endParaRPr lang="en-IN"/>
          </a:p>
        </p:txBody>
      </p:sp>
      <p:sp>
        <p:nvSpPr>
          <p:cNvPr id="4" name="TextBox 3"/>
          <p:cNvSpPr txBox="1"/>
          <p:nvPr/>
        </p:nvSpPr>
        <p:spPr>
          <a:xfrm>
            <a:off x="1331640" y="2708920"/>
            <a:ext cx="6480720" cy="1815882"/>
          </a:xfrm>
          <a:prstGeom prst="rect">
            <a:avLst/>
          </a:prstGeom>
          <a:noFill/>
        </p:spPr>
        <p:txBody>
          <a:bodyPr wrap="square" rtlCol="0">
            <a:spAutoFit/>
          </a:bodyPr>
          <a:lstStyle/>
          <a:p>
            <a:r>
              <a:rPr lang="en-IN" sz="2800" dirty="0"/>
              <a:t>TEAM MEMBERS  :  CHAITANYA SHIVARAJU</a:t>
            </a:r>
          </a:p>
          <a:p>
            <a:r>
              <a:rPr lang="en-IN" sz="2800" dirty="0"/>
              <a:t>                            MYTHREYI U</a:t>
            </a:r>
          </a:p>
          <a:p>
            <a:r>
              <a:rPr lang="en-IN" sz="2800" dirty="0"/>
              <a:t>                            DEEPA G</a:t>
            </a:r>
          </a:p>
          <a:p>
            <a:r>
              <a:rPr lang="en-IN" sz="2800" dirty="0"/>
              <a:t>                            DEEPTHI NK   </a:t>
            </a:r>
          </a:p>
        </p:txBody>
      </p:sp>
      <p:pic>
        <p:nvPicPr>
          <p:cNvPr id="5122" name="Picture 2" descr="UFlex - Sustainability - Environmental Sustainability"/>
          <p:cNvPicPr>
            <a:picLocks noChangeAspect="1" noChangeArrowheads="1"/>
          </p:cNvPicPr>
          <p:nvPr/>
        </p:nvPicPr>
        <p:blipFill rotWithShape="1">
          <a:blip r:embed="rId2">
            <a:extLst>
              <a:ext uri="{28A0092B-C50C-407E-A947-70E740481C1C}">
                <a14:useLocalDpi xmlns:a14="http://schemas.microsoft.com/office/drawing/2010/main" val="0"/>
              </a:ext>
            </a:extLst>
          </a:blip>
          <a:srcRect l="15112" t="11020" r="16853" b="7278"/>
          <a:stretch/>
        </p:blipFill>
        <p:spPr bwMode="auto">
          <a:xfrm>
            <a:off x="7255418" y="3413318"/>
            <a:ext cx="1529050" cy="2319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43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79F3-41E4-40BC-9FCA-A5F4DC64C420}"/>
              </a:ext>
            </a:extLst>
          </p:cNvPr>
          <p:cNvSpPr>
            <a:spLocks noGrp="1"/>
          </p:cNvSpPr>
          <p:nvPr>
            <p:ph type="title"/>
          </p:nvPr>
        </p:nvSpPr>
        <p:spPr/>
        <p:txBody>
          <a:bodyPr>
            <a:normAutofit/>
          </a:bodyPr>
          <a:lstStyle/>
          <a:p>
            <a:pPr algn="ctr"/>
            <a:r>
              <a:rPr lang="en-US" sz="5400" dirty="0"/>
              <a:t>TEAM MEMBERS</a:t>
            </a:r>
            <a:endParaRPr lang="en-IN" sz="5400" dirty="0"/>
          </a:p>
        </p:txBody>
      </p:sp>
      <p:pic>
        <p:nvPicPr>
          <p:cNvPr id="5" name="Content Placeholder 4">
            <a:extLst>
              <a:ext uri="{FF2B5EF4-FFF2-40B4-BE49-F238E27FC236}">
                <a16:creationId xmlns:a16="http://schemas.microsoft.com/office/drawing/2014/main" id="{0D02EC27-2449-471C-A376-597334A9E103}"/>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699792" y="2386033"/>
            <a:ext cx="1643290" cy="1828672"/>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9572C5A5-D8C9-4EF6-95FD-BA3C9888FD94}"/>
              </a:ext>
            </a:extLst>
          </p:cNvPr>
          <p:cNvPicPr>
            <a:picLocks/>
          </p:cNvPicPr>
          <p:nvPr/>
        </p:nvPicPr>
        <p:blipFill>
          <a:blip r:embed="rId3"/>
          <a:stretch>
            <a:fillRect/>
          </a:stretch>
        </p:blipFill>
        <p:spPr>
          <a:xfrm>
            <a:off x="646020" y="2386032"/>
            <a:ext cx="1643290" cy="1828673"/>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Rectangle: Rounded Corners 6">
            <a:extLst>
              <a:ext uri="{FF2B5EF4-FFF2-40B4-BE49-F238E27FC236}">
                <a16:creationId xmlns:a16="http://schemas.microsoft.com/office/drawing/2014/main" id="{D847EFED-D584-4A87-AA74-5E17F0F642A9}"/>
              </a:ext>
            </a:extLst>
          </p:cNvPr>
          <p:cNvSpPr/>
          <p:nvPr/>
        </p:nvSpPr>
        <p:spPr>
          <a:xfrm>
            <a:off x="612648" y="4509120"/>
            <a:ext cx="1643290" cy="576064"/>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CHAITANYA SHIVARAJU</a:t>
            </a:r>
            <a:endParaRPr lang="en-IN" dirty="0"/>
          </a:p>
        </p:txBody>
      </p:sp>
      <p:sp>
        <p:nvSpPr>
          <p:cNvPr id="8" name="Rectangle: Rounded Corners 7">
            <a:extLst>
              <a:ext uri="{FF2B5EF4-FFF2-40B4-BE49-F238E27FC236}">
                <a16:creationId xmlns:a16="http://schemas.microsoft.com/office/drawing/2014/main" id="{CF5E9865-7AAF-440E-8BDA-BCCE23F42574}"/>
              </a:ext>
            </a:extLst>
          </p:cNvPr>
          <p:cNvSpPr/>
          <p:nvPr/>
        </p:nvSpPr>
        <p:spPr>
          <a:xfrm>
            <a:off x="2699792" y="4517030"/>
            <a:ext cx="1643290" cy="56815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MYTHREYI U</a:t>
            </a:r>
            <a:endParaRPr lang="en-IN" dirty="0"/>
          </a:p>
        </p:txBody>
      </p:sp>
      <p:sp>
        <p:nvSpPr>
          <p:cNvPr id="9" name="Rectangle: Rounded Corners 8">
            <a:extLst>
              <a:ext uri="{FF2B5EF4-FFF2-40B4-BE49-F238E27FC236}">
                <a16:creationId xmlns:a16="http://schemas.microsoft.com/office/drawing/2014/main" id="{453F4CD2-6393-48F8-B298-02C30525590B}"/>
              </a:ext>
            </a:extLst>
          </p:cNvPr>
          <p:cNvSpPr/>
          <p:nvPr/>
        </p:nvSpPr>
        <p:spPr>
          <a:xfrm>
            <a:off x="7026480" y="4544216"/>
            <a:ext cx="1643290" cy="56815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DEEPA G</a:t>
            </a:r>
            <a:endParaRPr lang="en-IN" dirty="0"/>
          </a:p>
        </p:txBody>
      </p:sp>
      <p:sp>
        <p:nvSpPr>
          <p:cNvPr id="10" name="Rectangle: Rounded Corners 9">
            <a:extLst>
              <a:ext uri="{FF2B5EF4-FFF2-40B4-BE49-F238E27FC236}">
                <a16:creationId xmlns:a16="http://schemas.microsoft.com/office/drawing/2014/main" id="{6AC673CB-DE7B-4CAB-9522-CD47E2C2D130}"/>
              </a:ext>
            </a:extLst>
          </p:cNvPr>
          <p:cNvSpPr/>
          <p:nvPr/>
        </p:nvSpPr>
        <p:spPr>
          <a:xfrm>
            <a:off x="4939336" y="4544217"/>
            <a:ext cx="1643290" cy="56815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DEEPTHI N K</a:t>
            </a:r>
            <a:endParaRPr lang="en-IN" dirty="0"/>
          </a:p>
        </p:txBody>
      </p:sp>
      <p:pic>
        <p:nvPicPr>
          <p:cNvPr id="13" name="Picture 12">
            <a:extLst>
              <a:ext uri="{FF2B5EF4-FFF2-40B4-BE49-F238E27FC236}">
                <a16:creationId xmlns:a16="http://schemas.microsoft.com/office/drawing/2014/main" id="{182888D0-E302-4046-87F6-B9870926AE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6480" y="2295123"/>
            <a:ext cx="1638944" cy="1828673"/>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3BB16461-E250-4090-B935-5C48CB01E634}"/>
              </a:ext>
            </a:extLst>
          </p:cNvPr>
          <p:cNvPicPr>
            <a:picLocks noChangeAspect="1"/>
          </p:cNvPicPr>
          <p:nvPr/>
        </p:nvPicPr>
        <p:blipFill rotWithShape="1">
          <a:blip r:embed="rId5">
            <a:extLst>
              <a:ext uri="{28A0092B-C50C-407E-A947-70E740481C1C}">
                <a14:useLocalDpi xmlns:a14="http://schemas.microsoft.com/office/drawing/2010/main" val="0"/>
              </a:ext>
            </a:extLst>
          </a:blip>
          <a:srcRect l="33773" t="17852" r="30095" b="38630"/>
          <a:stretch/>
        </p:blipFill>
        <p:spPr>
          <a:xfrm>
            <a:off x="4939336" y="2295122"/>
            <a:ext cx="1643290" cy="1828673"/>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9386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88640"/>
            <a:ext cx="7920880" cy="1296144"/>
          </a:xfrm>
        </p:spPr>
        <p:txBody>
          <a:bodyPr>
            <a:normAutofit fontScale="90000"/>
          </a:bodyPr>
          <a:lstStyle/>
          <a:p>
            <a:pPr algn="ctr"/>
            <a:r>
              <a:rPr lang="en-IN" sz="5400" dirty="0">
                <a:latin typeface="Algerian" pitchFamily="82" charset="0"/>
              </a:rPr>
              <a:t>Theme : Environmental challenge</a:t>
            </a:r>
          </a:p>
        </p:txBody>
      </p:sp>
      <p:sp>
        <p:nvSpPr>
          <p:cNvPr id="3" name="Subtitle 2"/>
          <p:cNvSpPr>
            <a:spLocks noGrp="1"/>
          </p:cNvSpPr>
          <p:nvPr>
            <p:ph type="subTitle" idx="1"/>
          </p:nvPr>
        </p:nvSpPr>
        <p:spPr/>
        <p:txBody>
          <a:bodyPr/>
          <a:lstStyle/>
          <a:p>
            <a:endParaRPr lang="en-IN"/>
          </a:p>
        </p:txBody>
      </p:sp>
      <p:sp>
        <p:nvSpPr>
          <p:cNvPr id="4" name="TextBox 3"/>
          <p:cNvSpPr txBox="1"/>
          <p:nvPr/>
        </p:nvSpPr>
        <p:spPr>
          <a:xfrm>
            <a:off x="1331640" y="2708920"/>
            <a:ext cx="6480720" cy="523220"/>
          </a:xfrm>
          <a:prstGeom prst="rect">
            <a:avLst/>
          </a:prstGeom>
          <a:noFill/>
        </p:spPr>
        <p:txBody>
          <a:bodyPr wrap="square" rtlCol="0">
            <a:spAutoFit/>
          </a:bodyPr>
          <a:lstStyle/>
          <a:p>
            <a:r>
              <a:rPr lang="en-IN" sz="2800" dirty="0"/>
              <a:t> </a:t>
            </a:r>
          </a:p>
        </p:txBody>
      </p:sp>
      <p:sp>
        <p:nvSpPr>
          <p:cNvPr id="5" name="TextBox 4"/>
          <p:cNvSpPr txBox="1"/>
          <p:nvPr/>
        </p:nvSpPr>
        <p:spPr>
          <a:xfrm>
            <a:off x="395536" y="1946559"/>
            <a:ext cx="7848872" cy="769441"/>
          </a:xfrm>
          <a:prstGeom prst="rect">
            <a:avLst/>
          </a:prstGeom>
          <a:noFill/>
        </p:spPr>
        <p:txBody>
          <a:bodyPr wrap="square" rtlCol="0">
            <a:spAutoFit/>
          </a:bodyPr>
          <a:lstStyle/>
          <a:p>
            <a:pPr algn="ctr"/>
            <a:r>
              <a:rPr lang="en-IN" sz="4400" dirty="0"/>
              <a:t>TRACK : ENGINEERING TRACK</a:t>
            </a:r>
          </a:p>
        </p:txBody>
      </p:sp>
      <p:pic>
        <p:nvPicPr>
          <p:cNvPr id="6146" name="Picture 2" descr="Consent to Operate (CTO / CC&amp;amp;A) in Sherkotda, Ahmedabad | ID: 6434124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70530"/>
            <a:ext cx="9144000" cy="388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938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51520" y="1628800"/>
            <a:ext cx="8784976" cy="5040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fontScale="90000"/>
          </a:bodyPr>
          <a:lstStyle/>
          <a:p>
            <a:pPr algn="ctr"/>
            <a:r>
              <a:rPr lang="en-IN" sz="6700" b="1" dirty="0">
                <a:latin typeface="Algerian" pitchFamily="82" charset="0"/>
              </a:rPr>
              <a:t>DESCRIPTION</a:t>
            </a:r>
            <a:br>
              <a:rPr lang="en-IN" dirty="0"/>
            </a:br>
            <a:endParaRPr lang="en-IN" dirty="0"/>
          </a:p>
        </p:txBody>
      </p:sp>
      <p:sp>
        <p:nvSpPr>
          <p:cNvPr id="3" name="Content Placeholder 2"/>
          <p:cNvSpPr>
            <a:spLocks noGrp="1"/>
          </p:cNvSpPr>
          <p:nvPr>
            <p:ph sz="quarter" idx="1"/>
          </p:nvPr>
        </p:nvSpPr>
        <p:spPr>
          <a:xfrm>
            <a:off x="612648" y="1556792"/>
            <a:ext cx="8153400" cy="4539208"/>
          </a:xfrm>
        </p:spPr>
        <p:txBody>
          <a:bodyPr>
            <a:noAutofit/>
          </a:bodyPr>
          <a:lstStyle/>
          <a:p>
            <a:pPr marL="0" indent="0" algn="ctr">
              <a:buNone/>
            </a:pPr>
            <a:r>
              <a:rPr lang="en-IN" sz="2000" dirty="0"/>
              <a:t>To resolve this issue we are creating a </a:t>
            </a:r>
            <a:r>
              <a:rPr lang="en-IN" sz="2000" b="1" dirty="0"/>
              <a:t>user friendly website which is accessible to people around the world.</a:t>
            </a:r>
            <a:r>
              <a:rPr lang="en-IN" sz="2000" dirty="0"/>
              <a:t> Here we create an opportunity for people to </a:t>
            </a:r>
            <a:r>
              <a:rPr lang="en-IN" sz="2000" b="1" dirty="0"/>
              <a:t>join our committee</a:t>
            </a:r>
            <a:r>
              <a:rPr lang="en-IN" sz="2000" dirty="0"/>
              <a:t> which is formed to connect with various groups of people which </a:t>
            </a:r>
            <a:r>
              <a:rPr lang="en-IN" sz="2000" b="1" dirty="0"/>
              <a:t>engages the entire community in environmental and sustainable issues</a:t>
            </a:r>
            <a:r>
              <a:rPr lang="en-IN" sz="2000" dirty="0"/>
              <a:t>. This includes inviting the entire community to voice what they would like to see happen in the future. People around the world can </a:t>
            </a:r>
            <a:r>
              <a:rPr lang="en-IN" sz="2000" b="1" dirty="0"/>
              <a:t>post their issues in their respective areas</a:t>
            </a:r>
            <a:r>
              <a:rPr lang="en-IN" sz="2000" dirty="0"/>
              <a:t> related to environmental pollution. We also </a:t>
            </a:r>
            <a:r>
              <a:rPr lang="en-IN" sz="2000" b="1" dirty="0"/>
              <a:t>utilize the funds and the help offered by the committee members to reach the target</a:t>
            </a:r>
            <a:r>
              <a:rPr lang="en-IN" sz="2000" dirty="0"/>
              <a:t> in the specific domain. Student groups have an added advantage as they can join this committee which is </a:t>
            </a:r>
            <a:r>
              <a:rPr lang="en-IN" sz="2000" b="1" dirty="0"/>
              <a:t>beneficial for their future career</a:t>
            </a:r>
            <a:r>
              <a:rPr lang="en-IN" sz="2000" dirty="0"/>
              <a:t> as we provide certifications for completing any projects(day-to-day problems that are to be solved).The website also helps to </a:t>
            </a:r>
            <a:r>
              <a:rPr lang="en-IN" sz="2000" b="1" dirty="0"/>
              <a:t>increase the communities awareness</a:t>
            </a:r>
            <a:r>
              <a:rPr lang="en-IN" sz="2000" dirty="0"/>
              <a:t> by posting certain preventive measures to be taken care of .When an issue is identified funds can be raised to solve such issues by promoting the website through social media pages, through advertisements and donations can be made by the committee members on their willingness.</a:t>
            </a:r>
          </a:p>
        </p:txBody>
      </p:sp>
    </p:spTree>
    <p:extLst>
      <p:ext uri="{BB962C8B-B14F-4D97-AF65-F5344CB8AC3E}">
        <p14:creationId xmlns:p14="http://schemas.microsoft.com/office/powerpoint/2010/main" val="8426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create a Website - TechSt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095675" cy="18241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ernach HA: Join the Committ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9015"/>
            <a:ext cx="2982689" cy="1833151"/>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3203848" y="620688"/>
            <a:ext cx="72008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Social Action Committee (SAC) - Sha&amp;#39;ar Zahav"/>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1484" y="2120539"/>
            <a:ext cx="2952328" cy="1974383"/>
          </a:xfrm>
          <a:prstGeom prst="rect">
            <a:avLst/>
          </a:prstGeom>
          <a:noFill/>
          <a:extLst>
            <a:ext uri="{909E8E84-426E-40DD-AFC4-6F175D3DCCD1}">
              <a14:hiddenFill xmlns:a14="http://schemas.microsoft.com/office/drawing/2010/main">
                <a:solidFill>
                  <a:srgbClr val="FFFFFF"/>
                </a:solidFill>
              </a14:hiddenFill>
            </a:ext>
          </a:extLst>
        </p:spPr>
      </p:pic>
      <p:sp>
        <p:nvSpPr>
          <p:cNvPr id="3" name="Bent Arrow 2"/>
          <p:cNvSpPr/>
          <p:nvPr/>
        </p:nvSpPr>
        <p:spPr>
          <a:xfrm rot="5400000">
            <a:off x="7290302" y="822058"/>
            <a:ext cx="1080120" cy="12601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032" name="Picture 8" descr="What you should know about raising funds for a startu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689" y="4642307"/>
            <a:ext cx="4014055" cy="2141848"/>
          </a:xfrm>
          <a:prstGeom prst="rect">
            <a:avLst/>
          </a:prstGeom>
          <a:noFill/>
          <a:extLst>
            <a:ext uri="{909E8E84-426E-40DD-AFC4-6F175D3DCCD1}">
              <a14:hiddenFill xmlns:a14="http://schemas.microsoft.com/office/drawing/2010/main">
                <a:solidFill>
                  <a:srgbClr val="FFFFFF"/>
                </a:solidFill>
              </a14:hiddenFill>
            </a:ext>
          </a:extLst>
        </p:spPr>
      </p:pic>
      <p:sp>
        <p:nvSpPr>
          <p:cNvPr id="4" name="Left Arrow 3"/>
          <p:cNvSpPr/>
          <p:nvPr/>
        </p:nvSpPr>
        <p:spPr>
          <a:xfrm>
            <a:off x="5389953" y="2827870"/>
            <a:ext cx="864096" cy="5760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4" name="Picture 10" descr="7 Steps to Problem Solvi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22000" y="4642307"/>
            <a:ext cx="3321811" cy="2141848"/>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a:off x="59936" y="3131035"/>
            <a:ext cx="792088" cy="2098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036" name="Picture 12" descr="Pollution - Everything Connec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153" y="2120539"/>
            <a:ext cx="4876800" cy="1990725"/>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894744" y="5445224"/>
            <a:ext cx="9272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263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5400" b="1" dirty="0">
                <a:latin typeface="Algerian" pitchFamily="82" charset="0"/>
              </a:rPr>
              <a:t>EXCLUSIVE</a:t>
            </a:r>
            <a:r>
              <a:rPr lang="en-IN" sz="5400" dirty="0">
                <a:latin typeface="Algerian" pitchFamily="82" charset="0"/>
              </a:rPr>
              <a:t> </a:t>
            </a:r>
            <a:r>
              <a:rPr lang="en-IN" sz="5400" b="1" dirty="0">
                <a:latin typeface="Algerian" pitchFamily="82" charset="0"/>
              </a:rPr>
              <a:t>FEATURES</a:t>
            </a: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IN" sz="3200" dirty="0"/>
              <a:t>Creating a bridge between people who need help and people who want to help.</a:t>
            </a:r>
          </a:p>
          <a:p>
            <a:pPr>
              <a:buFont typeface="Wingdings" pitchFamily="2" charset="2"/>
              <a:buChar char="Ø"/>
            </a:pPr>
            <a:r>
              <a:rPr lang="en-IN" sz="3200" dirty="0"/>
              <a:t>A web page for </a:t>
            </a:r>
            <a:r>
              <a:rPr lang="en-IN" sz="3200" b="1" dirty="0"/>
              <a:t>accepting the issues request from the people.</a:t>
            </a:r>
            <a:endParaRPr lang="en-IN" sz="3200" dirty="0"/>
          </a:p>
          <a:p>
            <a:pPr>
              <a:buFont typeface="Wingdings" pitchFamily="2" charset="2"/>
              <a:buChar char="Ø"/>
            </a:pPr>
            <a:r>
              <a:rPr lang="en-IN" sz="3200" dirty="0"/>
              <a:t>Option for </a:t>
            </a:r>
            <a:r>
              <a:rPr lang="en-IN" sz="3200" b="1" dirty="0"/>
              <a:t>Joining the Committee.</a:t>
            </a:r>
            <a:endParaRPr lang="en-IN" sz="3200" dirty="0"/>
          </a:p>
          <a:p>
            <a:pPr>
              <a:buFont typeface="Wingdings" pitchFamily="2" charset="2"/>
              <a:buChar char="Ø"/>
            </a:pPr>
            <a:r>
              <a:rPr lang="en-IN" sz="3200" b="1" dirty="0"/>
              <a:t>Raising funds</a:t>
            </a:r>
            <a:r>
              <a:rPr lang="en-IN" sz="3200" dirty="0"/>
              <a:t> to resolve the issue requests.</a:t>
            </a:r>
          </a:p>
          <a:p>
            <a:pPr>
              <a:buFont typeface="Wingdings" pitchFamily="2" charset="2"/>
              <a:buChar char="Ø"/>
            </a:pPr>
            <a:r>
              <a:rPr lang="en-IN" sz="3200" dirty="0"/>
              <a:t>Creating awareness through campaigns.</a:t>
            </a:r>
          </a:p>
          <a:p>
            <a:pPr>
              <a:buFont typeface="Wingdings" pitchFamily="2" charset="2"/>
              <a:buChar char="Ø"/>
            </a:pPr>
            <a:r>
              <a:rPr lang="en-IN" sz="3200" b="1" dirty="0"/>
              <a:t>Certifications on completion of project</a:t>
            </a:r>
            <a:r>
              <a:rPr lang="en-IN" sz="3200" dirty="0"/>
              <a:t> (resolving an issue).</a:t>
            </a:r>
          </a:p>
          <a:p>
            <a:endParaRPr lang="en-IN" dirty="0"/>
          </a:p>
        </p:txBody>
      </p:sp>
    </p:spTree>
    <p:extLst>
      <p:ext uri="{BB962C8B-B14F-4D97-AF65-F5344CB8AC3E}">
        <p14:creationId xmlns:p14="http://schemas.microsoft.com/office/powerpoint/2010/main" val="145052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1700808"/>
            <a:ext cx="8352928"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Autofit/>
          </a:bodyPr>
          <a:lstStyle/>
          <a:p>
            <a:pPr algn="ctr"/>
            <a:r>
              <a:rPr lang="en-IN" sz="6000" b="1" dirty="0">
                <a:latin typeface="Algerian" pitchFamily="82" charset="0"/>
              </a:rPr>
              <a:t>IMPLEMENTATION</a:t>
            </a:r>
          </a:p>
        </p:txBody>
      </p:sp>
      <p:sp>
        <p:nvSpPr>
          <p:cNvPr id="3" name="Content Placeholder 2"/>
          <p:cNvSpPr>
            <a:spLocks noGrp="1"/>
          </p:cNvSpPr>
          <p:nvPr>
            <p:ph sz="quarter" idx="1"/>
          </p:nvPr>
        </p:nvSpPr>
        <p:spPr/>
        <p:txBody>
          <a:bodyPr>
            <a:normAutofit/>
          </a:bodyPr>
          <a:lstStyle/>
          <a:p>
            <a:pPr marL="0" indent="0" algn="ctr">
              <a:buNone/>
            </a:pPr>
            <a:r>
              <a:rPr lang="en-IN" sz="3200" dirty="0">
                <a:latin typeface="Bodoni MT" pitchFamily="18" charset="0"/>
              </a:rPr>
              <a:t>Creating a website by using HTML ,CSS and java script at the front end so that users can directly interact with the website .For back end we use python and PHP.</a:t>
            </a:r>
          </a:p>
        </p:txBody>
      </p:sp>
      <p:pic>
        <p:nvPicPr>
          <p:cNvPr id="4098" name="Picture 2" descr="Search implementation with backend (top) and with frontend (bottom)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88" y="3705343"/>
            <a:ext cx="4604467" cy="3136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82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6000" b="1" dirty="0">
                <a:latin typeface="Algerian" pitchFamily="82" charset="0"/>
              </a:rPr>
              <a:t>CONCLUSION</a:t>
            </a:r>
          </a:p>
        </p:txBody>
      </p:sp>
      <p:pic>
        <p:nvPicPr>
          <p:cNvPr id="2050" name="Picture 2" descr="Where&amp;#39;s the unity in divers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484785"/>
            <a:ext cx="3275856" cy="2448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hould You Raise A Fund? An LP&amp;#39;s View On Challenges And Alternativ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7" y="1484785"/>
            <a:ext cx="3816423" cy="244827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amp;#39;s The Big Idea: The 3 Fundamentals Of Successful Digital Creative"/>
          <p:cNvPicPr>
            <a:picLocks noChangeAspect="1" noChangeArrowheads="1"/>
          </p:cNvPicPr>
          <p:nvPr/>
        </p:nvPicPr>
        <p:blipFill rotWithShape="1">
          <a:blip r:embed="rId4">
            <a:extLst>
              <a:ext uri="{28A0092B-C50C-407E-A947-70E740481C1C}">
                <a14:useLocalDpi xmlns:a14="http://schemas.microsoft.com/office/drawing/2010/main" val="0"/>
              </a:ext>
            </a:extLst>
          </a:blip>
          <a:srcRect l="26987" r="25807"/>
          <a:stretch/>
        </p:blipFill>
        <p:spPr bwMode="auto">
          <a:xfrm>
            <a:off x="7092280" y="1484784"/>
            <a:ext cx="2051720" cy="266429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Problem Solved! | North Carolina Medical Socie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10" descr="Problem Solved! | North Carolina Medical Societ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0" name="Picture 12" descr="Problem Solved! | North Carolina Medical Socie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554" y="3356992"/>
            <a:ext cx="4273233" cy="427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68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1979712" y="2924944"/>
            <a:ext cx="6786336" cy="3171056"/>
          </a:xfrm>
        </p:spPr>
        <p:txBody>
          <a:bodyPr/>
          <a:lstStyle/>
          <a:p>
            <a:endParaRPr lang="en-IN" dirty="0"/>
          </a:p>
        </p:txBody>
      </p:sp>
      <p:pic>
        <p:nvPicPr>
          <p:cNvPr id="3074" name="Picture 2" descr="Customer loyalty – How to say thank you the right way - Reed Public  Rel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956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2724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194</TotalTime>
  <Words>338</Words>
  <Application>Microsoft Office PowerPoint</Application>
  <PresentationFormat>On-screen Show (4:3)</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Bodoni MT</vt:lpstr>
      <vt:lpstr>Tw Cen MT</vt:lpstr>
      <vt:lpstr>Wingdings</vt:lpstr>
      <vt:lpstr>Wingdings 2</vt:lpstr>
      <vt:lpstr>Median</vt:lpstr>
      <vt:lpstr>TEAM NAME : GO GREEN</vt:lpstr>
      <vt:lpstr>TEAM MEMBERS</vt:lpstr>
      <vt:lpstr>Theme : Environmental challenge</vt:lpstr>
      <vt:lpstr>DESCRIPTION </vt:lpstr>
      <vt:lpstr>PowerPoint Presentation</vt:lpstr>
      <vt:lpstr>EXCLUSIVE FEATURES</vt:lpstr>
      <vt:lpstr>IMPLEMENTATION</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 GO GREEN</dc:title>
  <dc:creator>Sharath</dc:creator>
  <cp:lastModifiedBy>Shobha Hande</cp:lastModifiedBy>
  <cp:revision>15</cp:revision>
  <dcterms:created xsi:type="dcterms:W3CDTF">2021-10-31T03:02:00Z</dcterms:created>
  <dcterms:modified xsi:type="dcterms:W3CDTF">2021-12-01T15:39:13Z</dcterms:modified>
</cp:coreProperties>
</file>