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341" r:id="rId6"/>
    <p:sldId id="329" r:id="rId7"/>
    <p:sldId id="336" r:id="rId8"/>
    <p:sldId id="342" r:id="rId9"/>
    <p:sldId id="260" r:id="rId10"/>
    <p:sldId id="262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C28609-CA68-4713-96D4-104F3D1937B4}">
          <p14:sldIdLst>
            <p14:sldId id="289"/>
            <p14:sldId id="341"/>
            <p14:sldId id="329"/>
            <p14:sldId id="336"/>
            <p14:sldId id="342"/>
            <p14:sldId id="260"/>
            <p14:sldId id="26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78" d="100"/>
          <a:sy n="78" d="100"/>
        </p:scale>
        <p:origin x="1267" y="72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Visualization and Analysis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Visualization and Analysis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m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Analysis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Presentation for Feedback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519575" cy="152704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Analysis    </a:t>
            </a:r>
          </a:p>
          <a:p>
            <a:r>
              <a:rPr lang="en-GB" dirty="0"/>
              <a:t>7COM1079-2024  Student Group No: A93                Names of Student Attendees  (all group should attend to get feedback):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Chaitanya Thota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Varimadugu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Gayathri Reddy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Duggempudi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Satthu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Ravindra Pavan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1262B9-84B0-C1A5-543C-8FA0F24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00" y="1355611"/>
            <a:ext cx="7200000" cy="3600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715506"/>
          </a:xfrm>
        </p:spPr>
        <p:txBody>
          <a:bodyPr/>
          <a:lstStyle/>
          <a:p>
            <a:r>
              <a:rPr lang="en-US" sz="20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the </a:t>
            </a:r>
            <a:r>
              <a:rPr lang="en-US" sz="18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b="0" spc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DS028 and nba_2016_2017_100.csv  </a:t>
            </a:r>
            <a:r>
              <a:rPr lang="en-US" sz="2000" b="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answer our Research Question  </a:t>
            </a:r>
            <a:r>
              <a:rPr lang="en-US" sz="2000" b="0" spc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Is there a correlation between Winning percentage and Age ?  ”</a:t>
            </a:r>
            <a:r>
              <a:rPr lang="en-US" sz="2000" b="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882103" y="1905506"/>
            <a:ext cx="1025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“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100 rows and the variables we are using are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 percentage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Age”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39BC96-87F4-513F-ADD4-609842677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4" y="2679795"/>
            <a:ext cx="10076044" cy="25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Visualization and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1369820"/>
            <a:ext cx="10273911" cy="369332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2400" b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are including two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DEFD1-A5E3-BDED-ADE8-3FCA7088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4" y="1880822"/>
            <a:ext cx="4887686" cy="3425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2A184-68BA-06F3-85BF-960E19C2F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85" y="1903718"/>
            <a:ext cx="5981239" cy="3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BCDAA3-A3AD-A880-5E9C-0E1ABBC0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698171"/>
            <a:ext cx="10285200" cy="55182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(building on our Visualizations)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CE03-B588-8643-02BA-1E1B725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Visualization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D585-11D8-30FD-4A30-9F1639F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3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1359180" y="59328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 dirty="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the frequencies of our dependent variable to include the normal curve overlay</a:t>
            </a:r>
            <a:r>
              <a:rPr lang="en-GB" sz="1800" b="0" strike="noStrike" spc="-1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54885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0" y="2012760"/>
            <a:ext cx="5057640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normal curve overlay </a:t>
            </a:r>
            <a:r>
              <a:rPr lang="en-GB" sz="1800" b="1" strike="noStrike" spc="-1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follow </a:t>
            </a:r>
            <a:r>
              <a:rPr lang="en-GB" sz="1800" b="0" strike="noStrike" spc="-1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Kendal’s Tau.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60AFB-5113-FD31-8CFB-E7F406701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2286000"/>
            <a:ext cx="5643566" cy="3102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7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88236" y="259370"/>
            <a:ext cx="10815527" cy="646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The Analysis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521067" y="740434"/>
            <a:ext cx="10815527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snippet of the R code we used for scatterplot.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snippet of the R code we used for histogram.</a:t>
            </a:r>
          </a:p>
          <a:p>
            <a:r>
              <a:rPr lang="en-US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E621E-CB96-BC65-DBF9-993DC2DAD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2" y="1546726"/>
            <a:ext cx="6457341" cy="1577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00204-C63D-B9CA-51DE-24597FBAB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3733965"/>
            <a:ext cx="6693999" cy="2251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8D8B-C725-B523-EE8B-7C90255E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528918"/>
            <a:ext cx="10964409" cy="59861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0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0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snippet of the R code we used to calculate the 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strike="noStrike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0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 statistic value is</a:t>
            </a:r>
            <a:r>
              <a:rPr lang="en-US" sz="1800" spc="0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2.6599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&lt; 0.05 and P-value is 0.007816.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20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statistically significant as we got positive correlation 0.187.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reject the null hypothesis as the P-value is less than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larger picture, the marginally significant but substantial correlation between age and winning % indicates that player experience has a role, although a little one. More study involving other variables is required to completely understand what motivates team success. The discovery is a little component of bigger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0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dirty="0">
              <a:solidFill>
                <a:srgbClr val="20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D0CAC-B11A-9DC7-2389-AAF86467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3" y="1028701"/>
            <a:ext cx="6314626" cy="18226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7AB4C-B441-BC6F-9784-F46ED728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5886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333</Words>
  <Application>Microsoft Office PowerPoint</Application>
  <PresentationFormat>Widescreen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Herts Theme</vt:lpstr>
      <vt:lpstr>Visualization and Analysis –  Tutorial Presentation for Feedback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revanth reddy</cp:lastModifiedBy>
  <cp:revision>158</cp:revision>
  <dcterms:created xsi:type="dcterms:W3CDTF">2019-10-01T08:37:56Z</dcterms:created>
  <dcterms:modified xsi:type="dcterms:W3CDTF">2024-11-23T21:41:49Z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