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62" r:id="rId6"/>
    <p:sldId id="261" r:id="rId7"/>
    <p:sldId id="266" r:id="rId8"/>
    <p:sldId id="263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9B8C6-5C8E-4981-B0E0-9B62B782E0A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6C2B6-F01E-4B41-93C9-8A0B347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C2B6-F01E-4B41-93C9-8A0B34741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3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1FBC-9F2F-4A8A-9617-DEBED4A17476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3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E82D-C732-4DA2-B104-36FD8A7757F7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8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62C-FAF5-4C7B-88F5-92AC64A30E1A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6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3D6-CBB3-4EAA-A2F0-C5E6E1D13E21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4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D9FC-C05F-4C35-A8C4-F7F28E224125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4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7AA-0F20-4B4A-BB16-7CB114BEB4D3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34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2EED-127A-4991-B144-FE21B31A0B7E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933-6281-41C5-BA71-860210A8E194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09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5BF0-EB43-46D2-8884-F25B17579230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E227-1B3B-4676-8ECC-3C1F250B4748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46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7FD2-50E2-40CA-BDCB-BFD642444707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5A84-F775-4E43-8FFC-F0708FC948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49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  <a:cs typeface="Times New Roman" pitchFamily="18" charset="0"/>
              </a:rPr>
              <a:t>Distributed Analytics in Fog Computing Platforms Using TensorFlow and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602880"/>
            <a:ext cx="6400800" cy="2850455"/>
          </a:xfrm>
        </p:spPr>
        <p:txBody>
          <a:bodyPr>
            <a:normAutofit fontScale="62500" lnSpcReduction="20000"/>
          </a:bodyPr>
          <a:lstStyle/>
          <a:p>
            <a:r>
              <a:rPr lang="en-IN" sz="4500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Times New Roman" pitchFamily="18" charset="0"/>
              </a:rPr>
              <a:t>K Chaitanya VSH             -120015054</a:t>
            </a:r>
          </a:p>
          <a:p>
            <a:r>
              <a:rPr lang="en-IN" sz="4500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Times New Roman" pitchFamily="18" charset="0"/>
              </a:rPr>
              <a:t>Chaithanya B                  -120015017</a:t>
            </a:r>
          </a:p>
          <a:p>
            <a:r>
              <a:rPr lang="en-IN" sz="4500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Times New Roman" pitchFamily="18" charset="0"/>
              </a:rPr>
              <a:t>P Sai Venkat Ramana    -120015082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sz="4400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Times New Roman" pitchFamily="18" charset="0"/>
              </a:rPr>
              <a:t>Guide:</a:t>
            </a:r>
          </a:p>
          <a:p>
            <a:r>
              <a:rPr lang="en-IN" sz="4400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Times New Roman" pitchFamily="18" charset="0"/>
              </a:rPr>
              <a:t>		Dr. V. Venkatesh.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74" y="0"/>
            <a:ext cx="405172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3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Hardware and Software 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u="sng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H/w. </a:t>
            </a:r>
          </a:p>
          <a:p>
            <a:pPr marL="1371600" lvl="2" indent="-457200" algn="just">
              <a:buAutoNum type="arabicPeriod"/>
            </a:pPr>
            <a:r>
              <a:rPr lang="en-IN" dirty="0" smtClean="0">
                <a:solidFill>
                  <a:prstClr val="black"/>
                </a:solidFill>
              </a:rPr>
              <a:t>Raspberry pi 3 b+ (2)</a:t>
            </a:r>
          </a:p>
          <a:p>
            <a:pPr marL="1371600" lvl="2" indent="-457200" algn="just">
              <a:buAutoNum type="arabicPeriod"/>
            </a:pPr>
            <a:r>
              <a:rPr lang="en-IN" dirty="0" smtClean="0">
                <a:solidFill>
                  <a:prstClr val="black"/>
                </a:solidFill>
              </a:rPr>
              <a:t>USB hub for power supply</a:t>
            </a:r>
          </a:p>
          <a:p>
            <a:pPr marL="1371600" lvl="2" indent="-457200" algn="just">
              <a:buAutoNum type="arabicPeriod"/>
            </a:pPr>
            <a:r>
              <a:rPr lang="en-IN" dirty="0" smtClean="0">
                <a:solidFill>
                  <a:prstClr val="black"/>
                </a:solidFill>
              </a:rPr>
              <a:t>Continues network connectivity in a closed LAN.</a:t>
            </a:r>
          </a:p>
          <a:p>
            <a:pPr marL="0" lvl="0" indent="0" algn="just">
              <a:buNone/>
            </a:pPr>
            <a:r>
              <a:rPr lang="en-IN" u="sng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S/w.</a:t>
            </a:r>
          </a:p>
          <a:p>
            <a:pPr marL="1371600" lvl="2" indent="-457200" algn="just">
              <a:buAutoNum type="arabicPeriod"/>
            </a:pPr>
            <a:r>
              <a:rPr lang="en-IN" dirty="0" smtClean="0">
                <a:solidFill>
                  <a:prstClr val="black"/>
                </a:solidFill>
              </a:rPr>
              <a:t>Kubernetes</a:t>
            </a:r>
          </a:p>
          <a:p>
            <a:pPr marL="1371600" lvl="2" indent="-457200" algn="just">
              <a:buAutoNum type="arabicPeriod"/>
            </a:pPr>
            <a:r>
              <a:rPr lang="en-IN" dirty="0" smtClean="0">
                <a:solidFill>
                  <a:prstClr val="black"/>
                </a:solidFill>
              </a:rPr>
              <a:t>Docker </a:t>
            </a:r>
          </a:p>
          <a:p>
            <a:pPr marL="1371600" lvl="2" indent="-457200" algn="just">
              <a:buAutoNum type="arabicPeriod"/>
            </a:pPr>
            <a:r>
              <a:rPr lang="en-IN" dirty="0" smtClean="0">
                <a:solidFill>
                  <a:prstClr val="black"/>
                </a:solidFill>
              </a:rPr>
              <a:t>Tensorflow</a:t>
            </a:r>
          </a:p>
          <a:p>
            <a:pPr marL="1371600" lvl="2" indent="-457200" algn="just">
              <a:buAutoNum type="arabicPeriod"/>
            </a:pPr>
            <a:endParaRPr lang="en-IN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4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601216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Implementation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The entire implementation was divided into 3 steps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1. Creating the cluster using containerisation 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tools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2. Implementing the YOLO application to the cluster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3. Deploying the YOLO application on to the cluster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11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60121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Implementation Results-1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The cluster is created using the kubernetes and docker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12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4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60121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Implementation Results-2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The cluster is created using the kubernetes and docker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13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388424" cy="49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Open </a:t>
            </a:r>
            <a:r>
              <a:rPr lang="en-IN" dirty="0" err="1" smtClean="0">
                <a:solidFill>
                  <a:srgbClr val="FF0000"/>
                </a:solidFill>
              </a:rPr>
              <a:t>FaaS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the tunnel application deployed to the cluster</a:t>
            </a:r>
          </a:p>
          <a:p>
            <a:r>
              <a:rPr lang="en-IN" dirty="0" smtClean="0"/>
              <a:t>Each operator in a </a:t>
            </a:r>
            <a:r>
              <a:rPr lang="en-IN" dirty="0" err="1" smtClean="0"/>
              <a:t>tensorflow</a:t>
            </a:r>
            <a:r>
              <a:rPr lang="en-IN" dirty="0" smtClean="0"/>
              <a:t> acts as an operator</a:t>
            </a:r>
          </a:p>
          <a:p>
            <a:r>
              <a:rPr lang="en-IN" dirty="0" smtClean="0"/>
              <a:t>Each function can be accessed through the URL of the master node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58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Open </a:t>
            </a:r>
            <a:r>
              <a:rPr lang="en-IN" dirty="0" err="1" smtClean="0">
                <a:solidFill>
                  <a:srgbClr val="FF0000"/>
                </a:solidFill>
              </a:rPr>
              <a:t>FaaS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15</a:t>
            </a:fld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6608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Open </a:t>
            </a:r>
            <a:r>
              <a:rPr lang="en-IN" dirty="0" err="1" smtClean="0">
                <a:solidFill>
                  <a:srgbClr val="FF0000"/>
                </a:solidFill>
              </a:rPr>
              <a:t>FaaS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16</a:t>
            </a:fld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84304" cy="5472608"/>
          </a:xfrm>
        </p:spPr>
      </p:pic>
    </p:spTree>
    <p:extLst>
      <p:ext uri="{BB962C8B-B14F-4D97-AF65-F5344CB8AC3E}">
        <p14:creationId xmlns:p14="http://schemas.microsoft.com/office/powerpoint/2010/main" val="211794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Open </a:t>
            </a:r>
            <a:r>
              <a:rPr lang="en-IN" dirty="0" err="1" smtClean="0">
                <a:solidFill>
                  <a:srgbClr val="FF0000"/>
                </a:solidFill>
              </a:rPr>
              <a:t>FaaS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17</a:t>
            </a:fld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0200"/>
            <a:ext cx="8856984" cy="4525963"/>
          </a:xfrm>
        </p:spPr>
      </p:pic>
    </p:spTree>
    <p:extLst>
      <p:ext uri="{BB962C8B-B14F-4D97-AF65-F5344CB8AC3E}">
        <p14:creationId xmlns:p14="http://schemas.microsoft.com/office/powerpoint/2010/main" val="398737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6792"/>
            <a:ext cx="8471356" cy="525658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Distributed Analytics in Fog Computing Platforms Using TensorFlow and 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Kubernetes – 2017 IEEE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9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Abstract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Very large amount of data is being generated with </a:t>
            </a:r>
            <a:r>
              <a:rPr lang="en-IN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IoT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based smart environments. The process of transferring this data to data centres requires high network support and infrastructure support.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Edge platform provides the network protocol infrastructure and the same environment on the edge as cloud.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6316"/>
            <a:ext cx="3025140" cy="96774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D540-1874-4902-9520-A5933DFFF001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4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Objective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To create an edge platform to pre process the data by distributed </a:t>
            </a:r>
            <a:r>
              <a:rPr lang="en-IN" smtClean="0">
                <a:solidFill>
                  <a:srgbClr val="002060"/>
                </a:solidFill>
                <a:latin typeface="Comic Sans MS" panose="030F0702030302020204" pitchFamily="66" charset="0"/>
              </a:rPr>
              <a:t>analytics platform.</a:t>
            </a:r>
            <a:endParaRPr lang="en-IN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Reduce security issues in transmission to the cloud.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6316"/>
            <a:ext cx="3025140" cy="96774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D540-1874-4902-9520-A5933DFFF001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54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0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Literature Survey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23" y="10842"/>
            <a:ext cx="3025140" cy="96774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17600"/>
              </p:ext>
            </p:extLst>
          </p:nvPr>
        </p:nvGraphicFramePr>
        <p:xfrm>
          <a:off x="251520" y="1484784"/>
          <a:ext cx="842493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348372"/>
                <a:gridCol w="1548172"/>
                <a:gridCol w="2664296"/>
              </a:tblGrid>
              <a:tr h="504056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Title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Critique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61218"/>
              </p:ext>
            </p:extLst>
          </p:nvPr>
        </p:nvGraphicFramePr>
        <p:xfrm>
          <a:off x="251520" y="2060848"/>
          <a:ext cx="842493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348372"/>
                <a:gridCol w="1548172"/>
                <a:gridCol w="2664297"/>
              </a:tblGrid>
              <a:tr h="43204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Distributed Analytics in Fog Computing Platforms Using TensorFlow and Kubernetes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Nowadays, large amount of data is usually analyzed by Machine Learning (ML) approaches, especially using Deep Learning (DL). However, DL is too complicated for a single </a:t>
                      </a:r>
                      <a:r>
                        <a:rPr lang="en-IN" dirty="0" err="1" smtClean="0"/>
                        <a:t>IoT</a:t>
                      </a:r>
                      <a:r>
                        <a:rPr lang="en-IN" dirty="0" smtClean="0"/>
                        <a:t> device. Hence, a platform supporting distributed analytics is required to solve the aforementioned issues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79B-EFC8-429F-9E38-5DFE2441D14B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4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88640"/>
            <a:ext cx="57961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 Configurations of existing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To create an edge platform the existing system making use of the kubernetes with 8 node configuration(K8s) along with </a:t>
            </a: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T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ensorflow for distributed platform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Using docker to build images and pull to remote registry(docker hub)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endParaRPr lang="en-IN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914400" lvl="2" indent="0" algn="just">
              <a:buNone/>
            </a:pPr>
            <a:endParaRPr lang="en-IN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5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6732" cy="1176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Create an edge 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platform using the </a:t>
            </a: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containerisation tools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Deploy the application in the cluster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Pre process the data as per the requirements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Observe the processing speed, latency, Memory utilisations of the cluster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Comment on the results after using the cluster</a:t>
            </a:r>
            <a:r>
              <a:rPr lang="en-IN" dirty="0">
                <a:solidFill>
                  <a:prstClr val="black"/>
                </a:solidFill>
              </a:rPr>
              <a:t>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6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5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To create an edge platform we made use of 3 techniques.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 Tensorflow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 Docker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 Kubernetes</a:t>
            </a:r>
            <a:r>
              <a:rPr lang="en-IN" dirty="0">
                <a:solidFill>
                  <a:prstClr val="black"/>
                </a:solidFill>
              </a:rPr>
              <a:t> 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Tensorflow is used for numerical computations.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The architecture depicts the structure of a graph.</a:t>
            </a:r>
          </a:p>
          <a:p>
            <a:pPr lvl="0" algn="just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endParaRPr lang="en-IN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914400" lvl="2" indent="0" algn="just">
              <a:buNone/>
            </a:pPr>
            <a:endParaRPr lang="en-IN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7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Each edge/fog device is a node , the data from the sensors to the devices are the edges.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Docker is used for creating containerised applications.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Kubernetes is for deployment and managing the docker containers.</a:t>
            </a:r>
          </a:p>
          <a:p>
            <a:pPr lvl="0" algn="just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endParaRPr lang="en-IN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914400" lvl="2" indent="0" algn="just">
              <a:buNone/>
            </a:pPr>
            <a:endParaRPr lang="en-IN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8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We made use of YOLO application, this makes use of OPENCV library in python.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The fog devices are equipped with the camera sensors.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The data captured from these sensors is then sent to the kubernetes cluster , which gives the input for the YOLO and finds the category of the detected object.</a:t>
            </a:r>
          </a:p>
          <a:p>
            <a:pPr marL="914400" lvl="2" indent="0" algn="just">
              <a:buNone/>
            </a:pPr>
            <a:endParaRPr lang="en-IN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3FB-0C46-42AB-93B4-ABF7267EA70F}" type="datetime1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edge-based data analytics in  Internet of Things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A84-F775-4E43-8FFC-F0708FC9480D}" type="slidenum">
              <a:rPr lang="en-IN" smtClean="0"/>
              <a:t>9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0"/>
            <a:ext cx="3358789" cy="10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694</Words>
  <Application>Microsoft Office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Distributed Analytics in Fog Computing Platforms Using TensorFlow and Kubernetes</vt:lpstr>
      <vt:lpstr>Abstract</vt:lpstr>
      <vt:lpstr>Objective</vt:lpstr>
      <vt:lpstr>Literature Survey</vt:lpstr>
      <vt:lpstr>Design Configurations of existing systems</vt:lpstr>
      <vt:lpstr> </vt:lpstr>
      <vt:lpstr>Algorithm</vt:lpstr>
      <vt:lpstr>Algorithm</vt:lpstr>
      <vt:lpstr>Algorithm</vt:lpstr>
      <vt:lpstr>Hardware and Software requirements</vt:lpstr>
      <vt:lpstr>Implementation steps</vt:lpstr>
      <vt:lpstr>Implementation Results-1</vt:lpstr>
      <vt:lpstr>Implementation Results-2</vt:lpstr>
      <vt:lpstr>Open FaaS</vt:lpstr>
      <vt:lpstr>Open FaaS</vt:lpstr>
      <vt:lpstr>Open FaaS</vt:lpstr>
      <vt:lpstr>Open FaaS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edge-based data analytics in  Internet of Things </dc:title>
  <dc:creator>Chaitu Maverick</dc:creator>
  <cp:lastModifiedBy>Chaitu Maverick</cp:lastModifiedBy>
  <cp:revision>160</cp:revision>
  <dcterms:created xsi:type="dcterms:W3CDTF">2019-07-24T11:13:01Z</dcterms:created>
  <dcterms:modified xsi:type="dcterms:W3CDTF">2019-10-15T10:01:47Z</dcterms:modified>
</cp:coreProperties>
</file>