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7" r:id="rId2"/>
    <p:sldId id="275" r:id="rId3"/>
    <p:sldId id="258" r:id="rId4"/>
    <p:sldId id="261" r:id="rId5"/>
    <p:sldId id="262" r:id="rId6"/>
    <p:sldId id="272" r:id="rId7"/>
    <p:sldId id="259" r:id="rId8"/>
    <p:sldId id="260" r:id="rId9"/>
    <p:sldId id="263" r:id="rId10"/>
    <p:sldId id="265" r:id="rId11"/>
    <p:sldId id="274" r:id="rId12"/>
    <p:sldId id="267" r:id="rId13"/>
    <p:sldId id="273" r:id="rId14"/>
    <p:sldId id="266" r:id="rId15"/>
    <p:sldId id="269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2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6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3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6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9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2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0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84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SUFall2019-CMPE272/Tara-A-place-where-talent-meets-opportunity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39979-E2D5-4545-B54B-1206824D3E57}"/>
              </a:ext>
            </a:extLst>
          </p:cNvPr>
          <p:cNvSpPr txBox="1"/>
          <p:nvPr/>
        </p:nvSpPr>
        <p:spPr>
          <a:xfrm>
            <a:off x="715851" y="1886076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hlinkClick r:id="rId2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hlinkClick r:id="rId2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hlinkClick r:id="rId2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hlinkClick r:id="rId2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 Team – 18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Chaitanya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Purvi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Shivani Jain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Elavia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F07663-B739-C146-A24B-0272B67F2457}"/>
              </a:ext>
            </a:extLst>
          </p:cNvPr>
          <p:cNvSpPr/>
          <p:nvPr/>
        </p:nvSpPr>
        <p:spPr>
          <a:xfrm>
            <a:off x="4679931" y="952592"/>
            <a:ext cx="16751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6346B-1C4B-B047-8B8B-578889CA3F08}"/>
              </a:ext>
            </a:extLst>
          </p:cNvPr>
          <p:cNvSpPr txBox="1"/>
          <p:nvPr/>
        </p:nvSpPr>
        <p:spPr>
          <a:xfrm>
            <a:off x="1872821" y="1770795"/>
            <a:ext cx="8133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A place where talent meets the 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5596D-43B3-F74E-A8B2-0292FF753FE3}"/>
              </a:ext>
            </a:extLst>
          </p:cNvPr>
          <p:cNvSpPr txBox="1"/>
          <p:nvPr/>
        </p:nvSpPr>
        <p:spPr>
          <a:xfrm>
            <a:off x="1271588" y="6357938"/>
            <a:ext cx="8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https://github.com/SJSUFall2019-CMPE272/Tara-A-place-where-talent-meets-opportunity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3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0D6DED-64F6-4543-BB05-696355DD0FAD}"/>
              </a:ext>
            </a:extLst>
          </p:cNvPr>
          <p:cNvSpPr txBox="1"/>
          <p:nvPr/>
        </p:nvSpPr>
        <p:spPr>
          <a:xfrm>
            <a:off x="1123910" y="1333843"/>
            <a:ext cx="2330450" cy="2005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Thinking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97422A-0A95-7845-8F65-E3E105B0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522" y="1102944"/>
            <a:ext cx="7381249" cy="4652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FA6B1-2EF9-0B4B-971C-98E8D01EC050}"/>
              </a:ext>
            </a:extLst>
          </p:cNvPr>
          <p:cNvSpPr txBox="1"/>
          <p:nvPr/>
        </p:nvSpPr>
        <p:spPr>
          <a:xfrm>
            <a:off x="1383013" y="3804522"/>
            <a:ext cx="69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396394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1B005-F415-2D4A-85AA-092107E54DB9}"/>
              </a:ext>
            </a:extLst>
          </p:cNvPr>
          <p:cNvSpPr txBox="1"/>
          <p:nvPr/>
        </p:nvSpPr>
        <p:spPr>
          <a:xfrm>
            <a:off x="2950957" y="647760"/>
            <a:ext cx="554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ARE WE SAVING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A1D40-E5AD-9246-839C-786B356AA7BE}"/>
              </a:ext>
            </a:extLst>
          </p:cNvPr>
          <p:cNvSpPr txBox="1"/>
          <p:nvPr/>
        </p:nvSpPr>
        <p:spPr>
          <a:xfrm>
            <a:off x="1468051" y="1500455"/>
            <a:ext cx="2579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FE677-1D87-3141-BF62-561C97542E13}"/>
              </a:ext>
            </a:extLst>
          </p:cNvPr>
          <p:cNvSpPr txBox="1"/>
          <p:nvPr/>
        </p:nvSpPr>
        <p:spPr>
          <a:xfrm>
            <a:off x="7809563" y="150381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9FA2E-FC77-414B-A080-68E7FC037B52}"/>
              </a:ext>
            </a:extLst>
          </p:cNvPr>
          <p:cNvSpPr txBox="1"/>
          <p:nvPr/>
        </p:nvSpPr>
        <p:spPr>
          <a:xfrm>
            <a:off x="801241" y="225877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  <a:r>
              <a:rPr lang="en-US" dirty="0"/>
              <a:t>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60A48-9B34-A843-A287-DEBC2E3B1D85}"/>
              </a:ext>
            </a:extLst>
          </p:cNvPr>
          <p:cNvSpPr txBox="1"/>
          <p:nvPr/>
        </p:nvSpPr>
        <p:spPr>
          <a:xfrm>
            <a:off x="801241" y="4118461"/>
            <a:ext cx="99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MONEY: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183A4B-A000-E149-9FE3-009B905E5F91}"/>
              </a:ext>
            </a:extLst>
          </p:cNvPr>
          <p:cNvSpPr txBox="1"/>
          <p:nvPr/>
        </p:nvSpPr>
        <p:spPr>
          <a:xfrm>
            <a:off x="7869401" y="23233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35031-B0B5-2C45-A649-4050D32596B1}"/>
              </a:ext>
            </a:extLst>
          </p:cNvPr>
          <p:cNvSpPr txBox="1"/>
          <p:nvPr/>
        </p:nvSpPr>
        <p:spPr>
          <a:xfrm>
            <a:off x="7869401" y="408622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MONEY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BDCC60-673A-9C44-9DD9-B9347DD3681E}"/>
              </a:ext>
            </a:extLst>
          </p:cNvPr>
          <p:cNvSpPr txBox="1"/>
          <p:nvPr/>
        </p:nvSpPr>
        <p:spPr>
          <a:xfrm>
            <a:off x="801241" y="4507795"/>
            <a:ext cx="3956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Nearly they will save</a:t>
            </a:r>
          </a:p>
          <a:p>
            <a:r>
              <a:rPr lang="en-US" dirty="0"/>
              <a:t>3200 USD annually using this application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C2CFD-DC89-A840-8FD7-774DAD4260BD}"/>
              </a:ext>
            </a:extLst>
          </p:cNvPr>
          <p:cNvSpPr txBox="1"/>
          <p:nvPr/>
        </p:nvSpPr>
        <p:spPr>
          <a:xfrm>
            <a:off x="7869401" y="2800352"/>
            <a:ext cx="3956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are using 20 working days</a:t>
            </a:r>
          </a:p>
          <a:p>
            <a:r>
              <a:rPr lang="en-US" dirty="0"/>
              <a:t>to get right job for casting in any project.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86DB0-FE78-3845-A55B-83FE411208FB}"/>
              </a:ext>
            </a:extLst>
          </p:cNvPr>
          <p:cNvSpPr txBox="1"/>
          <p:nvPr/>
        </p:nvSpPr>
        <p:spPr>
          <a:xfrm>
            <a:off x="7869401" y="4513307"/>
            <a:ext cx="3882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Nearly on an average each </a:t>
            </a:r>
          </a:p>
          <a:p>
            <a:r>
              <a:rPr lang="en-US" dirty="0"/>
              <a:t>Production Company is spending</a:t>
            </a:r>
          </a:p>
          <a:p>
            <a:r>
              <a:rPr lang="en-US" dirty="0"/>
              <a:t>25M USD annually on hiring right talent.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080D2-89BC-3E49-9FE2-C132222E4FFE}"/>
              </a:ext>
            </a:extLst>
          </p:cNvPr>
          <p:cNvSpPr txBox="1"/>
          <p:nvPr/>
        </p:nvSpPr>
        <p:spPr>
          <a:xfrm>
            <a:off x="801241" y="2682226"/>
            <a:ext cx="5974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saving their 60 days in getting right job </a:t>
            </a:r>
          </a:p>
          <a:p>
            <a:r>
              <a:rPr lang="en-US" dirty="0"/>
              <a:t>for casting in any project. </a:t>
            </a:r>
          </a:p>
          <a:p>
            <a:r>
              <a:rPr lang="en-US" dirty="0"/>
              <a:t>Also helping out those who are not having job with right talent </a:t>
            </a:r>
          </a:p>
          <a:p>
            <a:r>
              <a:rPr lang="en-US" dirty="0"/>
              <a:t>by connecting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88323-9675-584E-8ACC-CD7B759D9181}"/>
              </a:ext>
            </a:extLst>
          </p:cNvPr>
          <p:cNvSpPr txBox="1"/>
          <p:nvPr/>
        </p:nvSpPr>
        <p:spPr>
          <a:xfrm>
            <a:off x="4857404" y="1577340"/>
            <a:ext cx="6228950" cy="3703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How TARA works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1633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3D83AF-D389-4340-BA52-39AA7CA50546}"/>
              </a:ext>
            </a:extLst>
          </p:cNvPr>
          <p:cNvSpPr txBox="1"/>
          <p:nvPr/>
        </p:nvSpPr>
        <p:spPr>
          <a:xfrm>
            <a:off x="1025523" y="277726"/>
            <a:ext cx="3412067" cy="3478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MODEL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831347-F741-4945-A0B9-134AB4ABD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078" y="335002"/>
            <a:ext cx="7670900" cy="62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2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6F10F8-FDEA-584E-9C59-20FE8EC956F0}"/>
              </a:ext>
            </a:extLst>
          </p:cNvPr>
          <p:cNvSpPr txBox="1"/>
          <p:nvPr/>
        </p:nvSpPr>
        <p:spPr>
          <a:xfrm>
            <a:off x="583101" y="-53274"/>
            <a:ext cx="3412067" cy="3478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E8B9E5-739D-0C4E-A34E-BED15E885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59" y="548640"/>
            <a:ext cx="7692684" cy="6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6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06421-8B90-D949-A044-9009703C055A}"/>
              </a:ext>
            </a:extLst>
          </p:cNvPr>
          <p:cNvSpPr txBox="1"/>
          <p:nvPr/>
        </p:nvSpPr>
        <p:spPr>
          <a:xfrm>
            <a:off x="1555733" y="1577340"/>
            <a:ext cx="4955798" cy="3703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7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TARA DEMO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494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CE50C-AFDE-B742-A409-4989396FB486}"/>
              </a:ext>
            </a:extLst>
          </p:cNvPr>
          <p:cNvSpPr txBox="1"/>
          <p:nvPr/>
        </p:nvSpPr>
        <p:spPr>
          <a:xfrm>
            <a:off x="1555733" y="1577340"/>
            <a:ext cx="4955798" cy="3703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7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1643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0FEB5-9A93-BC46-BF05-BE120FBD1C7B}"/>
              </a:ext>
            </a:extLst>
          </p:cNvPr>
          <p:cNvSpPr txBox="1"/>
          <p:nvPr/>
        </p:nvSpPr>
        <p:spPr>
          <a:xfrm>
            <a:off x="3882902" y="1242193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CC2F2-35DE-7E4C-9630-BB2854F4AE1F}"/>
              </a:ext>
            </a:extLst>
          </p:cNvPr>
          <p:cNvSpPr txBox="1"/>
          <p:nvPr/>
        </p:nvSpPr>
        <p:spPr>
          <a:xfrm>
            <a:off x="4173143" y="2359732"/>
            <a:ext cx="231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Concept and Advisory</a:t>
            </a:r>
          </a:p>
          <a:p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311C6-B7AA-0A46-9756-9C27C83B41E1}"/>
              </a:ext>
            </a:extLst>
          </p:cNvPr>
          <p:cNvSpPr txBox="1"/>
          <p:nvPr/>
        </p:nvSpPr>
        <p:spPr>
          <a:xfrm>
            <a:off x="4269226" y="3006063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Sreeraman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FEB6A-EAC3-4F4D-B8B9-F72AC3B33885}"/>
              </a:ext>
            </a:extLst>
          </p:cNvPr>
          <p:cNvSpPr txBox="1"/>
          <p:nvPr/>
        </p:nvSpPr>
        <p:spPr>
          <a:xfrm>
            <a:off x="1680595" y="4040811"/>
            <a:ext cx="9117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followed agile methodology by having weekly scrum with Siva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helped us in meeting the check points and deliver things at right time.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1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F74DA-DE03-3348-BFEE-0EC38594C6B4}"/>
              </a:ext>
            </a:extLst>
          </p:cNvPr>
          <p:cNvSpPr txBox="1"/>
          <p:nvPr/>
        </p:nvSpPr>
        <p:spPr>
          <a:xfrm>
            <a:off x="1340349" y="2747922"/>
            <a:ext cx="4725542" cy="819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B43C8-FE6F-234B-9A40-75E0ED413C97}"/>
              </a:ext>
            </a:extLst>
          </p:cNvPr>
          <p:cNvSpPr txBox="1"/>
          <p:nvPr/>
        </p:nvSpPr>
        <p:spPr>
          <a:xfrm>
            <a:off x="4709370" y="858478"/>
            <a:ext cx="758644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Cinema is one of the booming industry in terms of the number of films produced and the number of tickets sold,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3.5 billion tickets sold worldwide annually. Lot of revenue as well as opportunities are involved.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A8193-CF0C-2A48-85FE-E1D01AF465FC}"/>
              </a:ext>
            </a:extLst>
          </p:cNvPr>
          <p:cNvSpPr txBox="1"/>
          <p:nvPr/>
        </p:nvSpPr>
        <p:spPr>
          <a:xfrm>
            <a:off x="4709369" y="3091034"/>
            <a:ext cx="7372903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said that, If you are the person who has this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passion for pursuing your career in Cinema. Either it may be on-screen like a Lead actor, actress, junior artist or off-screen Direction of Photography, Director, Playback Singer, Dance Choreographer, etc..</a:t>
            </a:r>
          </a:p>
          <a:p>
            <a:pPr>
              <a:spcAft>
                <a:spcPts val="6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324983-8380-CD4F-B8E2-78648AB7F83F}"/>
              </a:ext>
            </a:extLst>
          </p:cNvPr>
          <p:cNvSpPr txBox="1"/>
          <p:nvPr/>
        </p:nvSpPr>
        <p:spPr>
          <a:xfrm>
            <a:off x="770192" y="1438143"/>
            <a:ext cx="269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STATISTICS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0DDE1C-275C-D548-8F05-CBDD8392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75" y="1807475"/>
            <a:ext cx="4631939" cy="443830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40FA89-60AB-5047-B0D1-5F5D7AABE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434" y="1807475"/>
            <a:ext cx="6374491" cy="4864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9CB438-194F-FB4A-85A1-AF4903F50FF0}"/>
              </a:ext>
            </a:extLst>
          </p:cNvPr>
          <p:cNvSpPr txBox="1"/>
          <p:nvPr/>
        </p:nvSpPr>
        <p:spPr>
          <a:xfrm>
            <a:off x="3624682" y="743331"/>
            <a:ext cx="3647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282479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A5C4032-8E5B-EA45-B53E-1E1981B9F26A}"/>
              </a:ext>
            </a:extLst>
          </p:cNvPr>
          <p:cNvSpPr txBox="1"/>
          <p:nvPr/>
        </p:nvSpPr>
        <p:spPr>
          <a:xfrm>
            <a:off x="584200" y="1524001"/>
            <a:ext cx="3412067" cy="3478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36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8265C-E664-9742-B41A-553B5904124E}"/>
              </a:ext>
            </a:extLst>
          </p:cNvPr>
          <p:cNvSpPr txBox="1"/>
          <p:nvPr/>
        </p:nvSpPr>
        <p:spPr>
          <a:xfrm>
            <a:off x="499449" y="1219717"/>
            <a:ext cx="3494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MUCH IS THE COST FACTOR</a:t>
            </a:r>
          </a:p>
          <a:p>
            <a:r>
              <a:rPr lang="en-US" dirty="0">
                <a:solidFill>
                  <a:schemeClr val="bg1"/>
                </a:solidFill>
              </a:rPr>
              <a:t> FOR JOB SEARCH CURRENTLY FOR</a:t>
            </a:r>
          </a:p>
          <a:p>
            <a:r>
              <a:rPr lang="en-US" dirty="0">
                <a:solidFill>
                  <a:schemeClr val="bg1"/>
                </a:solidFill>
              </a:rPr>
              <a:t> A PRODUCTION HOUSE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935D6-8504-CB4C-8949-B1434B5BC8AE}"/>
              </a:ext>
            </a:extLst>
          </p:cNvPr>
          <p:cNvSpPr txBox="1"/>
          <p:nvPr/>
        </p:nvSpPr>
        <p:spPr>
          <a:xfrm>
            <a:off x="615242" y="2405019"/>
            <a:ext cx="3162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Money:</a:t>
            </a:r>
          </a:p>
          <a:p>
            <a:r>
              <a:rPr lang="en-US" dirty="0">
                <a:solidFill>
                  <a:schemeClr val="bg1"/>
                </a:solidFill>
              </a:rPr>
              <a:t>Nearly on an average each </a:t>
            </a:r>
          </a:p>
          <a:p>
            <a:r>
              <a:rPr lang="en-US" dirty="0">
                <a:solidFill>
                  <a:schemeClr val="bg1"/>
                </a:solidFill>
              </a:rPr>
              <a:t>Production Company is spending</a:t>
            </a:r>
          </a:p>
          <a:p>
            <a:r>
              <a:rPr lang="en-US" dirty="0">
                <a:solidFill>
                  <a:schemeClr val="bg1"/>
                </a:solidFill>
              </a:rPr>
              <a:t>25M USD annually.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4D622-B66F-054C-98CB-BDDE8FC1D483}"/>
              </a:ext>
            </a:extLst>
          </p:cNvPr>
          <p:cNvSpPr txBox="1"/>
          <p:nvPr/>
        </p:nvSpPr>
        <p:spPr>
          <a:xfrm>
            <a:off x="604814" y="3896865"/>
            <a:ext cx="328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 :</a:t>
            </a:r>
          </a:p>
          <a:p>
            <a:r>
              <a:rPr lang="en-US" dirty="0">
                <a:solidFill>
                  <a:schemeClr val="bg1"/>
                </a:solidFill>
              </a:rPr>
              <a:t>They are using 35 working days</a:t>
            </a:r>
          </a:p>
          <a:p>
            <a:r>
              <a:rPr lang="en-US" dirty="0">
                <a:solidFill>
                  <a:schemeClr val="bg1"/>
                </a:solidFill>
              </a:rPr>
              <a:t>to get right talent for casting in their project.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D377A8-4C28-9C40-A008-F6178876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584" y="1303946"/>
            <a:ext cx="7493000" cy="491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5AEA75-4CE0-3F46-8496-6C3CDE70ABD9}"/>
              </a:ext>
            </a:extLst>
          </p:cNvPr>
          <p:cNvSpPr txBox="1"/>
          <p:nvPr/>
        </p:nvSpPr>
        <p:spPr>
          <a:xfrm>
            <a:off x="4158320" y="511879"/>
            <a:ext cx="763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ALLOCATED BY PRODUCTION HOUSE FOR A PROJECT IN %</a:t>
            </a:r>
          </a:p>
        </p:txBody>
      </p:sp>
    </p:spTree>
    <p:extLst>
      <p:ext uri="{BB962C8B-B14F-4D97-AF65-F5344CB8AC3E}">
        <p14:creationId xmlns:p14="http://schemas.microsoft.com/office/powerpoint/2010/main" val="23978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5C4032-8E5B-EA45-B53E-1E1981B9F26A}"/>
              </a:ext>
            </a:extLst>
          </p:cNvPr>
          <p:cNvSpPr txBox="1"/>
          <p:nvPr/>
        </p:nvSpPr>
        <p:spPr>
          <a:xfrm>
            <a:off x="584200" y="1524001"/>
            <a:ext cx="3412067" cy="3478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36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8265C-E664-9742-B41A-553B5904124E}"/>
              </a:ext>
            </a:extLst>
          </p:cNvPr>
          <p:cNvSpPr txBox="1"/>
          <p:nvPr/>
        </p:nvSpPr>
        <p:spPr>
          <a:xfrm>
            <a:off x="772414" y="1072224"/>
            <a:ext cx="3494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MUCH IS THE COST FACTOR</a:t>
            </a:r>
          </a:p>
          <a:p>
            <a:r>
              <a:rPr lang="en-US" dirty="0"/>
              <a:t> FOR SEARCH CURRENTLY FOR</a:t>
            </a:r>
          </a:p>
          <a:p>
            <a:r>
              <a:rPr lang="en-US" dirty="0"/>
              <a:t> A TALENT?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935D6-8504-CB4C-8949-B1434B5BC8AE}"/>
              </a:ext>
            </a:extLst>
          </p:cNvPr>
          <p:cNvSpPr txBox="1"/>
          <p:nvPr/>
        </p:nvSpPr>
        <p:spPr>
          <a:xfrm>
            <a:off x="772414" y="2422306"/>
            <a:ext cx="3532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Money:</a:t>
            </a:r>
          </a:p>
          <a:p>
            <a:r>
              <a:rPr lang="en-US" dirty="0"/>
              <a:t>Nearly they are investing</a:t>
            </a:r>
          </a:p>
          <a:p>
            <a:r>
              <a:rPr lang="en-US" dirty="0"/>
              <a:t>1600 USD annually for applications,</a:t>
            </a:r>
          </a:p>
          <a:p>
            <a:r>
              <a:rPr lang="en-US" dirty="0"/>
              <a:t> travel, food, album making etc..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4D622-B66F-054C-98CB-BDDE8FC1D483}"/>
              </a:ext>
            </a:extLst>
          </p:cNvPr>
          <p:cNvSpPr txBox="1"/>
          <p:nvPr/>
        </p:nvSpPr>
        <p:spPr>
          <a:xfrm>
            <a:off x="772414" y="4133670"/>
            <a:ext cx="3283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:</a:t>
            </a:r>
          </a:p>
          <a:p>
            <a:r>
              <a:rPr lang="en-US" dirty="0"/>
              <a:t>They are sending average of 60  days to get right job for casting in any project. Few are not still left without job.</a:t>
            </a:r>
          </a:p>
        </p:txBody>
      </p:sp>
      <p:pic>
        <p:nvPicPr>
          <p:cNvPr id="10" name="Picture 9" descr="A person holding a sign&#10;&#10;Description automatically generated">
            <a:extLst>
              <a:ext uri="{FF2B5EF4-FFF2-40B4-BE49-F238E27FC236}">
                <a16:creationId xmlns:a16="http://schemas.microsoft.com/office/drawing/2014/main" id="{68936B23-AB95-B445-B0A5-D558BDEB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62" y="587296"/>
            <a:ext cx="6650449" cy="60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3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59679-E881-0247-BB35-BF9E4F8BA826}"/>
              </a:ext>
            </a:extLst>
          </p:cNvPr>
          <p:cNvSpPr txBox="1"/>
          <p:nvPr/>
        </p:nvSpPr>
        <p:spPr>
          <a:xfrm>
            <a:off x="985461" y="1009397"/>
            <a:ext cx="3054091" cy="470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E8590-3621-6C43-8E50-046C4EA25BFC}"/>
              </a:ext>
            </a:extLst>
          </p:cNvPr>
          <p:cNvSpPr txBox="1"/>
          <p:nvPr/>
        </p:nvSpPr>
        <p:spPr>
          <a:xfrm>
            <a:off x="4474468" y="99991"/>
            <a:ext cx="7014423" cy="482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 is a real-time entertainment-industry brand aimed at connecting local performing talent, with a special focus on casting,  job opportunities, and much more.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118FF-0E16-E34B-9417-8E28031C28A8}"/>
              </a:ext>
            </a:extLst>
          </p:cNvPr>
          <p:cNvSpPr txBox="1"/>
          <p:nvPr/>
        </p:nvSpPr>
        <p:spPr>
          <a:xfrm>
            <a:off x="4596388" y="4220631"/>
            <a:ext cx="587325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 is here .. Come build your dream future with us. </a:t>
            </a:r>
          </a:p>
          <a:p>
            <a:pPr>
              <a:spcAft>
                <a:spcPts val="600"/>
              </a:spcAf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618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0867F-01CE-8D46-97E2-446A44A86A1B}"/>
              </a:ext>
            </a:extLst>
          </p:cNvPr>
          <p:cNvSpPr txBox="1"/>
          <p:nvPr/>
        </p:nvSpPr>
        <p:spPr>
          <a:xfrm>
            <a:off x="621792" y="2611843"/>
            <a:ext cx="4566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Persona/Target Users: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43C9B-CBF4-E944-8AF2-F3566F1A7016}"/>
              </a:ext>
            </a:extLst>
          </p:cNvPr>
          <p:cNvSpPr txBox="1"/>
          <p:nvPr/>
        </p:nvSpPr>
        <p:spPr>
          <a:xfrm>
            <a:off x="755904" y="755904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BE3C7-1D3F-E04F-B0C9-1344B05A9DE3}"/>
              </a:ext>
            </a:extLst>
          </p:cNvPr>
          <p:cNvSpPr txBox="1"/>
          <p:nvPr/>
        </p:nvSpPr>
        <p:spPr>
          <a:xfrm>
            <a:off x="662925" y="3286605"/>
            <a:ext cx="988065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Talent(Mukesh)</a:t>
            </a:r>
            <a:r>
              <a:rPr lang="en-US" b="1" dirty="0"/>
              <a:t>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Performing artist and backstage professional looking for work in film,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television, theater, commercials, voiceover, radio, gaming and other mediums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seek opportunity to find their next role and manage their careers.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F65EC-88C3-DA46-B305-0093871F3045}"/>
              </a:ext>
            </a:extLst>
          </p:cNvPr>
          <p:cNvSpPr txBox="1"/>
          <p:nvPr/>
        </p:nvSpPr>
        <p:spPr>
          <a:xfrm>
            <a:off x="662925" y="5133264"/>
            <a:ext cx="90508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Purvi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Productions):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Casting directors and recruiters looking to hire the perfect artistic talent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professional backstage crew for their projects.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F9C4B-A29B-1949-A984-ED4125C25743}"/>
              </a:ext>
            </a:extLst>
          </p:cNvPr>
          <p:cNvSpPr txBox="1"/>
          <p:nvPr/>
        </p:nvSpPr>
        <p:spPr>
          <a:xfrm>
            <a:off x="755904" y="1554631"/>
            <a:ext cx="8913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Tara: Bringing together Talent and Opportunity in the Performing Arts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through a common platform in real time.</a:t>
            </a:r>
          </a:p>
        </p:txBody>
      </p:sp>
    </p:spTree>
    <p:extLst>
      <p:ext uri="{BB962C8B-B14F-4D97-AF65-F5344CB8AC3E}">
        <p14:creationId xmlns:p14="http://schemas.microsoft.com/office/powerpoint/2010/main" val="425723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404F8AA-23F2-9543-86C5-AAEFEE0372AE}"/>
              </a:ext>
            </a:extLst>
          </p:cNvPr>
          <p:cNvSpPr txBox="1"/>
          <p:nvPr/>
        </p:nvSpPr>
        <p:spPr>
          <a:xfrm>
            <a:off x="845303" y="1497149"/>
            <a:ext cx="2887663" cy="1904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THINKING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187B6-8089-A14C-858D-987FAB2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97" y="1253800"/>
            <a:ext cx="7376305" cy="4296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D04C4-1159-804F-B9F9-29F1B1353834}"/>
              </a:ext>
            </a:extLst>
          </p:cNvPr>
          <p:cNvSpPr txBox="1"/>
          <p:nvPr/>
        </p:nvSpPr>
        <p:spPr>
          <a:xfrm>
            <a:off x="1457325" y="372903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As-Is</a:t>
            </a:r>
          </a:p>
        </p:txBody>
      </p:sp>
    </p:spTree>
    <p:extLst>
      <p:ext uri="{BB962C8B-B14F-4D97-AF65-F5344CB8AC3E}">
        <p14:creationId xmlns:p14="http://schemas.microsoft.com/office/powerpoint/2010/main" val="1110248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527</Words>
  <Application>Microsoft Macintosh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Times New Roman</vt:lpstr>
      <vt:lpstr>Tw Cen MT</vt:lpstr>
      <vt:lpstr>Wingdings 2</vt:lpstr>
      <vt:lpstr>DividendVTI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Chaitanya  Dasari</dc:creator>
  <cp:lastModifiedBy>Sai Chaitanya  Dasari</cp:lastModifiedBy>
  <cp:revision>7</cp:revision>
  <dcterms:created xsi:type="dcterms:W3CDTF">2019-11-30T23:42:59Z</dcterms:created>
  <dcterms:modified xsi:type="dcterms:W3CDTF">2019-11-30T23:54:03Z</dcterms:modified>
</cp:coreProperties>
</file>