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E1B8DA-4586-54E0-31B5-E55D383EB9F3}" v="14" dt="2025-10-13T11:01:49.784"/>
    <p1510:client id="{D112F60D-B3FA-B754-49DE-5BEA09C50FC9}" v="219" dt="2025-10-13T13:42:3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08767"/>
            <a:ext cx="8229600" cy="1654968"/>
          </a:xfrm>
        </p:spPr>
        <p:txBody>
          <a:bodyPr>
            <a:normAutofit/>
          </a:bodyPr>
          <a:lstStyle/>
          <a:p>
            <a:pPr algn="just">
              <a:defRPr sz="2800" b="1"/>
            </a:pPr>
            <a:r>
              <a:rPr sz="3200"/>
              <a:t>Kumpatla Sai Chaitanya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5787" y="519681"/>
            <a:ext cx="8248651" cy="634019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/>
          </a:p>
          <a:p>
            <a:pPr algn="just">
              <a:defRPr sz="1400"/>
            </a:pPr>
            <a:r>
              <a:rPr sz="1200" dirty="0"/>
              <a:t>📍 </a:t>
            </a:r>
            <a:r>
              <a:rPr sz="1200" dirty="0" err="1"/>
              <a:t>Amalapuram</a:t>
            </a:r>
            <a:r>
              <a:rPr sz="1200" dirty="0"/>
              <a:t>, AP | 📧 k.chaitanya.work@gmail.com | 📞 +91 8179586759</a:t>
            </a:r>
            <a:endParaRPr sz="1200" dirty="0">
              <a:ea typeface="Calibri"/>
              <a:cs typeface="Calibri"/>
            </a:endParaRPr>
          </a:p>
          <a:p>
            <a:pPr algn="just">
              <a:defRPr sz="1400"/>
            </a:pPr>
            <a:r>
              <a:rPr sz="1200" dirty="0"/>
              <a:t>🔗 GitHub: github.com/</a:t>
            </a:r>
            <a:r>
              <a:rPr sz="1200" dirty="0" err="1"/>
              <a:t>chaitanyakumpatla</a:t>
            </a:r>
            <a:r>
              <a:rPr sz="1200" dirty="0"/>
              <a:t> | LinkedIn: linkedin.com/in/</a:t>
            </a:r>
            <a:r>
              <a:rPr sz="1200" dirty="0" err="1"/>
              <a:t>chaitanya-kumpatla</a:t>
            </a:r>
            <a:endParaRPr sz="1200" dirty="0"/>
          </a:p>
          <a:p>
            <a:pPr algn="just">
              <a:defRPr sz="1400"/>
            </a:pPr>
            <a:endParaRPr/>
          </a:p>
          <a:p>
            <a:pPr algn="just">
              <a:defRPr sz="1600" b="1">
                <a:solidFill>
                  <a:srgbClr val="0066CC"/>
                </a:solidFill>
              </a:defRPr>
            </a:pPr>
            <a:r>
              <a:rPr sz="1400" dirty="0"/>
              <a:t>Academic Background</a:t>
            </a:r>
            <a:endParaRPr sz="1400" dirty="0">
              <a:ea typeface="Calibri"/>
              <a:cs typeface="Calibri"/>
            </a:endParaRPr>
          </a:p>
          <a:p>
            <a:pPr algn="just">
              <a:defRPr sz="1400"/>
            </a:pPr>
            <a:r>
              <a:rPr sz="1400" dirty="0" err="1"/>
              <a:t>M.Tech</a:t>
            </a:r>
            <a:r>
              <a:rPr sz="1400" dirty="0"/>
              <a:t> in Computer Science – AI &amp; ML, VIT Vellore</a:t>
            </a:r>
            <a:r>
              <a:rPr lang="en-US" sz="1400" dirty="0"/>
              <a:t>, TN</a:t>
            </a:r>
            <a:r>
              <a:rPr sz="1400" dirty="0"/>
              <a:t> (</a:t>
            </a:r>
            <a:r>
              <a:rPr lang="en-US" sz="1400" dirty="0"/>
              <a:t>pursuing</a:t>
            </a:r>
            <a:r>
              <a:rPr sz="1400" dirty="0"/>
              <a:t>) | CGPA: 8.5/10</a:t>
            </a:r>
            <a:endParaRPr lang="en-US" sz="1400" dirty="0"/>
          </a:p>
          <a:p>
            <a:pPr algn="just">
              <a:defRPr sz="1400"/>
            </a:pPr>
            <a:r>
              <a:rPr lang="en-US" dirty="0" err="1"/>
              <a:t>B.Tech</a:t>
            </a:r>
            <a:r>
              <a:rPr lang="en-US" dirty="0"/>
              <a:t> in CS - Bonam Venkata </a:t>
            </a:r>
            <a:r>
              <a:rPr lang="en-US" dirty="0" err="1"/>
              <a:t>Chalamayya</a:t>
            </a:r>
            <a:r>
              <a:rPr lang="en-US" dirty="0"/>
              <a:t> Engineering College, AP  | </a:t>
            </a:r>
            <a:r>
              <a:rPr lang="en-US" sz="1400" dirty="0"/>
              <a:t>CGPA: 8.56/10</a:t>
            </a:r>
            <a:endParaRPr sz="1400" dirty="0"/>
          </a:p>
          <a:p>
            <a:pPr algn="just">
              <a:defRPr sz="1400"/>
            </a:pPr>
            <a:endParaRPr sz="1400"/>
          </a:p>
          <a:p>
            <a:pPr algn="just">
              <a:defRPr sz="1600" b="1">
                <a:solidFill>
                  <a:srgbClr val="0066CC"/>
                </a:solidFill>
              </a:defRPr>
            </a:pPr>
            <a:r>
              <a:rPr sz="1400" dirty="0"/>
              <a:t>Internship</a:t>
            </a:r>
            <a:endParaRPr sz="1400" dirty="0">
              <a:ea typeface="Calibri"/>
              <a:cs typeface="Calibri"/>
            </a:endParaRPr>
          </a:p>
          <a:p>
            <a:pPr algn="just">
              <a:defRPr sz="1400"/>
            </a:pPr>
            <a:r>
              <a:rPr sz="1400" dirty="0"/>
              <a:t>Research Intern – BNPRS Pvt. Ltd. (Aug 2024 – Jan 2025)</a:t>
            </a:r>
            <a:endParaRPr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sz="1400" dirty="0"/>
              <a:t>Worked on </a:t>
            </a:r>
            <a:r>
              <a:rPr sz="1400" b="1" dirty="0"/>
              <a:t>Contactless Fingerprint Recognition </a:t>
            </a:r>
            <a:r>
              <a:rPr sz="1400" dirty="0"/>
              <a:t>using OpenCV &amp; Python</a:t>
            </a:r>
            <a:r>
              <a:rPr lang="en-US" sz="1400" dirty="0"/>
              <a:t>.</a:t>
            </a:r>
            <a:endParaRPr sz="1400" dirty="0"/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sz="1400" dirty="0"/>
              <a:t>Focused on image preprocessing &amp; feature extraction</a:t>
            </a:r>
            <a:r>
              <a:rPr lang="en-US" sz="1400" dirty="0"/>
              <a:t>.</a:t>
            </a:r>
            <a:endParaRPr sz="1400" dirty="0"/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sz="1400" dirty="0"/>
              <a:t>Enhanced accuracy and efficiency of biometric systems</a:t>
            </a:r>
            <a:r>
              <a:rPr lang="en-US" sz="1400" dirty="0"/>
              <a:t>.</a:t>
            </a:r>
            <a:endParaRPr sz="1400" dirty="0"/>
          </a:p>
          <a:p>
            <a:pPr algn="just">
              <a:defRPr sz="1400"/>
            </a:pPr>
            <a:endParaRPr sz="1400"/>
          </a:p>
          <a:p>
            <a:pPr algn="just">
              <a:defRPr sz="1600" b="1">
                <a:solidFill>
                  <a:srgbClr val="0066CC"/>
                </a:solidFill>
              </a:defRPr>
            </a:pPr>
            <a:r>
              <a:rPr sz="1400" dirty="0"/>
              <a:t>Key Projects</a:t>
            </a:r>
            <a:endParaRPr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b="1" dirty="0"/>
              <a:t>Code Review using GitHub Copilot: </a:t>
            </a:r>
            <a:r>
              <a:rPr lang="en-US" sz="1400" dirty="0">
                <a:ea typeface="+mn-lt"/>
                <a:cs typeface="+mn-lt"/>
              </a:rPr>
              <a:t>Implemented an end-to-end,</a:t>
            </a:r>
            <a:r>
              <a:rPr lang="en-US" sz="1400" b="1" dirty="0">
                <a:ea typeface="+mn-lt"/>
                <a:cs typeface="+mn-lt"/>
              </a:rPr>
              <a:t> GitHub Copilot-driven workflow </a:t>
            </a:r>
            <a:r>
              <a:rPr lang="en-US" sz="1400" dirty="0">
                <a:ea typeface="+mn-lt"/>
                <a:cs typeface="+mn-lt"/>
              </a:rPr>
              <a:t>for standardized application development and code review, ensuring adherence to industry coding standards.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b="1" dirty="0" err="1"/>
              <a:t>LogSentinel</a:t>
            </a:r>
            <a:r>
              <a:rPr lang="en-US" sz="1400" dirty="0"/>
              <a:t>: Log anomaly detection using</a:t>
            </a:r>
            <a:r>
              <a:rPr lang="en-US" sz="1400" dirty="0">
                <a:ea typeface="Calibri"/>
                <a:cs typeface="Calibri"/>
              </a:rPr>
              <a:t> </a:t>
            </a:r>
            <a:r>
              <a:rPr lang="en-US" sz="1400" b="1" dirty="0" err="1">
                <a:ea typeface="Calibri"/>
                <a:cs typeface="Calibri"/>
              </a:rPr>
              <a:t>LLaMA</a:t>
            </a:r>
            <a:r>
              <a:rPr lang="en-US" sz="1400" b="1" dirty="0">
                <a:ea typeface="Calibri"/>
                <a:cs typeface="Calibri"/>
              </a:rPr>
              <a:t> &amp; BERT </a:t>
            </a:r>
            <a:r>
              <a:rPr lang="en-US" sz="1400" dirty="0">
                <a:ea typeface="Calibri"/>
                <a:cs typeface="Calibri"/>
              </a:rPr>
              <a:t>with </a:t>
            </a:r>
            <a:r>
              <a:rPr lang="en-US" sz="1400" b="1" dirty="0">
                <a:ea typeface="Calibri"/>
                <a:cs typeface="Calibri"/>
              </a:rPr>
              <a:t>PEFT</a:t>
            </a:r>
            <a:r>
              <a:rPr lang="en-US" sz="1400" dirty="0">
                <a:ea typeface="Calibri"/>
                <a:cs typeface="Calibri"/>
              </a:rPr>
              <a:t> for edge deployment.</a:t>
            </a:r>
            <a:endParaRPr lang="en-US"/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sz="1400" b="1" dirty="0"/>
              <a:t>E-commerce AI Chat Agent</a:t>
            </a:r>
            <a:r>
              <a:rPr sz="1400" dirty="0"/>
              <a:t>: Natural language interface for sales data analysis using </a:t>
            </a:r>
            <a:r>
              <a:rPr sz="1400" b="1" err="1"/>
              <a:t>LangChain</a:t>
            </a:r>
            <a:r>
              <a:rPr sz="1400" b="1" dirty="0"/>
              <a:t> &amp; Gemini LLM</a:t>
            </a:r>
            <a:r>
              <a:rPr lang="en-US" sz="1400" b="1" dirty="0"/>
              <a:t>.</a:t>
            </a:r>
            <a:endParaRPr sz="1400" b="1" dirty="0"/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sz="1400" b="1" dirty="0"/>
              <a:t>Secure OCR App</a:t>
            </a:r>
            <a:r>
              <a:rPr sz="1400" dirty="0"/>
              <a:t>: </a:t>
            </a:r>
            <a:r>
              <a:rPr sz="1400" dirty="0" err="1"/>
              <a:t>Streamlit</a:t>
            </a:r>
            <a:r>
              <a:rPr sz="1400" dirty="0"/>
              <a:t>-based </a:t>
            </a:r>
            <a:r>
              <a:rPr sz="1400" b="1" dirty="0"/>
              <a:t>OCR pipeline</a:t>
            </a:r>
            <a:r>
              <a:rPr sz="1400" dirty="0"/>
              <a:t> with Kafka &amp; PostgreSQL for secure ML-ready text storage</a:t>
            </a:r>
            <a:endParaRPr lang="en-US" sz="1400" dirty="0"/>
          </a:p>
          <a:p>
            <a:pPr algn="just">
              <a:defRPr sz="1400"/>
            </a:pPr>
            <a:endParaRPr lang="en-US" sz="1400"/>
          </a:p>
          <a:p>
            <a:pPr algn="just">
              <a:defRPr sz="1400"/>
            </a:pPr>
            <a:r>
              <a:rPr lang="en-US" sz="1400" b="1" dirty="0">
                <a:solidFill>
                  <a:srgbClr val="0070C0"/>
                </a:solidFill>
              </a:rPr>
              <a:t>Skills</a:t>
            </a:r>
            <a:endParaRPr lang="en-US" sz="1400" b="1" dirty="0">
              <a:solidFill>
                <a:srgbClr val="0070C0"/>
              </a:solidFill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Technical Skills: Machine Learning, Deep Learning, Computer Vision, Prompt Engineering.</a:t>
            </a:r>
            <a:endParaRPr lang="en-US"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Computer Languages: C, C++, Python, SQL.</a:t>
            </a:r>
            <a:endParaRPr lang="en-US"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Libraries and Frameworks: NumPy, Pandas, Scikit-learn (ML); TensorFlow, </a:t>
            </a:r>
            <a:r>
              <a:rPr lang="en-US" sz="1400" dirty="0" err="1"/>
              <a:t>PyTorch</a:t>
            </a:r>
            <a:r>
              <a:rPr lang="en-US" sz="1400" dirty="0"/>
              <a:t> (DL); OpenCV (CV).</a:t>
            </a:r>
            <a:endParaRPr lang="en-US"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Tools and Platforms: Power BI, Power Automate, Hugging Face, Docker, MySQL, Git, VS Code.</a:t>
            </a:r>
            <a:endParaRPr lang="en-US" sz="1400" dirty="0">
              <a:ea typeface="Calibri"/>
              <a:cs typeface="Calibri"/>
            </a:endParaRPr>
          </a:p>
          <a:p>
            <a:pPr marL="285750" indent="-285750" algn="just">
              <a:buFont typeface="Arial" panose="020B0604020202020204" pitchFamily="34" charset="0"/>
              <a:buChar char="•"/>
              <a:defRPr sz="1400"/>
            </a:pPr>
            <a:r>
              <a:rPr lang="en-US" sz="1400" dirty="0"/>
              <a:t>Soft Skills: Effective Communication, Problem-Solving, Team Collaboration</a:t>
            </a:r>
            <a:endParaRPr lang="en-US" sz="1400" dirty="0">
              <a:ea typeface="Calibri"/>
              <a:cs typeface="Calibri"/>
            </a:endParaRPr>
          </a:p>
          <a:p>
            <a:pPr algn="just">
              <a:defRPr sz="1400"/>
            </a:pPr>
            <a:endParaRPr/>
          </a:p>
        </p:txBody>
      </p:sp>
      <p:pic>
        <p:nvPicPr>
          <p:cNvPr id="4" name="Picture 3" descr="A person wearing glasses and a blue shirt&#10;&#10;AI-generated content may be incorrect.">
            <a:extLst>
              <a:ext uri="{FF2B5EF4-FFF2-40B4-BE49-F238E27FC236}">
                <a16:creationId xmlns:a16="http://schemas.microsoft.com/office/drawing/2014/main" id="{B2B095B1-6C91-AB10-2083-4AEDFC595C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3588" y="-13494"/>
            <a:ext cx="1719263" cy="22034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A923F5391DA4793388B75865BA202" ma:contentTypeVersion="11" ma:contentTypeDescription="Create a new document." ma:contentTypeScope="" ma:versionID="964521a920f542f61cf5fdda36c188cc">
  <xsd:schema xmlns:xsd="http://www.w3.org/2001/XMLSchema" xmlns:xs="http://www.w3.org/2001/XMLSchema" xmlns:p="http://schemas.microsoft.com/office/2006/metadata/properties" xmlns:ns2="a1a83699-bf9c-42b7-ad52-17538a50a2a8" xmlns:ns3="dbc27648-19e6-4784-a6ca-b404976d8bdd" targetNamespace="http://schemas.microsoft.com/office/2006/metadata/properties" ma:root="true" ma:fieldsID="40393f7815d40418c0622dea7aedcce3" ns2:_="" ns3:_="">
    <xsd:import namespace="a1a83699-bf9c-42b7-ad52-17538a50a2a8"/>
    <xsd:import namespace="dbc27648-19e6-4784-a6ca-b404976d8b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83699-bf9c-42b7-ad52-17538a50a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27648-19e6-4784-a6ca-b404976d8bd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d7c3e10-1da8-4e18-bd8c-2c3fa7fddb69}" ma:internalName="TaxCatchAll" ma:showField="CatchAllData" ma:web="dbc27648-19e6-4784-a6ca-b404976d8b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27648-19e6-4784-a6ca-b404976d8bdd" xsi:nil="true"/>
    <lcf76f155ced4ddcb4097134ff3c332f xmlns="a1a83699-bf9c-42b7-ad52-17538a50a2a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7B27D0F-9FBC-4E66-A08C-576AB31376E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08AE683-213A-493E-A005-DDE3CEC56981}">
  <ds:schemaRefs>
    <ds:schemaRef ds:uri="a1a83699-bf9c-42b7-ad52-17538a50a2a8"/>
    <ds:schemaRef ds:uri="dbc27648-19e6-4784-a6ca-b404976d8bd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283E4D-C071-4BB0-84E1-EFDAA4383E3F}">
  <ds:schemaRefs>
    <ds:schemaRef ds:uri="a1a83699-bf9c-42b7-ad52-17538a50a2a8"/>
    <ds:schemaRef ds:uri="dbc27648-19e6-4784-a6ca-b404976d8bdd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Kumpatla Sai Chaitanya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39</cp:revision>
  <dcterms:created xsi:type="dcterms:W3CDTF">2013-01-27T09:14:16Z</dcterms:created>
  <dcterms:modified xsi:type="dcterms:W3CDTF">2025-10-15T06:29:18Z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0x010100E66A923F5391DA4793388B75865BA202</vt:lpwstr>
  </property>
  <property fmtid="{D5CDD505-2E9C-101B-9397-08002B2CF9AE}" pid="3" name="MediaServiceImageTags">
    <vt:lpwstr/>
  </property>
</Properties>
</file>