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 sz="2800" b="1"/>
            </a:pPr>
            <a:r>
              <a:rPr sz="3200" dirty="0"/>
              <a:t>Kumpatla Sai Chaitanya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64962"/>
            <a:ext cx="85344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📍 Amalapuram, AP | 📧 k.chaitanya.work@gmail.com | 📞 +91 8179586759</a:t>
            </a:r>
          </a:p>
          <a:p>
            <a:pPr>
              <a:defRPr sz="1400"/>
            </a:pPr>
            <a:r>
              <a:rPr dirty="0"/>
              <a:t>🔗 GitHub: github.com/</a:t>
            </a:r>
            <a:r>
              <a:rPr dirty="0" err="1"/>
              <a:t>chaitanyakumpatla</a:t>
            </a:r>
            <a:r>
              <a:rPr dirty="0"/>
              <a:t> | LinkedIn: linkedin.com/in/</a:t>
            </a:r>
            <a:r>
              <a:rPr dirty="0" err="1"/>
              <a:t>chaitanya-kumpatla</a:t>
            </a:r>
            <a:endParaRPr dirty="0"/>
          </a:p>
          <a:p>
            <a:pPr>
              <a:defRPr sz="1400"/>
            </a:pPr>
            <a:endParaRPr dirty="0"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rPr sz="1400" dirty="0"/>
              <a:t>Academic Background</a:t>
            </a:r>
          </a:p>
          <a:p>
            <a:pPr>
              <a:defRPr sz="1400"/>
            </a:pPr>
            <a:r>
              <a:rPr sz="1400" dirty="0" err="1"/>
              <a:t>M.Tech</a:t>
            </a:r>
            <a:r>
              <a:rPr sz="1400" dirty="0"/>
              <a:t> in Computer Science – AI &amp; ML, VIT Vellore (2024–Present) | CGPA: 8.5/10</a:t>
            </a:r>
          </a:p>
          <a:p>
            <a:pPr>
              <a:defRPr sz="1400"/>
            </a:pPr>
            <a:endParaRPr sz="1400" dirty="0"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rPr sz="1400" dirty="0"/>
              <a:t>Internship</a:t>
            </a:r>
          </a:p>
          <a:p>
            <a:pPr>
              <a:defRPr sz="1400"/>
            </a:pPr>
            <a:r>
              <a:rPr sz="1400" dirty="0"/>
              <a:t>Research Intern – BNPRS Pvt. Ltd. (Aug 2024 – Jan 2025)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sz="1400" dirty="0"/>
              <a:t>Worked on Contactless Fingerprint Recognition using OpenCV &amp; Python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sz="1400" dirty="0"/>
              <a:t>Focused on image preprocessing &amp;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sz="1400" dirty="0"/>
              <a:t>Enhanced accuracy and efficiency of biometric systems</a:t>
            </a:r>
          </a:p>
          <a:p>
            <a:pPr>
              <a:defRPr sz="1400"/>
            </a:pPr>
            <a:endParaRPr sz="1400" dirty="0"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rPr sz="1400" dirty="0"/>
              <a:t>Key Projects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sz="1400" dirty="0" err="1"/>
              <a:t>LogSentinel</a:t>
            </a:r>
            <a:r>
              <a:rPr sz="1400" dirty="0"/>
              <a:t>: Log anomaly detection using </a:t>
            </a:r>
            <a:r>
              <a:rPr sz="1400" dirty="0" err="1"/>
              <a:t>LLaMA</a:t>
            </a:r>
            <a:r>
              <a:rPr sz="1400" dirty="0"/>
              <a:t> &amp; BERT with PEFT for edge deployment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sz="1400" dirty="0"/>
              <a:t>E-commerce AI Chat Agent: Natural language interface for sales data analysis using </a:t>
            </a:r>
            <a:r>
              <a:rPr sz="1400" dirty="0" err="1"/>
              <a:t>LangChain</a:t>
            </a:r>
            <a:r>
              <a:rPr sz="1400" dirty="0"/>
              <a:t> &amp; Gemini LLM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sz="1400" dirty="0"/>
              <a:t>Secure OCR App: </a:t>
            </a:r>
            <a:r>
              <a:rPr sz="1400" dirty="0" err="1"/>
              <a:t>Streamlit</a:t>
            </a:r>
            <a:r>
              <a:rPr sz="1400" dirty="0"/>
              <a:t>-based OCR pipeline with Kafka &amp; PostgreSQL for secure ML-ready text storage</a:t>
            </a:r>
            <a:endParaRPr lang="en-US" sz="1400" dirty="0"/>
          </a:p>
          <a:p>
            <a:pPr>
              <a:defRPr sz="1400"/>
            </a:pPr>
            <a:endParaRPr lang="en-US" sz="1400" dirty="0"/>
          </a:p>
          <a:p>
            <a:pPr>
              <a:defRPr sz="1400"/>
            </a:pPr>
            <a:r>
              <a:rPr lang="en-US" sz="1400" b="1" dirty="0">
                <a:solidFill>
                  <a:srgbClr val="0070C0"/>
                </a:solidFill>
              </a:rPr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Technical Skills: Machine Learning, Deep Learning, Computer Vision, Prompt Engineering.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Computer Languages: C, C++, Python, SQL.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Libraries and Frameworks: NumPy, Pandas, Scikit-learn (ML); TensorFlow, </a:t>
            </a:r>
            <a:r>
              <a:rPr lang="en-US" sz="1400" dirty="0" err="1"/>
              <a:t>PyTorch</a:t>
            </a:r>
            <a:r>
              <a:rPr lang="en-US" sz="1400" dirty="0"/>
              <a:t> (DL); OpenCV (CV).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Tools and Platforms: Power BI, Power Automate, Hugging Face, Docker, MySQL, Git, VS Code.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Soft Skills: Effective communication, problem-solving, team collaboration</a:t>
            </a:r>
          </a:p>
          <a:p>
            <a:pPr>
              <a:defRPr sz="14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Kumpatla Sai Chaitanya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Kumpatla Saichaitanya</cp:lastModifiedBy>
  <cp:revision>2</cp:revision>
  <dcterms:created xsi:type="dcterms:W3CDTF">2013-01-27T09:14:16Z</dcterms:created>
  <dcterms:modified xsi:type="dcterms:W3CDTF">2025-10-09T18:30:16Z</dcterms:modified>
  <cp:category/>
</cp:coreProperties>
</file>