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tanyakishore2/portfolio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itanyakishore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CHAITANYA KISHORE</a:t>
            </a:r>
            <a:endParaRPr lang="en-US" sz="2400" dirty="0"/>
          </a:p>
          <a:p>
            <a:r>
              <a:rPr lang="en-US" sz="2400" dirty="0"/>
              <a:t>REGISTER NO AND NMID: 222404552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SOFTWARE APPLICATIONS</a:t>
            </a:r>
          </a:p>
          <a:p>
            <a:r>
              <a:rPr lang="en-US" sz="2400" dirty="0"/>
              <a:t>COLLEGE: AGURCHAND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7EB924-2C6D-4D55-8EB4-D66FC948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12" y="1325634"/>
            <a:ext cx="3581350" cy="2259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47347-0BF2-46AE-8F1E-AB5F5605F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25" y="1391477"/>
            <a:ext cx="3497312" cy="2707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E72B0-F086-472E-9CB7-DD1C7B96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06" y="4256004"/>
            <a:ext cx="3314700" cy="2301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235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F8244-7DFD-4F18-BA74-89E4C828FCD0}"/>
              </a:ext>
            </a:extLst>
          </p:cNvPr>
          <p:cNvSpPr txBox="1"/>
          <p:nvPr/>
        </p:nvSpPr>
        <p:spPr>
          <a:xfrm>
            <a:off x="755332" y="4267200"/>
            <a:ext cx="732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link</a:t>
            </a:r>
            <a:r>
              <a:rPr lang="en-IN"/>
              <a:t>: </a:t>
            </a:r>
            <a:r>
              <a:rPr lang="en-IN">
                <a:hlinkClick r:id="rId3"/>
              </a:rPr>
              <a:t>https://github.com/Chaitanyakishore2/portfolio.git</a:t>
            </a:r>
            <a:endParaRPr lang="en-IN"/>
          </a:p>
          <a:p>
            <a:endParaRPr lang="en-IN" dirty="0"/>
          </a:p>
          <a:p>
            <a:r>
              <a:rPr lang="en-IN" dirty="0"/>
              <a:t>Deployment link: 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i="0" u="sng" dirty="0">
                <a:solidFill>
                  <a:srgbClr val="4493F8"/>
                </a:solidFill>
                <a:effectLst/>
                <a:latin typeface="-apple-system"/>
                <a:hlinkClick r:id="rId4"/>
              </a:rPr>
              <a:t>https://chaitanyakishore2.github.io/portfolio/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DIGITAL </a:t>
            </a:r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33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000" spc="10" dirty="0"/>
              <a:t>1)Building The        Structure</a:t>
            </a:r>
            <a:br>
              <a:rPr lang="en-US" sz="4000" spc="10" dirty="0"/>
            </a:br>
            <a:r>
              <a:rPr lang="en-US" sz="4000" spc="10" dirty="0"/>
              <a:t>2)Giving Perfect Colors</a:t>
            </a:r>
            <a:br>
              <a:rPr lang="en-US" sz="4000" spc="10" dirty="0"/>
            </a:br>
            <a:r>
              <a:rPr lang="en-US" sz="4000" spc="10" dirty="0"/>
              <a:t>3)Inserting pictures</a:t>
            </a:r>
            <a:br>
              <a:rPr lang="en-US" sz="4000" spc="10" dirty="0"/>
            </a:br>
            <a:r>
              <a:rPr lang="en-US" sz="4000" spc="10" dirty="0"/>
              <a:t>4)Making Scrolling smooth</a:t>
            </a:r>
            <a:br>
              <a:rPr lang="en-US" sz="4000" spc="10" dirty="0"/>
            </a:br>
            <a:r>
              <a:rPr lang="en-US" sz="4000" spc="10" dirty="0"/>
              <a:t>5) Making it Responsive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21557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1800" spc="-20" dirty="0"/>
              <a:t>A Digital Portfolio fully attached about my skills in the software world and it holds my project I have linked my </a:t>
            </a:r>
            <a:r>
              <a:rPr lang="en-US" sz="1800" spc="-20" dirty="0" err="1"/>
              <a:t>github,linkedin,Twitter</a:t>
            </a:r>
            <a:r>
              <a:rPr lang="en-US" sz="1800" spc="-20" dirty="0"/>
              <a:t> profile</a:t>
            </a: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The End Users are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The Companies I go for Interview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My Online Clients</a:t>
            </a:r>
            <a:endParaRPr sz="24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HTML</a:t>
            </a:r>
            <a:br>
              <a:rPr lang="en-IN" sz="3600" spc="10" dirty="0"/>
            </a:br>
            <a:r>
              <a:rPr lang="en-IN" sz="3600" spc="10" dirty="0"/>
              <a:t>                    CSS</a:t>
            </a:r>
            <a:br>
              <a:rPr lang="en-IN" sz="3600" spc="10" dirty="0"/>
            </a:br>
            <a:r>
              <a:rPr lang="en-IN" sz="3600" spc="10" dirty="0"/>
              <a:t>                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63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5"/>
            <a:ext cx="9531668" cy="4185761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313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1)Building The        Structure 2)Giving Perfect Colors 3)Inserting pictures 4)Making Scrolling smooth 5) Making it Responsive </vt:lpstr>
      <vt:lpstr>PROJECT OVERVIEW  A Digital Portfolio fully attached about my skills in the software world and it holds my project I have linked my github,linkedin,Twitter profile</vt:lpstr>
      <vt:lpstr>WHO ARE THE END USERS?  The End Users are  The Companies I go for Interview  My Online Clients</vt:lpstr>
      <vt:lpstr>TOOLS AND TECHNIQUES                                             HTML                     CSS                 JAVASCRIPT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26</cp:revision>
  <dcterms:created xsi:type="dcterms:W3CDTF">2024-03-29T15:07:22Z</dcterms:created>
  <dcterms:modified xsi:type="dcterms:W3CDTF">2025-09-16T12:01:43Z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