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CHAITANYA KISHORE</a:t>
            </a:r>
            <a:endParaRPr lang="en-US" sz="2400" dirty="0"/>
          </a:p>
          <a:p>
            <a:r>
              <a:rPr lang="en-US" sz="2400" dirty="0"/>
              <a:t>REGISTER NO AND NMID: 222404552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SOFTWARE APPLICATIONS</a:t>
            </a:r>
          </a:p>
          <a:p>
            <a:r>
              <a:rPr lang="en-US" sz="2400" dirty="0"/>
              <a:t>COLLEGE: AGURCHAND MANMULL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7EB924-2C6D-4D55-8EB4-D66FC94847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12" y="1325634"/>
            <a:ext cx="3581350" cy="22596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547347-0BF2-46AE-8F1E-AB5F5605F1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725" y="1391477"/>
            <a:ext cx="3497312" cy="27079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9E72B0-F086-472E-9CB7-DD1C7B96C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106" y="4256004"/>
            <a:ext cx="3314700" cy="23010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42359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32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b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br>
              <a:rPr lang="en-US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DIGITAL </a:t>
            </a:r>
          </a:p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PORTFOLIO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63359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r>
              <a:rPr lang="en-US" sz="4000" spc="10" dirty="0"/>
              <a:t>1)Building The        Structure</a:t>
            </a:r>
            <a:br>
              <a:rPr lang="en-US" sz="4000" spc="10" dirty="0"/>
            </a:br>
            <a:r>
              <a:rPr lang="en-US" sz="4000" spc="10" dirty="0"/>
              <a:t>2)Giving Perfect Colors</a:t>
            </a:r>
            <a:br>
              <a:rPr lang="en-US" sz="4000" spc="10" dirty="0"/>
            </a:br>
            <a:r>
              <a:rPr lang="en-US" sz="4000" spc="10" dirty="0"/>
              <a:t>3)Inserting pictures</a:t>
            </a:r>
            <a:br>
              <a:rPr lang="en-US" sz="4000" spc="10" dirty="0"/>
            </a:br>
            <a:r>
              <a:rPr lang="en-US" sz="4000" spc="10" dirty="0"/>
              <a:t>4)Making Scrolling smooth</a:t>
            </a:r>
            <a:br>
              <a:rPr lang="en-US" sz="4000" spc="10" dirty="0"/>
            </a:br>
            <a:r>
              <a:rPr lang="en-US" sz="4000" spc="10" dirty="0"/>
              <a:t>5) Making it Responsive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215571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1800" spc="-20" dirty="0"/>
              <a:t>A Digital Portfolio fully attached about my skills in the software world and it holds my project I have linked my </a:t>
            </a:r>
            <a:r>
              <a:rPr lang="en-US" sz="1800" spc="-20" dirty="0" err="1"/>
              <a:t>github,linkedin,Twitter</a:t>
            </a:r>
            <a:r>
              <a:rPr lang="en-US" sz="1800" spc="-20" dirty="0"/>
              <a:t> profile</a:t>
            </a:r>
            <a:endParaRPr sz="18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0944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/>
              <a:t>The End Users are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2400" spc="5" dirty="0"/>
              <a:t>The Companies I go for Interview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My Online Clients</a:t>
            </a:r>
            <a:endParaRPr sz="24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r>
              <a:rPr lang="en-IN" sz="3600" spc="10" dirty="0"/>
              <a:t>                    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r>
              <a:rPr lang="en-IN" sz="3600" spc="10" dirty="0"/>
              <a:t>                    HTML</a:t>
            </a:r>
            <a:br>
              <a:rPr lang="en-IN" sz="3600" spc="10" dirty="0"/>
            </a:br>
            <a:r>
              <a:rPr lang="en-IN" sz="3600" spc="10" dirty="0"/>
              <a:t>                    CSS</a:t>
            </a:r>
            <a:br>
              <a:rPr lang="en-IN" sz="3600" spc="10" dirty="0"/>
            </a:br>
            <a:r>
              <a:rPr lang="en-IN" sz="3600" spc="10" dirty="0"/>
              <a:t>                JAVASCRIPT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4634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lang="en-US" sz="20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lang="en-US" sz="2000" b="0" i="0" u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lang="en-US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lang="en-US" sz="20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endParaRPr lang="en-US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lang="en-US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 lang="en-US" sz="2000" dirty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5"/>
            <a:ext cx="9531668" cy="4185761"/>
          </a:xfrm>
        </p:spPr>
        <p:txBody>
          <a:bodyPr/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b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lang="en-US" sz="32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Smootly</a:t>
            </a:r>
            <a:b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286</Words>
  <Application>Microsoft Office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 1)Building The        Structure 2)Giving Perfect Colors 3)Inserting pictures 4)Making Scrolling smooth 5) Making it Responsive </vt:lpstr>
      <vt:lpstr>PROJECT OVERVIEW  A Digital Portfolio fully attached about my skills in the software world and it holds my project I have linked my github,linkedin,Twitter profile</vt:lpstr>
      <vt:lpstr>WHO ARE THE END USERS?  The End Users are  The Companies I go for Interview  My Online Clients</vt:lpstr>
      <vt:lpstr>TOOLS AND TECHNIQUES                                             HTML                     CSS                 JAVASCRIPT</vt:lpstr>
      <vt:lpstr>PowerPoint Presentation</vt:lpstr>
      <vt:lpstr>FEATURES AND FUNCTIONALITY  Displays My Essential Details Scrolls Smootly it has a Arrow  button in the left to scroll up from down </vt:lpstr>
      <vt:lpstr>RESULTS AND SCREENSHOTS</vt:lpstr>
      <vt:lpstr>CONCLUSION  I have created this Portfolio with my Hardwork and consistency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LAB-5</cp:lastModifiedBy>
  <cp:revision>25</cp:revision>
  <dcterms:created xsi:type="dcterms:W3CDTF">2024-03-29T15:07:22Z</dcterms:created>
  <dcterms:modified xsi:type="dcterms:W3CDTF">2025-09-12T11:09:54Z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