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4" r:id="rId3"/>
    <p:sldId id="265" r:id="rId4"/>
    <p:sldId id="268" r:id="rId5"/>
    <p:sldId id="259" r:id="rId6"/>
    <p:sldId id="263" r:id="rId7"/>
    <p:sldId id="258" r:id="rId8"/>
    <p:sldId id="266" r:id="rId9"/>
    <p:sldId id="269" r:id="rId10"/>
    <p:sldId id="261" r:id="rId11"/>
    <p:sldId id="267"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45" autoAdjust="0"/>
  </p:normalViewPr>
  <p:slideViewPr>
    <p:cSldViewPr snapToGrid="0">
      <p:cViewPr varScale="1">
        <p:scale>
          <a:sx n="82" d="100"/>
          <a:sy n="82" d="100"/>
        </p:scale>
        <p:origin x="691"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125109-2AFC-42DD-9CE6-582EC6BC80F9}" type="datetimeFigureOut">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A2C0817-4BEF-4997-9952-CD308EBB5605}" type="slidenum">
              <a:rPr lang="en-US" smtClean="0"/>
              <a:t>‹#›</a:t>
            </a:fld>
            <a:endParaRPr lang="en-US"/>
          </a:p>
        </p:txBody>
      </p:sp>
    </p:spTree>
    <p:extLst>
      <p:ext uri="{BB962C8B-B14F-4D97-AF65-F5344CB8AC3E}">
        <p14:creationId xmlns:p14="http://schemas.microsoft.com/office/powerpoint/2010/main" val="2090421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125109-2AFC-42DD-9CE6-582EC6BC80F9}" type="datetimeFigureOut">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A2C0817-4BEF-4997-9952-CD308EBB5605}" type="slidenum">
              <a:rPr lang="en-US" smtClean="0"/>
              <a:t>‹#›</a:t>
            </a:fld>
            <a:endParaRPr lang="en-US"/>
          </a:p>
        </p:txBody>
      </p:sp>
    </p:spTree>
    <p:extLst>
      <p:ext uri="{BB962C8B-B14F-4D97-AF65-F5344CB8AC3E}">
        <p14:creationId xmlns:p14="http://schemas.microsoft.com/office/powerpoint/2010/main" val="1152775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125109-2AFC-42DD-9CE6-582EC6BC80F9}" type="datetimeFigureOut">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A2C0817-4BEF-4997-9952-CD308EBB560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53836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0125109-2AFC-42DD-9CE6-582EC6BC80F9}" type="datetimeFigureOut">
              <a:rPr lang="en-US" smtClean="0"/>
              <a:t>7/26/2017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A2C0817-4BEF-4997-9952-CD308EBB5605}" type="slidenum">
              <a:rPr lang="en-US" smtClean="0"/>
              <a:t>‹#›</a:t>
            </a:fld>
            <a:endParaRPr lang="en-US"/>
          </a:p>
        </p:txBody>
      </p:sp>
    </p:spTree>
    <p:extLst>
      <p:ext uri="{BB962C8B-B14F-4D97-AF65-F5344CB8AC3E}">
        <p14:creationId xmlns:p14="http://schemas.microsoft.com/office/powerpoint/2010/main" val="2544793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0125109-2AFC-42DD-9CE6-582EC6BC80F9}" type="datetimeFigureOut">
              <a:rPr lang="en-US" smtClean="0"/>
              <a:t>7/26/2017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A2C0817-4BEF-4997-9952-CD308EBB560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904862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0125109-2AFC-42DD-9CE6-582EC6BC80F9}" type="datetimeFigureOut">
              <a:rPr lang="en-US" smtClean="0"/>
              <a:t>7/26/2017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A2C0817-4BEF-4997-9952-CD308EBB5605}" type="slidenum">
              <a:rPr lang="en-US" smtClean="0"/>
              <a:t>‹#›</a:t>
            </a:fld>
            <a:endParaRPr lang="en-US"/>
          </a:p>
        </p:txBody>
      </p:sp>
    </p:spTree>
    <p:extLst>
      <p:ext uri="{BB962C8B-B14F-4D97-AF65-F5344CB8AC3E}">
        <p14:creationId xmlns:p14="http://schemas.microsoft.com/office/powerpoint/2010/main" val="211433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125109-2AFC-42DD-9CE6-582EC6BC80F9}" type="datetimeFigureOut">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A2C0817-4BEF-4997-9952-CD308EBB5605}" type="slidenum">
              <a:rPr lang="en-US" smtClean="0"/>
              <a:t>‹#›</a:t>
            </a:fld>
            <a:endParaRPr lang="en-US"/>
          </a:p>
        </p:txBody>
      </p:sp>
    </p:spTree>
    <p:extLst>
      <p:ext uri="{BB962C8B-B14F-4D97-AF65-F5344CB8AC3E}">
        <p14:creationId xmlns:p14="http://schemas.microsoft.com/office/powerpoint/2010/main" val="4232604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125109-2AFC-42DD-9CE6-582EC6BC80F9}" type="datetimeFigureOut">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A2C0817-4BEF-4997-9952-CD308EBB5605}" type="slidenum">
              <a:rPr lang="en-US" smtClean="0"/>
              <a:t>‹#›</a:t>
            </a:fld>
            <a:endParaRPr lang="en-US"/>
          </a:p>
        </p:txBody>
      </p:sp>
    </p:spTree>
    <p:extLst>
      <p:ext uri="{BB962C8B-B14F-4D97-AF65-F5344CB8AC3E}">
        <p14:creationId xmlns:p14="http://schemas.microsoft.com/office/powerpoint/2010/main" val="3394783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125109-2AFC-42DD-9CE6-582EC6BC80F9}" type="datetimeFigureOut">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A2C0817-4BEF-4997-9952-CD308EBB5605}" type="slidenum">
              <a:rPr lang="en-US" smtClean="0"/>
              <a:t>‹#›</a:t>
            </a:fld>
            <a:endParaRPr lang="en-US"/>
          </a:p>
        </p:txBody>
      </p:sp>
    </p:spTree>
    <p:extLst>
      <p:ext uri="{BB962C8B-B14F-4D97-AF65-F5344CB8AC3E}">
        <p14:creationId xmlns:p14="http://schemas.microsoft.com/office/powerpoint/2010/main" val="2633973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125109-2AFC-42DD-9CE6-582EC6BC80F9}" type="datetimeFigureOut">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A2C0817-4BEF-4997-9952-CD308EBB5605}" type="slidenum">
              <a:rPr lang="en-US" smtClean="0"/>
              <a:t>‹#›</a:t>
            </a:fld>
            <a:endParaRPr lang="en-US"/>
          </a:p>
        </p:txBody>
      </p:sp>
    </p:spTree>
    <p:extLst>
      <p:ext uri="{BB962C8B-B14F-4D97-AF65-F5344CB8AC3E}">
        <p14:creationId xmlns:p14="http://schemas.microsoft.com/office/powerpoint/2010/main" val="1407048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125109-2AFC-42DD-9CE6-582EC6BC80F9}" type="datetimeFigureOut">
              <a:rPr lang="en-US" smtClean="0"/>
              <a:t>7/26/2017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A2C0817-4BEF-4997-9952-CD308EBB5605}" type="slidenum">
              <a:rPr lang="en-US" smtClean="0"/>
              <a:t>‹#›</a:t>
            </a:fld>
            <a:endParaRPr lang="en-US"/>
          </a:p>
        </p:txBody>
      </p:sp>
    </p:spTree>
    <p:extLst>
      <p:ext uri="{BB962C8B-B14F-4D97-AF65-F5344CB8AC3E}">
        <p14:creationId xmlns:p14="http://schemas.microsoft.com/office/powerpoint/2010/main" val="2972547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125109-2AFC-42DD-9CE6-582EC6BC80F9}" type="datetimeFigureOut">
              <a:rPr lang="en-US" smtClean="0"/>
              <a:t>7/26/2017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A2C0817-4BEF-4997-9952-CD308EBB5605}" type="slidenum">
              <a:rPr lang="en-US" smtClean="0"/>
              <a:t>‹#›</a:t>
            </a:fld>
            <a:endParaRPr lang="en-US"/>
          </a:p>
        </p:txBody>
      </p:sp>
    </p:spTree>
    <p:extLst>
      <p:ext uri="{BB962C8B-B14F-4D97-AF65-F5344CB8AC3E}">
        <p14:creationId xmlns:p14="http://schemas.microsoft.com/office/powerpoint/2010/main" val="855231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125109-2AFC-42DD-9CE6-582EC6BC80F9}" type="datetimeFigureOut">
              <a:rPr lang="en-US" smtClean="0"/>
              <a:t>7/26/2017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A2C0817-4BEF-4997-9952-CD308EBB5605}" type="slidenum">
              <a:rPr lang="en-US" smtClean="0"/>
              <a:t>‹#›</a:t>
            </a:fld>
            <a:endParaRPr lang="en-US"/>
          </a:p>
        </p:txBody>
      </p:sp>
    </p:spTree>
    <p:extLst>
      <p:ext uri="{BB962C8B-B14F-4D97-AF65-F5344CB8AC3E}">
        <p14:creationId xmlns:p14="http://schemas.microsoft.com/office/powerpoint/2010/main" val="955697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125109-2AFC-42DD-9CE6-582EC6BC80F9}" type="datetimeFigureOut">
              <a:rPr lang="en-US" smtClean="0"/>
              <a:t>7/26/2017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A2C0817-4BEF-4997-9952-CD308EBB5605}" type="slidenum">
              <a:rPr lang="en-US" smtClean="0"/>
              <a:t>‹#›</a:t>
            </a:fld>
            <a:endParaRPr lang="en-US"/>
          </a:p>
        </p:txBody>
      </p:sp>
    </p:spTree>
    <p:extLst>
      <p:ext uri="{BB962C8B-B14F-4D97-AF65-F5344CB8AC3E}">
        <p14:creationId xmlns:p14="http://schemas.microsoft.com/office/powerpoint/2010/main" val="2700541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0125109-2AFC-42DD-9CE6-582EC6BC80F9}" type="datetimeFigureOut">
              <a:rPr lang="en-US" smtClean="0"/>
              <a:t>7/26/2017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A2C0817-4BEF-4997-9952-CD308EBB5605}" type="slidenum">
              <a:rPr lang="en-US" smtClean="0"/>
              <a:t>‹#›</a:t>
            </a:fld>
            <a:endParaRPr lang="en-US"/>
          </a:p>
        </p:txBody>
      </p:sp>
    </p:spTree>
    <p:extLst>
      <p:ext uri="{BB962C8B-B14F-4D97-AF65-F5344CB8AC3E}">
        <p14:creationId xmlns:p14="http://schemas.microsoft.com/office/powerpoint/2010/main" val="3655735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0125109-2AFC-42DD-9CE6-582EC6BC80F9}" type="datetimeFigureOut">
              <a:rPr lang="en-US" smtClean="0"/>
              <a:t>7/26/2017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A2C0817-4BEF-4997-9952-CD308EBB5605}" type="slidenum">
              <a:rPr lang="en-US" smtClean="0"/>
              <a:t>‹#›</a:t>
            </a:fld>
            <a:endParaRPr lang="en-US"/>
          </a:p>
        </p:txBody>
      </p:sp>
    </p:spTree>
    <p:extLst>
      <p:ext uri="{BB962C8B-B14F-4D97-AF65-F5344CB8AC3E}">
        <p14:creationId xmlns:p14="http://schemas.microsoft.com/office/powerpoint/2010/main" val="662182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0125109-2AFC-42DD-9CE6-582EC6BC80F9}" type="datetimeFigureOut">
              <a:rPr lang="en-US" smtClean="0"/>
              <a:t>7/26/2017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A2C0817-4BEF-4997-9952-CD308EBB5605}" type="slidenum">
              <a:rPr lang="en-US" smtClean="0"/>
              <a:t>‹#›</a:t>
            </a:fld>
            <a:endParaRPr lang="en-US"/>
          </a:p>
        </p:txBody>
      </p:sp>
    </p:spTree>
    <p:extLst>
      <p:ext uri="{BB962C8B-B14F-4D97-AF65-F5344CB8AC3E}">
        <p14:creationId xmlns:p14="http://schemas.microsoft.com/office/powerpoint/2010/main" val="26307085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D9CF4-ABFE-4BB0-9B8E-28319F19736C}"/>
              </a:ext>
            </a:extLst>
          </p:cNvPr>
          <p:cNvSpPr>
            <a:spLocks noGrp="1"/>
          </p:cNvSpPr>
          <p:nvPr>
            <p:ph type="ctrTitle"/>
          </p:nvPr>
        </p:nvSpPr>
        <p:spPr>
          <a:xfrm>
            <a:off x="1194318" y="639148"/>
            <a:ext cx="9750457" cy="1264298"/>
          </a:xfrm>
        </p:spPr>
        <p:txBody>
          <a:bodyPr>
            <a:normAutofit/>
          </a:bodyPr>
          <a:lstStyle/>
          <a:p>
            <a:r>
              <a:rPr lang="en-US" dirty="0">
                <a:latin typeface="Times New Roman" panose="02020603050405020304" pitchFamily="18" charset="0"/>
                <a:cs typeface="Times New Roman" panose="02020603050405020304" pitchFamily="18" charset="0"/>
              </a:rPr>
              <a:t>Dynamic Intelligent Q/A systems</a:t>
            </a:r>
          </a:p>
        </p:txBody>
      </p:sp>
      <p:sp>
        <p:nvSpPr>
          <p:cNvPr id="3" name="Subtitle 2">
            <a:extLst>
              <a:ext uri="{FF2B5EF4-FFF2-40B4-BE49-F238E27FC236}">
                <a16:creationId xmlns:a16="http://schemas.microsoft.com/office/drawing/2014/main" id="{C747E48C-0B6E-4D1A-B357-4EC15B5368FF}"/>
              </a:ext>
            </a:extLst>
          </p:cNvPr>
          <p:cNvSpPr>
            <a:spLocks noGrp="1"/>
          </p:cNvSpPr>
          <p:nvPr>
            <p:ph type="subTitle" idx="1"/>
          </p:nvPr>
        </p:nvSpPr>
        <p:spPr>
          <a:xfrm>
            <a:off x="2589213" y="3722915"/>
            <a:ext cx="8915399" cy="2180748"/>
          </a:xfrm>
        </p:spPr>
        <p:txBody>
          <a:bodyPr>
            <a:normAutofit/>
          </a:bodyPr>
          <a:lstStyle/>
          <a:p>
            <a:r>
              <a:rPr lang="en-US" dirty="0"/>
              <a:t>												By…</a:t>
            </a:r>
          </a:p>
          <a:p>
            <a:r>
              <a:rPr lang="en-US" dirty="0"/>
              <a:t>												Team7:</a:t>
            </a:r>
          </a:p>
          <a:p>
            <a:r>
              <a:rPr lang="en-US" dirty="0"/>
              <a:t>												Chaitanya Kumar Peravalli,</a:t>
            </a:r>
          </a:p>
          <a:p>
            <a:r>
              <a:rPr lang="en-US" dirty="0"/>
              <a:t>												Kalyan Kilaru,</a:t>
            </a:r>
          </a:p>
          <a:p>
            <a:r>
              <a:rPr lang="en-US" dirty="0"/>
              <a:t>												SaiJyothi Gudibandi</a:t>
            </a:r>
          </a:p>
        </p:txBody>
      </p:sp>
    </p:spTree>
    <p:extLst>
      <p:ext uri="{BB962C8B-B14F-4D97-AF65-F5344CB8AC3E}">
        <p14:creationId xmlns:p14="http://schemas.microsoft.com/office/powerpoint/2010/main" val="2572606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7C7FDBD-0A89-4BFD-A201-412C19D7C9F2}"/>
              </a:ext>
            </a:extLst>
          </p:cNvPr>
          <p:cNvPicPr>
            <a:picLocks noChangeAspect="1"/>
          </p:cNvPicPr>
          <p:nvPr/>
        </p:nvPicPr>
        <p:blipFill rotWithShape="1">
          <a:blip r:embed="rId2"/>
          <a:srcRect l="21161" r="6692" b="-1"/>
          <a:stretch/>
        </p:blipFill>
        <p:spPr>
          <a:xfrm>
            <a:off x="4619543" y="640080"/>
            <a:ext cx="6953577" cy="5252773"/>
          </a:xfrm>
          <a:prstGeom prst="rect">
            <a:avLst/>
          </a:prstGeom>
        </p:spPr>
      </p:pic>
      <p:sp>
        <p:nvSpPr>
          <p:cNvPr id="2" name="Title 1">
            <a:extLst>
              <a:ext uri="{FF2B5EF4-FFF2-40B4-BE49-F238E27FC236}">
                <a16:creationId xmlns:a16="http://schemas.microsoft.com/office/drawing/2014/main" id="{03A8AF91-687B-4918-AA6A-02D6653339B7}"/>
              </a:ext>
            </a:extLst>
          </p:cNvPr>
          <p:cNvSpPr>
            <a:spLocks noGrp="1"/>
          </p:cNvSpPr>
          <p:nvPr>
            <p:ph type="title"/>
          </p:nvPr>
        </p:nvSpPr>
        <p:spPr>
          <a:xfrm>
            <a:off x="649224" y="645106"/>
            <a:ext cx="4853218" cy="1259894"/>
          </a:xfrm>
        </p:spPr>
        <p:txBody>
          <a:bodyPr>
            <a:normAutofit/>
          </a:bodyPr>
          <a:lstStyle/>
          <a:p>
            <a:r>
              <a:rPr lang="en-US" b="1" dirty="0">
                <a:latin typeface="Times New Roman" panose="02020603050405020304" pitchFamily="18" charset="0"/>
                <a:cs typeface="Times New Roman" panose="02020603050405020304" pitchFamily="18" charset="0"/>
              </a:rPr>
              <a:t>Knowledge Graph:</a:t>
            </a:r>
          </a:p>
        </p:txBody>
      </p:sp>
      <p:sp>
        <p:nvSpPr>
          <p:cNvPr id="3" name="Content Placeholder 2">
            <a:extLst>
              <a:ext uri="{FF2B5EF4-FFF2-40B4-BE49-F238E27FC236}">
                <a16:creationId xmlns:a16="http://schemas.microsoft.com/office/drawing/2014/main" id="{63D5EBA9-6FB1-476D-AF65-1901C9A00BA3}"/>
              </a:ext>
            </a:extLst>
          </p:cNvPr>
          <p:cNvSpPr>
            <a:spLocks noGrp="1"/>
          </p:cNvSpPr>
          <p:nvPr>
            <p:ph idx="1"/>
          </p:nvPr>
        </p:nvSpPr>
        <p:spPr>
          <a:xfrm>
            <a:off x="649225" y="1588168"/>
            <a:ext cx="3650278" cy="4304685"/>
          </a:xfrm>
        </p:spPr>
        <p:txBody>
          <a:bodyPr>
            <a:normAutofit/>
          </a:bodyPr>
          <a:lstStyle/>
          <a:p>
            <a:r>
              <a:rPr lang="en-US" dirty="0">
                <a:latin typeface="Times New Roman" panose="02020603050405020304" pitchFamily="18" charset="0"/>
                <a:cs typeface="Times New Roman" panose="02020603050405020304" pitchFamily="18" charset="0"/>
              </a:rPr>
              <a:t>Ontology</a:t>
            </a:r>
          </a:p>
          <a:p>
            <a:r>
              <a:rPr lang="en-US" dirty="0">
                <a:latin typeface="Times New Roman" panose="02020603050405020304" pitchFamily="18" charset="0"/>
                <a:cs typeface="Times New Roman" panose="02020603050405020304" pitchFamily="18" charset="0"/>
              </a:rPr>
              <a:t>Tool: OWL:</a:t>
            </a:r>
          </a:p>
          <a:p>
            <a:pPr lvl="1"/>
            <a:r>
              <a:rPr lang="en-US" dirty="0">
                <a:latin typeface="Times New Roman" panose="02020603050405020304" pitchFamily="18" charset="0"/>
                <a:cs typeface="Times New Roman" panose="02020603050405020304" pitchFamily="18" charset="0"/>
              </a:rPr>
              <a:t>SparQL</a:t>
            </a:r>
          </a:p>
          <a:p>
            <a:pPr lvl="1"/>
            <a:r>
              <a:rPr lang="en-US" dirty="0">
                <a:latin typeface="Times New Roman" panose="02020603050405020304" pitchFamily="18" charset="0"/>
                <a:cs typeface="Times New Roman" panose="02020603050405020304" pitchFamily="18" charset="0"/>
              </a:rPr>
              <a:t>DL</a:t>
            </a:r>
          </a:p>
          <a:p>
            <a:pPr lvl="1"/>
            <a:endParaRPr lang="en-US" dirty="0">
              <a:latin typeface="Times New Roman" panose="02020603050405020304" pitchFamily="18" charset="0"/>
              <a:cs typeface="Times New Roman" panose="02020603050405020304" pitchFamily="18" charset="0"/>
            </a:endParaRPr>
          </a:p>
          <a:p>
            <a:pPr lvl="1"/>
            <a:endParaRPr lang="en-US" dirty="0"/>
          </a:p>
        </p:txBody>
      </p:sp>
    </p:spTree>
    <p:extLst>
      <p:ext uri="{BB962C8B-B14F-4D97-AF65-F5344CB8AC3E}">
        <p14:creationId xmlns:p14="http://schemas.microsoft.com/office/powerpoint/2010/main" val="2517710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F0D70B-8712-4899-ABA8-C2EADE0E7D14}"/>
              </a:ext>
            </a:extLst>
          </p:cNvPr>
          <p:cNvSpPr>
            <a:spLocks noGrp="1"/>
          </p:cNvSpPr>
          <p:nvPr>
            <p:ph type="title"/>
          </p:nvPr>
        </p:nvSpPr>
        <p:spPr>
          <a:xfrm>
            <a:off x="5293895" y="3031958"/>
            <a:ext cx="6210716" cy="2791325"/>
          </a:xfrm>
        </p:spPr>
        <p:txBody>
          <a:bodyPr>
            <a:normAutofit/>
          </a:bodyPr>
          <a:lstStyle/>
          <a:p>
            <a:r>
              <a:rPr lang="en-US" sz="4400" b="1" dirty="0">
                <a:latin typeface="Times New Roman" panose="02020603050405020304" pitchFamily="18" charset="0"/>
                <a:cs typeface="Times New Roman" panose="02020603050405020304" pitchFamily="18" charset="0"/>
              </a:rPr>
              <a:t>Demo</a:t>
            </a:r>
          </a:p>
        </p:txBody>
      </p:sp>
    </p:spTree>
    <p:extLst>
      <p:ext uri="{BB962C8B-B14F-4D97-AF65-F5344CB8AC3E}">
        <p14:creationId xmlns:p14="http://schemas.microsoft.com/office/powerpoint/2010/main" val="4080304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mediastorage.bauermedia.co.uk/f3/8a535/fab4b/e1a58/10026/3cc96/09623/thankyou_big_778x436.jpg?1438780473">
            <a:extLst>
              <a:ext uri="{FF2B5EF4-FFF2-40B4-BE49-F238E27FC236}">
                <a16:creationId xmlns:a16="http://schemas.microsoft.com/office/drawing/2014/main" id="{64D37C69-139C-4549-97FF-1D7486E3E8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 r="41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070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46748-2EA6-4F75-A333-AD8036B3A03E}"/>
              </a:ext>
            </a:extLst>
          </p:cNvPr>
          <p:cNvSpPr>
            <a:spLocks noGrp="1"/>
          </p:cNvSpPr>
          <p:nvPr>
            <p:ph type="title"/>
          </p:nvPr>
        </p:nvSpPr>
        <p:spPr>
          <a:xfrm>
            <a:off x="1892969" y="624110"/>
            <a:ext cx="9611644" cy="1280890"/>
          </a:xfrm>
        </p:spPr>
        <p:txBody>
          <a:bodyPr>
            <a:normAutofit/>
          </a:bodyPr>
          <a:lstStyle/>
          <a:p>
            <a:r>
              <a:rPr lang="en-US" sz="48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0BFE936-D533-473E-9640-D1FCB136095A}"/>
              </a:ext>
            </a:extLst>
          </p:cNvPr>
          <p:cNvSpPr>
            <a:spLocks noGrp="1"/>
          </p:cNvSpPr>
          <p:nvPr>
            <p:ph idx="1"/>
          </p:nvPr>
        </p:nvSpPr>
        <p:spPr>
          <a:xfrm>
            <a:off x="1892968" y="1905000"/>
            <a:ext cx="9611644" cy="4006222"/>
          </a:xfrm>
        </p:spPr>
        <p:txBody>
          <a:bodyPr>
            <a:normAutofit/>
          </a:bodyPr>
          <a:lstStyle/>
          <a:p>
            <a:pP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Question-Answering system which supports natural language processing provides the users with a human-machine interface. </a:t>
            </a:r>
          </a:p>
          <a:p>
            <a:pP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This system is in similar type the way how the people ask questions to the search engine and it has more advantage compared to traditional search engines by understanding the purpose of the question and respond accordingly.</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5663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5C3F3-A7DE-4CBB-8F61-33D571F67944}"/>
              </a:ext>
            </a:extLst>
          </p:cNvPr>
          <p:cNvSpPr>
            <a:spLocks noGrp="1"/>
          </p:cNvSpPr>
          <p:nvPr>
            <p:ph type="title"/>
          </p:nvPr>
        </p:nvSpPr>
        <p:spPr/>
        <p:txBody>
          <a:bodyPr>
            <a:normAutofit/>
          </a:bodyPr>
          <a:lstStyle/>
          <a:p>
            <a:r>
              <a:rPr lang="en-US" sz="4400" b="1" dirty="0">
                <a:latin typeface="Times New Roman" panose="02020603050405020304" pitchFamily="18" charset="0"/>
                <a:cs typeface="Times New Roman" panose="02020603050405020304" pitchFamily="18" charset="0"/>
              </a:rPr>
              <a:t>Significance:</a:t>
            </a:r>
          </a:p>
        </p:txBody>
      </p:sp>
      <p:sp>
        <p:nvSpPr>
          <p:cNvPr id="3" name="Content Placeholder 2">
            <a:extLst>
              <a:ext uri="{FF2B5EF4-FFF2-40B4-BE49-F238E27FC236}">
                <a16:creationId xmlns:a16="http://schemas.microsoft.com/office/drawing/2014/main" id="{CD302C12-8D50-446E-AC50-5D33A8CCBF45}"/>
              </a:ext>
            </a:extLst>
          </p:cNvPr>
          <p:cNvSpPr>
            <a:spLocks noGrp="1"/>
          </p:cNvSpPr>
          <p:nvPr>
            <p:ph idx="1"/>
          </p:nvPr>
        </p:nvSpPr>
        <p:spPr>
          <a:xfrm>
            <a:off x="2589212" y="1780674"/>
            <a:ext cx="8915400" cy="4130548"/>
          </a:xfrm>
        </p:spPr>
        <p:txBody>
          <a:bodyPr>
            <a:normAutofit/>
          </a:bodyPr>
          <a:lstStyle/>
          <a:p>
            <a:r>
              <a:rPr lang="en-IN" sz="2400" dirty="0">
                <a:latin typeface="Times New Roman" panose="02020603050405020304" pitchFamily="18" charset="0"/>
                <a:cs typeface="Times New Roman" panose="02020603050405020304" pitchFamily="18" charset="0"/>
              </a:rPr>
              <a:t>Using Question Answer system searching become easy and it will give accurate and relevant answers for the questions, we can improve the document and knowledge management.</a:t>
            </a:r>
          </a:p>
          <a:p>
            <a:r>
              <a:rPr lang="en-IN" sz="2400" dirty="0">
                <a:latin typeface="Times New Roman" panose="02020603050405020304" pitchFamily="18" charset="0"/>
                <a:cs typeface="Times New Roman" panose="02020603050405020304" pitchFamily="18" charset="0"/>
              </a:rPr>
              <a:t> These kind of system will be very useful in case of helping desks, knowledge management systems and E-libraries.</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1359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3AA733C-6011-4EE5-BB50-EFE2CD246737}"/>
              </a:ext>
            </a:extLst>
          </p:cNvPr>
          <p:cNvSpPr>
            <a:spLocks noGrp="1"/>
          </p:cNvSpPr>
          <p:nvPr>
            <p:ph type="body" idx="1"/>
          </p:nvPr>
        </p:nvSpPr>
        <p:spPr>
          <a:xfrm>
            <a:off x="2005262" y="882317"/>
            <a:ext cx="3433011" cy="625642"/>
          </a:xfrm>
        </p:spPr>
        <p:txBody>
          <a:bodyPr/>
          <a:lstStyle/>
          <a:p>
            <a:r>
              <a:rPr lang="en-US" sz="4400" dirty="0">
                <a:latin typeface="Times New Roman" panose="02020603050405020304" pitchFamily="18" charset="0"/>
                <a:cs typeface="Times New Roman" panose="02020603050405020304" pitchFamily="18" charset="0"/>
              </a:rPr>
              <a:t>Technologies:</a:t>
            </a:r>
          </a:p>
        </p:txBody>
      </p:sp>
      <p:sp>
        <p:nvSpPr>
          <p:cNvPr id="6" name="Content Placeholder 5">
            <a:extLst>
              <a:ext uri="{FF2B5EF4-FFF2-40B4-BE49-F238E27FC236}">
                <a16:creationId xmlns:a16="http://schemas.microsoft.com/office/drawing/2014/main" id="{26DCEDB2-02DB-4575-930F-0181F2F28922}"/>
              </a:ext>
            </a:extLst>
          </p:cNvPr>
          <p:cNvSpPr>
            <a:spLocks noGrp="1"/>
          </p:cNvSpPr>
          <p:nvPr>
            <p:ph sz="half" idx="2"/>
          </p:nvPr>
        </p:nvSpPr>
        <p:spPr>
          <a:xfrm>
            <a:off x="2140033" y="1762902"/>
            <a:ext cx="4342893" cy="3354060"/>
          </a:xfrm>
        </p:spPr>
        <p:txBody>
          <a:bodyPr>
            <a:normAutofit/>
          </a:bodyPr>
          <a:lstStyle/>
          <a:p>
            <a:r>
              <a:rPr lang="en-US" sz="2400" dirty="0">
                <a:latin typeface="Times New Roman" panose="02020603050405020304" pitchFamily="18" charset="0"/>
                <a:cs typeface="Times New Roman" panose="02020603050405020304" pitchFamily="18" charset="0"/>
              </a:rPr>
              <a:t>JAVA</a:t>
            </a:r>
          </a:p>
          <a:p>
            <a:r>
              <a:rPr lang="en-US" sz="2400" dirty="0">
                <a:latin typeface="Times New Roman" panose="02020603050405020304" pitchFamily="18" charset="0"/>
                <a:cs typeface="Times New Roman" panose="02020603050405020304" pitchFamily="18" charset="0"/>
              </a:rPr>
              <a:t>SCALA</a:t>
            </a:r>
          </a:p>
          <a:p>
            <a:r>
              <a:rPr lang="en-US" sz="2400" dirty="0">
                <a:latin typeface="Times New Roman" panose="02020603050405020304" pitchFamily="18" charset="0"/>
                <a:cs typeface="Times New Roman" panose="02020603050405020304" pitchFamily="18" charset="0"/>
              </a:rPr>
              <a:t>SPARK</a:t>
            </a:r>
          </a:p>
        </p:txBody>
      </p:sp>
      <p:sp>
        <p:nvSpPr>
          <p:cNvPr id="7" name="Text Placeholder 6">
            <a:extLst>
              <a:ext uri="{FF2B5EF4-FFF2-40B4-BE49-F238E27FC236}">
                <a16:creationId xmlns:a16="http://schemas.microsoft.com/office/drawing/2014/main" id="{C192F6C4-8173-4893-A220-EB82B9F250BB}"/>
              </a:ext>
            </a:extLst>
          </p:cNvPr>
          <p:cNvSpPr>
            <a:spLocks noGrp="1"/>
          </p:cNvSpPr>
          <p:nvPr>
            <p:ph type="body" sz="quarter" idx="3"/>
          </p:nvPr>
        </p:nvSpPr>
        <p:spPr>
          <a:xfrm>
            <a:off x="7166957" y="931697"/>
            <a:ext cx="3999001" cy="576262"/>
          </a:xfrm>
        </p:spPr>
        <p:txBody>
          <a:bodyPr/>
          <a:lstStyle/>
          <a:p>
            <a:r>
              <a:rPr lang="en-US" sz="4400" dirty="0">
                <a:latin typeface="Times New Roman" panose="02020603050405020304" pitchFamily="18" charset="0"/>
                <a:cs typeface="Times New Roman" panose="02020603050405020304" pitchFamily="18" charset="0"/>
              </a:rPr>
              <a:t>Frameworks</a:t>
            </a:r>
            <a:r>
              <a:rPr lang="en-US" dirty="0"/>
              <a:t>:</a:t>
            </a:r>
          </a:p>
        </p:txBody>
      </p:sp>
      <p:sp>
        <p:nvSpPr>
          <p:cNvPr id="8" name="Content Placeholder 7">
            <a:extLst>
              <a:ext uri="{FF2B5EF4-FFF2-40B4-BE49-F238E27FC236}">
                <a16:creationId xmlns:a16="http://schemas.microsoft.com/office/drawing/2014/main" id="{A01C3989-0D25-4E04-B74F-49DCAEFF49F8}"/>
              </a:ext>
            </a:extLst>
          </p:cNvPr>
          <p:cNvSpPr>
            <a:spLocks noGrp="1"/>
          </p:cNvSpPr>
          <p:nvPr>
            <p:ph sz="quarter" idx="4"/>
          </p:nvPr>
        </p:nvSpPr>
        <p:spPr>
          <a:xfrm>
            <a:off x="7166957" y="1888012"/>
            <a:ext cx="4338674" cy="3354060"/>
          </a:xfrm>
        </p:spPr>
        <p:txBody>
          <a:bodyPr>
            <a:normAutofit/>
          </a:bodyPr>
          <a:lstStyle/>
          <a:p>
            <a:r>
              <a:rPr lang="en-US" sz="2400" dirty="0">
                <a:latin typeface="Times New Roman" panose="02020603050405020304" pitchFamily="18" charset="0"/>
                <a:cs typeface="Times New Roman" panose="02020603050405020304" pitchFamily="18" charset="0"/>
              </a:rPr>
              <a:t>IntelliJ</a:t>
            </a:r>
          </a:p>
          <a:p>
            <a:r>
              <a:rPr lang="en-US" sz="2400" dirty="0">
                <a:latin typeface="Times New Roman" panose="02020603050405020304" pitchFamily="18" charset="0"/>
                <a:cs typeface="Times New Roman" panose="02020603050405020304" pitchFamily="18" charset="0"/>
              </a:rPr>
              <a:t>Protégé()ontology</a:t>
            </a:r>
          </a:p>
        </p:txBody>
      </p:sp>
    </p:spTree>
    <p:extLst>
      <p:ext uri="{BB962C8B-B14F-4D97-AF65-F5344CB8AC3E}">
        <p14:creationId xmlns:p14="http://schemas.microsoft.com/office/powerpoint/2010/main" val="241444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p:cNvPicPr>
            <a:picLocks noChangeAspect="1"/>
          </p:cNvPicPr>
          <p:nvPr/>
        </p:nvPicPr>
        <p:blipFill>
          <a:blip r:embed="rId2"/>
          <a:stretch>
            <a:fillRect/>
          </a:stretch>
        </p:blipFill>
        <p:spPr>
          <a:xfrm>
            <a:off x="3737811" y="650183"/>
            <a:ext cx="7835310" cy="5232566"/>
          </a:xfrm>
          <a:prstGeom prst="rect">
            <a:avLst/>
          </a:prstGeom>
        </p:spPr>
      </p:pic>
      <p:sp>
        <p:nvSpPr>
          <p:cNvPr id="2" name="Title 1">
            <a:extLst>
              <a:ext uri="{FF2B5EF4-FFF2-40B4-BE49-F238E27FC236}">
                <a16:creationId xmlns:a16="http://schemas.microsoft.com/office/drawing/2014/main" id="{F6DA679F-8471-4C1F-AF37-06C27030E16C}"/>
              </a:ext>
            </a:extLst>
          </p:cNvPr>
          <p:cNvSpPr>
            <a:spLocks noGrp="1"/>
          </p:cNvSpPr>
          <p:nvPr>
            <p:ph type="title"/>
          </p:nvPr>
        </p:nvSpPr>
        <p:spPr>
          <a:xfrm>
            <a:off x="649224" y="645106"/>
            <a:ext cx="3650279" cy="1259894"/>
          </a:xfrm>
        </p:spPr>
        <p:txBody>
          <a:bodyPr>
            <a:normAutofit/>
          </a:bodyPr>
          <a:lstStyle/>
          <a:p>
            <a:r>
              <a:rPr lang="en-US" b="1" dirty="0">
                <a:latin typeface="Times New Roman" panose="02020603050405020304" pitchFamily="18" charset="0"/>
                <a:cs typeface="Times New Roman" panose="02020603050405020304" pitchFamily="18" charset="0"/>
              </a:rPr>
              <a:t>Project Work Flow:</a:t>
            </a:r>
          </a:p>
        </p:txBody>
      </p:sp>
      <p:sp>
        <p:nvSpPr>
          <p:cNvPr id="9" name="Content Placeholder 8"/>
          <p:cNvSpPr>
            <a:spLocks noGrp="1"/>
          </p:cNvSpPr>
          <p:nvPr>
            <p:ph idx="1"/>
          </p:nvPr>
        </p:nvSpPr>
        <p:spPr>
          <a:xfrm>
            <a:off x="649225" y="1556084"/>
            <a:ext cx="3650278" cy="4336769"/>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32193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32766-167A-4718-AA1E-688D78F28D15}"/>
              </a:ext>
            </a:extLst>
          </p:cNvPr>
          <p:cNvSpPr>
            <a:spLocks noGrp="1"/>
          </p:cNvSpPr>
          <p:nvPr>
            <p:ph type="title"/>
          </p:nvPr>
        </p:nvSpPr>
        <p:spPr/>
        <p:txBody>
          <a:bodyPr/>
          <a:lstStyle/>
          <a:p>
            <a:r>
              <a:rPr lang="en-US" dirty="0"/>
              <a:t>NLP:</a:t>
            </a:r>
          </a:p>
        </p:txBody>
      </p:sp>
      <p:sp>
        <p:nvSpPr>
          <p:cNvPr id="3" name="Content Placeholder 2">
            <a:extLst>
              <a:ext uri="{FF2B5EF4-FFF2-40B4-BE49-F238E27FC236}">
                <a16:creationId xmlns:a16="http://schemas.microsoft.com/office/drawing/2014/main" id="{7C871E14-D534-4B3F-BADF-16E5AA5129ED}"/>
              </a:ext>
            </a:extLst>
          </p:cNvPr>
          <p:cNvSpPr>
            <a:spLocks noGrp="1"/>
          </p:cNvSpPr>
          <p:nvPr>
            <p:ph idx="1"/>
          </p:nvPr>
        </p:nvSpPr>
        <p:spPr>
          <a:xfrm>
            <a:off x="2589212" y="1491916"/>
            <a:ext cx="8915400" cy="4419306"/>
          </a:xfrm>
        </p:spPr>
        <p:txBody>
          <a:bodyPr/>
          <a:lstStyle/>
          <a:p>
            <a:r>
              <a:rPr lang="en-US" dirty="0"/>
              <a:t>Lemmatization</a:t>
            </a:r>
          </a:p>
          <a:p>
            <a:r>
              <a:rPr lang="en-US" dirty="0"/>
              <a:t>Tokenization</a:t>
            </a:r>
          </a:p>
          <a:p>
            <a:r>
              <a:rPr lang="en-US" dirty="0"/>
              <a:t>NER Tagging</a:t>
            </a:r>
          </a:p>
          <a:p>
            <a:endParaRPr lang="en-US" dirty="0"/>
          </a:p>
        </p:txBody>
      </p:sp>
    </p:spTree>
    <p:extLst>
      <p:ext uri="{BB962C8B-B14F-4D97-AF65-F5344CB8AC3E}">
        <p14:creationId xmlns:p14="http://schemas.microsoft.com/office/powerpoint/2010/main" val="2951166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4D3CC-0AB6-49BD-8FCD-6EC9E005DB0F}"/>
              </a:ext>
            </a:extLst>
          </p:cNvPr>
          <p:cNvSpPr>
            <a:spLocks noGrp="1"/>
          </p:cNvSpPr>
          <p:nvPr>
            <p:ph type="title"/>
          </p:nvPr>
        </p:nvSpPr>
        <p:spPr>
          <a:xfrm>
            <a:off x="649225" y="355056"/>
            <a:ext cx="7309788" cy="1259894"/>
          </a:xfrm>
        </p:spPr>
        <p:txBody>
          <a:bodyPr>
            <a:noAutofit/>
          </a:bodyPr>
          <a:lstStyle/>
          <a:p>
            <a:pPr>
              <a:lnSpc>
                <a:spcPct val="80000"/>
              </a:lnSpc>
            </a:pPr>
            <a:r>
              <a:rPr lang="en-IN" b="1" dirty="0">
                <a:latin typeface="Times New Roman" panose="02020603050405020304" pitchFamily="18" charset="0"/>
                <a:cs typeface="Times New Roman" panose="02020603050405020304" pitchFamily="18" charset="0"/>
              </a:rPr>
              <a:t>Feature Generation using Information Retrieval:</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CA62EE0-C349-4373-98F5-1BC40E8AD17D}"/>
              </a:ext>
            </a:extLst>
          </p:cNvPr>
          <p:cNvSpPr>
            <a:spLocks noGrp="1"/>
          </p:cNvSpPr>
          <p:nvPr>
            <p:ph idx="1"/>
          </p:nvPr>
        </p:nvSpPr>
        <p:spPr>
          <a:xfrm>
            <a:off x="649225" y="1315454"/>
            <a:ext cx="11141722" cy="4577400"/>
          </a:xfrm>
        </p:spPr>
        <p:txBody>
          <a:bodyPr>
            <a:normAutofit/>
          </a:bodyPr>
          <a:lstStyle/>
          <a:p>
            <a:r>
              <a:rPr lang="en-IN" b="1" dirty="0">
                <a:latin typeface="Times New Roman" panose="02020603050405020304" pitchFamily="18" charset="0"/>
                <a:cs typeface="Times New Roman" panose="02020603050405020304" pitchFamily="18" charset="0"/>
              </a:rPr>
              <a:t>TFIDF</a:t>
            </a:r>
          </a:p>
          <a:p>
            <a:pPr marL="0" indent="0">
              <a:buNone/>
            </a:pPr>
            <a:endParaRPr lang="en-IN" b="1" dirty="0">
              <a:latin typeface="Times New Roman" panose="02020603050405020304" pitchFamily="18"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Word2Vec</a:t>
            </a:r>
          </a:p>
          <a:p>
            <a:pPr marL="0" indent="0">
              <a:buNone/>
            </a:pPr>
            <a:endParaRPr lang="en-IN"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26572BD-612B-4EAB-A2E7-A533B005C666}"/>
              </a:ext>
            </a:extLst>
          </p:cNvPr>
          <p:cNvPicPr>
            <a:picLocks noChangeAspect="1"/>
          </p:cNvPicPr>
          <p:nvPr/>
        </p:nvPicPr>
        <p:blipFill>
          <a:blip r:embed="rId2"/>
          <a:stretch>
            <a:fillRect/>
          </a:stretch>
        </p:blipFill>
        <p:spPr>
          <a:xfrm>
            <a:off x="1038035" y="3765177"/>
            <a:ext cx="8486775" cy="2798026"/>
          </a:xfrm>
          <a:prstGeom prst="rect">
            <a:avLst/>
          </a:prstGeom>
        </p:spPr>
      </p:pic>
      <p:pic>
        <p:nvPicPr>
          <p:cNvPr id="4" name="Picture 3">
            <a:extLst>
              <a:ext uri="{FF2B5EF4-FFF2-40B4-BE49-F238E27FC236}">
                <a16:creationId xmlns:a16="http://schemas.microsoft.com/office/drawing/2014/main" id="{2F1F1535-B3F3-4E45-B7BE-A3099518AC02}"/>
              </a:ext>
            </a:extLst>
          </p:cNvPr>
          <p:cNvPicPr>
            <a:picLocks noChangeAspect="1"/>
          </p:cNvPicPr>
          <p:nvPr/>
        </p:nvPicPr>
        <p:blipFill>
          <a:blip r:embed="rId3"/>
          <a:stretch>
            <a:fillRect/>
          </a:stretch>
        </p:blipFill>
        <p:spPr>
          <a:xfrm>
            <a:off x="1995026" y="1602107"/>
            <a:ext cx="2770821" cy="1504950"/>
          </a:xfrm>
          <a:prstGeom prst="rect">
            <a:avLst/>
          </a:prstGeom>
        </p:spPr>
      </p:pic>
    </p:spTree>
    <p:extLst>
      <p:ext uri="{BB962C8B-B14F-4D97-AF65-F5344CB8AC3E}">
        <p14:creationId xmlns:p14="http://schemas.microsoft.com/office/powerpoint/2010/main" val="850082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B12B1-2DEF-4B60-96A9-9DBE9A62C806}"/>
              </a:ext>
            </a:extLst>
          </p:cNvPr>
          <p:cNvSpPr>
            <a:spLocks noGrp="1"/>
          </p:cNvSpPr>
          <p:nvPr>
            <p:ph type="title"/>
          </p:nvPr>
        </p:nvSpPr>
        <p:spPr>
          <a:xfrm>
            <a:off x="1814512" y="231315"/>
            <a:ext cx="8911687" cy="1280890"/>
          </a:xfrm>
        </p:spPr>
        <p:txBody>
          <a:bodyPr>
            <a:noAutofit/>
          </a:bodyPr>
          <a:lstStyle/>
          <a:p>
            <a:br>
              <a:rPr lang="en-IN" sz="4400" b="1">
                <a:latin typeface="Times New Roman" panose="02020603050405020304" pitchFamily="18" charset="0"/>
                <a:cs typeface="Times New Roman" panose="02020603050405020304" pitchFamily="18" charset="0"/>
              </a:rPr>
            </a:br>
            <a:r>
              <a:rPr lang="en-IN" sz="4400" b="1">
                <a:latin typeface="Times New Roman" panose="02020603050405020304" pitchFamily="18" charset="0"/>
                <a:cs typeface="Times New Roman" panose="02020603050405020304" pitchFamily="18" charset="0"/>
              </a:rPr>
              <a:t>Information Extraction:</a:t>
            </a:r>
            <a:endParaRPr lang="en-IN" sz="4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FFBCC5-3C6E-4488-A9C1-486929A727DC}"/>
              </a:ext>
            </a:extLst>
          </p:cNvPr>
          <p:cNvSpPr>
            <a:spLocks noGrp="1"/>
          </p:cNvSpPr>
          <p:nvPr>
            <p:ph idx="1"/>
          </p:nvPr>
        </p:nvSpPr>
        <p:spPr>
          <a:xfrm>
            <a:off x="1814512" y="1905000"/>
            <a:ext cx="9690100" cy="4006222"/>
          </a:xfrm>
        </p:spPr>
        <p:txBody>
          <a:bodyPr>
            <a:normAutofit/>
          </a:bodyPr>
          <a:lstStyle/>
          <a:p>
            <a:r>
              <a:rPr lang="en-IN" sz="2800">
                <a:latin typeface="Times New Roman" panose="02020603050405020304" pitchFamily="18" charset="0"/>
                <a:cs typeface="Times New Roman" panose="02020603050405020304" pitchFamily="18" charset="0"/>
              </a:rPr>
              <a:t>OpenIE</a:t>
            </a:r>
          </a:p>
          <a:p>
            <a:endParaRPr lang="en-IN" sz="2800">
              <a:latin typeface="Times New Roman" panose="02020603050405020304" pitchFamily="18" charset="0"/>
              <a:cs typeface="Times New Roman" panose="02020603050405020304" pitchFamily="18" charset="0"/>
            </a:endParaRPr>
          </a:p>
          <a:p>
            <a:pPr marL="0" indent="0">
              <a:buNone/>
            </a:pPr>
            <a:endParaRPr lang="en-IN" sz="2800">
              <a:latin typeface="Times New Roman" panose="02020603050405020304" pitchFamily="18" charset="0"/>
              <a:cs typeface="Times New Roman" panose="02020603050405020304" pitchFamily="18" charset="0"/>
            </a:endParaRPr>
          </a:p>
          <a:p>
            <a:pPr marL="0" indent="0">
              <a:buNone/>
            </a:pPr>
            <a:endParaRPr lang="en-IN" sz="2800">
              <a:latin typeface="Times New Roman" panose="02020603050405020304" pitchFamily="18" charset="0"/>
              <a:cs typeface="Times New Roman" panose="02020603050405020304" pitchFamily="18" charset="0"/>
            </a:endParaRPr>
          </a:p>
          <a:p>
            <a:r>
              <a:rPr lang="en-IN" sz="2800">
                <a:latin typeface="Times New Roman" panose="02020603050405020304" pitchFamily="18" charset="0"/>
                <a:cs typeface="Times New Roman" panose="02020603050405020304" pitchFamily="18" charset="0"/>
              </a:rPr>
              <a:t>WordNet</a:t>
            </a:r>
            <a:endParaRPr lang="en-US"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5E36BF8-2732-49E9-9704-E381B5317A0D}"/>
              </a:ext>
            </a:extLst>
          </p:cNvPr>
          <p:cNvPicPr>
            <a:picLocks noChangeAspect="1"/>
          </p:cNvPicPr>
          <p:nvPr/>
        </p:nvPicPr>
        <p:blipFill>
          <a:blip r:embed="rId2"/>
          <a:stretch>
            <a:fillRect/>
          </a:stretch>
        </p:blipFill>
        <p:spPr>
          <a:xfrm>
            <a:off x="1814512" y="2400300"/>
            <a:ext cx="8562975" cy="1610226"/>
          </a:xfrm>
          <a:prstGeom prst="rect">
            <a:avLst/>
          </a:prstGeom>
        </p:spPr>
      </p:pic>
      <p:pic>
        <p:nvPicPr>
          <p:cNvPr id="2054" name="Picture 6" descr="w2v.PNG">
            <a:extLst>
              <a:ext uri="{FF2B5EF4-FFF2-40B4-BE49-F238E27FC236}">
                <a16:creationId xmlns:a16="http://schemas.microsoft.com/office/drawing/2014/main" id="{275BB18C-C3C7-4FAF-92DF-3D82BAB797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1235" y="4505827"/>
            <a:ext cx="6019800" cy="1900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84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9C73B-88DA-46B6-A35A-C988D7FA673B}"/>
              </a:ext>
            </a:extLst>
          </p:cNvPr>
          <p:cNvSpPr>
            <a:spLocks noGrp="1"/>
          </p:cNvSpPr>
          <p:nvPr>
            <p:ph type="title"/>
          </p:nvPr>
        </p:nvSpPr>
        <p:spPr/>
        <p:txBody>
          <a:bodyPr>
            <a:normAutofit/>
          </a:bodyPr>
          <a:lstStyle/>
          <a:p>
            <a:r>
              <a:rPr lang="en-US" sz="4400" b="1" dirty="0">
                <a:latin typeface="Times New Roman" panose="02020603050405020304" pitchFamily="18" charset="0"/>
                <a:cs typeface="Times New Roman" panose="02020603050405020304" pitchFamily="18" charset="0"/>
              </a:rPr>
              <a:t>Final Question Answer</a:t>
            </a:r>
          </a:p>
        </p:txBody>
      </p:sp>
      <p:pic>
        <p:nvPicPr>
          <p:cNvPr id="3074" name="Picture 2" descr="demo_question_answer.PNG">
            <a:extLst>
              <a:ext uri="{FF2B5EF4-FFF2-40B4-BE49-F238E27FC236}">
                <a16:creationId xmlns:a16="http://schemas.microsoft.com/office/drawing/2014/main" id="{5730B0A2-6281-491A-B5B1-A19090BFC5B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2926" y="1905000"/>
            <a:ext cx="7391752" cy="3769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79592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328</TotalTime>
  <Words>157</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Times New Roman</vt:lpstr>
      <vt:lpstr>Wingdings</vt:lpstr>
      <vt:lpstr>Wingdings 3</vt:lpstr>
      <vt:lpstr>Wisp</vt:lpstr>
      <vt:lpstr>Dynamic Intelligent Q/A systems</vt:lpstr>
      <vt:lpstr>Introduction:</vt:lpstr>
      <vt:lpstr>Significance:</vt:lpstr>
      <vt:lpstr>PowerPoint Presentation</vt:lpstr>
      <vt:lpstr>Project Work Flow:</vt:lpstr>
      <vt:lpstr>NLP:</vt:lpstr>
      <vt:lpstr>Feature Generation using Information Retrieval: </vt:lpstr>
      <vt:lpstr> Information Extraction:</vt:lpstr>
      <vt:lpstr>Final Question Answer</vt:lpstr>
      <vt:lpstr>Knowledge Graph:</vt:lpstr>
      <vt:lpstr>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Intelligent Q/A systems</dc:title>
  <dc:creator>saijyothigudibandi9@gmail.com</dc:creator>
  <cp:lastModifiedBy>saijyothigudibandi9@gmail.com</cp:lastModifiedBy>
  <cp:revision>30</cp:revision>
  <dcterms:created xsi:type="dcterms:W3CDTF">2017-07-26T03:06:36Z</dcterms:created>
  <dcterms:modified xsi:type="dcterms:W3CDTF">2017-07-26T17:32:15Z</dcterms:modified>
</cp:coreProperties>
</file>