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314" r:id="rId3"/>
    <p:sldId id="259" r:id="rId4"/>
    <p:sldId id="260" r:id="rId5"/>
    <p:sldId id="324" r:id="rId6"/>
    <p:sldId id="325" r:id="rId7"/>
    <p:sldId id="334" r:id="rId8"/>
    <p:sldId id="315" r:id="rId9"/>
    <p:sldId id="328" r:id="rId10"/>
    <p:sldId id="335" r:id="rId11"/>
    <p:sldId id="336" r:id="rId12"/>
    <p:sldId id="329" r:id="rId13"/>
    <p:sldId id="330" r:id="rId14"/>
    <p:sldId id="331" r:id="rId15"/>
    <p:sldId id="332" r:id="rId16"/>
    <p:sldId id="322" r:id="rId17"/>
  </p:sldIdLst>
  <p:sldSz cx="9144000" cy="5143500" type="screen16x9"/>
  <p:notesSz cx="6858000" cy="9144000"/>
  <p:embeddedFontLs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D65"/>
    <a:srgbClr val="AB1153"/>
    <a:srgbClr val="CB6A77"/>
    <a:srgbClr val="C04B6A"/>
    <a:srgbClr val="D17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880B8-36F0-474B-A935-1F157D882AF4}" v="27" dt="2024-12-10T11:33:05.696"/>
  </p1510:revLst>
</p1510:revInfo>
</file>

<file path=ppt/tableStyles.xml><?xml version="1.0" encoding="utf-8"?>
<a:tblStyleLst xmlns:a="http://schemas.openxmlformats.org/drawingml/2006/main" def="{A7807586-0341-4350-AB17-1EBCA0688927}">
  <a:tblStyle styleId="{A7807586-0341-4350-AB17-1EBCA0688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80" y="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ha Satyasai Seeni" userId="c9be9a38ea108b1e" providerId="LiveId" clId="{DF40E240-1C00-4B7E-93ED-3A0FA70F2B89}"/>
    <pc:docChg chg="undo custSel addSld delSld modSld sldOrd delMainMaster">
      <pc:chgData name="Sesha Satyasai Seeni" userId="c9be9a38ea108b1e" providerId="LiveId" clId="{DF40E240-1C00-4B7E-93ED-3A0FA70F2B89}" dt="2024-11-12T12:40:34.464" v="1084" actId="1076"/>
      <pc:docMkLst>
        <pc:docMk/>
      </pc:docMkLst>
      <pc:sldChg chg="addSp delSp modSp mod">
        <pc:chgData name="Sesha Satyasai Seeni" userId="c9be9a38ea108b1e" providerId="LiveId" clId="{DF40E240-1C00-4B7E-93ED-3A0FA70F2B89}" dt="2024-11-12T12:35:07.045" v="1048" actId="255"/>
        <pc:sldMkLst>
          <pc:docMk/>
          <pc:sldMk cId="0" sldId="256"/>
        </pc:sldMkLst>
        <pc:spChg chg="add mod">
          <ac:chgData name="Sesha Satyasai Seeni" userId="c9be9a38ea108b1e" providerId="LiveId" clId="{DF40E240-1C00-4B7E-93ED-3A0FA70F2B89}" dt="2024-11-12T12:35:07.045" v="1048" actId="255"/>
          <ac:spMkLst>
            <pc:docMk/>
            <pc:sldMk cId="0" sldId="256"/>
            <ac:spMk id="5" creationId="{38FE9E4A-6587-D12C-2B3E-392D04565063}"/>
          </ac:spMkLst>
        </pc:spChg>
        <pc:spChg chg="mod">
          <ac:chgData name="Sesha Satyasai Seeni" userId="c9be9a38ea108b1e" providerId="LiveId" clId="{DF40E240-1C00-4B7E-93ED-3A0FA70F2B89}" dt="2024-11-12T12:34:52.837" v="1046" actId="255"/>
          <ac:spMkLst>
            <pc:docMk/>
            <pc:sldMk cId="0" sldId="256"/>
            <ac:spMk id="182" creationId="{00000000-0000-0000-0000-000000000000}"/>
          </ac:spMkLst>
        </pc:spChg>
      </pc:sldChg>
      <pc:sldChg chg="add del">
        <pc:chgData name="Sesha Satyasai Seeni" userId="c9be9a38ea108b1e" providerId="LiveId" clId="{DF40E240-1C00-4B7E-93ED-3A0FA70F2B89}" dt="2024-11-12T09:48:19.314" v="464" actId="47"/>
        <pc:sldMkLst>
          <pc:docMk/>
          <pc:sldMk cId="0" sldId="257"/>
        </pc:sldMkLst>
      </pc:sldChg>
      <pc:sldChg chg="del ord">
        <pc:chgData name="Sesha Satyasai Seeni" userId="c9be9a38ea108b1e" providerId="LiveId" clId="{DF40E240-1C00-4B7E-93ED-3A0FA70F2B89}" dt="2024-11-12T12:22:01.579" v="907" actId="47"/>
        <pc:sldMkLst>
          <pc:docMk/>
          <pc:sldMk cId="0" sldId="258"/>
        </pc:sldMkLst>
      </pc:sldChg>
      <pc:sldChg chg="modSp mod">
        <pc:chgData name="Sesha Satyasai Seeni" userId="c9be9a38ea108b1e" providerId="LiveId" clId="{DF40E240-1C00-4B7E-93ED-3A0FA70F2B89}" dt="2024-11-12T08:03:19.197" v="14" actId="2711"/>
        <pc:sldMkLst>
          <pc:docMk/>
          <pc:sldMk cId="0" sldId="259"/>
        </pc:sldMkLst>
        <pc:spChg chg="mod">
          <ac:chgData name="Sesha Satyasai Seeni" userId="c9be9a38ea108b1e" providerId="LiveId" clId="{DF40E240-1C00-4B7E-93ED-3A0FA70F2B89}" dt="2024-11-12T08:03:19.197" v="14" actId="2711"/>
          <ac:spMkLst>
            <pc:docMk/>
            <pc:sldMk cId="0" sldId="259"/>
            <ac:spMk id="219" creationId="{00000000-0000-0000-0000-000000000000}"/>
          </ac:spMkLst>
        </pc:spChg>
        <pc:spChg chg="mod">
          <ac:chgData name="Sesha Satyasai Seeni" userId="c9be9a38ea108b1e" providerId="LiveId" clId="{DF40E240-1C00-4B7E-93ED-3A0FA70F2B89}" dt="2024-11-12T08:02:22.657" v="12" actId="2711"/>
          <ac:spMkLst>
            <pc:docMk/>
            <pc:sldMk cId="0" sldId="259"/>
            <ac:spMk id="221" creationId="{00000000-0000-0000-0000-000000000000}"/>
          </ac:spMkLst>
        </pc:spChg>
      </pc:sldChg>
      <pc:sldChg chg="addSp delSp modSp mod">
        <pc:chgData name="Sesha Satyasai Seeni" userId="c9be9a38ea108b1e" providerId="LiveId" clId="{DF40E240-1C00-4B7E-93ED-3A0FA70F2B89}" dt="2024-11-12T12:36:56.127" v="1060" actId="2711"/>
        <pc:sldMkLst>
          <pc:docMk/>
          <pc:sldMk cId="0" sldId="260"/>
        </pc:sldMkLst>
        <pc:spChg chg="mod">
          <ac:chgData name="Sesha Satyasai Seeni" userId="c9be9a38ea108b1e" providerId="LiveId" clId="{DF40E240-1C00-4B7E-93ED-3A0FA70F2B89}" dt="2024-11-12T12:36:56.127" v="1060" actId="2711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Sesha Satyasai Seeni" userId="c9be9a38ea108b1e" providerId="LiveId" clId="{DF40E240-1C00-4B7E-93ED-3A0FA70F2B89}" dt="2024-11-12T12:23:18.051" v="934" actId="1076"/>
          <ac:spMkLst>
            <pc:docMk/>
            <pc:sldMk cId="0" sldId="260"/>
            <ac:spMk id="228" creationId="{00000000-0000-0000-0000-000000000000}"/>
          </ac:spMkLst>
        </pc:spChg>
      </pc:sldChg>
      <pc:sldChg chg="del ord">
        <pc:chgData name="Sesha Satyasai Seeni" userId="c9be9a38ea108b1e" providerId="LiveId" clId="{DF40E240-1C00-4B7E-93ED-3A0FA70F2B89}" dt="2024-11-12T12:22:00.410" v="906" actId="47"/>
        <pc:sldMkLst>
          <pc:docMk/>
          <pc:sldMk cId="0" sldId="261"/>
        </pc:sldMkLst>
      </pc:sldChg>
      <pc:sldChg chg="del">
        <pc:chgData name="Sesha Satyasai Seeni" userId="c9be9a38ea108b1e" providerId="LiveId" clId="{DF40E240-1C00-4B7E-93ED-3A0FA70F2B89}" dt="2024-11-12T09:47:40.114" v="459" actId="47"/>
        <pc:sldMkLst>
          <pc:docMk/>
          <pc:sldMk cId="0" sldId="262"/>
        </pc:sldMkLst>
      </pc:sldChg>
      <pc:sldChg chg="del">
        <pc:chgData name="Sesha Satyasai Seeni" userId="c9be9a38ea108b1e" providerId="LiveId" clId="{DF40E240-1C00-4B7E-93ED-3A0FA70F2B89}" dt="2024-11-12T09:47:44.010" v="460" actId="47"/>
        <pc:sldMkLst>
          <pc:docMk/>
          <pc:sldMk cId="0" sldId="263"/>
        </pc:sldMkLst>
      </pc:sldChg>
      <pc:sldChg chg="del">
        <pc:chgData name="Sesha Satyasai Seeni" userId="c9be9a38ea108b1e" providerId="LiveId" clId="{DF40E240-1C00-4B7E-93ED-3A0FA70F2B89}" dt="2024-11-12T09:47:51.063" v="461" actId="47"/>
        <pc:sldMkLst>
          <pc:docMk/>
          <pc:sldMk cId="0" sldId="264"/>
        </pc:sldMkLst>
      </pc:sldChg>
      <pc:sldChg chg="addSp delSp modSp mod modClrScheme chgLayout">
        <pc:chgData name="Sesha Satyasai Seeni" userId="c9be9a38ea108b1e" providerId="LiveId" clId="{DF40E240-1C00-4B7E-93ED-3A0FA70F2B89}" dt="2024-11-12T12:39:35.678" v="1079" actId="255"/>
        <pc:sldMkLst>
          <pc:docMk/>
          <pc:sldMk cId="0" sldId="265"/>
        </pc:sldMkLst>
      </pc:sldChg>
      <pc:sldChg chg="del">
        <pc:chgData name="Sesha Satyasai Seeni" userId="c9be9a38ea108b1e" providerId="LiveId" clId="{DF40E240-1C00-4B7E-93ED-3A0FA70F2B89}" dt="2024-11-12T12:10:26.209" v="850" actId="47"/>
        <pc:sldMkLst>
          <pc:docMk/>
          <pc:sldMk cId="0" sldId="266"/>
        </pc:sldMkLst>
      </pc:sldChg>
      <pc:sldChg chg="del">
        <pc:chgData name="Sesha Satyasai Seeni" userId="c9be9a38ea108b1e" providerId="LiveId" clId="{DF40E240-1C00-4B7E-93ED-3A0FA70F2B89}" dt="2024-11-12T12:10:27.445" v="851" actId="47"/>
        <pc:sldMkLst>
          <pc:docMk/>
          <pc:sldMk cId="0" sldId="267"/>
        </pc:sldMkLst>
      </pc:sldChg>
      <pc:sldChg chg="del">
        <pc:chgData name="Sesha Satyasai Seeni" userId="c9be9a38ea108b1e" providerId="LiveId" clId="{DF40E240-1C00-4B7E-93ED-3A0FA70F2B89}" dt="2024-11-12T12:10:28.077" v="852" actId="47"/>
        <pc:sldMkLst>
          <pc:docMk/>
          <pc:sldMk cId="0" sldId="268"/>
        </pc:sldMkLst>
      </pc:sldChg>
      <pc:sldChg chg="del">
        <pc:chgData name="Sesha Satyasai Seeni" userId="c9be9a38ea108b1e" providerId="LiveId" clId="{DF40E240-1C00-4B7E-93ED-3A0FA70F2B89}" dt="2024-11-12T12:10:28.398" v="853" actId="47"/>
        <pc:sldMkLst>
          <pc:docMk/>
          <pc:sldMk cId="0" sldId="269"/>
        </pc:sldMkLst>
      </pc:sldChg>
      <pc:sldChg chg="del">
        <pc:chgData name="Sesha Satyasai Seeni" userId="c9be9a38ea108b1e" providerId="LiveId" clId="{DF40E240-1C00-4B7E-93ED-3A0FA70F2B89}" dt="2024-11-12T12:10:28.627" v="854" actId="47"/>
        <pc:sldMkLst>
          <pc:docMk/>
          <pc:sldMk cId="0" sldId="270"/>
        </pc:sldMkLst>
      </pc:sldChg>
      <pc:sldChg chg="del">
        <pc:chgData name="Sesha Satyasai Seeni" userId="c9be9a38ea108b1e" providerId="LiveId" clId="{DF40E240-1C00-4B7E-93ED-3A0FA70F2B89}" dt="2024-11-12T12:10:28.824" v="855" actId="47"/>
        <pc:sldMkLst>
          <pc:docMk/>
          <pc:sldMk cId="0" sldId="271"/>
        </pc:sldMkLst>
      </pc:sldChg>
      <pc:sldChg chg="del">
        <pc:chgData name="Sesha Satyasai Seeni" userId="c9be9a38ea108b1e" providerId="LiveId" clId="{DF40E240-1C00-4B7E-93ED-3A0FA70F2B89}" dt="2024-11-12T12:10:29.031" v="856" actId="47"/>
        <pc:sldMkLst>
          <pc:docMk/>
          <pc:sldMk cId="0" sldId="272"/>
        </pc:sldMkLst>
      </pc:sldChg>
      <pc:sldChg chg="del">
        <pc:chgData name="Sesha Satyasai Seeni" userId="c9be9a38ea108b1e" providerId="LiveId" clId="{DF40E240-1C00-4B7E-93ED-3A0FA70F2B89}" dt="2024-11-12T12:10:29.224" v="857" actId="47"/>
        <pc:sldMkLst>
          <pc:docMk/>
          <pc:sldMk cId="0" sldId="273"/>
        </pc:sldMkLst>
      </pc:sldChg>
      <pc:sldChg chg="del">
        <pc:chgData name="Sesha Satyasai Seeni" userId="c9be9a38ea108b1e" providerId="LiveId" clId="{DF40E240-1C00-4B7E-93ED-3A0FA70F2B89}" dt="2024-11-12T12:10:29.424" v="858" actId="47"/>
        <pc:sldMkLst>
          <pc:docMk/>
          <pc:sldMk cId="0" sldId="274"/>
        </pc:sldMkLst>
      </pc:sldChg>
      <pc:sldChg chg="del">
        <pc:chgData name="Sesha Satyasai Seeni" userId="c9be9a38ea108b1e" providerId="LiveId" clId="{DF40E240-1C00-4B7E-93ED-3A0FA70F2B89}" dt="2024-11-12T12:10:29.599" v="859" actId="47"/>
        <pc:sldMkLst>
          <pc:docMk/>
          <pc:sldMk cId="0" sldId="275"/>
        </pc:sldMkLst>
      </pc:sldChg>
      <pc:sldChg chg="del">
        <pc:chgData name="Sesha Satyasai Seeni" userId="c9be9a38ea108b1e" providerId="LiveId" clId="{DF40E240-1C00-4B7E-93ED-3A0FA70F2B89}" dt="2024-11-12T12:10:29.803" v="860" actId="47"/>
        <pc:sldMkLst>
          <pc:docMk/>
          <pc:sldMk cId="0" sldId="276"/>
        </pc:sldMkLst>
      </pc:sldChg>
      <pc:sldChg chg="del">
        <pc:chgData name="Sesha Satyasai Seeni" userId="c9be9a38ea108b1e" providerId="LiveId" clId="{DF40E240-1C00-4B7E-93ED-3A0FA70F2B89}" dt="2024-11-12T12:10:30.014" v="861" actId="47"/>
        <pc:sldMkLst>
          <pc:docMk/>
          <pc:sldMk cId="0" sldId="277"/>
        </pc:sldMkLst>
      </pc:sldChg>
      <pc:sldChg chg="del">
        <pc:chgData name="Sesha Satyasai Seeni" userId="c9be9a38ea108b1e" providerId="LiveId" clId="{DF40E240-1C00-4B7E-93ED-3A0FA70F2B89}" dt="2024-11-12T12:10:30.223" v="862" actId="47"/>
        <pc:sldMkLst>
          <pc:docMk/>
          <pc:sldMk cId="0" sldId="278"/>
        </pc:sldMkLst>
      </pc:sldChg>
      <pc:sldChg chg="del">
        <pc:chgData name="Sesha Satyasai Seeni" userId="c9be9a38ea108b1e" providerId="LiveId" clId="{DF40E240-1C00-4B7E-93ED-3A0FA70F2B89}" dt="2024-11-12T12:10:30.453" v="863" actId="47"/>
        <pc:sldMkLst>
          <pc:docMk/>
          <pc:sldMk cId="0" sldId="279"/>
        </pc:sldMkLst>
      </pc:sldChg>
      <pc:sldChg chg="del">
        <pc:chgData name="Sesha Satyasai Seeni" userId="c9be9a38ea108b1e" providerId="LiveId" clId="{DF40E240-1C00-4B7E-93ED-3A0FA70F2B89}" dt="2024-11-12T12:10:30.681" v="864" actId="47"/>
        <pc:sldMkLst>
          <pc:docMk/>
          <pc:sldMk cId="0" sldId="280"/>
        </pc:sldMkLst>
      </pc:sldChg>
      <pc:sldChg chg="del">
        <pc:chgData name="Sesha Satyasai Seeni" userId="c9be9a38ea108b1e" providerId="LiveId" clId="{DF40E240-1C00-4B7E-93ED-3A0FA70F2B89}" dt="2024-11-12T12:10:30.937" v="865" actId="47"/>
        <pc:sldMkLst>
          <pc:docMk/>
          <pc:sldMk cId="0" sldId="281"/>
        </pc:sldMkLst>
      </pc:sldChg>
      <pc:sldChg chg="del">
        <pc:chgData name="Sesha Satyasai Seeni" userId="c9be9a38ea108b1e" providerId="LiveId" clId="{DF40E240-1C00-4B7E-93ED-3A0FA70F2B89}" dt="2024-11-12T12:10:31.173" v="866" actId="47"/>
        <pc:sldMkLst>
          <pc:docMk/>
          <pc:sldMk cId="0" sldId="282"/>
        </pc:sldMkLst>
      </pc:sldChg>
      <pc:sldChg chg="del">
        <pc:chgData name="Sesha Satyasai Seeni" userId="c9be9a38ea108b1e" providerId="LiveId" clId="{DF40E240-1C00-4B7E-93ED-3A0FA70F2B89}" dt="2024-11-12T12:10:31.430" v="867" actId="47"/>
        <pc:sldMkLst>
          <pc:docMk/>
          <pc:sldMk cId="0" sldId="283"/>
        </pc:sldMkLst>
      </pc:sldChg>
      <pc:sldChg chg="del">
        <pc:chgData name="Sesha Satyasai Seeni" userId="c9be9a38ea108b1e" providerId="LiveId" clId="{DF40E240-1C00-4B7E-93ED-3A0FA70F2B89}" dt="2024-11-12T12:10:31.938" v="868" actId="47"/>
        <pc:sldMkLst>
          <pc:docMk/>
          <pc:sldMk cId="0" sldId="284"/>
        </pc:sldMkLst>
      </pc:sldChg>
      <pc:sldChg chg="del">
        <pc:chgData name="Sesha Satyasai Seeni" userId="c9be9a38ea108b1e" providerId="LiveId" clId="{DF40E240-1C00-4B7E-93ED-3A0FA70F2B89}" dt="2024-11-12T12:10:32.281" v="869" actId="47"/>
        <pc:sldMkLst>
          <pc:docMk/>
          <pc:sldMk cId="0" sldId="285"/>
        </pc:sldMkLst>
      </pc:sldChg>
      <pc:sldChg chg="del">
        <pc:chgData name="Sesha Satyasai Seeni" userId="c9be9a38ea108b1e" providerId="LiveId" clId="{DF40E240-1C00-4B7E-93ED-3A0FA70F2B89}" dt="2024-11-12T12:10:32.900" v="870" actId="47"/>
        <pc:sldMkLst>
          <pc:docMk/>
          <pc:sldMk cId="0" sldId="286"/>
        </pc:sldMkLst>
      </pc:sldChg>
      <pc:sldChg chg="del">
        <pc:chgData name="Sesha Satyasai Seeni" userId="c9be9a38ea108b1e" providerId="LiveId" clId="{DF40E240-1C00-4B7E-93ED-3A0FA70F2B89}" dt="2024-11-12T12:10:33.332" v="871" actId="47"/>
        <pc:sldMkLst>
          <pc:docMk/>
          <pc:sldMk cId="0" sldId="287"/>
        </pc:sldMkLst>
      </pc:sldChg>
      <pc:sldChg chg="del">
        <pc:chgData name="Sesha Satyasai Seeni" userId="c9be9a38ea108b1e" providerId="LiveId" clId="{DF40E240-1C00-4B7E-93ED-3A0FA70F2B89}" dt="2024-11-12T12:10:33.698" v="872" actId="47"/>
        <pc:sldMkLst>
          <pc:docMk/>
          <pc:sldMk cId="0" sldId="288"/>
        </pc:sldMkLst>
      </pc:sldChg>
      <pc:sldChg chg="del">
        <pc:chgData name="Sesha Satyasai Seeni" userId="c9be9a38ea108b1e" providerId="LiveId" clId="{DF40E240-1C00-4B7E-93ED-3A0FA70F2B89}" dt="2024-11-12T12:10:34.510" v="873" actId="47"/>
        <pc:sldMkLst>
          <pc:docMk/>
          <pc:sldMk cId="0" sldId="289"/>
        </pc:sldMkLst>
      </pc:sldChg>
      <pc:sldChg chg="del">
        <pc:chgData name="Sesha Satyasai Seeni" userId="c9be9a38ea108b1e" providerId="LiveId" clId="{DF40E240-1C00-4B7E-93ED-3A0FA70F2B89}" dt="2024-11-12T12:10:34.973" v="874" actId="47"/>
        <pc:sldMkLst>
          <pc:docMk/>
          <pc:sldMk cId="0" sldId="290"/>
        </pc:sldMkLst>
      </pc:sldChg>
      <pc:sldChg chg="add del">
        <pc:chgData name="Sesha Satyasai Seeni" userId="c9be9a38ea108b1e" providerId="LiveId" clId="{DF40E240-1C00-4B7E-93ED-3A0FA70F2B89}" dt="2024-11-12T12:10:38.956" v="876" actId="47"/>
        <pc:sldMkLst>
          <pc:docMk/>
          <pc:sldMk cId="0" sldId="291"/>
        </pc:sldMkLst>
      </pc:sldChg>
      <pc:sldChg chg="addSp delSp modSp del mod">
        <pc:chgData name="Sesha Satyasai Seeni" userId="c9be9a38ea108b1e" providerId="LiveId" clId="{DF40E240-1C00-4B7E-93ED-3A0FA70F2B89}" dt="2024-11-12T12:22:35.391" v="928" actId="47"/>
        <pc:sldMkLst>
          <pc:docMk/>
          <pc:sldMk cId="0" sldId="292"/>
        </pc:sldMkLst>
      </pc:sldChg>
      <pc:sldChg chg="del">
        <pc:chgData name="Sesha Satyasai Seeni" userId="c9be9a38ea108b1e" providerId="LiveId" clId="{DF40E240-1C00-4B7E-93ED-3A0FA70F2B89}" dt="2024-11-12T12:22:33.891" v="927" actId="47"/>
        <pc:sldMkLst>
          <pc:docMk/>
          <pc:sldMk cId="0" sldId="293"/>
        </pc:sldMkLst>
      </pc:sldChg>
      <pc:sldChg chg="del">
        <pc:chgData name="Sesha Satyasai Seeni" userId="c9be9a38ea108b1e" providerId="LiveId" clId="{DF40E240-1C00-4B7E-93ED-3A0FA70F2B89}" dt="2024-11-12T12:22:32.585" v="926" actId="47"/>
        <pc:sldMkLst>
          <pc:docMk/>
          <pc:sldMk cId="0" sldId="294"/>
        </pc:sldMkLst>
      </pc:sldChg>
      <pc:sldChg chg="del">
        <pc:chgData name="Sesha Satyasai Seeni" userId="c9be9a38ea108b1e" providerId="LiveId" clId="{DF40E240-1C00-4B7E-93ED-3A0FA70F2B89}" dt="2024-11-12T12:22:30.346" v="925" actId="47"/>
        <pc:sldMkLst>
          <pc:docMk/>
          <pc:sldMk cId="0" sldId="295"/>
        </pc:sldMkLst>
      </pc:sldChg>
      <pc:sldChg chg="del">
        <pc:chgData name="Sesha Satyasai Seeni" userId="c9be9a38ea108b1e" providerId="LiveId" clId="{DF40E240-1C00-4B7E-93ED-3A0FA70F2B89}" dt="2024-11-12T12:22:27.704" v="924" actId="47"/>
        <pc:sldMkLst>
          <pc:docMk/>
          <pc:sldMk cId="0" sldId="296"/>
        </pc:sldMkLst>
      </pc:sldChg>
      <pc:sldChg chg="del">
        <pc:chgData name="Sesha Satyasai Seeni" userId="c9be9a38ea108b1e" providerId="LiveId" clId="{DF40E240-1C00-4B7E-93ED-3A0FA70F2B89}" dt="2024-11-12T12:22:26.545" v="923" actId="47"/>
        <pc:sldMkLst>
          <pc:docMk/>
          <pc:sldMk cId="0" sldId="297"/>
        </pc:sldMkLst>
      </pc:sldChg>
      <pc:sldChg chg="del">
        <pc:chgData name="Sesha Satyasai Seeni" userId="c9be9a38ea108b1e" providerId="LiveId" clId="{DF40E240-1C00-4B7E-93ED-3A0FA70F2B89}" dt="2024-11-12T12:22:25.368" v="922" actId="47"/>
        <pc:sldMkLst>
          <pc:docMk/>
          <pc:sldMk cId="0" sldId="298"/>
        </pc:sldMkLst>
      </pc:sldChg>
      <pc:sldChg chg="del">
        <pc:chgData name="Sesha Satyasai Seeni" userId="c9be9a38ea108b1e" providerId="LiveId" clId="{DF40E240-1C00-4B7E-93ED-3A0FA70F2B89}" dt="2024-11-12T12:22:23.985" v="921" actId="47"/>
        <pc:sldMkLst>
          <pc:docMk/>
          <pc:sldMk cId="0" sldId="299"/>
        </pc:sldMkLst>
      </pc:sldChg>
      <pc:sldChg chg="del">
        <pc:chgData name="Sesha Satyasai Seeni" userId="c9be9a38ea108b1e" providerId="LiveId" clId="{DF40E240-1C00-4B7E-93ED-3A0FA70F2B89}" dt="2024-11-12T12:22:22.573" v="920" actId="47"/>
        <pc:sldMkLst>
          <pc:docMk/>
          <pc:sldMk cId="0" sldId="300"/>
        </pc:sldMkLst>
      </pc:sldChg>
      <pc:sldChg chg="del">
        <pc:chgData name="Sesha Satyasai Seeni" userId="c9be9a38ea108b1e" providerId="LiveId" clId="{DF40E240-1C00-4B7E-93ED-3A0FA70F2B89}" dt="2024-11-12T12:22:19.102" v="919" actId="47"/>
        <pc:sldMkLst>
          <pc:docMk/>
          <pc:sldMk cId="0" sldId="301"/>
        </pc:sldMkLst>
      </pc:sldChg>
      <pc:sldChg chg="del">
        <pc:chgData name="Sesha Satyasai Seeni" userId="c9be9a38ea108b1e" providerId="LiveId" clId="{DF40E240-1C00-4B7E-93ED-3A0FA70F2B89}" dt="2024-11-12T12:22:17.775" v="918" actId="47"/>
        <pc:sldMkLst>
          <pc:docMk/>
          <pc:sldMk cId="0" sldId="302"/>
        </pc:sldMkLst>
      </pc:sldChg>
      <pc:sldChg chg="del">
        <pc:chgData name="Sesha Satyasai Seeni" userId="c9be9a38ea108b1e" providerId="LiveId" clId="{DF40E240-1C00-4B7E-93ED-3A0FA70F2B89}" dt="2024-11-12T12:22:16.540" v="917" actId="47"/>
        <pc:sldMkLst>
          <pc:docMk/>
          <pc:sldMk cId="0" sldId="303"/>
        </pc:sldMkLst>
      </pc:sldChg>
      <pc:sldChg chg="del">
        <pc:chgData name="Sesha Satyasai Seeni" userId="c9be9a38ea108b1e" providerId="LiveId" clId="{DF40E240-1C00-4B7E-93ED-3A0FA70F2B89}" dt="2024-11-12T12:22:15.276" v="916" actId="47"/>
        <pc:sldMkLst>
          <pc:docMk/>
          <pc:sldMk cId="0" sldId="304"/>
        </pc:sldMkLst>
      </pc:sldChg>
      <pc:sldChg chg="del">
        <pc:chgData name="Sesha Satyasai Seeni" userId="c9be9a38ea108b1e" providerId="LiveId" clId="{DF40E240-1C00-4B7E-93ED-3A0FA70F2B89}" dt="2024-11-12T12:22:12.510" v="915" actId="47"/>
        <pc:sldMkLst>
          <pc:docMk/>
          <pc:sldMk cId="0" sldId="305"/>
        </pc:sldMkLst>
      </pc:sldChg>
      <pc:sldChg chg="del">
        <pc:chgData name="Sesha Satyasai Seeni" userId="c9be9a38ea108b1e" providerId="LiveId" clId="{DF40E240-1C00-4B7E-93ED-3A0FA70F2B89}" dt="2024-11-12T12:22:09.710" v="913" actId="47"/>
        <pc:sldMkLst>
          <pc:docMk/>
          <pc:sldMk cId="0" sldId="306"/>
        </pc:sldMkLst>
      </pc:sldChg>
      <pc:sldChg chg="del">
        <pc:chgData name="Sesha Satyasai Seeni" userId="c9be9a38ea108b1e" providerId="LiveId" clId="{DF40E240-1C00-4B7E-93ED-3A0FA70F2B89}" dt="2024-11-12T12:22:11.262" v="914" actId="47"/>
        <pc:sldMkLst>
          <pc:docMk/>
          <pc:sldMk cId="0" sldId="307"/>
        </pc:sldMkLst>
      </pc:sldChg>
      <pc:sldChg chg="del">
        <pc:chgData name="Sesha Satyasai Seeni" userId="c9be9a38ea108b1e" providerId="LiveId" clId="{DF40E240-1C00-4B7E-93ED-3A0FA70F2B89}" dt="2024-11-12T12:22:07.806" v="912" actId="47"/>
        <pc:sldMkLst>
          <pc:docMk/>
          <pc:sldMk cId="0" sldId="308"/>
        </pc:sldMkLst>
      </pc:sldChg>
      <pc:sldChg chg="del">
        <pc:chgData name="Sesha Satyasai Seeni" userId="c9be9a38ea108b1e" providerId="LiveId" clId="{DF40E240-1C00-4B7E-93ED-3A0FA70F2B89}" dt="2024-11-12T12:22:06.524" v="911" actId="47"/>
        <pc:sldMkLst>
          <pc:docMk/>
          <pc:sldMk cId="0" sldId="309"/>
        </pc:sldMkLst>
      </pc:sldChg>
      <pc:sldChg chg="del">
        <pc:chgData name="Sesha Satyasai Seeni" userId="c9be9a38ea108b1e" providerId="LiveId" clId="{DF40E240-1C00-4B7E-93ED-3A0FA70F2B89}" dt="2024-11-12T12:22:04.435" v="910" actId="47"/>
        <pc:sldMkLst>
          <pc:docMk/>
          <pc:sldMk cId="0" sldId="310"/>
        </pc:sldMkLst>
      </pc:sldChg>
      <pc:sldChg chg="del">
        <pc:chgData name="Sesha Satyasai Seeni" userId="c9be9a38ea108b1e" providerId="LiveId" clId="{DF40E240-1C00-4B7E-93ED-3A0FA70F2B89}" dt="2024-11-12T12:22:03.605" v="909" actId="47"/>
        <pc:sldMkLst>
          <pc:docMk/>
          <pc:sldMk cId="0" sldId="311"/>
        </pc:sldMkLst>
      </pc:sldChg>
      <pc:sldChg chg="del">
        <pc:chgData name="Sesha Satyasai Seeni" userId="c9be9a38ea108b1e" providerId="LiveId" clId="{DF40E240-1C00-4B7E-93ED-3A0FA70F2B89}" dt="2024-11-12T12:22:02.695" v="908" actId="47"/>
        <pc:sldMkLst>
          <pc:docMk/>
          <pc:sldMk cId="0" sldId="312"/>
        </pc:sldMkLst>
      </pc:sldChg>
      <pc:sldChg chg="addSp modSp del">
        <pc:chgData name="Sesha Satyasai Seeni" userId="c9be9a38ea108b1e" providerId="LiveId" clId="{DF40E240-1C00-4B7E-93ED-3A0FA70F2B89}" dt="2024-11-12T12:21:57.559" v="905" actId="47"/>
        <pc:sldMkLst>
          <pc:docMk/>
          <pc:sldMk cId="0" sldId="313"/>
        </pc:sldMkLst>
      </pc:sldChg>
      <pc:sldChg chg="modSp mod">
        <pc:chgData name="Sesha Satyasai Seeni" userId="c9be9a38ea108b1e" providerId="LiveId" clId="{DF40E240-1C00-4B7E-93ED-3A0FA70F2B89}" dt="2024-11-12T12:35:59.756" v="1055" actId="1076"/>
        <pc:sldMkLst>
          <pc:docMk/>
          <pc:sldMk cId="2959246665" sldId="314"/>
        </pc:sldMkLst>
        <pc:spChg chg="mod">
          <ac:chgData name="Sesha Satyasai Seeni" userId="c9be9a38ea108b1e" providerId="LiveId" clId="{DF40E240-1C00-4B7E-93ED-3A0FA70F2B89}" dt="2024-11-12T12:35:24.463" v="1050" actId="255"/>
          <ac:spMkLst>
            <pc:docMk/>
            <pc:sldMk cId="2959246665" sldId="314"/>
            <ac:spMk id="2" creationId="{DBAC3FD9-FB5D-855E-1E07-0375F1A57FE3}"/>
          </ac:spMkLst>
        </pc:spChg>
        <pc:spChg chg="mod">
          <ac:chgData name="Sesha Satyasai Seeni" userId="c9be9a38ea108b1e" providerId="LiveId" clId="{DF40E240-1C00-4B7E-93ED-3A0FA70F2B89}" dt="2024-11-12T12:35:48.984" v="1054" actId="255"/>
          <ac:spMkLst>
            <pc:docMk/>
            <pc:sldMk cId="2959246665" sldId="314"/>
            <ac:spMk id="3" creationId="{987BE185-4687-32FA-9CF6-5CECAB3A940D}"/>
          </ac:spMkLst>
        </pc:spChg>
        <pc:spChg chg="mod">
          <ac:chgData name="Sesha Satyasai Seeni" userId="c9be9a38ea108b1e" providerId="LiveId" clId="{DF40E240-1C00-4B7E-93ED-3A0FA70F2B89}" dt="2024-11-12T12:35:59.756" v="1055" actId="1076"/>
          <ac:spMkLst>
            <pc:docMk/>
            <pc:sldMk cId="2959246665" sldId="314"/>
            <ac:spMk id="4" creationId="{5737AA02-3170-F899-C640-019D2C852F37}"/>
          </ac:spMkLst>
        </pc:spChg>
      </pc:sldChg>
      <pc:sldChg chg="addSp modSp new mod">
        <pc:chgData name="Sesha Satyasai Seeni" userId="c9be9a38ea108b1e" providerId="LiveId" clId="{DF40E240-1C00-4B7E-93ED-3A0FA70F2B89}" dt="2024-11-12T12:37:17.766" v="1062" actId="255"/>
        <pc:sldMkLst>
          <pc:docMk/>
          <pc:sldMk cId="3126265528" sldId="315"/>
        </pc:sldMkLst>
        <pc:spChg chg="mod">
          <ac:chgData name="Sesha Satyasai Seeni" userId="c9be9a38ea108b1e" providerId="LiveId" clId="{DF40E240-1C00-4B7E-93ED-3A0FA70F2B89}" dt="2024-11-12T12:37:17.766" v="1062" actId="255"/>
          <ac:spMkLst>
            <pc:docMk/>
            <pc:sldMk cId="3126265528" sldId="315"/>
            <ac:spMk id="2" creationId="{D8EFE9A5-C7E4-3EB0-1AD7-1774096FBDEE}"/>
          </ac:spMkLst>
        </pc:spChg>
        <pc:graphicFrameChg chg="add mod modGraphic">
          <ac:chgData name="Sesha Satyasai Seeni" userId="c9be9a38ea108b1e" providerId="LiveId" clId="{DF40E240-1C00-4B7E-93ED-3A0FA70F2B89}" dt="2024-11-12T08:52:50.447" v="202" actId="255"/>
          <ac:graphicFrameMkLst>
            <pc:docMk/>
            <pc:sldMk cId="3126265528" sldId="315"/>
            <ac:graphicFrameMk id="3" creationId="{61A8F24B-2592-9118-79D6-A90985AB6074}"/>
          </ac:graphicFrameMkLst>
        </pc:graphicFrameChg>
      </pc:sldChg>
      <pc:sldChg chg="delSp modSp new mod">
        <pc:chgData name="Sesha Satyasai Seeni" userId="c9be9a38ea108b1e" providerId="LiveId" clId="{DF40E240-1C00-4B7E-93ED-3A0FA70F2B89}" dt="2024-11-12T12:37:52.798" v="1067" actId="255"/>
        <pc:sldMkLst>
          <pc:docMk/>
          <pc:sldMk cId="3258781996" sldId="316"/>
        </pc:sldMkLst>
      </pc:sldChg>
      <pc:sldChg chg="modSp new mod">
        <pc:chgData name="Sesha Satyasai Seeni" userId="c9be9a38ea108b1e" providerId="LiveId" clId="{DF40E240-1C00-4B7E-93ED-3A0FA70F2B89}" dt="2024-11-12T12:38:33.647" v="1072" actId="255"/>
        <pc:sldMkLst>
          <pc:docMk/>
          <pc:sldMk cId="2738546460" sldId="317"/>
        </pc:sldMkLst>
      </pc:sldChg>
      <pc:sldChg chg="modSp new mod">
        <pc:chgData name="Sesha Satyasai Seeni" userId="c9be9a38ea108b1e" providerId="LiveId" clId="{DF40E240-1C00-4B7E-93ED-3A0FA70F2B89}" dt="2024-11-12T12:39:07.298" v="1077" actId="255"/>
        <pc:sldMkLst>
          <pc:docMk/>
          <pc:sldMk cId="1993797086" sldId="318"/>
        </pc:sldMkLst>
      </pc:sldChg>
      <pc:sldChg chg="addSp delSp modSp new mod ord modClrScheme chgLayout">
        <pc:chgData name="Sesha Satyasai Seeni" userId="c9be9a38ea108b1e" providerId="LiveId" clId="{DF40E240-1C00-4B7E-93ED-3A0FA70F2B89}" dt="2024-11-12T11:48:34.316" v="734" actId="1076"/>
        <pc:sldMkLst>
          <pc:docMk/>
          <pc:sldMk cId="3120144065" sldId="319"/>
        </pc:sldMkLst>
      </pc:sldChg>
      <pc:sldChg chg="addSp delSp modSp new mod">
        <pc:chgData name="Sesha Satyasai Seeni" userId="c9be9a38ea108b1e" providerId="LiveId" clId="{DF40E240-1C00-4B7E-93ED-3A0FA70F2B89}" dt="2024-11-12T12:39:49.541" v="1081" actId="2711"/>
        <pc:sldMkLst>
          <pc:docMk/>
          <pc:sldMk cId="686189431" sldId="320"/>
        </pc:sldMkLst>
      </pc:sldChg>
      <pc:sldChg chg="addSp delSp modSp new mod">
        <pc:chgData name="Sesha Satyasai Seeni" userId="c9be9a38ea108b1e" providerId="LiveId" clId="{DF40E240-1C00-4B7E-93ED-3A0FA70F2B89}" dt="2024-11-12T12:40:13.769" v="1083" actId="255"/>
        <pc:sldMkLst>
          <pc:docMk/>
          <pc:sldMk cId="1092936608" sldId="321"/>
        </pc:sldMkLst>
      </pc:sldChg>
      <pc:sldChg chg="addSp delSp modSp new mod modClrScheme chgLayout">
        <pc:chgData name="Sesha Satyasai Seeni" userId="c9be9a38ea108b1e" providerId="LiveId" clId="{DF40E240-1C00-4B7E-93ED-3A0FA70F2B89}" dt="2024-11-12T12:40:34.464" v="1084" actId="1076"/>
        <pc:sldMkLst>
          <pc:docMk/>
          <pc:sldMk cId="135242383" sldId="322"/>
        </pc:sldMkLst>
        <pc:spChg chg="add mod">
          <ac:chgData name="Sesha Satyasai Seeni" userId="c9be9a38ea108b1e" providerId="LiveId" clId="{DF40E240-1C00-4B7E-93ED-3A0FA70F2B89}" dt="2024-11-12T12:34:16.849" v="1044" actId="20577"/>
          <ac:spMkLst>
            <pc:docMk/>
            <pc:sldMk cId="135242383" sldId="322"/>
            <ac:spMk id="6" creationId="{972785A6-D033-AF24-7B19-73046BCD1CDA}"/>
          </ac:spMkLst>
        </pc:spChg>
        <pc:picChg chg="add mod">
          <ac:chgData name="Sesha Satyasai Seeni" userId="c9be9a38ea108b1e" providerId="LiveId" clId="{DF40E240-1C00-4B7E-93ED-3A0FA70F2B89}" dt="2024-11-12T12:40:34.464" v="1084" actId="1076"/>
          <ac:picMkLst>
            <pc:docMk/>
            <pc:sldMk cId="135242383" sldId="322"/>
            <ac:picMk id="8" creationId="{F9C9A14D-D3BA-DE9F-CE5C-D819737860B5}"/>
          </ac:picMkLst>
        </pc:picChg>
      </pc:sldChg>
      <pc:sldMasterChg chg="addSldLayout delSldLayout">
        <pc:chgData name="Sesha Satyasai Seeni" userId="c9be9a38ea108b1e" providerId="LiveId" clId="{DF40E240-1C00-4B7E-93ED-3A0FA70F2B89}" dt="2024-11-12T12:22:35.391" v="928" actId="47"/>
        <pc:sldMasterMkLst>
          <pc:docMk/>
          <pc:sldMasterMk cId="0" sldId="2147483683"/>
        </pc:sldMasterMkLst>
        <pc:sldLayoutChg chg="del">
          <pc:chgData name="Sesha Satyasai Seeni" userId="c9be9a38ea108b1e" providerId="LiveId" clId="{DF40E240-1C00-4B7E-93ED-3A0FA70F2B89}" dt="2024-11-12T12:22:00.410" v="906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Sesha Satyasai Seeni" userId="c9be9a38ea108b1e" providerId="LiveId" clId="{DF40E240-1C00-4B7E-93ED-3A0FA70F2B89}" dt="2024-11-12T09:47:44.010" v="460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Sesha Satyasai Seeni" userId="c9be9a38ea108b1e" providerId="LiveId" clId="{DF40E240-1C00-4B7E-93ED-3A0FA70F2B89}" dt="2024-11-12T12:10:28.824" v="855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Sesha Satyasai Seeni" userId="c9be9a38ea108b1e" providerId="LiveId" clId="{DF40E240-1C00-4B7E-93ED-3A0FA70F2B89}" dt="2024-11-12T12:10:29.803" v="860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Sesha Satyasai Seeni" userId="c9be9a38ea108b1e" providerId="LiveId" clId="{DF40E240-1C00-4B7E-93ED-3A0FA70F2B89}" dt="2024-11-12T12:10:29.599" v="859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Sesha Satyasai Seeni" userId="c9be9a38ea108b1e" providerId="LiveId" clId="{DF40E240-1C00-4B7E-93ED-3A0FA70F2B89}" dt="2024-11-12T12:22:01.579" v="907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Sesha Satyasai Seeni" userId="c9be9a38ea108b1e" providerId="LiveId" clId="{DF40E240-1C00-4B7E-93ED-3A0FA70F2B89}" dt="2024-11-12T12:10:30.681" v="864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Sesha Satyasai Seeni" userId="c9be9a38ea108b1e" providerId="LiveId" clId="{DF40E240-1C00-4B7E-93ED-3A0FA70F2B89}" dt="2024-11-12T12:10:32.281" v="869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Sesha Satyasai Seeni" userId="c9be9a38ea108b1e" providerId="LiveId" clId="{DF40E240-1C00-4B7E-93ED-3A0FA70F2B89}" dt="2024-11-12T12:10:33.698" v="872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Sesha Satyasai Seeni" userId="c9be9a38ea108b1e" providerId="LiveId" clId="{DF40E240-1C00-4B7E-93ED-3A0FA70F2B89}" dt="2024-11-12T12:10:33.332" v="871" actId="47"/>
          <pc:sldLayoutMkLst>
            <pc:docMk/>
            <pc:sldMasterMk cId="0" sldId="2147483683"/>
            <pc:sldLayoutMk cId="0" sldId="2147483663"/>
          </pc:sldLayoutMkLst>
        </pc:sldLayoutChg>
        <pc:sldLayoutChg chg="add del">
          <pc:chgData name="Sesha Satyasai Seeni" userId="c9be9a38ea108b1e" providerId="LiveId" clId="{DF40E240-1C00-4B7E-93ED-3A0FA70F2B89}" dt="2024-11-12T12:10:38.956" v="876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Sesha Satyasai Seeni" userId="c9be9a38ea108b1e" providerId="LiveId" clId="{DF40E240-1C00-4B7E-93ED-3A0FA70F2B89}" dt="2024-11-12T09:47:51.063" v="461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Sesha Satyasai Seeni" userId="c9be9a38ea108b1e" providerId="LiveId" clId="{DF40E240-1C00-4B7E-93ED-3A0FA70F2B89}" dt="2024-11-12T12:10:31.173" v="866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Sesha Satyasai Seeni" userId="c9be9a38ea108b1e" providerId="LiveId" clId="{DF40E240-1C00-4B7E-93ED-3A0FA70F2B89}" dt="2024-11-12T12:10:28.398" v="853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Sesha Satyasai Seeni" userId="c9be9a38ea108b1e" providerId="LiveId" clId="{DF40E240-1C00-4B7E-93ED-3A0FA70F2B89}" dt="2024-11-12T12:10:30.014" v="861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Sesha Satyasai Seeni" userId="c9be9a38ea108b1e" providerId="LiveId" clId="{DF40E240-1C00-4B7E-93ED-3A0FA70F2B89}" dt="2024-11-12T12:10:34.973" v="874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Sesha Satyasai Seeni" userId="c9be9a38ea108b1e" providerId="LiveId" clId="{DF40E240-1C00-4B7E-93ED-3A0FA70F2B89}" dt="2024-11-12T12:10:30.453" v="863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Sesha Satyasai Seeni" userId="c9be9a38ea108b1e" providerId="LiveId" clId="{DF40E240-1C00-4B7E-93ED-3A0FA70F2B89}" dt="2024-11-12T12:10:29.224" v="857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Sesha Satyasai Seeni" userId="c9be9a38ea108b1e" providerId="LiveId" clId="{DF40E240-1C00-4B7E-93ED-3A0FA70F2B89}" dt="2024-11-12T12:10:32.900" v="870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Sesha Satyasai Seeni" userId="c9be9a38ea108b1e" providerId="LiveId" clId="{DF40E240-1C00-4B7E-93ED-3A0FA70F2B89}" dt="2024-11-12T12:22:35.391" v="928" actId="47"/>
          <pc:sldLayoutMkLst>
            <pc:docMk/>
            <pc:sldMasterMk cId="0" sldId="2147483683"/>
            <pc:sldLayoutMk cId="0" sldId="2147483676"/>
          </pc:sldLayoutMkLst>
        </pc:sldLayoutChg>
      </pc:sldMasterChg>
      <pc:sldMasterChg chg="del delSldLayout">
        <pc:chgData name="Sesha Satyasai Seeni" userId="c9be9a38ea108b1e" providerId="LiveId" clId="{DF40E240-1C00-4B7E-93ED-3A0FA70F2B89}" dt="2024-11-12T12:22:27.704" v="924" actId="47"/>
        <pc:sldMasterMkLst>
          <pc:docMk/>
          <pc:sldMasterMk cId="0" sldId="2147483684"/>
        </pc:sldMasterMkLst>
        <pc:sldLayoutChg chg="del">
          <pc:chgData name="Sesha Satyasai Seeni" userId="c9be9a38ea108b1e" providerId="LiveId" clId="{DF40E240-1C00-4B7E-93ED-3A0FA70F2B89}" dt="2024-11-12T12:22:19.102" v="919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Sesha Satyasai Seeni" userId="c9be9a38ea108b1e" providerId="LiveId" clId="{DF40E240-1C00-4B7E-93ED-3A0FA70F2B89}" dt="2024-11-12T12:22:27.704" v="924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  <pc:docChgLst>
    <pc:chgData name="Sesha Satyasai Seeni" userId="c9be9a38ea108b1e" providerId="LiveId" clId="{0FB880B8-36F0-474B-A935-1F157D882AF4}"/>
    <pc:docChg chg="undo custSel addSld delSld modSld sldOrd">
      <pc:chgData name="Sesha Satyasai Seeni" userId="c9be9a38ea108b1e" providerId="LiveId" clId="{0FB880B8-36F0-474B-A935-1F157D882AF4}" dt="2024-12-10T11:44:31.238" v="1051" actId="113"/>
      <pc:docMkLst>
        <pc:docMk/>
      </pc:docMkLst>
      <pc:sldChg chg="modSp mod">
        <pc:chgData name="Sesha Satyasai Seeni" userId="c9be9a38ea108b1e" providerId="LiveId" clId="{0FB880B8-36F0-474B-A935-1F157D882AF4}" dt="2024-12-10T10:32:53.703" v="432" actId="1076"/>
        <pc:sldMkLst>
          <pc:docMk/>
          <pc:sldMk cId="0" sldId="259"/>
        </pc:sldMkLst>
        <pc:spChg chg="mod">
          <ac:chgData name="Sesha Satyasai Seeni" userId="c9be9a38ea108b1e" providerId="LiveId" clId="{0FB880B8-36F0-474B-A935-1F157D882AF4}" dt="2024-12-10T08:59:46.062" v="72" actId="207"/>
          <ac:spMkLst>
            <pc:docMk/>
            <pc:sldMk cId="0" sldId="259"/>
            <ac:spMk id="219" creationId="{00000000-0000-0000-0000-000000000000}"/>
          </ac:spMkLst>
        </pc:spChg>
        <pc:spChg chg="mod">
          <ac:chgData name="Sesha Satyasai Seeni" userId="c9be9a38ea108b1e" providerId="LiveId" clId="{0FB880B8-36F0-474B-A935-1F157D882AF4}" dt="2024-12-10T08:49:24.361" v="55" actId="20577"/>
          <ac:spMkLst>
            <pc:docMk/>
            <pc:sldMk cId="0" sldId="259"/>
            <ac:spMk id="221" creationId="{00000000-0000-0000-0000-000000000000}"/>
          </ac:spMkLst>
        </pc:spChg>
        <pc:picChg chg="mod">
          <ac:chgData name="Sesha Satyasai Seeni" userId="c9be9a38ea108b1e" providerId="LiveId" clId="{0FB880B8-36F0-474B-A935-1F157D882AF4}" dt="2024-12-10T10:32:53.703" v="432" actId="1076"/>
          <ac:picMkLst>
            <pc:docMk/>
            <pc:sldMk cId="0" sldId="259"/>
            <ac:picMk id="220" creationId="{00000000-0000-0000-0000-000000000000}"/>
          </ac:picMkLst>
        </pc:picChg>
      </pc:sldChg>
      <pc:sldChg chg="addSp delSp modSp mod modClrScheme chgLayout modNotesTx">
        <pc:chgData name="Sesha Satyasai Seeni" userId="c9be9a38ea108b1e" providerId="LiveId" clId="{0FB880B8-36F0-474B-A935-1F157D882AF4}" dt="2024-12-10T11:44:31.238" v="1051" actId="113"/>
        <pc:sldMkLst>
          <pc:docMk/>
          <pc:sldMk cId="0" sldId="260"/>
        </pc:sldMkLst>
        <pc:spChg chg="mod ord">
          <ac:chgData name="Sesha Satyasai Seeni" userId="c9be9a38ea108b1e" providerId="LiveId" clId="{0FB880B8-36F0-474B-A935-1F157D882AF4}" dt="2024-12-10T10:29:22.972" v="419" actId="2660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Sesha Satyasai Seeni" userId="c9be9a38ea108b1e" providerId="LiveId" clId="{0FB880B8-36F0-474B-A935-1F157D882AF4}" dt="2024-12-10T11:44:31.238" v="1051" actId="113"/>
          <ac:spMkLst>
            <pc:docMk/>
            <pc:sldMk cId="0" sldId="260"/>
            <ac:spMk id="228" creationId="{00000000-0000-0000-0000-000000000000}"/>
          </ac:spMkLst>
        </pc:spChg>
        <pc:picChg chg="add mod">
          <ac:chgData name="Sesha Satyasai Seeni" userId="c9be9a38ea108b1e" providerId="LiveId" clId="{0FB880B8-36F0-474B-A935-1F157D882AF4}" dt="2024-12-10T11:44:18.263" v="1049" actId="14100"/>
          <ac:picMkLst>
            <pc:docMk/>
            <pc:sldMk cId="0" sldId="260"/>
            <ac:picMk id="3" creationId="{8BE5A532-EB98-8909-928E-4DC737A5AEE3}"/>
          </ac:picMkLst>
        </pc:picChg>
        <pc:picChg chg="del mod">
          <ac:chgData name="Sesha Satyasai Seeni" userId="c9be9a38ea108b1e" providerId="LiveId" clId="{0FB880B8-36F0-474B-A935-1F157D882AF4}" dt="2024-12-10T09:58:36.642" v="276" actId="478"/>
          <ac:picMkLst>
            <pc:docMk/>
            <pc:sldMk cId="0" sldId="260"/>
            <ac:picMk id="227" creationId="{00000000-0000-0000-0000-000000000000}"/>
          </ac:picMkLst>
        </pc:picChg>
      </pc:sldChg>
      <pc:sldChg chg="del">
        <pc:chgData name="Sesha Satyasai Seeni" userId="c9be9a38ea108b1e" providerId="LiveId" clId="{0FB880B8-36F0-474B-A935-1F157D882AF4}" dt="2024-12-10T10:51:51.134" v="609" actId="47"/>
        <pc:sldMkLst>
          <pc:docMk/>
          <pc:sldMk cId="0" sldId="265"/>
        </pc:sldMkLst>
      </pc:sldChg>
      <pc:sldChg chg="modSp del">
        <pc:chgData name="Sesha Satyasai Seeni" userId="c9be9a38ea108b1e" providerId="LiveId" clId="{0FB880B8-36F0-474B-A935-1F157D882AF4}" dt="2024-12-10T10:51:45.620" v="606" actId="47"/>
        <pc:sldMkLst>
          <pc:docMk/>
          <pc:sldMk cId="0" sldId="291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0" sldId="291"/>
            <ac:spMk id="1017" creationId="{00000000-0000-0000-0000-000000000000}"/>
          </ac:spMkLst>
        </pc:spChg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0" sldId="291"/>
            <ac:spMk id="1022" creationId="{00000000-0000-0000-0000-000000000000}"/>
          </ac:spMkLst>
        </pc:spChg>
      </pc:sldChg>
      <pc:sldChg chg="modSp">
        <pc:chgData name="Sesha Satyasai Seeni" userId="c9be9a38ea108b1e" providerId="LiveId" clId="{0FB880B8-36F0-474B-A935-1F157D882AF4}" dt="2024-12-10T10:29:05.666" v="418"/>
        <pc:sldMkLst>
          <pc:docMk/>
          <pc:sldMk cId="2959246665" sldId="314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2959246665" sldId="314"/>
            <ac:spMk id="2" creationId="{DBAC3FD9-FB5D-855E-1E07-0375F1A57FE3}"/>
          </ac:spMkLst>
        </pc:spChg>
      </pc:sldChg>
      <pc:sldChg chg="modSp mod ord">
        <pc:chgData name="Sesha Satyasai Seeni" userId="c9be9a38ea108b1e" providerId="LiveId" clId="{0FB880B8-36F0-474B-A935-1F157D882AF4}" dt="2024-12-10T11:43:19.733" v="1048" actId="113"/>
        <pc:sldMkLst>
          <pc:docMk/>
          <pc:sldMk cId="3126265528" sldId="315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3126265528" sldId="315"/>
            <ac:spMk id="2" creationId="{D8EFE9A5-C7E4-3EB0-1AD7-1774096FBDEE}"/>
          </ac:spMkLst>
        </pc:spChg>
        <pc:graphicFrameChg chg="mod modGraphic">
          <ac:chgData name="Sesha Satyasai Seeni" userId="c9be9a38ea108b1e" providerId="LiveId" clId="{0FB880B8-36F0-474B-A935-1F157D882AF4}" dt="2024-12-10T11:43:19.733" v="1048" actId="113"/>
          <ac:graphicFrameMkLst>
            <pc:docMk/>
            <pc:sldMk cId="3126265528" sldId="315"/>
            <ac:graphicFrameMk id="3" creationId="{61A8F24B-2592-9118-79D6-A90985AB6074}"/>
          </ac:graphicFrameMkLst>
        </pc:graphicFrameChg>
      </pc:sldChg>
      <pc:sldChg chg="modSp del">
        <pc:chgData name="Sesha Satyasai Seeni" userId="c9be9a38ea108b1e" providerId="LiveId" clId="{0FB880B8-36F0-474B-A935-1F157D882AF4}" dt="2024-12-10T10:52:01.820" v="613" actId="47"/>
        <pc:sldMkLst>
          <pc:docMk/>
          <pc:sldMk cId="3258781996" sldId="316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3258781996" sldId="316"/>
            <ac:spMk id="3" creationId="{8DC1E9FA-5683-AD8E-9062-9C15E88DCAB4}"/>
          </ac:spMkLst>
        </pc:spChg>
      </pc:sldChg>
      <pc:sldChg chg="modSp del">
        <pc:chgData name="Sesha Satyasai Seeni" userId="c9be9a38ea108b1e" providerId="LiveId" clId="{0FB880B8-36F0-474B-A935-1F157D882AF4}" dt="2024-12-10T10:51:57.600" v="612" actId="47"/>
        <pc:sldMkLst>
          <pc:docMk/>
          <pc:sldMk cId="2738546460" sldId="317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2738546460" sldId="317"/>
            <ac:spMk id="2" creationId="{9603C933-CBB5-DF01-9651-62BB756EA7BE}"/>
          </ac:spMkLst>
        </pc:spChg>
      </pc:sldChg>
      <pc:sldChg chg="modSp del">
        <pc:chgData name="Sesha Satyasai Seeni" userId="c9be9a38ea108b1e" providerId="LiveId" clId="{0FB880B8-36F0-474B-A935-1F157D882AF4}" dt="2024-12-10T10:51:55.980" v="611" actId="47"/>
        <pc:sldMkLst>
          <pc:docMk/>
          <pc:sldMk cId="1993797086" sldId="318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1993797086" sldId="318"/>
            <ac:spMk id="2" creationId="{6AE5371F-3D20-A799-8DDB-5A7B65939481}"/>
          </ac:spMkLst>
        </pc:spChg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1993797086" sldId="318"/>
            <ac:spMk id="3" creationId="{9E3C2E6E-38D6-D76C-1A3F-60B06772B777}"/>
          </ac:spMkLst>
        </pc:spChg>
      </pc:sldChg>
      <pc:sldChg chg="del">
        <pc:chgData name="Sesha Satyasai Seeni" userId="c9be9a38ea108b1e" providerId="LiveId" clId="{0FB880B8-36F0-474B-A935-1F157D882AF4}" dt="2024-12-10T10:51:53.150" v="610" actId="47"/>
        <pc:sldMkLst>
          <pc:docMk/>
          <pc:sldMk cId="3120144065" sldId="319"/>
        </pc:sldMkLst>
      </pc:sldChg>
      <pc:sldChg chg="modSp del">
        <pc:chgData name="Sesha Satyasai Seeni" userId="c9be9a38ea108b1e" providerId="LiveId" clId="{0FB880B8-36F0-474B-A935-1F157D882AF4}" dt="2024-12-10T10:51:49.537" v="608" actId="47"/>
        <pc:sldMkLst>
          <pc:docMk/>
          <pc:sldMk cId="686189431" sldId="320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686189431" sldId="320"/>
            <ac:spMk id="2" creationId="{FEAFCB3A-9C5C-477D-C5B0-102439A76F78}"/>
          </ac:spMkLst>
        </pc:spChg>
      </pc:sldChg>
      <pc:sldChg chg="del">
        <pc:chgData name="Sesha Satyasai Seeni" userId="c9be9a38ea108b1e" providerId="LiveId" clId="{0FB880B8-36F0-474B-A935-1F157D882AF4}" dt="2024-12-10T10:51:47.941" v="607" actId="47"/>
        <pc:sldMkLst>
          <pc:docMk/>
          <pc:sldMk cId="1092936608" sldId="321"/>
        </pc:sldMkLst>
      </pc:sldChg>
      <pc:sldChg chg="new del">
        <pc:chgData name="Sesha Satyasai Seeni" userId="c9be9a38ea108b1e" providerId="LiveId" clId="{0FB880B8-36F0-474B-A935-1F157D882AF4}" dt="2024-12-10T09:10:04.365" v="113" actId="47"/>
        <pc:sldMkLst>
          <pc:docMk/>
          <pc:sldMk cId="237372645" sldId="323"/>
        </pc:sldMkLst>
      </pc:sldChg>
      <pc:sldChg chg="addSp delSp modSp new mod">
        <pc:chgData name="Sesha Satyasai Seeni" userId="c9be9a38ea108b1e" providerId="LiveId" clId="{0FB880B8-36F0-474B-A935-1F157D882AF4}" dt="2024-12-10T10:06:08.304" v="314" actId="478"/>
        <pc:sldMkLst>
          <pc:docMk/>
          <pc:sldMk cId="3145288425" sldId="324"/>
        </pc:sldMkLst>
        <pc:spChg chg="mod">
          <ac:chgData name="Sesha Satyasai Seeni" userId="c9be9a38ea108b1e" providerId="LiveId" clId="{0FB880B8-36F0-474B-A935-1F157D882AF4}" dt="2024-12-10T09:10:16.102" v="124" actId="20577"/>
          <ac:spMkLst>
            <pc:docMk/>
            <pc:sldMk cId="3145288425" sldId="324"/>
            <ac:spMk id="2" creationId="{0322C955-00B7-A90A-C722-25E7B5078342}"/>
          </ac:spMkLst>
        </pc:spChg>
        <pc:spChg chg="mod">
          <ac:chgData name="Sesha Satyasai Seeni" userId="c9be9a38ea108b1e" providerId="LiveId" clId="{0FB880B8-36F0-474B-A935-1F157D882AF4}" dt="2024-12-10T09:07:06.215" v="104" actId="1076"/>
          <ac:spMkLst>
            <pc:docMk/>
            <pc:sldMk cId="3145288425" sldId="324"/>
            <ac:spMk id="3" creationId="{D00F0063-F8BD-5FDE-D4CF-10F14490278C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6" creationId="{45E877C4-3087-2CE4-4EAF-B865A3E9728D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7" creationId="{0B7C0D6F-35F6-9B03-B348-74FCED76EABD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8" creationId="{D462AA3C-9913-74DE-92FD-161B09A01368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9" creationId="{0747DE93-2C9A-7953-C123-A8E76ACE2BFD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0" creationId="{1F0419FF-7074-3CF8-CD55-99D5DF0276DD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1" creationId="{D35F3703-5BA2-AACC-350F-3A186B54FA64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3" creationId="{478AAE18-7B1F-7176-E192-B1316181FAD8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4" creationId="{B97DD91A-0793-A6D0-9C1D-CCE61FBBABEC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5" creationId="{9B2577AF-536D-97D7-DFB9-AA716A05E779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6" creationId="{1593EE55-0169-3984-1724-90D5C1EC6C40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7" creationId="{869D4959-65D1-F1B0-BAB0-6EF8FC481941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18" creationId="{0B0B6E93-BCEF-69A9-CD55-D2EE1BCDBCED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1" creationId="{D336729E-118E-1F3B-456C-1ED5D8F8C31D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2" creationId="{1E20327F-6FF5-0B6C-7BC7-42E6801232EF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3" creationId="{7B2E0773-F9E8-DA93-FA67-7E08FF2B044A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4" creationId="{E289C93D-9F55-AC43-85E8-893C85B149A3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5" creationId="{9C173538-E390-40B9-1755-90BFA78126F8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6" creationId="{12F3AB93-DDD6-8893-1B99-C6AA6AFC788E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7" creationId="{60BDF662-0131-AFDD-FDA6-282E63E27653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8" creationId="{73AB1716-4225-D7DD-2771-0031A04720A3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29" creationId="{E67748E8-BB04-7A75-41F2-5F0CCF2B636E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0" creationId="{C08F8996-159C-1CDF-9968-62DDAD45819C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1" creationId="{E7AF555B-20FB-40A7-0E6B-CE3260559D77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2" creationId="{22BF7657-4316-0F3D-905B-24F983616AB2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3" creationId="{CD1A1866-C2EF-DA6B-03AB-CDB122220298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4" creationId="{44FB4207-8126-BC9F-F5D5-6F98705F3932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5" creationId="{09571FD7-20B1-56B1-C8E2-18C4DB7B5D7F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6" creationId="{32D656CE-DD93-A7C7-F176-2E4C6037DDC9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7" creationId="{4AFC0930-801B-D134-FA92-ECE267F0F5E9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8" creationId="{A4BBAA05-D69F-7D41-687B-D538395079C7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39" creationId="{5203B4C3-D314-622F-4FC1-F3F7613A6BC0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40" creationId="{A02A52EF-BF56-612B-CC14-B2E3D2B0DC88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41" creationId="{A54CBF5D-52B4-550D-9DFB-BCF239767CB9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42" creationId="{B0260CC0-81B8-BD63-BA9D-188CD4DAF47A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43" creationId="{9DF2E5AB-0DF8-B3F3-DB3D-C6A18244ECF4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44" creationId="{DFD3BA75-2438-BD4D-BCEA-314C2FA14DEF}"/>
          </ac:spMkLst>
        </pc:spChg>
        <pc:spChg chg="mod">
          <ac:chgData name="Sesha Satyasai Seeni" userId="c9be9a38ea108b1e" providerId="LiveId" clId="{0FB880B8-36F0-474B-A935-1F157D882AF4}" dt="2024-12-10T10:02:20.201" v="290"/>
          <ac:spMkLst>
            <pc:docMk/>
            <pc:sldMk cId="3145288425" sldId="324"/>
            <ac:spMk id="45" creationId="{660646E3-FEED-B472-818C-7B60F48B77D8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47" creationId="{DCED8025-5243-9138-BA37-12B531F45E71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48" creationId="{94390470-57C4-B5EF-8B02-FEB46B534415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49" creationId="{2F0004EC-2BF4-F666-B6A4-4294304EB48B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0" creationId="{9A58836B-340E-EFD5-6ECA-8E228FCBCB2C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1" creationId="{16F4B7C6-2D87-9133-0982-8B88E572D7F2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2" creationId="{09ABE716-112E-9BF8-4C72-BCB5D8F42970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3" creationId="{D4B6076E-EC0B-1A46-0678-0404AD1F7F5C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4" creationId="{A2E3643B-0B51-3F13-3E5A-8C9BD7367057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5" creationId="{92E73FC9-2E76-4864-932B-47AB8B0F0D5E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6" creationId="{C1DAD0C8-4FEF-ED43-5BEF-438DB4B3ED29}"/>
          </ac:spMkLst>
        </pc:spChg>
        <pc:spChg chg="mod">
          <ac:chgData name="Sesha Satyasai Seeni" userId="c9be9a38ea108b1e" providerId="LiveId" clId="{0FB880B8-36F0-474B-A935-1F157D882AF4}" dt="2024-12-10T10:04:22.894" v="296"/>
          <ac:spMkLst>
            <pc:docMk/>
            <pc:sldMk cId="3145288425" sldId="324"/>
            <ac:spMk id="57" creationId="{0E00BF9C-4DCE-0F93-BAD4-5A873BCA6D5F}"/>
          </ac:spMkLst>
        </pc:spChg>
        <pc:spChg chg="mod">
          <ac:chgData name="Sesha Satyasai Seeni" userId="c9be9a38ea108b1e" providerId="LiveId" clId="{0FB880B8-36F0-474B-A935-1F157D882AF4}" dt="2024-12-10T10:05:29.677" v="304"/>
          <ac:spMkLst>
            <pc:docMk/>
            <pc:sldMk cId="3145288425" sldId="324"/>
            <ac:spMk id="59" creationId="{68BDB686-62CE-3CB9-3C08-1869990D5A67}"/>
          </ac:spMkLst>
        </pc:spChg>
        <pc:spChg chg="mod">
          <ac:chgData name="Sesha Satyasai Seeni" userId="c9be9a38ea108b1e" providerId="LiveId" clId="{0FB880B8-36F0-474B-A935-1F157D882AF4}" dt="2024-12-10T10:05:29.677" v="304"/>
          <ac:spMkLst>
            <pc:docMk/>
            <pc:sldMk cId="3145288425" sldId="324"/>
            <ac:spMk id="60" creationId="{4EF72F6C-8BA0-86C1-D0C8-AEAC012C3AD5}"/>
          </ac:spMkLst>
        </pc:spChg>
        <pc:spChg chg="mod">
          <ac:chgData name="Sesha Satyasai Seeni" userId="c9be9a38ea108b1e" providerId="LiveId" clId="{0FB880B8-36F0-474B-A935-1F157D882AF4}" dt="2024-12-10T10:05:29.677" v="304"/>
          <ac:spMkLst>
            <pc:docMk/>
            <pc:sldMk cId="3145288425" sldId="324"/>
            <ac:spMk id="61" creationId="{ECD18BB0-755A-8777-4B6F-D311FCEA0871}"/>
          </ac:spMkLst>
        </pc:spChg>
        <pc:spChg chg="mod">
          <ac:chgData name="Sesha Satyasai Seeni" userId="c9be9a38ea108b1e" providerId="LiveId" clId="{0FB880B8-36F0-474B-A935-1F157D882AF4}" dt="2024-12-10T10:05:29.677" v="304"/>
          <ac:spMkLst>
            <pc:docMk/>
            <pc:sldMk cId="3145288425" sldId="324"/>
            <ac:spMk id="62" creationId="{63BB8BB4-2609-874C-5933-2DEEB734CB5B}"/>
          </ac:spMkLst>
        </pc:spChg>
        <pc:grpChg chg="add del mod">
          <ac:chgData name="Sesha Satyasai Seeni" userId="c9be9a38ea108b1e" providerId="LiveId" clId="{0FB880B8-36F0-474B-A935-1F157D882AF4}" dt="2024-12-10T10:04:21.859" v="295" actId="478"/>
          <ac:grpSpMkLst>
            <pc:docMk/>
            <pc:sldMk cId="3145288425" sldId="324"/>
            <ac:grpSpMk id="5" creationId="{729D1334-E52E-04A1-D840-39B72748DD0E}"/>
          </ac:grpSpMkLst>
        </pc:grpChg>
        <pc:grpChg chg="mod">
          <ac:chgData name="Sesha Satyasai Seeni" userId="c9be9a38ea108b1e" providerId="LiveId" clId="{0FB880B8-36F0-474B-A935-1F157D882AF4}" dt="2024-12-10T10:02:20.201" v="290"/>
          <ac:grpSpMkLst>
            <pc:docMk/>
            <pc:sldMk cId="3145288425" sldId="324"/>
            <ac:grpSpMk id="12" creationId="{B98A78FA-9CB5-E4F6-3904-351B8826AE37}"/>
          </ac:grpSpMkLst>
        </pc:grpChg>
        <pc:grpChg chg="mod">
          <ac:chgData name="Sesha Satyasai Seeni" userId="c9be9a38ea108b1e" providerId="LiveId" clId="{0FB880B8-36F0-474B-A935-1F157D882AF4}" dt="2024-12-10T10:02:20.201" v="290"/>
          <ac:grpSpMkLst>
            <pc:docMk/>
            <pc:sldMk cId="3145288425" sldId="324"/>
            <ac:grpSpMk id="19" creationId="{7EE6DBE4-D2C8-9EC6-BD4B-D7A3FA4F5A30}"/>
          </ac:grpSpMkLst>
        </pc:grpChg>
        <pc:grpChg chg="mod">
          <ac:chgData name="Sesha Satyasai Seeni" userId="c9be9a38ea108b1e" providerId="LiveId" clId="{0FB880B8-36F0-474B-A935-1F157D882AF4}" dt="2024-12-10T10:02:20.201" v="290"/>
          <ac:grpSpMkLst>
            <pc:docMk/>
            <pc:sldMk cId="3145288425" sldId="324"/>
            <ac:grpSpMk id="20" creationId="{C7AC53E8-3C20-AF2D-B011-36A237405C88}"/>
          </ac:grpSpMkLst>
        </pc:grpChg>
        <pc:grpChg chg="add del mod">
          <ac:chgData name="Sesha Satyasai Seeni" userId="c9be9a38ea108b1e" providerId="LiveId" clId="{0FB880B8-36F0-474B-A935-1F157D882AF4}" dt="2024-12-10T10:04:41.657" v="303" actId="478"/>
          <ac:grpSpMkLst>
            <pc:docMk/>
            <pc:sldMk cId="3145288425" sldId="324"/>
            <ac:grpSpMk id="46" creationId="{000370BC-6B53-B35B-0865-2ED4B8393B50}"/>
          </ac:grpSpMkLst>
        </pc:grpChg>
        <pc:grpChg chg="add mod">
          <ac:chgData name="Sesha Satyasai Seeni" userId="c9be9a38ea108b1e" providerId="LiveId" clId="{0FB880B8-36F0-474B-A935-1F157D882AF4}" dt="2024-12-10T10:06:01.466" v="313" actId="1076"/>
          <ac:grpSpMkLst>
            <pc:docMk/>
            <pc:sldMk cId="3145288425" sldId="324"/>
            <ac:grpSpMk id="58" creationId="{F0535E9A-5A89-2164-89F0-40F21660375D}"/>
          </ac:grpSpMkLst>
        </pc:grpChg>
        <pc:picChg chg="add del mod">
          <ac:chgData name="Sesha Satyasai Seeni" userId="c9be9a38ea108b1e" providerId="LiveId" clId="{0FB880B8-36F0-474B-A935-1F157D882AF4}" dt="2024-12-10T10:06:08.304" v="314" actId="478"/>
          <ac:picMkLst>
            <pc:docMk/>
            <pc:sldMk cId="3145288425" sldId="324"/>
            <ac:picMk id="4" creationId="{99C64EE6-62B2-EB2C-0B28-A89DAA3D5327}"/>
          </ac:picMkLst>
        </pc:picChg>
      </pc:sldChg>
      <pc:sldChg chg="addSp modSp new mod">
        <pc:chgData name="Sesha Satyasai Seeni" userId="c9be9a38ea108b1e" providerId="LiveId" clId="{0FB880B8-36F0-474B-A935-1F157D882AF4}" dt="2024-12-10T10:08:25.287" v="317" actId="1076"/>
        <pc:sldMkLst>
          <pc:docMk/>
          <pc:sldMk cId="2842324687" sldId="325"/>
        </pc:sldMkLst>
        <pc:spChg chg="mod">
          <ac:chgData name="Sesha Satyasai Seeni" userId="c9be9a38ea108b1e" providerId="LiveId" clId="{0FB880B8-36F0-474B-A935-1F157D882AF4}" dt="2024-12-10T09:21:28.192" v="185" actId="5793"/>
          <ac:spMkLst>
            <pc:docMk/>
            <pc:sldMk cId="2842324687" sldId="325"/>
            <ac:spMk id="2" creationId="{BD7066F1-7253-1440-0D0C-0A99AF030B38}"/>
          </ac:spMkLst>
        </pc:spChg>
        <pc:spChg chg="mod">
          <ac:chgData name="Sesha Satyasai Seeni" userId="c9be9a38ea108b1e" providerId="LiveId" clId="{0FB880B8-36F0-474B-A935-1F157D882AF4}" dt="2024-12-10T09:17:45.404" v="145" actId="1076"/>
          <ac:spMkLst>
            <pc:docMk/>
            <pc:sldMk cId="2842324687" sldId="325"/>
            <ac:spMk id="3" creationId="{3A36C666-4235-0C89-761D-83B31DB4B8B5}"/>
          </ac:spMkLst>
        </pc:spChg>
        <pc:picChg chg="add mod">
          <ac:chgData name="Sesha Satyasai Seeni" userId="c9be9a38ea108b1e" providerId="LiveId" clId="{0FB880B8-36F0-474B-A935-1F157D882AF4}" dt="2024-12-10T10:08:25.287" v="317" actId="1076"/>
          <ac:picMkLst>
            <pc:docMk/>
            <pc:sldMk cId="2842324687" sldId="325"/>
            <ac:picMk id="4" creationId="{1F1A46A2-9E1E-F11D-05B1-A1F01E3AD651}"/>
          </ac:picMkLst>
        </pc:picChg>
      </pc:sldChg>
      <pc:sldChg chg="new del">
        <pc:chgData name="Sesha Satyasai Seeni" userId="c9be9a38ea108b1e" providerId="LiveId" clId="{0FB880B8-36F0-474B-A935-1F157D882AF4}" dt="2024-12-10T09:34:25.258" v="239" actId="47"/>
        <pc:sldMkLst>
          <pc:docMk/>
          <pc:sldMk cId="2674513383" sldId="326"/>
        </pc:sldMkLst>
      </pc:sldChg>
      <pc:sldChg chg="new del">
        <pc:chgData name="Sesha Satyasai Seeni" userId="c9be9a38ea108b1e" providerId="LiveId" clId="{0FB880B8-36F0-474B-A935-1F157D882AF4}" dt="2024-12-10T09:34:28.219" v="240" actId="47"/>
        <pc:sldMkLst>
          <pc:docMk/>
          <pc:sldMk cId="505993218" sldId="327"/>
        </pc:sldMkLst>
      </pc:sldChg>
      <pc:sldChg chg="addSp delSp modSp new mod ord">
        <pc:chgData name="Sesha Satyasai Seeni" userId="c9be9a38ea108b1e" providerId="LiveId" clId="{0FB880B8-36F0-474B-A935-1F157D882AF4}" dt="2024-12-10T11:35:02.540" v="1047" actId="122"/>
        <pc:sldMkLst>
          <pc:docMk/>
          <pc:sldMk cId="2605647268" sldId="328"/>
        </pc:sldMkLst>
        <pc:spChg chg="del mod">
          <ac:chgData name="Sesha Satyasai Seeni" userId="c9be9a38ea108b1e" providerId="LiveId" clId="{0FB880B8-36F0-474B-A935-1F157D882AF4}" dt="2024-12-10T11:24:50.442" v="969" actId="478"/>
          <ac:spMkLst>
            <pc:docMk/>
            <pc:sldMk cId="2605647268" sldId="328"/>
            <ac:spMk id="2" creationId="{05D3D698-6C03-9387-DC3B-F3BD7FF6F155}"/>
          </ac:spMkLst>
        </pc:spChg>
        <pc:spChg chg="mod">
          <ac:chgData name="Sesha Satyasai Seeni" userId="c9be9a38ea108b1e" providerId="LiveId" clId="{0FB880B8-36F0-474B-A935-1F157D882AF4}" dt="2024-12-10T11:35:02.540" v="1047" actId="122"/>
          <ac:spMkLst>
            <pc:docMk/>
            <pc:sldMk cId="2605647268" sldId="328"/>
            <ac:spMk id="3" creationId="{C60AE8C5-38EF-6311-270F-5571A93C18CA}"/>
          </ac:spMkLst>
        </pc:spChg>
        <pc:spChg chg="del mod">
          <ac:chgData name="Sesha Satyasai Seeni" userId="c9be9a38ea108b1e" providerId="LiveId" clId="{0FB880B8-36F0-474B-A935-1F157D882AF4}" dt="2024-12-10T09:35:26.022" v="245" actId="478"/>
          <ac:spMkLst>
            <pc:docMk/>
            <pc:sldMk cId="2605647268" sldId="328"/>
            <ac:spMk id="4" creationId="{EF5D214C-DD4F-F259-A3A9-E1C355A1023C}"/>
          </ac:spMkLst>
        </pc:spChg>
        <pc:picChg chg="add mod">
          <ac:chgData name="Sesha Satyasai Seeni" userId="c9be9a38ea108b1e" providerId="LiveId" clId="{0FB880B8-36F0-474B-A935-1F157D882AF4}" dt="2024-12-10T11:31:26.266" v="1022" actId="1076"/>
          <ac:picMkLst>
            <pc:docMk/>
            <pc:sldMk cId="2605647268" sldId="328"/>
            <ac:picMk id="6" creationId="{9407EA3D-0ED5-447D-A52F-6C1E1AA5C8A3}"/>
          </ac:picMkLst>
        </pc:picChg>
        <pc:picChg chg="add mod">
          <ac:chgData name="Sesha Satyasai Seeni" userId="c9be9a38ea108b1e" providerId="LiveId" clId="{0FB880B8-36F0-474B-A935-1F157D882AF4}" dt="2024-12-10T11:31:30.714" v="1023" actId="1076"/>
          <ac:picMkLst>
            <pc:docMk/>
            <pc:sldMk cId="2605647268" sldId="328"/>
            <ac:picMk id="8" creationId="{F99A61AD-77CA-DCBA-4AA5-7D3D39C8B75E}"/>
          </ac:picMkLst>
        </pc:picChg>
      </pc:sldChg>
      <pc:sldChg chg="addSp delSp modSp new mod">
        <pc:chgData name="Sesha Satyasai Seeni" userId="c9be9a38ea108b1e" providerId="LiveId" clId="{0FB880B8-36F0-474B-A935-1F157D882AF4}" dt="2024-12-10T10:10:21.802" v="321" actId="1076"/>
        <pc:sldMkLst>
          <pc:docMk/>
          <pc:sldMk cId="2374626174" sldId="329"/>
        </pc:sldMkLst>
        <pc:spChg chg="mod">
          <ac:chgData name="Sesha Satyasai Seeni" userId="c9be9a38ea108b1e" providerId="LiveId" clId="{0FB880B8-36F0-474B-A935-1F157D882AF4}" dt="2024-12-10T09:46:25.443" v="275" actId="20577"/>
          <ac:spMkLst>
            <pc:docMk/>
            <pc:sldMk cId="2374626174" sldId="329"/>
            <ac:spMk id="2" creationId="{4433C263-B60D-20F5-82A5-A23195A02D86}"/>
          </ac:spMkLst>
        </pc:spChg>
        <pc:spChg chg="mod">
          <ac:chgData name="Sesha Satyasai Seeni" userId="c9be9a38ea108b1e" providerId="LiveId" clId="{0FB880B8-36F0-474B-A935-1F157D882AF4}" dt="2024-12-10T09:40:02.329" v="269" actId="14100"/>
          <ac:spMkLst>
            <pc:docMk/>
            <pc:sldMk cId="2374626174" sldId="329"/>
            <ac:spMk id="3" creationId="{64141C7E-868A-0791-7AD6-A2005A799A59}"/>
          </ac:spMkLst>
        </pc:spChg>
        <pc:spChg chg="del">
          <ac:chgData name="Sesha Satyasai Seeni" userId="c9be9a38ea108b1e" providerId="LiveId" clId="{0FB880B8-36F0-474B-A935-1F157D882AF4}" dt="2024-12-10T09:39:45.288" v="266" actId="478"/>
          <ac:spMkLst>
            <pc:docMk/>
            <pc:sldMk cId="2374626174" sldId="329"/>
            <ac:spMk id="4" creationId="{1B56A56C-42FD-58A3-779A-91BBD7B1E352}"/>
          </ac:spMkLst>
        </pc:spChg>
        <pc:picChg chg="add mod">
          <ac:chgData name="Sesha Satyasai Seeni" userId="c9be9a38ea108b1e" providerId="LiveId" clId="{0FB880B8-36F0-474B-A935-1F157D882AF4}" dt="2024-12-10T10:10:21.802" v="321" actId="1076"/>
          <ac:picMkLst>
            <pc:docMk/>
            <pc:sldMk cId="2374626174" sldId="329"/>
            <ac:picMk id="5" creationId="{02EE5504-7691-371E-B916-67DA108B6FF9}"/>
          </ac:picMkLst>
        </pc:picChg>
      </pc:sldChg>
      <pc:sldChg chg="modSp new mod">
        <pc:chgData name="Sesha Satyasai Seeni" userId="c9be9a38ea108b1e" providerId="LiveId" clId="{0FB880B8-36F0-474B-A935-1F157D882AF4}" dt="2024-12-10T10:34:34.361" v="435" actId="113"/>
        <pc:sldMkLst>
          <pc:docMk/>
          <pc:sldMk cId="141486107" sldId="330"/>
        </pc:sldMkLst>
        <pc:spChg chg="mod">
          <ac:chgData name="Sesha Satyasai Seeni" userId="c9be9a38ea108b1e" providerId="LiveId" clId="{0FB880B8-36F0-474B-A935-1F157D882AF4}" dt="2024-12-10T10:29:05.666" v="418"/>
          <ac:spMkLst>
            <pc:docMk/>
            <pc:sldMk cId="141486107" sldId="330"/>
            <ac:spMk id="2" creationId="{D0CB2618-0A98-8846-6445-D5ECEE2F5844}"/>
          </ac:spMkLst>
        </pc:spChg>
        <pc:spChg chg="mod">
          <ac:chgData name="Sesha Satyasai Seeni" userId="c9be9a38ea108b1e" providerId="LiveId" clId="{0FB880B8-36F0-474B-A935-1F157D882AF4}" dt="2024-12-10T10:34:34.361" v="435" actId="113"/>
          <ac:spMkLst>
            <pc:docMk/>
            <pc:sldMk cId="141486107" sldId="330"/>
            <ac:spMk id="3" creationId="{C8000A9E-4520-80FC-26B0-AF806799CF1D}"/>
          </ac:spMkLst>
        </pc:spChg>
      </pc:sldChg>
      <pc:sldChg chg="delSp modSp new mod">
        <pc:chgData name="Sesha Satyasai Seeni" userId="c9be9a38ea108b1e" providerId="LiveId" clId="{0FB880B8-36F0-474B-A935-1F157D882AF4}" dt="2024-12-10T10:42:30.989" v="477" actId="255"/>
        <pc:sldMkLst>
          <pc:docMk/>
          <pc:sldMk cId="941401632" sldId="331"/>
        </pc:sldMkLst>
        <pc:spChg chg="mod">
          <ac:chgData name="Sesha Satyasai Seeni" userId="c9be9a38ea108b1e" providerId="LiveId" clId="{0FB880B8-36F0-474B-A935-1F157D882AF4}" dt="2024-12-10T10:42:30.989" v="477" actId="255"/>
          <ac:spMkLst>
            <pc:docMk/>
            <pc:sldMk cId="941401632" sldId="331"/>
            <ac:spMk id="2" creationId="{7AE00246-C86E-C48F-703A-9342886EF6B4}"/>
          </ac:spMkLst>
        </pc:spChg>
        <pc:spChg chg="mod">
          <ac:chgData name="Sesha Satyasai Seeni" userId="c9be9a38ea108b1e" providerId="LiveId" clId="{0FB880B8-36F0-474B-A935-1F157D882AF4}" dt="2024-12-10T10:39:32.830" v="469" actId="1076"/>
          <ac:spMkLst>
            <pc:docMk/>
            <pc:sldMk cId="941401632" sldId="331"/>
            <ac:spMk id="3" creationId="{082323C3-C593-EE96-7512-1F77048CC60E}"/>
          </ac:spMkLst>
        </pc:spChg>
        <pc:spChg chg="del">
          <ac:chgData name="Sesha Satyasai Seeni" userId="c9be9a38ea108b1e" providerId="LiveId" clId="{0FB880B8-36F0-474B-A935-1F157D882AF4}" dt="2024-12-10T10:36:12.003" v="441" actId="478"/>
          <ac:spMkLst>
            <pc:docMk/>
            <pc:sldMk cId="941401632" sldId="331"/>
            <ac:spMk id="4" creationId="{773CF3E3-6D14-0B25-93D6-C3CB01DCE39B}"/>
          </ac:spMkLst>
        </pc:spChg>
      </pc:sldChg>
      <pc:sldChg chg="addSp delSp modSp new mod">
        <pc:chgData name="Sesha Satyasai Seeni" userId="c9be9a38ea108b1e" providerId="LiveId" clId="{0FB880B8-36F0-474B-A935-1F157D882AF4}" dt="2024-12-10T10:50:59.307" v="605" actId="20577"/>
        <pc:sldMkLst>
          <pc:docMk/>
          <pc:sldMk cId="2682090053" sldId="332"/>
        </pc:sldMkLst>
        <pc:spChg chg="mod">
          <ac:chgData name="Sesha Satyasai Seeni" userId="c9be9a38ea108b1e" providerId="LiveId" clId="{0FB880B8-36F0-474B-A935-1F157D882AF4}" dt="2024-12-10T10:43:57.898" v="479"/>
          <ac:spMkLst>
            <pc:docMk/>
            <pc:sldMk cId="2682090053" sldId="332"/>
            <ac:spMk id="2" creationId="{70CF0BC3-7EAA-2B16-E156-F20C4D39AE09}"/>
          </ac:spMkLst>
        </pc:spChg>
        <pc:spChg chg="mod">
          <ac:chgData name="Sesha Satyasai Seeni" userId="c9be9a38ea108b1e" providerId="LiveId" clId="{0FB880B8-36F0-474B-A935-1F157D882AF4}" dt="2024-12-10T10:50:59.307" v="605" actId="20577"/>
          <ac:spMkLst>
            <pc:docMk/>
            <pc:sldMk cId="2682090053" sldId="332"/>
            <ac:spMk id="3" creationId="{56505C2D-3F0B-0F1F-25D5-3CC9BAB973EB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5" creationId="{11B1F088-D5D1-0E80-B8A1-CFA3D7A50FBF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6" creationId="{5DF5A351-AC9E-681D-F193-3D95765A8F8C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7" creationId="{A4146FC3-E807-15D5-3F81-1A63373626CF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8" creationId="{A595BBE6-1F9C-28D5-1DE2-EE80AFD677FE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9" creationId="{79D32692-BA72-BD6F-E3D2-4F36A9954F20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10" creationId="{E93652E4-5DEB-CBBB-479C-4C91511137E9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11" creationId="{3C453724-1BDE-6A80-DD5E-02B18917D19A}"/>
          </ac:spMkLst>
        </pc:spChg>
        <pc:spChg chg="mod">
          <ac:chgData name="Sesha Satyasai Seeni" userId="c9be9a38ea108b1e" providerId="LiveId" clId="{0FB880B8-36F0-474B-A935-1F157D882AF4}" dt="2024-12-10T10:47:19.323" v="505"/>
          <ac:spMkLst>
            <pc:docMk/>
            <pc:sldMk cId="2682090053" sldId="332"/>
            <ac:spMk id="12" creationId="{A54F92EB-AA42-B304-B47D-E00FCE09CE18}"/>
          </ac:spMkLst>
        </pc:spChg>
        <pc:grpChg chg="add mod">
          <ac:chgData name="Sesha Satyasai Seeni" userId="c9be9a38ea108b1e" providerId="LiveId" clId="{0FB880B8-36F0-474B-A935-1F157D882AF4}" dt="2024-12-10T10:49:27.462" v="550" actId="1076"/>
          <ac:grpSpMkLst>
            <pc:docMk/>
            <pc:sldMk cId="2682090053" sldId="332"/>
            <ac:grpSpMk id="4" creationId="{D0EA95F7-4FB8-41F5-7BCA-875A7BCA327C}"/>
          </ac:grpSpMkLst>
        </pc:grpChg>
        <pc:graphicFrameChg chg="add del">
          <ac:chgData name="Sesha Satyasai Seeni" userId="c9be9a38ea108b1e" providerId="LiveId" clId="{0FB880B8-36F0-474B-A935-1F157D882AF4}" dt="2024-12-10T10:48:23.231" v="543"/>
          <ac:graphicFrameMkLst>
            <pc:docMk/>
            <pc:sldMk cId="2682090053" sldId="332"/>
            <ac:graphicFrameMk id="13" creationId="{59323CDD-E3B4-2DCF-2C54-61CA91D85A91}"/>
          </ac:graphicFrameMkLst>
        </pc:graphicFrameChg>
      </pc:sldChg>
      <pc:sldChg chg="new del">
        <pc:chgData name="Sesha Satyasai Seeni" userId="c9be9a38ea108b1e" providerId="LiveId" clId="{0FB880B8-36F0-474B-A935-1F157D882AF4}" dt="2024-12-10T11:12:41.930" v="651" actId="47"/>
        <pc:sldMkLst>
          <pc:docMk/>
          <pc:sldMk cId="3959351821" sldId="333"/>
        </pc:sldMkLst>
      </pc:sldChg>
      <pc:sldChg chg="addSp modSp new mod">
        <pc:chgData name="Sesha Satyasai Seeni" userId="c9be9a38ea108b1e" providerId="LiveId" clId="{0FB880B8-36F0-474B-A935-1F157D882AF4}" dt="2024-12-10T11:11:20.158" v="650" actId="14100"/>
        <pc:sldMkLst>
          <pc:docMk/>
          <pc:sldMk cId="1155976571" sldId="334"/>
        </pc:sldMkLst>
        <pc:spChg chg="mod">
          <ac:chgData name="Sesha Satyasai Seeni" userId="c9be9a38ea108b1e" providerId="LiveId" clId="{0FB880B8-36F0-474B-A935-1F157D882AF4}" dt="2024-12-10T11:11:01.905" v="648" actId="1076"/>
          <ac:spMkLst>
            <pc:docMk/>
            <pc:sldMk cId="1155976571" sldId="334"/>
            <ac:spMk id="2" creationId="{24DEF50B-D241-AA80-6B6F-5FDAEC0D1F8F}"/>
          </ac:spMkLst>
        </pc:spChg>
        <pc:spChg chg="mod">
          <ac:chgData name="Sesha Satyasai Seeni" userId="c9be9a38ea108b1e" providerId="LiveId" clId="{0FB880B8-36F0-474B-A935-1F157D882AF4}" dt="2024-12-10T11:10:02.041" v="636" actId="5793"/>
          <ac:spMkLst>
            <pc:docMk/>
            <pc:sldMk cId="1155976571" sldId="334"/>
            <ac:spMk id="3" creationId="{4D24BE20-2312-DAC3-7E24-1D91257F76E7}"/>
          </ac:spMkLst>
        </pc:spChg>
        <pc:picChg chg="add mod">
          <ac:chgData name="Sesha Satyasai Seeni" userId="c9be9a38ea108b1e" providerId="LiveId" clId="{0FB880B8-36F0-474B-A935-1F157D882AF4}" dt="2024-12-10T11:11:20.158" v="650" actId="14100"/>
          <ac:picMkLst>
            <pc:docMk/>
            <pc:sldMk cId="1155976571" sldId="334"/>
            <ac:picMk id="5" creationId="{05D5CD1C-92E6-173E-4789-B7A04EAF59BE}"/>
          </ac:picMkLst>
        </pc:picChg>
      </pc:sldChg>
      <pc:sldChg chg="addSp modSp new mod modClrScheme chgLayout">
        <pc:chgData name="Sesha Satyasai Seeni" userId="c9be9a38ea108b1e" providerId="LiveId" clId="{0FB880B8-36F0-474B-A935-1F157D882AF4}" dt="2024-12-10T11:34:55.526" v="1046" actId="122"/>
        <pc:sldMkLst>
          <pc:docMk/>
          <pc:sldMk cId="483177200" sldId="335"/>
        </pc:sldMkLst>
        <pc:spChg chg="add mod ord">
          <ac:chgData name="Sesha Satyasai Seeni" userId="c9be9a38ea108b1e" providerId="LiveId" clId="{0FB880B8-36F0-474B-A935-1F157D882AF4}" dt="2024-12-10T11:34:55.526" v="1046" actId="122"/>
          <ac:spMkLst>
            <pc:docMk/>
            <pc:sldMk cId="483177200" sldId="335"/>
            <ac:spMk id="6" creationId="{79191118-74F0-8747-94FE-72560BFC027E}"/>
          </ac:spMkLst>
        </pc:spChg>
        <pc:picChg chg="add mod">
          <ac:chgData name="Sesha Satyasai Seeni" userId="c9be9a38ea108b1e" providerId="LiveId" clId="{0FB880B8-36F0-474B-A935-1F157D882AF4}" dt="2024-12-10T11:31:55.424" v="1027" actId="14100"/>
          <ac:picMkLst>
            <pc:docMk/>
            <pc:sldMk cId="483177200" sldId="335"/>
            <ac:picMk id="3" creationId="{F7E1FF62-037F-C29B-2DB1-C408F21F6D46}"/>
          </ac:picMkLst>
        </pc:picChg>
        <pc:picChg chg="add mod">
          <ac:chgData name="Sesha Satyasai Seeni" userId="c9be9a38ea108b1e" providerId="LiveId" clId="{0FB880B8-36F0-474B-A935-1F157D882AF4}" dt="2024-12-10T11:31:51.448" v="1026" actId="14100"/>
          <ac:picMkLst>
            <pc:docMk/>
            <pc:sldMk cId="483177200" sldId="335"/>
            <ac:picMk id="5" creationId="{9012C5C2-A079-479D-A27B-B59D01CF869F}"/>
          </ac:picMkLst>
        </pc:picChg>
      </pc:sldChg>
      <pc:sldChg chg="addSp modSp new mod">
        <pc:chgData name="Sesha Satyasai Seeni" userId="c9be9a38ea108b1e" providerId="LiveId" clId="{0FB880B8-36F0-474B-A935-1F157D882AF4}" dt="2024-12-10T11:34:47.766" v="1045" actId="122"/>
        <pc:sldMkLst>
          <pc:docMk/>
          <pc:sldMk cId="1983762532" sldId="336"/>
        </pc:sldMkLst>
        <pc:spChg chg="mod">
          <ac:chgData name="Sesha Satyasai Seeni" userId="c9be9a38ea108b1e" providerId="LiveId" clId="{0FB880B8-36F0-474B-A935-1F157D882AF4}" dt="2024-12-10T11:34:47.766" v="1045" actId="122"/>
          <ac:spMkLst>
            <pc:docMk/>
            <pc:sldMk cId="1983762532" sldId="336"/>
            <ac:spMk id="2" creationId="{11CAEEBE-A007-0E03-6140-19952D8CD54B}"/>
          </ac:spMkLst>
        </pc:spChg>
        <pc:picChg chg="add mod">
          <ac:chgData name="Sesha Satyasai Seeni" userId="c9be9a38ea108b1e" providerId="LiveId" clId="{0FB880B8-36F0-474B-A935-1F157D882AF4}" dt="2024-12-10T11:33:47.928" v="1040" actId="1076"/>
          <ac:picMkLst>
            <pc:docMk/>
            <pc:sldMk cId="1983762532" sldId="336"/>
            <ac:picMk id="5" creationId="{5176E159-79EF-502C-86A8-4429608E1846}"/>
          </ac:picMkLst>
        </pc:picChg>
      </pc:sldChg>
      <pc:sldMasterChg chg="delSldLayout">
        <pc:chgData name="Sesha Satyasai Seeni" userId="c9be9a38ea108b1e" providerId="LiveId" clId="{0FB880B8-36F0-474B-A935-1F157D882AF4}" dt="2024-12-10T11:12:41.930" v="651" actId="47"/>
        <pc:sldMasterMkLst>
          <pc:docMk/>
          <pc:sldMasterMk cId="0" sldId="2147483683"/>
        </pc:sldMasterMkLst>
        <pc:sldLayoutChg chg="del">
          <pc:chgData name="Sesha Satyasai Seeni" userId="c9be9a38ea108b1e" providerId="LiveId" clId="{0FB880B8-36F0-474B-A935-1F157D882AF4}" dt="2024-12-10T10:51:53.150" v="610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Sesha Satyasai Seeni" userId="c9be9a38ea108b1e" providerId="LiveId" clId="{0FB880B8-36F0-474B-A935-1F157D882AF4}" dt="2024-12-10T10:51:45.620" v="606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Sesha Satyasai Seeni" userId="c9be9a38ea108b1e" providerId="LiveId" clId="{0FB880B8-36F0-474B-A935-1F157D882AF4}" dt="2024-12-10T11:12:41.930" v="651" actId="47"/>
          <pc:sldLayoutMkLst>
            <pc:docMk/>
            <pc:sldMasterMk cId="0" sldId="2147483683"/>
            <pc:sldLayoutMk cId="0" sldId="2147483678"/>
          </pc:sldLayoutMkLst>
        </pc:sldLayoutChg>
        <pc:sldLayoutChg chg="del">
          <pc:chgData name="Sesha Satyasai Seeni" userId="c9be9a38ea108b1e" providerId="LiveId" clId="{0FB880B8-36F0-474B-A935-1F157D882AF4}" dt="2024-12-10T09:10:04.365" v="113" actId="47"/>
          <pc:sldLayoutMkLst>
            <pc:docMk/>
            <pc:sldMasterMk cId="0" sldId="2147483683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50ed1553c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50ed1553c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When comi9ng to the problem,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From sellers end, artisans often lack resources and also they depend more on the middlemen which </a:t>
            </a:r>
            <a:r>
              <a:rPr lang="en-IN" dirty="0" err="1"/>
              <a:t>inturn</a:t>
            </a:r>
            <a:r>
              <a:rPr lang="en-IN" dirty="0"/>
              <a:t> reduces the profits.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When </a:t>
            </a:r>
            <a:r>
              <a:rPr lang="en-IN" dirty="0" err="1"/>
              <a:t>comin</a:t>
            </a:r>
            <a:r>
              <a:rPr lang="en-IN" dirty="0"/>
              <a:t> to customers view, They find it hard to reach the handmade goods and also their authenticity.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2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10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5950" y="1234553"/>
            <a:ext cx="4066200" cy="20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459150"/>
            <a:ext cx="3879000" cy="429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648625" y="1978113"/>
            <a:ext cx="37824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648625" y="824488"/>
            <a:ext cx="3782400" cy="12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921650" y="3086500"/>
            <a:ext cx="53007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921650" y="3693600"/>
            <a:ext cx="53007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909650" y="1711750"/>
            <a:ext cx="313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2"/>
          </p:nvPr>
        </p:nvSpPr>
        <p:spPr>
          <a:xfrm>
            <a:off x="5102475" y="1711750"/>
            <a:ext cx="313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2"/>
          </p:nvPr>
        </p:nvSpPr>
        <p:spPr>
          <a:xfrm>
            <a:off x="1599375" y="3203376"/>
            <a:ext cx="3211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 idx="3"/>
          </p:nvPr>
        </p:nvSpPr>
        <p:spPr>
          <a:xfrm>
            <a:off x="1599375" y="1627600"/>
            <a:ext cx="3211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599375" y="2017625"/>
            <a:ext cx="3211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4"/>
          </p:nvPr>
        </p:nvSpPr>
        <p:spPr>
          <a:xfrm>
            <a:off x="1599375" y="3593400"/>
            <a:ext cx="3211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nrope"/>
              <a:buChar char="■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5" r:id="rId6"/>
    <p:sldLayoutId id="2147483666" r:id="rId7"/>
    <p:sldLayoutId id="2147483674" r:id="rId8"/>
    <p:sldLayoutId id="2147483677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8"/>
          <p:cNvPicPr preferRelativeResize="0"/>
          <p:nvPr/>
        </p:nvPicPr>
        <p:blipFill rotWithShape="1">
          <a:blip r:embed="rId3">
            <a:alphaModFix/>
          </a:blip>
          <a:srcRect l="11698" t="6289" r="8556" b="6472"/>
          <a:stretch/>
        </p:blipFill>
        <p:spPr>
          <a:xfrm>
            <a:off x="4594202" y="1126269"/>
            <a:ext cx="4140699" cy="27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8"/>
          <p:cNvSpPr txBox="1">
            <a:spLocks noGrp="1"/>
          </p:cNvSpPr>
          <p:nvPr>
            <p:ph type="ctrTitle"/>
          </p:nvPr>
        </p:nvSpPr>
        <p:spPr>
          <a:xfrm>
            <a:off x="456599" y="1928583"/>
            <a:ext cx="4066200" cy="885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TheLocalShop</a:t>
            </a:r>
            <a:endParaRPr sz="4600" dirty="0">
              <a:solidFill>
                <a:schemeClr val="dk2"/>
              </a:solidFill>
              <a:highlight>
                <a:schemeClr val="lt1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FE9E4A-6587-D12C-2B3E-392D0456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448" y="2639551"/>
            <a:ext cx="3560502" cy="349882"/>
          </a:xfrm>
          <a:ln>
            <a:noFill/>
          </a:ln>
        </p:spPr>
        <p:txBody>
          <a:bodyPr/>
          <a:lstStyle/>
          <a:p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HANDCRAFTED LOCALLY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sign up&#10;&#10;Description automatically generated">
            <a:extLst>
              <a:ext uri="{FF2B5EF4-FFF2-40B4-BE49-F238E27FC236}">
                <a16:creationId xmlns:a16="http://schemas.microsoft.com/office/drawing/2014/main" id="{F7E1FF62-037F-C29B-2DB1-C408F21F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4" y="970058"/>
            <a:ext cx="4301656" cy="3531374"/>
          </a:xfrm>
          <a:prstGeom prst="rect">
            <a:avLst/>
          </a:prstGeom>
        </p:spPr>
      </p:pic>
      <p:pic>
        <p:nvPicPr>
          <p:cNvPr id="5" name="Picture 4" descr="A person holding a hammer&#10;&#10;Description automatically generated">
            <a:extLst>
              <a:ext uri="{FF2B5EF4-FFF2-40B4-BE49-F238E27FC236}">
                <a16:creationId xmlns:a16="http://schemas.microsoft.com/office/drawing/2014/main" id="{9012C5C2-A079-479D-A27B-B59D01CF8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37" y="970058"/>
            <a:ext cx="4079019" cy="353137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9191118-74F0-8747-94FE-72560BFC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65" y="213397"/>
            <a:ext cx="7704000" cy="572700"/>
          </a:xfrm>
        </p:spPr>
        <p:txBody>
          <a:bodyPr/>
          <a:lstStyle/>
          <a:p>
            <a:r>
              <a:rPr lang="en-IN" dirty="0"/>
              <a:t>Walkthrough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48317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EBE-A007-0E03-6140-19952D8C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96731"/>
            <a:ext cx="7704000" cy="572700"/>
          </a:xfrm>
        </p:spPr>
        <p:txBody>
          <a:bodyPr/>
          <a:lstStyle/>
          <a:p>
            <a:pPr algn="ctr"/>
            <a:r>
              <a:rPr lang="en-IN" dirty="0"/>
              <a:t>Walkthrough of the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85BA-0F30-155F-5B5E-BAF96CCA4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erson holding a sign up&#10;&#10;Description automatically generated">
            <a:extLst>
              <a:ext uri="{FF2B5EF4-FFF2-40B4-BE49-F238E27FC236}">
                <a16:creationId xmlns:a16="http://schemas.microsoft.com/office/drawing/2014/main" id="{5176E159-79EF-502C-86A8-4429608E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1" y="1167794"/>
            <a:ext cx="4294517" cy="35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6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33C263-B60D-20F5-82A5-A23195A0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34" y="1377015"/>
            <a:ext cx="4029743" cy="2778606"/>
          </a:xfrm>
        </p:spPr>
        <p:txBody>
          <a:bodyPr/>
          <a:lstStyle/>
          <a:p>
            <a:r>
              <a:rPr lang="en-US" dirty="0"/>
              <a:t>Empowered local artisans by connecting them to a broader audience.</a:t>
            </a:r>
          </a:p>
          <a:p>
            <a:r>
              <a:rPr lang="en-US" dirty="0"/>
              <a:t>Promoted cultural exchange through authentic handcrafted goods.</a:t>
            </a:r>
          </a:p>
          <a:p>
            <a:r>
              <a:rPr lang="en-US" dirty="0"/>
              <a:t>Enhanced customer experience with access to unique products.</a:t>
            </a:r>
          </a:p>
          <a:p>
            <a:r>
              <a:rPr lang="en-US" dirty="0"/>
              <a:t>Boosted local economies by eliminating middlemen.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41C7E-868A-0791-7AD6-A2005A79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539400"/>
            <a:ext cx="7142132" cy="572700"/>
          </a:xfrm>
        </p:spPr>
        <p:txBody>
          <a:bodyPr/>
          <a:lstStyle/>
          <a:p>
            <a:r>
              <a:rPr lang="en-IN" dirty="0"/>
              <a:t>The Impact of TheLocalShop</a:t>
            </a:r>
          </a:p>
        </p:txBody>
      </p:sp>
      <p:pic>
        <p:nvPicPr>
          <p:cNvPr id="5" name="Google Shape;317;p48">
            <a:extLst>
              <a:ext uri="{FF2B5EF4-FFF2-40B4-BE49-F238E27FC236}">
                <a16:creationId xmlns:a16="http://schemas.microsoft.com/office/drawing/2014/main" id="{02EE5504-7691-371E-B916-67DA108B6F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8843" y="1453617"/>
            <a:ext cx="3808676" cy="2702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62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2618-0A98-8846-6445-D5ECEE2F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 Faced: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0A9E-4520-80FC-26B0-AF806799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562" y="1187700"/>
            <a:ext cx="7704000" cy="3416400"/>
          </a:xfrm>
        </p:spPr>
        <p:txBody>
          <a:bodyPr/>
          <a:lstStyle/>
          <a:p>
            <a:pPr marL="3238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Technical Challenges:</a:t>
            </a:r>
          </a:p>
          <a:p>
            <a:pPr marL="152400" indent="0">
              <a:buNone/>
            </a:pPr>
            <a:endParaRPr lang="en-US" sz="1400" b="1" dirty="0"/>
          </a:p>
          <a:p>
            <a:pPr marL="323850" indent="-171450">
              <a:buFont typeface="Wingdings" panose="05000000000000000000" pitchFamily="2" charset="2"/>
              <a:buChar char="§"/>
            </a:pPr>
            <a:r>
              <a:rPr lang="en-US" sz="1400" dirty="0"/>
              <a:t>Integrating seller and customer functionality seamlessly.</a:t>
            </a:r>
          </a:p>
          <a:p>
            <a:pPr marL="323850" indent="-171450">
              <a:buFont typeface="Wingdings" panose="05000000000000000000" pitchFamily="2" charset="2"/>
              <a:buChar char="§"/>
            </a:pPr>
            <a:r>
              <a:rPr lang="en-US" sz="1400" dirty="0"/>
              <a:t>Handling multiple user roles (admin, seller, customer) with appropriate access controls.</a:t>
            </a:r>
          </a:p>
          <a:p>
            <a:pPr marL="323850" indent="-171450">
              <a:buFont typeface="Wingdings" panose="05000000000000000000" pitchFamily="2" charset="2"/>
              <a:buChar char="§"/>
            </a:pPr>
            <a:r>
              <a:rPr lang="en-US" sz="1400" dirty="0"/>
              <a:t>Managing database relationships between users, products, and orders.</a:t>
            </a:r>
          </a:p>
          <a:p>
            <a:pPr marL="152400" indent="0">
              <a:buNone/>
            </a:pPr>
            <a:endParaRPr lang="en-US" sz="1400" dirty="0"/>
          </a:p>
          <a:p>
            <a:pPr marL="3238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Non-technical Challenges:</a:t>
            </a:r>
          </a:p>
          <a:p>
            <a:pPr marL="323850" indent="-171450">
              <a:buFont typeface="Wingdings" panose="05000000000000000000" pitchFamily="2" charset="2"/>
              <a:buChar char="§"/>
            </a:pPr>
            <a:r>
              <a:rPr lang="en-US" sz="1400" dirty="0"/>
              <a:t>Ensuring the platform remains intuitive and user-friendly. </a:t>
            </a:r>
          </a:p>
          <a:p>
            <a:pPr marL="152400" indent="0">
              <a:buNone/>
            </a:pPr>
            <a:r>
              <a:rPr lang="en-US" sz="1400" dirty="0"/>
              <a:t> </a:t>
            </a:r>
          </a:p>
          <a:p>
            <a:pPr marL="323850" indent="-171450">
              <a:buFont typeface="Wingdings" panose="05000000000000000000" pitchFamily="2" charset="2"/>
              <a:buChar char="q"/>
            </a:pPr>
            <a:r>
              <a:rPr lang="en-US" sz="1400" dirty="0"/>
              <a:t>Familiarizing with new technologies like Next.js and implementing best practices for production-level applications.</a:t>
            </a:r>
          </a:p>
          <a:p>
            <a:pPr marL="323850" indent="-1714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323850" indent="-171450">
              <a:buFont typeface="Wingdings" panose="05000000000000000000" pitchFamily="2" charset="2"/>
              <a:buChar char="q"/>
            </a:pPr>
            <a:r>
              <a:rPr lang="en-US" sz="1400" dirty="0"/>
              <a:t>Understanding advanced concepts in backend development, such as token-based authentication and middleware.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148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E00246-C86E-C48F-703A-9342886E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718" y="1383527"/>
            <a:ext cx="6989197" cy="3039187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Secure Payments: </a:t>
            </a:r>
            <a:r>
              <a:rPr lang="en-US" dirty="0"/>
              <a:t>Integrate a safe and reliable payment gateway.</a:t>
            </a:r>
          </a:p>
          <a:p>
            <a:pPr marL="139700" indent="0">
              <a:buNone/>
            </a:pPr>
            <a:r>
              <a:rPr lang="en-US" b="1" dirty="0"/>
              <a:t>Platform Deployment: </a:t>
            </a:r>
            <a:r>
              <a:rPr lang="en-US" dirty="0"/>
              <a:t>Launch online with optimized scalability and performance.</a:t>
            </a:r>
            <a:endParaRPr lang="en-US" b="1" dirty="0"/>
          </a:p>
          <a:p>
            <a:pPr marL="139700" indent="0">
              <a:buNone/>
            </a:pPr>
            <a:r>
              <a:rPr lang="en-US" b="1" dirty="0"/>
              <a:t>Mobile App:</a:t>
            </a:r>
            <a:r>
              <a:rPr lang="en-US" dirty="0"/>
              <a:t> Enhance accessibility with a dedicated app for customers and sellers.</a:t>
            </a:r>
          </a:p>
          <a:p>
            <a:pPr marL="139700" indent="0">
              <a:buNone/>
            </a:pPr>
            <a:r>
              <a:rPr lang="en-US" b="1" dirty="0"/>
              <a:t>AI Recommendations: </a:t>
            </a:r>
            <a:r>
              <a:rPr lang="en-US" dirty="0"/>
              <a:t>Personalized product suggestions to boost customer engagement. </a:t>
            </a:r>
          </a:p>
          <a:p>
            <a:pPr marL="139700" indent="0">
              <a:buNone/>
            </a:pPr>
            <a:r>
              <a:rPr lang="en-US" b="1" dirty="0"/>
              <a:t>Courier Partnerships: </a:t>
            </a:r>
            <a:r>
              <a:rPr lang="en-US" dirty="0"/>
              <a:t>Enable faster deliveries with live tracking.</a:t>
            </a:r>
          </a:p>
          <a:p>
            <a:pPr marL="139700" indent="0">
              <a:buNone/>
            </a:pPr>
            <a:r>
              <a:rPr lang="en-US" b="1" dirty="0"/>
              <a:t>Community Features: </a:t>
            </a:r>
            <a:r>
              <a:rPr lang="en-US" dirty="0"/>
              <a:t>Foster artisan forums and workshops for collaboration and growth.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2323C3-C593-EE96-7512-1F77048C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16" y="603011"/>
            <a:ext cx="7704000" cy="572700"/>
          </a:xfrm>
        </p:spPr>
        <p:txBody>
          <a:bodyPr/>
          <a:lstStyle/>
          <a:p>
            <a:r>
              <a:rPr lang="en-IN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94140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0BC3-7EAA-2B16-E156-F20C4D39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5C2D-3F0B-0F1F-25D5-3CC9BAB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IN" sz="1400" dirty="0"/>
          </a:p>
          <a:p>
            <a:pPr marL="152400" indent="0">
              <a:buNone/>
            </a:pPr>
            <a:r>
              <a:rPr lang="en-IN" sz="1400" dirty="0"/>
              <a:t>TheLocalShop bridges the gap between artisans and global customers.</a:t>
            </a:r>
          </a:p>
          <a:p>
            <a:pPr marL="152400" indent="0">
              <a:buNone/>
            </a:pPr>
            <a:endParaRPr lang="en-IN" sz="1400" dirty="0"/>
          </a:p>
          <a:p>
            <a:pPr marL="152400" indent="0">
              <a:buNone/>
            </a:pPr>
            <a:endParaRPr lang="en-IN" sz="1400" dirty="0"/>
          </a:p>
          <a:p>
            <a:pPr marL="152400" indent="0">
              <a:buNone/>
            </a:pPr>
            <a:r>
              <a:rPr lang="en-IN" sz="1400" b="1" u="sng" dirty="0"/>
              <a:t>Benefits: </a:t>
            </a:r>
          </a:p>
          <a:p>
            <a:pPr marL="152400" indent="0">
              <a:buNone/>
            </a:pPr>
            <a:endParaRPr lang="en-IN" sz="1400" b="1" u="sng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N" sz="1400" dirty="0"/>
              <a:t>Empowers artisans by removing intermediaries.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N" sz="1400" dirty="0"/>
              <a:t>Offers customers access to diverse and unique crafts.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IN" sz="1400" dirty="0"/>
              <a:t>Strengthens local economies and promotes sustainability.</a:t>
            </a:r>
          </a:p>
          <a:p>
            <a:pPr marL="152400" indent="0">
              <a:buNone/>
            </a:pPr>
            <a:endParaRPr lang="en-IN" sz="1400" dirty="0"/>
          </a:p>
          <a:p>
            <a:pPr marL="152400" indent="0">
              <a:buNone/>
            </a:pPr>
            <a:endParaRPr lang="en-IN" sz="1400" dirty="0"/>
          </a:p>
          <a:p>
            <a:pPr marL="152400" indent="0">
              <a:buNone/>
            </a:pPr>
            <a:endParaRPr lang="en-IN" sz="1400" dirty="0"/>
          </a:p>
          <a:p>
            <a:pPr marL="152400" indent="0">
              <a:buNone/>
            </a:pPr>
            <a:r>
              <a:rPr lang="en-IN" sz="1400" dirty="0"/>
              <a:t>                      </a:t>
            </a:r>
            <a:r>
              <a:rPr lang="en-IN" sz="1600" dirty="0"/>
              <a:t> "Empowering Local Artisans Globally.“  </a:t>
            </a:r>
          </a:p>
        </p:txBody>
      </p:sp>
      <p:grpSp>
        <p:nvGrpSpPr>
          <p:cNvPr id="4" name="Google Shape;6458;p90">
            <a:extLst>
              <a:ext uri="{FF2B5EF4-FFF2-40B4-BE49-F238E27FC236}">
                <a16:creationId xmlns:a16="http://schemas.microsoft.com/office/drawing/2014/main" id="{D0EA95F7-4FB8-41F5-7BCA-875A7BCA327C}"/>
              </a:ext>
            </a:extLst>
          </p:cNvPr>
          <p:cNvGrpSpPr/>
          <p:nvPr/>
        </p:nvGrpSpPr>
        <p:grpSpPr>
          <a:xfrm>
            <a:off x="5318874" y="3753432"/>
            <a:ext cx="327739" cy="348631"/>
            <a:chOff x="5364750" y="3235150"/>
            <a:chExt cx="277275" cy="294950"/>
          </a:xfrm>
        </p:grpSpPr>
        <p:sp>
          <p:nvSpPr>
            <p:cNvPr id="5" name="Google Shape;6459;p90">
              <a:extLst>
                <a:ext uri="{FF2B5EF4-FFF2-40B4-BE49-F238E27FC236}">
                  <a16:creationId xmlns:a16="http://schemas.microsoft.com/office/drawing/2014/main" id="{11B1F088-D5D1-0E80-B8A1-CFA3D7A50FBF}"/>
                </a:ext>
              </a:extLst>
            </p:cNvPr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460;p90">
              <a:extLst>
                <a:ext uri="{FF2B5EF4-FFF2-40B4-BE49-F238E27FC236}">
                  <a16:creationId xmlns:a16="http://schemas.microsoft.com/office/drawing/2014/main" id="{5DF5A351-AC9E-681D-F193-3D95765A8F8C}"/>
                </a:ext>
              </a:extLst>
            </p:cNvPr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61;p90">
              <a:extLst>
                <a:ext uri="{FF2B5EF4-FFF2-40B4-BE49-F238E27FC236}">
                  <a16:creationId xmlns:a16="http://schemas.microsoft.com/office/drawing/2014/main" id="{A4146FC3-E807-15D5-3F81-1A63373626CF}"/>
                </a:ext>
              </a:extLst>
            </p:cNvPr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62;p90">
              <a:extLst>
                <a:ext uri="{FF2B5EF4-FFF2-40B4-BE49-F238E27FC236}">
                  <a16:creationId xmlns:a16="http://schemas.microsoft.com/office/drawing/2014/main" id="{A595BBE6-1F9C-28D5-1DE2-EE80AFD677FE}"/>
                </a:ext>
              </a:extLst>
            </p:cNvPr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63;p90">
              <a:extLst>
                <a:ext uri="{FF2B5EF4-FFF2-40B4-BE49-F238E27FC236}">
                  <a16:creationId xmlns:a16="http://schemas.microsoft.com/office/drawing/2014/main" id="{79D32692-BA72-BD6F-E3D2-4F36A9954F20}"/>
                </a:ext>
              </a:extLst>
            </p:cNvPr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64;p90">
              <a:extLst>
                <a:ext uri="{FF2B5EF4-FFF2-40B4-BE49-F238E27FC236}">
                  <a16:creationId xmlns:a16="http://schemas.microsoft.com/office/drawing/2014/main" id="{E93652E4-5DEB-CBBB-479C-4C91511137E9}"/>
                </a:ext>
              </a:extLst>
            </p:cNvPr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65;p90">
              <a:extLst>
                <a:ext uri="{FF2B5EF4-FFF2-40B4-BE49-F238E27FC236}">
                  <a16:creationId xmlns:a16="http://schemas.microsoft.com/office/drawing/2014/main" id="{3C453724-1BDE-6A80-DD5E-02B18917D19A}"/>
                </a:ext>
              </a:extLst>
            </p:cNvPr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66;p90">
              <a:extLst>
                <a:ext uri="{FF2B5EF4-FFF2-40B4-BE49-F238E27FC236}">
                  <a16:creationId xmlns:a16="http://schemas.microsoft.com/office/drawing/2014/main" id="{A54F92EB-AA42-B304-B47D-E00FCE09CE18}"/>
                </a:ext>
              </a:extLst>
            </p:cNvPr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8209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2785A6-D033-AF24-7B19-73046BCD1CDA}"/>
              </a:ext>
            </a:extLst>
          </p:cNvPr>
          <p:cNvSpPr txBox="1"/>
          <p:nvPr/>
        </p:nvSpPr>
        <p:spPr>
          <a:xfrm>
            <a:off x="108857" y="922496"/>
            <a:ext cx="4822564" cy="206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rm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  <a:buClr>
                <a:schemeClr val="lt1"/>
              </a:buClr>
              <a:buSzPts val="5200"/>
            </a:pPr>
            <a:r>
              <a:rPr lang="en-US" sz="5500" b="1" i="0" u="none" strike="noStrike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       THANK YOU</a:t>
            </a:r>
          </a:p>
        </p:txBody>
      </p:sp>
      <p:pic>
        <p:nvPicPr>
          <p:cNvPr id="8" name="Picture 7" descr="A white circle with black text and a hat and chair&#10;&#10;Description automatically generated">
            <a:extLst>
              <a:ext uri="{FF2B5EF4-FFF2-40B4-BE49-F238E27FC236}">
                <a16:creationId xmlns:a16="http://schemas.microsoft.com/office/drawing/2014/main" id="{F9C9A14D-D3BA-DE9F-CE5C-D8197378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13" y="2080335"/>
            <a:ext cx="2368097" cy="22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3FD9-FB5D-855E-1E07-0375F1A5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   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BE185-4687-32FA-9CF6-5CECAB3A940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39699" y="2394314"/>
            <a:ext cx="3211200" cy="466200"/>
          </a:xfrm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Sesha Satya Sai Seeni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37AA02-3170-F899-C640-019D2C852F37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988899" y="1824044"/>
            <a:ext cx="3211200" cy="466200"/>
          </a:xfrm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Chaitanya Sravan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Sidda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oogle Shape;96;p10">
            <a:extLst>
              <a:ext uri="{FF2B5EF4-FFF2-40B4-BE49-F238E27FC236}">
                <a16:creationId xmlns:a16="http://schemas.microsoft.com/office/drawing/2014/main" id="{AE9DE308-82F4-3B32-38F3-E7A4E86FC2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1317" y="1525124"/>
            <a:ext cx="3600126" cy="29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24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>
            <a:spLocks noGrp="1"/>
          </p:cNvSpPr>
          <p:nvPr>
            <p:ph type="title"/>
          </p:nvPr>
        </p:nvSpPr>
        <p:spPr>
          <a:xfrm>
            <a:off x="190821" y="772658"/>
            <a:ext cx="53007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TheLocalShop?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Google Shape;219;p41"/>
          <p:cNvSpPr txBox="1">
            <a:spLocks noGrp="1"/>
          </p:cNvSpPr>
          <p:nvPr>
            <p:ph type="subTitle" idx="1"/>
          </p:nvPr>
        </p:nvSpPr>
        <p:spPr>
          <a:xfrm>
            <a:off x="636814" y="1855221"/>
            <a:ext cx="4351565" cy="2006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platform designed to connect local artisans with customers globally.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 artisans to showcase their crafts while enabling customers to access unique handmade goods.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Vision: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make locally made products accessible worldwide and uplift artisan communities.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732" y="1467158"/>
            <a:ext cx="4035349" cy="249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dirty="0"/>
              <a:t>The Problem</a:t>
            </a:r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4294967295"/>
          </p:nvPr>
        </p:nvSpPr>
        <p:spPr>
          <a:xfrm>
            <a:off x="713100" y="1302600"/>
            <a:ext cx="36684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/>
              <a:t>Artisans often lack resources and access to global markets. Over-reliance on middlemen reduces their profits.</a:t>
            </a:r>
          </a:p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/>
              <a:t>Customers find it hard to discover authentic, local handmade goods globally.</a:t>
            </a:r>
          </a:p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 dirty="0"/>
          </a:p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/>
              <a:t>Purpose: Define the pain points for artisans and customers, highlighting the need for a solution like </a:t>
            </a:r>
            <a:r>
              <a:rPr lang="en-US" b="0" i="0" u="none" strike="noStrike" cap="none" dirty="0" err="1"/>
              <a:t>TheLocalShop</a:t>
            </a:r>
            <a:r>
              <a:rPr lang="en-US" b="0" i="0" u="none" strike="noStrike" cap="none" dirty="0"/>
              <a:t>.</a:t>
            </a:r>
          </a:p>
        </p:txBody>
      </p:sp>
      <p:pic>
        <p:nvPicPr>
          <p:cNvPr id="3" name="Picture 2" descr="A white person with a red question mark&#10;&#10;Description automatically generated">
            <a:extLst>
              <a:ext uri="{FF2B5EF4-FFF2-40B4-BE49-F238E27FC236}">
                <a16:creationId xmlns:a16="http://schemas.microsoft.com/office/drawing/2014/main" id="{8BE5A532-EB98-8909-928E-4DC737A5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013"/>
          <a:stretch/>
        </p:blipFill>
        <p:spPr>
          <a:xfrm>
            <a:off x="5398935" y="1527048"/>
            <a:ext cx="2647785" cy="24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22C955-00B7-A90A-C722-25E7B507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46" y="1862339"/>
            <a:ext cx="3782400" cy="2340900"/>
          </a:xfrm>
        </p:spPr>
        <p:txBody>
          <a:bodyPr/>
          <a:lstStyle/>
          <a:p>
            <a:r>
              <a:rPr lang="en-US" dirty="0"/>
              <a:t>Simplified registration and onboarding process. Tools to manage products, stock, and orders effectively. Transparent profit-sharing and direct access to customers.</a:t>
            </a:r>
          </a:p>
          <a:p>
            <a:endParaRPr lang="en-US" dirty="0"/>
          </a:p>
          <a:p>
            <a:r>
              <a:rPr lang="en-US" dirty="0"/>
              <a:t>For Customers: Diverse and authentic handmade products.</a:t>
            </a:r>
          </a:p>
          <a:p>
            <a:pPr marL="165100" indent="0">
              <a:buNone/>
            </a:pPr>
            <a:r>
              <a:rPr lang="en-US" dirty="0"/>
              <a:t>         Verified sellers for quality assurance.</a:t>
            </a:r>
          </a:p>
          <a:p>
            <a:r>
              <a:rPr lang="en-US" dirty="0"/>
              <a:t>User-friendly interface for a seamless shopping experience.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F0063-F8BD-5FDE-D4CF-10F14490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59" y="653039"/>
            <a:ext cx="6381325" cy="1209300"/>
          </a:xfrm>
        </p:spPr>
        <p:txBody>
          <a:bodyPr/>
          <a:lstStyle/>
          <a:p>
            <a:r>
              <a:rPr lang="en-IN" dirty="0"/>
              <a:t>Our Solution: TheLocalShop</a:t>
            </a:r>
          </a:p>
        </p:txBody>
      </p:sp>
      <p:grpSp>
        <p:nvGrpSpPr>
          <p:cNvPr id="58" name="Google Shape;1160;p75">
            <a:extLst>
              <a:ext uri="{FF2B5EF4-FFF2-40B4-BE49-F238E27FC236}">
                <a16:creationId xmlns:a16="http://schemas.microsoft.com/office/drawing/2014/main" id="{F0535E9A-5A89-2164-89F0-40F21660375D}"/>
              </a:ext>
            </a:extLst>
          </p:cNvPr>
          <p:cNvGrpSpPr/>
          <p:nvPr/>
        </p:nvGrpSpPr>
        <p:grpSpPr>
          <a:xfrm>
            <a:off x="5825298" y="1991960"/>
            <a:ext cx="2176362" cy="2264787"/>
            <a:chOff x="5282185" y="3018038"/>
            <a:chExt cx="464313" cy="464313"/>
          </a:xfrm>
        </p:grpSpPr>
        <p:sp>
          <p:nvSpPr>
            <p:cNvPr id="59" name="Google Shape;1161;p75">
              <a:extLst>
                <a:ext uri="{FF2B5EF4-FFF2-40B4-BE49-F238E27FC236}">
                  <a16:creationId xmlns:a16="http://schemas.microsoft.com/office/drawing/2014/main" id="{68BDB686-62CE-3CB9-3C08-1869990D5A67}"/>
                </a:ext>
              </a:extLst>
            </p:cNvPr>
            <p:cNvSpPr/>
            <p:nvPr/>
          </p:nvSpPr>
          <p:spPr>
            <a:xfrm>
              <a:off x="5415379" y="3018038"/>
              <a:ext cx="75307" cy="63243"/>
            </a:xfrm>
            <a:custGeom>
              <a:avLst/>
              <a:gdLst/>
              <a:ahLst/>
              <a:cxnLst/>
              <a:rect l="l" t="t" r="r" b="b"/>
              <a:pathLst>
                <a:path w="2784" h="2338" extrusionOk="0">
                  <a:moveTo>
                    <a:pt x="1615" y="1740"/>
                  </a:moveTo>
                  <a:lnTo>
                    <a:pt x="2784" y="2338"/>
                  </a:lnTo>
                  <a:lnTo>
                    <a:pt x="2784" y="0"/>
                  </a:lnTo>
                  <a:lnTo>
                    <a:pt x="1" y="0"/>
                  </a:lnTo>
                  <a:lnTo>
                    <a:pt x="1" y="2338"/>
                  </a:lnTo>
                  <a:lnTo>
                    <a:pt x="1169" y="1740"/>
                  </a:lnTo>
                  <a:cubicBezTo>
                    <a:pt x="1303" y="1669"/>
                    <a:pt x="1472" y="1669"/>
                    <a:pt x="1615" y="1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0" name="Google Shape;1162;p75">
              <a:extLst>
                <a:ext uri="{FF2B5EF4-FFF2-40B4-BE49-F238E27FC236}">
                  <a16:creationId xmlns:a16="http://schemas.microsoft.com/office/drawing/2014/main" id="{4EF72F6C-8BA0-86C1-D0C8-AEAC012C3AD5}"/>
                </a:ext>
              </a:extLst>
            </p:cNvPr>
            <p:cNvSpPr/>
            <p:nvPr/>
          </p:nvSpPr>
          <p:spPr>
            <a:xfrm>
              <a:off x="5282185" y="3018038"/>
              <a:ext cx="340992" cy="340992"/>
            </a:xfrm>
            <a:custGeom>
              <a:avLst/>
              <a:gdLst/>
              <a:ahLst/>
              <a:cxnLst/>
              <a:rect l="l" t="t" r="r" b="b"/>
              <a:pathLst>
                <a:path w="12606" h="12606" extrusionOk="0">
                  <a:moveTo>
                    <a:pt x="8636" y="4996"/>
                  </a:moveTo>
                  <a:cubicBezTo>
                    <a:pt x="8877" y="4452"/>
                    <a:pt x="9412" y="4086"/>
                    <a:pt x="10018" y="4086"/>
                  </a:cubicBezTo>
                  <a:lnTo>
                    <a:pt x="12606" y="4086"/>
                  </a:lnTo>
                  <a:lnTo>
                    <a:pt x="12606" y="500"/>
                  </a:lnTo>
                  <a:cubicBezTo>
                    <a:pt x="12606" y="223"/>
                    <a:pt x="12383" y="0"/>
                    <a:pt x="12097" y="0"/>
                  </a:cubicBezTo>
                  <a:lnTo>
                    <a:pt x="8716" y="0"/>
                  </a:lnTo>
                  <a:lnTo>
                    <a:pt x="8716" y="3149"/>
                  </a:lnTo>
                  <a:cubicBezTo>
                    <a:pt x="8716" y="3515"/>
                    <a:pt x="8332" y="3792"/>
                    <a:pt x="7958" y="3587"/>
                  </a:cubicBezTo>
                  <a:lnTo>
                    <a:pt x="6316" y="2748"/>
                  </a:lnTo>
                  <a:lnTo>
                    <a:pt x="4648" y="3604"/>
                  </a:lnTo>
                  <a:cubicBezTo>
                    <a:pt x="4309" y="3774"/>
                    <a:pt x="3916" y="3515"/>
                    <a:pt x="3916" y="3149"/>
                  </a:cubicBezTo>
                  <a:lnTo>
                    <a:pt x="3916" y="0"/>
                  </a:lnTo>
                  <a:lnTo>
                    <a:pt x="500" y="0"/>
                  </a:lnTo>
                  <a:cubicBezTo>
                    <a:pt x="223" y="0"/>
                    <a:pt x="0" y="223"/>
                    <a:pt x="0" y="500"/>
                  </a:cubicBezTo>
                  <a:lnTo>
                    <a:pt x="0" y="12106"/>
                  </a:lnTo>
                  <a:cubicBezTo>
                    <a:pt x="0" y="12383"/>
                    <a:pt x="223" y="12606"/>
                    <a:pt x="500" y="12606"/>
                  </a:cubicBezTo>
                  <a:lnTo>
                    <a:pt x="6504" y="12606"/>
                  </a:lnTo>
                  <a:lnTo>
                    <a:pt x="6504" y="6504"/>
                  </a:lnTo>
                  <a:cubicBezTo>
                    <a:pt x="6504" y="5674"/>
                    <a:pt x="7173" y="4996"/>
                    <a:pt x="8011" y="49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1" name="Google Shape;1163;p75">
              <a:extLst>
                <a:ext uri="{FF2B5EF4-FFF2-40B4-BE49-F238E27FC236}">
                  <a16:creationId xmlns:a16="http://schemas.microsoft.com/office/drawing/2014/main" id="{ECD18BB0-755A-8777-4B6F-D311FCEA0871}"/>
                </a:ext>
              </a:extLst>
            </p:cNvPr>
            <p:cNvSpPr/>
            <p:nvPr/>
          </p:nvSpPr>
          <p:spPr>
            <a:xfrm>
              <a:off x="5539647" y="3155830"/>
              <a:ext cx="152319" cy="76281"/>
            </a:xfrm>
            <a:custGeom>
              <a:avLst/>
              <a:gdLst/>
              <a:ahLst/>
              <a:cxnLst/>
              <a:rect l="l" t="t" r="r" b="b"/>
              <a:pathLst>
                <a:path w="5631" h="2820" extrusionOk="0">
                  <a:moveTo>
                    <a:pt x="1" y="500"/>
                  </a:moveTo>
                  <a:lnTo>
                    <a:pt x="1" y="2311"/>
                  </a:lnTo>
                  <a:cubicBezTo>
                    <a:pt x="1" y="2596"/>
                    <a:pt x="224" y="2819"/>
                    <a:pt x="500" y="2819"/>
                  </a:cubicBezTo>
                  <a:lnTo>
                    <a:pt x="5130" y="2819"/>
                  </a:lnTo>
                  <a:cubicBezTo>
                    <a:pt x="5407" y="2819"/>
                    <a:pt x="5630" y="2596"/>
                    <a:pt x="5630" y="2311"/>
                  </a:cubicBezTo>
                  <a:lnTo>
                    <a:pt x="5630" y="500"/>
                  </a:lnTo>
                  <a:cubicBezTo>
                    <a:pt x="5630" y="223"/>
                    <a:pt x="5407" y="0"/>
                    <a:pt x="5130" y="0"/>
                  </a:cubicBezTo>
                  <a:lnTo>
                    <a:pt x="500" y="0"/>
                  </a:lnTo>
                  <a:cubicBezTo>
                    <a:pt x="224" y="0"/>
                    <a:pt x="1" y="223"/>
                    <a:pt x="1" y="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2" name="Google Shape;1164;p75">
              <a:extLst>
                <a:ext uri="{FF2B5EF4-FFF2-40B4-BE49-F238E27FC236}">
                  <a16:creationId xmlns:a16="http://schemas.microsoft.com/office/drawing/2014/main" id="{63BB8BB4-2609-874C-5933-2DEEB734CB5B}"/>
                </a:ext>
              </a:extLst>
            </p:cNvPr>
            <p:cNvSpPr/>
            <p:nvPr/>
          </p:nvSpPr>
          <p:spPr>
            <a:xfrm>
              <a:off x="5485357" y="3180446"/>
              <a:ext cx="261141" cy="301905"/>
            </a:xfrm>
            <a:custGeom>
              <a:avLst/>
              <a:gdLst/>
              <a:ahLst/>
              <a:cxnLst/>
              <a:rect l="l" t="t" r="r" b="b"/>
              <a:pathLst>
                <a:path w="9654" h="11161" extrusionOk="0">
                  <a:moveTo>
                    <a:pt x="7155" y="6066"/>
                  </a:moveTo>
                  <a:lnTo>
                    <a:pt x="5978" y="6066"/>
                  </a:lnTo>
                  <a:cubicBezTo>
                    <a:pt x="5719" y="6066"/>
                    <a:pt x="5487" y="5879"/>
                    <a:pt x="5460" y="5620"/>
                  </a:cubicBezTo>
                  <a:cubicBezTo>
                    <a:pt x="5425" y="5317"/>
                    <a:pt x="5665" y="5058"/>
                    <a:pt x="5960" y="5058"/>
                  </a:cubicBezTo>
                  <a:lnTo>
                    <a:pt x="7137" y="5058"/>
                  </a:lnTo>
                  <a:cubicBezTo>
                    <a:pt x="7396" y="5058"/>
                    <a:pt x="7628" y="5246"/>
                    <a:pt x="7655" y="5504"/>
                  </a:cubicBezTo>
                  <a:cubicBezTo>
                    <a:pt x="7682" y="5808"/>
                    <a:pt x="7450" y="6066"/>
                    <a:pt x="7155" y="6066"/>
                  </a:cubicBezTo>
                  <a:close/>
                  <a:moveTo>
                    <a:pt x="7155" y="9010"/>
                  </a:moveTo>
                  <a:lnTo>
                    <a:pt x="5978" y="9010"/>
                  </a:lnTo>
                  <a:cubicBezTo>
                    <a:pt x="5719" y="9010"/>
                    <a:pt x="5487" y="8823"/>
                    <a:pt x="5460" y="8573"/>
                  </a:cubicBezTo>
                  <a:cubicBezTo>
                    <a:pt x="5425" y="8270"/>
                    <a:pt x="5665" y="8011"/>
                    <a:pt x="5960" y="8011"/>
                  </a:cubicBezTo>
                  <a:lnTo>
                    <a:pt x="7137" y="8011"/>
                  </a:lnTo>
                  <a:cubicBezTo>
                    <a:pt x="7396" y="8011"/>
                    <a:pt x="7628" y="8199"/>
                    <a:pt x="7655" y="8457"/>
                  </a:cubicBezTo>
                  <a:cubicBezTo>
                    <a:pt x="7682" y="8761"/>
                    <a:pt x="7450" y="9010"/>
                    <a:pt x="7155" y="9010"/>
                  </a:cubicBezTo>
                  <a:close/>
                  <a:moveTo>
                    <a:pt x="4336" y="5442"/>
                  </a:moveTo>
                  <a:lnTo>
                    <a:pt x="3382" y="6397"/>
                  </a:lnTo>
                  <a:cubicBezTo>
                    <a:pt x="3185" y="6593"/>
                    <a:pt x="2864" y="6593"/>
                    <a:pt x="2668" y="6397"/>
                  </a:cubicBezTo>
                  <a:lnTo>
                    <a:pt x="2168" y="5888"/>
                  </a:lnTo>
                  <a:cubicBezTo>
                    <a:pt x="1972" y="5692"/>
                    <a:pt x="1972" y="5380"/>
                    <a:pt x="2168" y="5183"/>
                  </a:cubicBezTo>
                  <a:cubicBezTo>
                    <a:pt x="2365" y="4987"/>
                    <a:pt x="2686" y="4987"/>
                    <a:pt x="2882" y="5183"/>
                  </a:cubicBezTo>
                  <a:lnTo>
                    <a:pt x="3025" y="5326"/>
                  </a:lnTo>
                  <a:lnTo>
                    <a:pt x="3623" y="4728"/>
                  </a:lnTo>
                  <a:cubicBezTo>
                    <a:pt x="3819" y="4532"/>
                    <a:pt x="4140" y="4532"/>
                    <a:pt x="4336" y="4728"/>
                  </a:cubicBezTo>
                  <a:cubicBezTo>
                    <a:pt x="4533" y="4934"/>
                    <a:pt x="4533" y="5246"/>
                    <a:pt x="4336" y="5442"/>
                  </a:cubicBezTo>
                  <a:close/>
                  <a:moveTo>
                    <a:pt x="4336" y="8386"/>
                  </a:moveTo>
                  <a:lnTo>
                    <a:pt x="3382" y="9332"/>
                  </a:lnTo>
                  <a:cubicBezTo>
                    <a:pt x="3185" y="9528"/>
                    <a:pt x="2864" y="9528"/>
                    <a:pt x="2668" y="9332"/>
                  </a:cubicBezTo>
                  <a:lnTo>
                    <a:pt x="2168" y="8832"/>
                  </a:lnTo>
                  <a:cubicBezTo>
                    <a:pt x="1972" y="8636"/>
                    <a:pt x="1972" y="8315"/>
                    <a:pt x="2168" y="8118"/>
                  </a:cubicBezTo>
                  <a:cubicBezTo>
                    <a:pt x="2365" y="7922"/>
                    <a:pt x="2686" y="7922"/>
                    <a:pt x="2882" y="8118"/>
                  </a:cubicBezTo>
                  <a:lnTo>
                    <a:pt x="3025" y="8270"/>
                  </a:lnTo>
                  <a:lnTo>
                    <a:pt x="3623" y="7672"/>
                  </a:lnTo>
                  <a:cubicBezTo>
                    <a:pt x="3819" y="7476"/>
                    <a:pt x="4140" y="7476"/>
                    <a:pt x="4336" y="7672"/>
                  </a:cubicBezTo>
                  <a:cubicBezTo>
                    <a:pt x="4533" y="7869"/>
                    <a:pt x="4533" y="8181"/>
                    <a:pt x="4336" y="8386"/>
                  </a:cubicBezTo>
                  <a:close/>
                  <a:moveTo>
                    <a:pt x="9145" y="0"/>
                  </a:moveTo>
                  <a:lnTo>
                    <a:pt x="8645" y="0"/>
                  </a:lnTo>
                  <a:lnTo>
                    <a:pt x="8645" y="1401"/>
                  </a:lnTo>
                  <a:cubicBezTo>
                    <a:pt x="8645" y="2239"/>
                    <a:pt x="7967" y="2917"/>
                    <a:pt x="7137" y="2917"/>
                  </a:cubicBezTo>
                  <a:lnTo>
                    <a:pt x="2507" y="2917"/>
                  </a:lnTo>
                  <a:cubicBezTo>
                    <a:pt x="1678" y="2917"/>
                    <a:pt x="1000" y="2239"/>
                    <a:pt x="1000" y="1401"/>
                  </a:cubicBezTo>
                  <a:lnTo>
                    <a:pt x="1000" y="0"/>
                  </a:lnTo>
                  <a:lnTo>
                    <a:pt x="500" y="0"/>
                  </a:lnTo>
                  <a:cubicBezTo>
                    <a:pt x="224" y="0"/>
                    <a:pt x="1" y="223"/>
                    <a:pt x="1" y="500"/>
                  </a:cubicBezTo>
                  <a:lnTo>
                    <a:pt x="1" y="10661"/>
                  </a:lnTo>
                  <a:cubicBezTo>
                    <a:pt x="1" y="10937"/>
                    <a:pt x="224" y="11160"/>
                    <a:pt x="500" y="11160"/>
                  </a:cubicBezTo>
                  <a:lnTo>
                    <a:pt x="9145" y="11160"/>
                  </a:lnTo>
                  <a:cubicBezTo>
                    <a:pt x="9430" y="11160"/>
                    <a:pt x="9653" y="10937"/>
                    <a:pt x="9653" y="10661"/>
                  </a:cubicBezTo>
                  <a:lnTo>
                    <a:pt x="9653" y="500"/>
                  </a:lnTo>
                  <a:cubicBezTo>
                    <a:pt x="9653" y="223"/>
                    <a:pt x="9430" y="0"/>
                    <a:pt x="9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2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7066F1-7253-1440-0D0C-0A99AF03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97" y="1273629"/>
            <a:ext cx="3782400" cy="3371849"/>
          </a:xfrm>
        </p:spPr>
        <p:txBody>
          <a:bodyPr/>
          <a:lstStyle/>
          <a:p>
            <a:pPr marL="165100" indent="0">
              <a:buNone/>
            </a:pPr>
            <a:r>
              <a:rPr lang="en-US" b="1" dirty="0"/>
              <a:t>For Customers:</a:t>
            </a:r>
          </a:p>
          <a:p>
            <a:r>
              <a:rPr lang="en-US" dirty="0"/>
              <a:t>Explore handcrafted products by categories.</a:t>
            </a:r>
          </a:p>
          <a:p>
            <a:r>
              <a:rPr lang="en-US" dirty="0"/>
              <a:t>User-friendly interface with search and filter options.</a:t>
            </a:r>
          </a:p>
          <a:p>
            <a:r>
              <a:rPr lang="en-US" dirty="0"/>
              <a:t>Secure checkout and </a:t>
            </a:r>
            <a:r>
              <a:rPr lang="en-US" dirty="0" err="1"/>
              <a:t>wishlist</a:t>
            </a:r>
            <a:r>
              <a:rPr lang="en-US" dirty="0"/>
              <a:t> functionality.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b="1" dirty="0"/>
              <a:t>For Sellers:</a:t>
            </a:r>
          </a:p>
          <a:p>
            <a:r>
              <a:rPr lang="en-US" dirty="0"/>
              <a:t> Register and manage their shop.</a:t>
            </a:r>
          </a:p>
          <a:p>
            <a:r>
              <a:rPr lang="en-US" dirty="0"/>
              <a:t>Add, edit, and monitor product inventory.</a:t>
            </a:r>
          </a:p>
          <a:p>
            <a:r>
              <a:rPr lang="en-US" dirty="0"/>
              <a:t>Analytics dashboard to track sales.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6C666-4235-0C89-761D-83B31DB4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46" y="277480"/>
            <a:ext cx="5009725" cy="1209300"/>
          </a:xfrm>
        </p:spPr>
        <p:txBody>
          <a:bodyPr/>
          <a:lstStyle/>
          <a:p>
            <a:r>
              <a:rPr lang="en-IN" dirty="0"/>
              <a:t>Platform Features:</a:t>
            </a:r>
          </a:p>
        </p:txBody>
      </p:sp>
      <p:pic>
        <p:nvPicPr>
          <p:cNvPr id="4" name="Google Shape;1042;p74">
            <a:extLst>
              <a:ext uri="{FF2B5EF4-FFF2-40B4-BE49-F238E27FC236}">
                <a16:creationId xmlns:a16="http://schemas.microsoft.com/office/drawing/2014/main" id="{1F1A46A2-9E1E-F11D-05B1-A1F01E3AD6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563" r="5563"/>
          <a:stretch/>
        </p:blipFill>
        <p:spPr>
          <a:xfrm>
            <a:off x="4185597" y="1121135"/>
            <a:ext cx="4911549" cy="327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3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50B-D241-AA80-6B6F-5FDAEC0D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00" y="227542"/>
            <a:ext cx="7704000" cy="572700"/>
          </a:xfrm>
        </p:spPr>
        <p:txBody>
          <a:bodyPr/>
          <a:lstStyle/>
          <a:p>
            <a:r>
              <a:rPr lang="en-IN" dirty="0"/>
              <a:t>Use-Case Diagram: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BE20-2312-DAC3-7E24-1D91257F7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5D5CD1C-92E6-173E-4789-B7A04EAF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0" y="866692"/>
            <a:ext cx="7895644" cy="40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9A5-C7E4-3EB0-1AD7-1774096F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8F24B-2592-9118-79D6-A90985AB6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12582"/>
              </p:ext>
            </p:extLst>
          </p:nvPr>
        </p:nvGraphicFramePr>
        <p:xfrm>
          <a:off x="1524000" y="1404539"/>
          <a:ext cx="6096000" cy="280416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64514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269686"/>
                    </a:ext>
                  </a:extLst>
                </a:gridCol>
              </a:tblGrid>
              <a:tr h="41603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4"/>
                          </a:solidFill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Next.js (React framework for fast, server-rendered applications).</a:t>
                      </a:r>
                    </a:p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-TailwindCSS for styling.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20601"/>
                  </a:ext>
                </a:extLst>
              </a:tr>
              <a:tr h="435960">
                <a:tc>
                  <a:txBody>
                    <a:bodyPr/>
                    <a:lstStyle/>
                    <a:p>
                      <a:r>
                        <a:rPr lang="en-IN" b="1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Node.js and Express.js for server-side logic.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29106"/>
                  </a:ext>
                </a:extLst>
              </a:tr>
              <a:tr h="435960">
                <a:tc>
                  <a:txBody>
                    <a:bodyPr/>
                    <a:lstStyle/>
                    <a:p>
                      <a:r>
                        <a:rPr lang="en-IN" b="1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JSON Web Tokens (JWT) for secure user and seller sessions.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4094"/>
                  </a:ext>
                </a:extLst>
              </a:tr>
              <a:tr h="435960">
                <a:tc>
                  <a:txBody>
                    <a:bodyPr/>
                    <a:lstStyle/>
                    <a:p>
                      <a:r>
                        <a:rPr lang="en-IN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MongoDB for efficient data storage and retrieval.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7591"/>
                  </a:ext>
                </a:extLst>
              </a:tr>
              <a:tr h="435960">
                <a:tc>
                  <a:txBody>
                    <a:bodyPr/>
                    <a:lstStyle/>
                    <a:p>
                      <a:r>
                        <a:rPr lang="en-IN" b="1" dirty="0"/>
                        <a:t>Hosting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[e.g.,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Vercel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, AWS] for reliable deployment.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0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2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0AE8C5-38EF-6311-270F-5571A93C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2" y="367453"/>
            <a:ext cx="7704000" cy="572700"/>
          </a:xfrm>
        </p:spPr>
        <p:txBody>
          <a:bodyPr/>
          <a:lstStyle/>
          <a:p>
            <a:r>
              <a:rPr lang="en-IN" dirty="0"/>
              <a:t>  Walkthrough of the platform</a:t>
            </a:r>
          </a:p>
        </p:txBody>
      </p:sp>
      <p:pic>
        <p:nvPicPr>
          <p:cNvPr id="6" name="Picture 5" descr="A screenshot of a website&#10;&#10;Description automatically generated">
            <a:extLst>
              <a:ext uri="{FF2B5EF4-FFF2-40B4-BE49-F238E27FC236}">
                <a16:creationId xmlns:a16="http://schemas.microsoft.com/office/drawing/2014/main" id="{9407EA3D-0ED5-447D-A52F-6C1E1AA5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4" y="1200647"/>
            <a:ext cx="4142248" cy="3180522"/>
          </a:xfrm>
          <a:prstGeom prst="rect">
            <a:avLst/>
          </a:prstGeom>
        </p:spPr>
      </p:pic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F99A61AD-77CA-DCBA-4AA5-7D3D39C8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845" y="1200647"/>
            <a:ext cx="4204951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7268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and Retail Delivery Business Plan by Slidesgo">
  <a:themeElements>
    <a:clrScheme name="Simple Light">
      <a:dk1>
        <a:srgbClr val="23212E"/>
      </a:dk1>
      <a:lt1>
        <a:srgbClr val="FFFFFF"/>
      </a:lt1>
      <a:dk2>
        <a:srgbClr val="A5004C"/>
      </a:dk2>
      <a:lt2>
        <a:srgbClr val="E0A48F"/>
      </a:lt2>
      <a:accent1>
        <a:srgbClr val="86185E"/>
      </a:accent1>
      <a:accent2>
        <a:srgbClr val="C25B70"/>
      </a:accent2>
      <a:accent3>
        <a:srgbClr val="A33356"/>
      </a:accent3>
      <a:accent4>
        <a:srgbClr val="23212E"/>
      </a:accent4>
      <a:accent5>
        <a:srgbClr val="FFFFFF"/>
      </a:accent5>
      <a:accent6>
        <a:srgbClr val="A5004C"/>
      </a:accent6>
      <a:hlink>
        <a:srgbClr val="A500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591</Words>
  <Application>Microsoft Office PowerPoint</Application>
  <PresentationFormat>On-screen Show (16:9)</PresentationFormat>
  <Paragraphs>92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 Condensed Light</vt:lpstr>
      <vt:lpstr>Calibri</vt:lpstr>
      <vt:lpstr>Arial</vt:lpstr>
      <vt:lpstr>Manrope</vt:lpstr>
      <vt:lpstr>Wingdings</vt:lpstr>
      <vt:lpstr>DM Sans</vt:lpstr>
      <vt:lpstr>E-commerce and Retail Delivery Business Plan by Slidesgo</vt:lpstr>
      <vt:lpstr>TheLocalShop</vt:lpstr>
      <vt:lpstr>   Team Members:</vt:lpstr>
      <vt:lpstr> What is TheLocalShop?</vt:lpstr>
      <vt:lpstr>The Problem</vt:lpstr>
      <vt:lpstr>Our Solution: TheLocalShop</vt:lpstr>
      <vt:lpstr>Platform Features:</vt:lpstr>
      <vt:lpstr>Use-Case Diagram:</vt:lpstr>
      <vt:lpstr>Technology Stack</vt:lpstr>
      <vt:lpstr>  Walkthrough of the platform</vt:lpstr>
      <vt:lpstr>Walkthrough of the platform</vt:lpstr>
      <vt:lpstr>Walkthrough of the platform</vt:lpstr>
      <vt:lpstr>The Impact of TheLocalShop</vt:lpstr>
      <vt:lpstr>Challenges Faced:</vt:lpstr>
      <vt:lpstr>What’s Next?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Sesha Satyasai Seeni</cp:lastModifiedBy>
  <cp:revision>1</cp:revision>
  <dcterms:modified xsi:type="dcterms:W3CDTF">2024-12-10T11:44:35Z</dcterms:modified>
</cp:coreProperties>
</file>