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0" r:id="rId5"/>
  </p:sldMasterIdLst>
  <p:notesMasterIdLst>
    <p:notesMasterId r:id="rId20"/>
  </p:notesMasterIdLst>
  <p:handoutMasterIdLst>
    <p:handoutMasterId r:id="rId21"/>
  </p:handoutMasterIdLst>
  <p:sldIdLst>
    <p:sldId id="256" r:id="rId6"/>
    <p:sldId id="257" r:id="rId7"/>
    <p:sldId id="267" r:id="rId8"/>
    <p:sldId id="259" r:id="rId9"/>
    <p:sldId id="269" r:id="rId10"/>
    <p:sldId id="260" r:id="rId11"/>
    <p:sldId id="261" r:id="rId12"/>
    <p:sldId id="262" r:id="rId13"/>
    <p:sldId id="272" r:id="rId14"/>
    <p:sldId id="268" r:id="rId15"/>
    <p:sldId id="264" r:id="rId16"/>
    <p:sldId id="270" r:id="rId17"/>
    <p:sldId id="265" r:id="rId18"/>
    <p:sldId id="266" r:id="rId19"/>
  </p:sldIdLst>
  <p:sldSz cx="9144000" cy="5145088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8" autoAdjust="0"/>
    <p:restoredTop sz="94648" autoAdjust="0"/>
  </p:normalViewPr>
  <p:slideViewPr>
    <p:cSldViewPr>
      <p:cViewPr varScale="1">
        <p:scale>
          <a:sx n="83" d="100"/>
          <a:sy n="83" d="100"/>
        </p:scale>
        <p:origin x="988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8630C7D-458F-4B68-B101-41195CFE99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0B21D67-6194-4BBF-BA79-89CE57D43E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4F0C1DBD-B9FD-44A4-B6E1-A3CA7118D4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F89F0F4D-15E7-4F0A-A13A-860BB5BA5A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C88558F3-D65B-4936-A2E1-306ED1547C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364A09E1-963E-4B5C-A67E-D5B399090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0B641A4-F7D3-4207-ABD9-52616669E3E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C766C63-E9DE-40B8-8975-78C30E8549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11638" y="1563688"/>
            <a:ext cx="4248150" cy="1135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E9CDD50-95FE-43AA-AB70-B8B6D5197A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211638" y="2859088"/>
            <a:ext cx="4248150" cy="377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BB2A-1A4C-4F4C-8A91-F00CF732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24AFF-0EE1-49BB-8CDA-DCA08ED8C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8845-0DE1-43F9-ABC8-C7F78C38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C8E44-2391-4923-B627-E9CC6C1C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0E52-76CF-4AE5-9287-C1D8A31A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A8F4A-D923-4C44-A155-688ECCCB1D6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874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2D142-3987-49D3-9B88-9392AE334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769938"/>
            <a:ext cx="2051050" cy="389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8E093-4DEE-4943-8CD3-5187176EF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769938"/>
            <a:ext cx="6003925" cy="389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86EA4-40A0-400E-99CF-7F9269D8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97FA-0670-4A2F-AE60-9416D4AB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EC866-35C4-4D83-8444-986C1233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BCAA3-4E17-42DD-8266-5BB3C840520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6717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3C3F-DF37-4EEF-9FFB-94BCECC71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22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2D785-640A-4557-901F-F7DCE0BFB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63E1-F395-4BA9-9D20-9F0A82D4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D6478-5415-42B9-A214-45BA1E9D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658C-3623-4419-8D02-B724C7D0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9D86-9FDF-4DFC-BDA6-AE25649B0F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25778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4110-4E68-4465-923F-7C80F56C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8981-C281-4E11-A860-BDD09B3B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E1C9B-F7D4-4101-8A82-2BBC9D6D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59E7-3C06-4A42-A21D-C4B0E9A2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A895-FE7A-4370-A82D-C8567229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44F8AB-F599-4CBF-9105-B50CCCBBD68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3811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2E4F-2F4D-4441-A603-FBB39B05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64FCA-8F61-4C5E-A7A6-C8018B8C6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CF35-2B78-4BEB-9BA7-A091269A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D087-B6FC-47E4-9A49-07CE9E4D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489C-DAB8-4377-9B2E-4E779000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BC704-2952-4C02-AC77-276EE95BFA4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79436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8A57-9BCC-4BA9-BD3B-42C71DD3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F997-9E05-4E2F-B357-9663F90D5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17FF-77B2-4517-9BB1-47133D790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69B64-3302-4892-9101-16278145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BA13B-FAE5-46EA-8102-34AACEE1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605CA-27B4-468C-BE2F-80A7B455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E5DF4-706B-4AC5-9616-5A5154FC6AA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08455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AE04-6663-4316-9A47-AAC31DA6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60890-E612-4C56-B777-5B4ECBC1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2E947-BE03-4075-A180-6227D63C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34050-15AD-4D87-BAB4-117D37DAB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D04CF-6752-4528-988F-61ED478B1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50FE1-19D6-4CBA-A9C8-4D453AC18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03949-BED2-4C8E-A1F4-F22E42F1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89E5A5-253F-4C90-9AEB-2DEDCB54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DBC25A-0596-4C2B-9861-1E934F09A26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25864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866A-CBBE-4A98-A0B8-D6031ADF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BD9D9-DD7B-41AE-8632-684884D5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B34AC-57BF-42DF-B2B0-2DEFC109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4AF2C-4095-48F1-9116-9815A641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F86ECD-FE7B-4AC7-ACEF-74DF74FCE44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225683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71C94-492C-446E-BB4F-8F5EF4C4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495BA-019B-4D48-99E7-1597DD1F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5BAF-C74F-45C9-A0D3-3EDFF455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F7B24-B1CB-4FB0-9D73-A1C5461C4FD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324764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AF50-5C38-44E1-9555-5C4AE13E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A8E51-EED7-42DC-8CB1-2091AA7F6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699C3-4FCA-4A91-ABDC-E609E7EEB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4C162-79EE-4BD0-BAA9-F3D9E308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91423-C2D8-48EC-B7B1-4A4BF485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69AB-F1EE-4E46-9169-F7A5117C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5D32F-376C-4222-9E79-22081042CD1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901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4BCC-5FB5-47B9-824E-2B70F859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C4B4-1499-4598-95DE-B4C37FDB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5775-0016-4D87-A3F4-FC63129F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A11ED-07A8-4C95-AF0E-2BF97D4B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EFE9E-9B89-4989-BA16-E75F908C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99CBD-C6C6-4A22-B71B-CBB10F1B57F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84684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F779-2AD6-4E0A-8582-D91068B8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AF40A-686D-4783-8B57-C2BFD56CB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96C04-398D-4A72-8C26-7F1CA2904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A9AE0-2478-4B26-86B3-7352685B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7C9B-E2AA-4277-841E-9A045B7E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03AD2-A870-4C35-ABF2-10E923DC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2AB08-9ACB-4321-8C35-8245C13C056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58047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8DEF-D63C-4D66-B586-584039B9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D9689-C02C-4739-AD87-AC1B02236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D1E89-6368-4287-820F-79A0BE5A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9A4D-2318-48AD-B5C5-1982D9F6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3FD95-072D-4779-A76C-D0DB8D4E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7597D8-C916-4858-9894-9C119A29F17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0551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FDFAD-B9E1-4A53-BFF9-83C193B3F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48475" y="201613"/>
            <a:ext cx="1838325" cy="4398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525F9-B1A6-42CD-A50B-9500EA82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1913" y="201613"/>
            <a:ext cx="5364162" cy="4398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2C38-3517-4C0E-A250-B88DE343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0627-F5C1-47FB-AC62-C0899B9C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E784-EDAB-4A3A-88BD-DE3752C9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C8A63-9CA8-43AD-9FE8-FDADB2CC51E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1051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736A-572E-42D3-BA02-A4147AA9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44D0-9B0C-46B3-9A3D-5FEB01BE0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2C142-ED92-494C-8357-683DA190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37753-CE6D-4118-A86A-44CC5E2A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55792-4A68-47F4-859B-952F2131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17CCE-8689-49D2-96BA-CD2DB5E51DA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231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20E9-6124-44A4-9E61-33995FB6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56EA-1525-4113-AF1F-3813E8D2D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743075"/>
            <a:ext cx="4027487" cy="291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361A-88DB-4785-8F9A-6C420DE53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43075"/>
            <a:ext cx="4027488" cy="291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0883E-2F2F-4D5C-9D65-1CED3334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EB04C-9352-4988-AEFD-406F440E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3AB5D-6A38-495F-AF09-56D89141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C1093-04A0-4A8F-B4CE-3B4BBAE73A0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487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E1B5-9286-4849-84BF-F14FD156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08D36-1869-44F4-A209-79ED55D16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C7712-77AA-44F7-92E5-49AC5368E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5C95C-3BE5-4A65-BA61-A7C01E27A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0FDFF-76F3-4BA5-819E-DE29ACA82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F83C9-921F-4C10-8B03-FA185D859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EACCB-7D65-4162-AD07-774217AB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5D952-1388-424C-985F-AF48E911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55DAC-1F5D-47B4-8C40-24B80D9E212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767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AE02-F9F2-4C80-9370-249E6951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2929D-F423-4C0D-9558-3E8B5D2B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731CB-9EF6-45AB-9848-1E3EBC1F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C43D6-D710-4492-95CE-57C4EBD7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5716B-E031-4F8A-BE78-08CC590738E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1482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603F5-CB12-4BA4-A98B-60CD3A31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91176-B9CA-4B09-91BC-94B3EE67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B640-7823-4E83-8072-ABD3840C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6A5BB-2535-46E8-9B23-FDFF51850DE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3325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E925-899C-486B-BD2B-635CD4EE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04596-C6B2-48BE-894C-7A39D299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3F587-FEE6-488D-A7EF-FE823531B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189-1B18-464C-8792-87008784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3681D-3FFC-4DEB-A4F9-C8C24219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A3797-1EE7-4C0C-A604-633D2D38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99E33-8BAC-4FEC-9487-609AE0AB3D7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7274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E1DE-07D4-412D-BC41-0F20BB7A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82C3F-FDC1-4C11-AC96-A6F037C36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615AB-593F-44C4-AA6A-B6A7822D1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73B7A-EC6D-4403-84F4-AE8B6D96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D0C65-B056-463D-9F22-B89E85C0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9A97E-E310-4EBB-B0FC-0C3CAC3E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75AD0-601D-446A-A1A4-84F94E5D17C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6506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9A3074-46A7-409F-8762-89AFBC9D0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69938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73534AD-6E7A-4F3C-A85E-7FBCED52B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43075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F5C54777-352A-4A6B-BEA5-AD36B4FB9E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879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9BEE3306-1FC0-42FE-A66B-BEA0E271B51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879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B0858AF1-7081-47AB-9267-F9F467E7E8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879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A92C36DD-E7CC-474F-B1FE-2B4934A53E1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anose="020405020504050203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anose="020405020504050203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anose="020405020504050203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anose="02040502050405020303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anose="02040502050405020303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anose="02040502050405020303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anose="02040502050405020303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Georgia" panose="020405020504050203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C21EB3FB-84A5-4A54-83FF-90E642821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3500" y="201613"/>
            <a:ext cx="734218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F9E066A0-21A1-40F3-8376-225B83A75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D2E5FA1A-BA98-49F6-9F33-D3C8966586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900" b="0"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E7637272-5001-49A1-827C-72434C1F74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25FDFDC3-44D1-4491-9148-BAC1D2F1D9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E63975FF-9553-4114-AB96-43639C0688F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Georgia" panose="020405020504050203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thereum.org/en/dapp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2F324A60-D73F-4538-8A47-7021ACAEC8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211960" y="700336"/>
            <a:ext cx="4680520" cy="2664295"/>
          </a:xfrm>
          <a:noFill/>
        </p:spPr>
        <p:txBody>
          <a:bodyPr/>
          <a:lstStyle/>
          <a:p>
            <a:r>
              <a:rPr lang="en-IN" sz="4000" dirty="0"/>
              <a:t>CRYPTOJAM</a:t>
            </a:r>
            <a:br>
              <a:rPr lang="en-IN" dirty="0"/>
            </a:br>
            <a:br>
              <a:rPr lang="en-IN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IN" sz="2800" dirty="0"/>
              <a:t>A Decentralized Application for Cryptocurrency Transaction</a:t>
            </a:r>
            <a:br>
              <a:rPr lang="en-IN" u="sng" dirty="0"/>
            </a:br>
            <a:endParaRPr lang="en-US" altLang="en-US" dirty="0"/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03180349-9F72-47E5-A4FC-A58C8AFE5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3005138"/>
            <a:ext cx="3960886" cy="2139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9pPr>
          </a:lstStyle>
          <a:p>
            <a:endParaRPr lang="en-US" altLang="en-US" b="0" dirty="0"/>
          </a:p>
          <a:p>
            <a:r>
              <a:rPr lang="en-US" altLang="en-US" b="0" dirty="0"/>
              <a:t>Presenters:</a:t>
            </a:r>
          </a:p>
          <a:p>
            <a:r>
              <a:rPr lang="en-US" altLang="en-US" sz="1600" b="0" dirty="0" err="1"/>
              <a:t>Veekshith</a:t>
            </a:r>
            <a:r>
              <a:rPr lang="en-US" altLang="en-US" sz="1600" b="0" dirty="0"/>
              <a:t> Shetty</a:t>
            </a:r>
          </a:p>
          <a:p>
            <a:r>
              <a:rPr lang="en-US" altLang="en-US" sz="1600" b="0" dirty="0"/>
              <a:t>Chaitanya Tejas</a:t>
            </a:r>
          </a:p>
          <a:p>
            <a:r>
              <a:rPr lang="en-US" altLang="en-US" sz="1600" b="0" dirty="0" err="1"/>
              <a:t>Sathwik</a:t>
            </a:r>
            <a:r>
              <a:rPr lang="en-US" altLang="en-US" sz="1600" b="0" dirty="0"/>
              <a:t> R </a:t>
            </a:r>
            <a:r>
              <a:rPr lang="en-US" altLang="en-US" sz="1600" b="0" dirty="0" err="1"/>
              <a:t>Gutti</a:t>
            </a:r>
            <a:endParaRPr lang="en-US" altLang="en-US" sz="1600" b="0" dirty="0"/>
          </a:p>
          <a:p>
            <a:endParaRPr lang="uk-UA" altLang="en-US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41D4-1544-4D68-AAA8-A56D3A3B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01613"/>
            <a:ext cx="7342188" cy="714747"/>
          </a:xfrm>
        </p:spPr>
        <p:txBody>
          <a:bodyPr/>
          <a:lstStyle/>
          <a:p>
            <a:r>
              <a:rPr lang="en-US" dirty="0"/>
              <a:t> Contd.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4A91-3325-4934-AE30-BDE97F4F9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13" y="916360"/>
            <a:ext cx="7354887" cy="3684215"/>
          </a:xfrm>
        </p:spPr>
        <p:txBody>
          <a:bodyPr/>
          <a:lstStyle/>
          <a:p>
            <a:r>
              <a:rPr lang="en-US" dirty="0"/>
              <a:t>Once the payment is initiated the Receiver/Flipkart will have a option to receive it in INR/Crypto.</a:t>
            </a:r>
          </a:p>
          <a:p>
            <a:r>
              <a:rPr lang="en-US" dirty="0"/>
              <a:t>So question arises that how will we tackle the price variation of cryptocurrency?</a:t>
            </a:r>
          </a:p>
          <a:p>
            <a:r>
              <a:rPr lang="en-US" dirty="0"/>
              <a:t>We have introduced a stop loss condition in the transaction , if by any chance market price becomes low from the desired value the cryptocurrency will be automatically sold and the receiver will receive payment in INR stating no loss.</a:t>
            </a:r>
          </a:p>
          <a:p>
            <a:r>
              <a:rPr lang="en-IN" dirty="0"/>
              <a:t>If the vendor chooses the crypto option, The received amount is considered as a default standard stop loss.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D3001-4A76-46B5-BC4F-79CA1428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F8AB-F599-4CBF-9105-B50CCCBBD68E}" type="slidenum">
              <a:rPr lang="ru-RU" altLang="en-US" smtClean="0"/>
              <a:pPr/>
              <a:t>10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942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3082-9C09-48E6-A3BF-3D39D6CFB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01613"/>
            <a:ext cx="7342188" cy="714747"/>
          </a:xfrm>
        </p:spPr>
        <p:txBody>
          <a:bodyPr/>
          <a:lstStyle/>
          <a:p>
            <a:r>
              <a:rPr lang="en-IN" dirty="0"/>
              <a:t>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56D6-336B-4CB6-A58B-C6DEB845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1" y="916360"/>
            <a:ext cx="7354887" cy="3467670"/>
          </a:xfrm>
        </p:spPr>
        <p:txBody>
          <a:bodyPr/>
          <a:lstStyle/>
          <a:p>
            <a:r>
              <a:rPr lang="en-US" dirty="0"/>
              <a:t>If stop loss is not triggered ,the receiver will receive the payment in crypto and can even store it and take more profits due to the huge inflation.</a:t>
            </a:r>
            <a:endParaRPr lang="en-IN" dirty="0"/>
          </a:p>
          <a:p>
            <a:r>
              <a:rPr lang="en-IN" dirty="0"/>
              <a:t>We provide Software solution for Vendors to receive in Indian fiat currency or receive in crypto.</a:t>
            </a:r>
          </a:p>
          <a:p>
            <a:r>
              <a:rPr lang="en-IN" dirty="0"/>
              <a:t>If the vendor chooses the crypto option, The received amount is considered as a default standard stop loss.</a:t>
            </a:r>
          </a:p>
          <a:p>
            <a:r>
              <a:rPr lang="en-IN" dirty="0"/>
              <a:t>We can also offer them for manual set of stop loss, for their needs in form of %.</a:t>
            </a:r>
          </a:p>
          <a:p>
            <a:r>
              <a:rPr lang="en-IN" dirty="0"/>
              <a:t>Limit orders</a:t>
            </a:r>
          </a:p>
          <a:p>
            <a:r>
              <a:rPr lang="en-IN" dirty="0"/>
              <a:t>Transaction details are transparent, stores in the standard Ledger.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DE477-8575-45E1-933B-FC5B0E8D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F8AB-F599-4CBF-9105-B50CCCBBD68E}" type="slidenum">
              <a:rPr lang="ru-RU" altLang="en-US" smtClean="0"/>
              <a:pPr/>
              <a:t>11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2319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A8B4-CC3D-4058-85EC-636FF3B9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Model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BED6B1-246E-4CA0-8285-C5FA9EE3F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56" y="1235649"/>
            <a:ext cx="7289600" cy="3395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57BA-F557-4D9F-953D-B1B9BAE3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F8AB-F599-4CBF-9105-B50CCCBBD68E}" type="slidenum">
              <a:rPr lang="ru-RU" altLang="en-US" smtClean="0"/>
              <a:pPr/>
              <a:t>12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8447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F24F-98D2-40D1-8214-BC663355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it’s Beneficial?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3D8A4-6C54-4E9E-9DC6-3501DF74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Our product is completely Decentralized so that every user details and Transaction are Safe and Secure.</a:t>
            </a:r>
          </a:p>
          <a:p>
            <a:endParaRPr lang="en-IN" dirty="0"/>
          </a:p>
          <a:p>
            <a:r>
              <a:rPr lang="en-IN" dirty="0"/>
              <a:t>Users can make  rapid online payments, Crypto exchanges.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maintain Ledger of user’s account which would be easy to  showcase transaction proof for Government.</a:t>
            </a:r>
          </a:p>
          <a:p>
            <a:endParaRPr lang="en-IN" dirty="0"/>
          </a:p>
          <a:p>
            <a:r>
              <a:rPr lang="en-IN" dirty="0"/>
              <a:t>Attractive Rewards and Cashback in form of cryptocurrency.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26B70-C244-4613-9A3E-04E4CD6E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F8AB-F599-4CBF-9105-B50CCCBBD68E}" type="slidenum">
              <a:rPr lang="ru-RU" altLang="en-US" smtClean="0"/>
              <a:pPr/>
              <a:t>13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77967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93DD-70EB-443A-AD7E-F18BC187F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E8992-FBF2-428A-BBDB-65D879EB3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1638" y="3292624"/>
            <a:ext cx="4248150" cy="1224136"/>
          </a:xfrm>
        </p:spPr>
        <p:txBody>
          <a:bodyPr/>
          <a:lstStyle/>
          <a:p>
            <a:r>
              <a:rPr lang="en-IN" sz="1600" dirty="0"/>
              <a:t>Contact us:</a:t>
            </a:r>
          </a:p>
          <a:p>
            <a:r>
              <a:rPr lang="en-IN" sz="1600" dirty="0" err="1"/>
              <a:t>Veekshith</a:t>
            </a:r>
            <a:r>
              <a:rPr lang="en-IN" sz="1600" dirty="0"/>
              <a:t> Shetty: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99014 02568</a:t>
            </a:r>
          </a:p>
          <a:p>
            <a:r>
              <a:rPr lang="en-IN" sz="1600" dirty="0"/>
              <a:t>Chaitanya Tejas: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72599 65767</a:t>
            </a:r>
          </a:p>
          <a:p>
            <a:r>
              <a:rPr lang="en-IN" sz="1600" dirty="0" err="1"/>
              <a:t>Sathwik</a:t>
            </a:r>
            <a:r>
              <a:rPr lang="en-IN" sz="1600" dirty="0"/>
              <a:t> R Gutti: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97430 00433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1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D929E-C163-4924-8271-A5BDB01A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D7F93-DC99-43DD-B982-1B4D248C5BC0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B3EFEB73-29AF-43D3-A218-32F64A347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339725"/>
            <a:ext cx="8351838" cy="700088"/>
          </a:xfrm>
        </p:spPr>
        <p:txBody>
          <a:bodyPr/>
          <a:lstStyle/>
          <a:p>
            <a:r>
              <a:rPr lang="en-US" altLang="en-US" dirty="0"/>
              <a:t>Content</a:t>
            </a:r>
            <a:endParaRPr lang="uk-UA" altLang="en-US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04BB590-075C-42E9-A712-174724E70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31888"/>
            <a:ext cx="8350250" cy="3673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Gulim" panose="020B0503020000020004" pitchFamily="34" charset="-127"/>
              </a:rPr>
              <a:t>Agenda</a:t>
            </a:r>
          </a:p>
          <a:p>
            <a:pPr>
              <a:lnSpc>
                <a:spcPct val="90000"/>
              </a:lnSpc>
            </a:pPr>
            <a:endParaRPr lang="en-US" altLang="ko-KR" dirty="0">
              <a:ea typeface="Gulim" panose="020B0503020000020004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Gulim" panose="020B0503020000020004" pitchFamily="34" charset="-127"/>
              </a:rPr>
              <a:t>Proposed Model.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>
              <a:ea typeface="Gulim" panose="020B0503020000020004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Gulim" panose="020B0503020000020004" pitchFamily="34" charset="-127"/>
              </a:rPr>
              <a:t>Business Strategies.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>
              <a:ea typeface="Gulim" panose="020B0503020000020004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Gulim" panose="020B0503020000020004" pitchFamily="34" charset="-127"/>
              </a:rPr>
              <a:t>How we Works?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>
              <a:ea typeface="Gulim" panose="020B0503020000020004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dirty="0">
                <a:ea typeface="Gulim" panose="020B0503020000020004" pitchFamily="34" charset="-127"/>
              </a:rPr>
              <a:t>How Does it Beneficial?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>
              <a:ea typeface="Gulim" panose="020B0503020000020004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0A8F-7D63-4A3E-8D28-8FEEB47E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8F11-79F6-41BF-A8BF-E6387D49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an integrated portal to the people around us to use Cryptocurrency for commerce.</a:t>
            </a:r>
          </a:p>
          <a:p>
            <a:endParaRPr lang="en-US" dirty="0"/>
          </a:p>
          <a:p>
            <a:r>
              <a:rPr lang="en-US" dirty="0"/>
              <a:t>To Make Cryptocurrency friendly environment in India .</a:t>
            </a:r>
          </a:p>
          <a:p>
            <a:endParaRPr lang="en-US" dirty="0"/>
          </a:p>
          <a:p>
            <a:r>
              <a:rPr lang="en-US" dirty="0"/>
              <a:t>To provide Safest Transaction gateway in a simplest possible way.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E2F8B-AB50-462F-BB61-577B438F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F8AB-F599-4CBF-9105-B50CCCBBD68E}" type="slidenum">
              <a:rPr lang="ru-RU" altLang="en-US" smtClean="0"/>
              <a:pPr/>
              <a:t>3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21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DE44A-3FD6-4A68-BA82-64138A62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A589-5FD4-4CB7-B8D2-7BD3F0088308}" type="slidenum">
              <a:rPr lang="ru-RU" altLang="en-US"/>
              <a:pPr/>
              <a:t>4</a:t>
            </a:fld>
            <a:endParaRPr lang="ru-RU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A82EED3E-902A-4DD3-A55A-1AB7845178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/>
          <a:lstStyle/>
          <a:p>
            <a:r>
              <a:rPr lang="en-US" altLang="en-US" dirty="0"/>
              <a:t>What is our </a:t>
            </a:r>
            <a:r>
              <a:rPr lang="en-US" altLang="en-US" dirty="0" err="1"/>
              <a:t>Dapp</a:t>
            </a:r>
            <a:r>
              <a:rPr lang="en-US" altLang="en-US" dirty="0"/>
              <a:t> Currency Model?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5227F90C-7D43-45CF-B950-661DB335C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131888"/>
            <a:ext cx="7489825" cy="3638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ea typeface="Gulim" panose="020B0503020000020004" pitchFamily="34" charset="-127"/>
              </a:rPr>
              <a:t>Our Model is a Digital Decentralized Platform (</a:t>
            </a:r>
            <a:r>
              <a:rPr lang="en-US" altLang="ko-KR" sz="1800" dirty="0" err="1">
                <a:ea typeface="Gulim" panose="020B0503020000020004" pitchFamily="34" charset="-127"/>
              </a:rPr>
              <a:t>Dapp</a:t>
            </a:r>
            <a:r>
              <a:rPr lang="en-US" altLang="ko-KR" sz="1800" dirty="0">
                <a:ea typeface="Gulim" panose="020B0503020000020004" pitchFamily="34" charset="-127"/>
              </a:rPr>
              <a:t>) for Online Cryptocurrency Payment System.</a:t>
            </a:r>
          </a:p>
          <a:p>
            <a:pPr>
              <a:lnSpc>
                <a:spcPct val="90000"/>
              </a:lnSpc>
            </a:pPr>
            <a:endParaRPr lang="en-US" altLang="ko-KR" sz="1800" dirty="0">
              <a:ea typeface="Gulim" panose="020B0503020000020004" pitchFamily="34" charset="-127"/>
            </a:endParaRPr>
          </a:p>
          <a:p>
            <a:pPr>
              <a:lnSpc>
                <a:spcPct val="90000"/>
              </a:lnSpc>
            </a:pPr>
            <a:r>
              <a:rPr lang="en-IN" altLang="ko-KR" sz="1800" dirty="0">
                <a:ea typeface="Gulim" panose="020B0503020000020004" pitchFamily="34" charset="-127"/>
              </a:rPr>
              <a:t>A Mobile Payment platform </a:t>
            </a:r>
            <a:r>
              <a:rPr lang="ru-RU" altLang="ko-KR" sz="1800" dirty="0">
                <a:ea typeface="Gulim" panose="020B0503020000020004" pitchFamily="34" charset="-127"/>
              </a:rPr>
              <a:t> </a:t>
            </a:r>
            <a:r>
              <a:rPr lang="en-IN" altLang="ko-KR" sz="1800" dirty="0">
                <a:ea typeface="Gulim" panose="020B0503020000020004" pitchFamily="34" charset="-127"/>
              </a:rPr>
              <a:t>which you can send, receive Cryptocurrency and spend in online services like E-commerce, Food Delivery etc, and also in offline services.</a:t>
            </a:r>
            <a:endParaRPr lang="en-US" altLang="ko-KR" sz="1800" dirty="0">
              <a:ea typeface="Gulim" panose="020B0503020000020004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1800" dirty="0">
              <a:ea typeface="Gulim" panose="020B0503020000020004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/>
              <a:t>All you need is to feed in your crypto Bank accounts or verified wallets account details.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We implement Lightning Network to</a:t>
            </a:r>
            <a:r>
              <a:rPr lang="en-IN" dirty="0"/>
              <a:t> achieve fast and cheap micropayments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1800" dirty="0"/>
              <a:t>Easy to use and Rapid Transaction.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endParaRPr lang="en-US" altLang="en-US" sz="1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A89E-FE57-42C2-ACDE-88FA79E4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Gateway Model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A2D563-0F07-4D23-A81C-CAA66A61B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83" y="1204913"/>
            <a:ext cx="6479546" cy="33956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DCD61-F4E0-45AB-922B-D028723C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F8AB-F599-4CBF-9105-B50CCCBBD68E}" type="slidenum">
              <a:rPr lang="ru-RU" altLang="en-US" smtClean="0"/>
              <a:pPr/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4113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BC5E-223D-4D9F-84AB-A64CB92C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6B71C-C55D-422F-ADE1-9BFA024D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13" y="1132384"/>
            <a:ext cx="7354887" cy="3709491"/>
          </a:xfrm>
        </p:spPr>
        <p:txBody>
          <a:bodyPr/>
          <a:lstStyle/>
          <a:p>
            <a:r>
              <a:rPr lang="en-IN" dirty="0"/>
              <a:t>Collaborating with all popular e-commerce, Brands and Franchise </a:t>
            </a:r>
          </a:p>
          <a:p>
            <a:r>
              <a:rPr lang="en-IN" dirty="0"/>
              <a:t>Collaborating with all authorised exchange in India to provide one gateway for Senders/Receivers from any exchange.</a:t>
            </a:r>
          </a:p>
          <a:p>
            <a:r>
              <a:rPr lang="en-IN" dirty="0"/>
              <a:t>We offer to promote product/services, Brand Ads, and Rewards.</a:t>
            </a:r>
          </a:p>
          <a:p>
            <a:r>
              <a:rPr lang="en-IN" dirty="0"/>
              <a:t>Helps to go Cashless and pay via cryptocurrency.</a:t>
            </a:r>
          </a:p>
          <a:p>
            <a:r>
              <a:rPr lang="en-IN" dirty="0"/>
              <a:t>Simple and Secure online payments.</a:t>
            </a:r>
          </a:p>
          <a:p>
            <a:r>
              <a:rPr lang="en-IN" dirty="0"/>
              <a:t>Connect with customers wherever they are with our API.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0AA66-E7C2-4294-83E4-9AD14644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F8AB-F599-4CBF-9105-B50CCCBBD68E}" type="slidenum">
              <a:rPr lang="ru-RU" altLang="en-US" smtClean="0"/>
              <a:pPr/>
              <a:t>6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2572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C204-D088-46C0-B3F3-5246F0BC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5B88-BA21-4334-B7E8-0C3CE382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Initially We offer customers to add crypto bank or standard wallet details.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We will be validating Transaction based on the KYC.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Unauthorized, delisted wallets or banks are Forbidden.</a:t>
            </a:r>
          </a:p>
          <a:p>
            <a:endParaRPr lang="en-IN" dirty="0"/>
          </a:p>
          <a:p>
            <a:r>
              <a:rPr lang="en-IN" dirty="0"/>
              <a:t>Receiver/ Vendor can receive crypto in any of their listed standard exchange wallets or Banks.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B9FE2-2F37-41EE-AA0A-9F70FA09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F8AB-F599-4CBF-9105-B50CCCBBD68E}" type="slidenum">
              <a:rPr lang="ru-RU" altLang="en-US" smtClean="0"/>
              <a:pPr/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6064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2584-246A-4A81-9F9C-BE6B97C8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7CCC-0369-46CF-BC6B-CEEA146D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believe to have a strong business perspective with our product in the market.</a:t>
            </a:r>
          </a:p>
          <a:p>
            <a:r>
              <a:rPr lang="en-US" dirty="0"/>
              <a:t>Receiver is the person who is in benefits most of the </a:t>
            </a:r>
            <a:r>
              <a:rPr lang="en-US" dirty="0" err="1"/>
              <a:t>Scenerio</a:t>
            </a:r>
            <a:r>
              <a:rPr lang="en-US" dirty="0"/>
              <a:t>.</a:t>
            </a:r>
          </a:p>
          <a:p>
            <a:r>
              <a:rPr lang="en-US" dirty="0"/>
              <a:t>Yes, Risk factor is involved but its completely a personal choice.</a:t>
            </a:r>
          </a:p>
          <a:p>
            <a:r>
              <a:rPr lang="en-US" dirty="0" err="1"/>
              <a:t>E.g</a:t>
            </a:r>
            <a:r>
              <a:rPr lang="en-US" dirty="0"/>
              <a:t>: If a user is willing to purchase a mobile worth 20,000INR using cryptocurrency from Flipkart.</a:t>
            </a:r>
          </a:p>
          <a:p>
            <a:r>
              <a:rPr lang="en-US" dirty="0"/>
              <a:t>Automatically out product will calculate crypto worth 20k and will initiate payment on user request.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930FA-F4DC-4902-A446-FD1B3D22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F8AB-F599-4CBF-9105-B50CCCBBD68E}" type="slidenum">
              <a:rPr lang="ru-RU" altLang="en-US" smtClean="0"/>
              <a:pPr/>
              <a:t>8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0574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0A33-CBE4-46FB-A56B-A38C5F9E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Micropayment and Lightning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AA8F-2994-41D0-B473-6A1BC07F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Blockchain micropayments are opening up new revenue streams for reviving small payments. </a:t>
            </a:r>
          </a:p>
          <a:p>
            <a:r>
              <a:rPr lang="en-IN" sz="1800" dirty="0"/>
              <a:t>For Every Transaction there is high GAS cost for miners, so we can take out of chain and make it fast and reliable.</a:t>
            </a:r>
          </a:p>
          <a:p>
            <a:r>
              <a:rPr lang="en-IN" sz="1800" dirty="0"/>
              <a:t>Such low-fee or no-fee transactions enable users to send and receive tiny fractions of cents.</a:t>
            </a:r>
          </a:p>
          <a:p>
            <a:r>
              <a:rPr lang="en-IN" sz="1800" dirty="0"/>
              <a:t>The lightning network is a second layer technology applied to bitcoin that uses micropayments channels </a:t>
            </a:r>
          </a:p>
          <a:p>
            <a:r>
              <a:rPr lang="en-IN" sz="1800" dirty="0"/>
              <a:t>The lightning network is a technological solution intended to solve the problem of transaction speed on the bitcoin blockchain by introducing off-ledger transactions.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1C07A-CA75-4D9C-B646-82312024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4F8AB-F599-4CBF-9105-B50CCCBBD68E}" type="slidenum">
              <a:rPr lang="ru-RU" altLang="en-US" smtClean="0"/>
              <a:pPr/>
              <a:t>9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9576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113B87849F3409BB1B6ACCCBB9D48" ma:contentTypeVersion="9" ma:contentTypeDescription="Create a new document." ma:contentTypeScope="" ma:versionID="5ce849739f151a1e1fc35d7ad7074cab">
  <xsd:schema xmlns:xsd="http://www.w3.org/2001/XMLSchema" xmlns:xs="http://www.w3.org/2001/XMLSchema" xmlns:p="http://schemas.microsoft.com/office/2006/metadata/properties" xmlns:ns3="040cd375-ceaf-46e8-b327-879cf5871165" xmlns:ns4="d3c87d80-917d-42b1-b781-5f9e1bf8bab7" targetNamespace="http://schemas.microsoft.com/office/2006/metadata/properties" ma:root="true" ma:fieldsID="4aa3c4a09b1e5ed69df01375e3ccecb2" ns3:_="" ns4:_="">
    <xsd:import namespace="040cd375-ceaf-46e8-b327-879cf5871165"/>
    <xsd:import namespace="d3c87d80-917d-42b1-b781-5f9e1bf8bab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cd375-ceaf-46e8-b327-879cf58711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c87d80-917d-42b1-b781-5f9e1bf8b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C131F7-6F0F-49EE-B92B-EBB5AAFB6A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0cd375-ceaf-46e8-b327-879cf5871165"/>
    <ds:schemaRef ds:uri="d3c87d80-917d-42b1-b781-5f9e1bf8ba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90FDAC-5010-4682-89D8-E15659E0ADB9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040cd375-ceaf-46e8-b327-879cf5871165"/>
    <ds:schemaRef ds:uri="http://purl.org/dc/elements/1.1/"/>
    <ds:schemaRef ds:uri="http://schemas.microsoft.com/office/infopath/2007/PartnerControls"/>
    <ds:schemaRef ds:uri="d3c87d80-917d-42b1-b781-5f9e1bf8bab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D5491A6-3EF9-4C35-B970-5ECF37EC3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template-169</Template>
  <TotalTime>444</TotalTime>
  <Words>751</Words>
  <Application>Microsoft Office PowerPoint</Application>
  <PresentationFormat>Custom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Georgia</vt:lpstr>
      <vt:lpstr>Times New Roman</vt:lpstr>
      <vt:lpstr>template</vt:lpstr>
      <vt:lpstr>Custom Design</vt:lpstr>
      <vt:lpstr>CRYPTOJAM  A Decentralized Application for Cryptocurrency Transaction </vt:lpstr>
      <vt:lpstr>Content</vt:lpstr>
      <vt:lpstr>Agenda </vt:lpstr>
      <vt:lpstr>What is our Dapp Currency Model?</vt:lpstr>
      <vt:lpstr>Gateway Model </vt:lpstr>
      <vt:lpstr>Business Strategies</vt:lpstr>
      <vt:lpstr>How we work?</vt:lpstr>
      <vt:lpstr>Business Perspective</vt:lpstr>
      <vt:lpstr>Micropayment and Lightning Network</vt:lpstr>
      <vt:lpstr> Contd.</vt:lpstr>
      <vt:lpstr> Contd.</vt:lpstr>
      <vt:lpstr>Transaction Model </vt:lpstr>
      <vt:lpstr>How Does it’s Beneficial?</vt:lpstr>
      <vt:lpstr>Thankyou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Decentralized Application for Cryptocurrency Transaction</dc:title>
  <dc:creator>Chaitanya Tejas</dc:creator>
  <cp:lastModifiedBy>Chaitanya Tejas</cp:lastModifiedBy>
  <cp:revision>42</cp:revision>
  <dcterms:created xsi:type="dcterms:W3CDTF">2020-12-31T06:41:52Z</dcterms:created>
  <dcterms:modified xsi:type="dcterms:W3CDTF">2021-04-11T06:14:36Z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0x0101002EA113B87849F3409BB1B6ACCCBB9D48</vt:lpwstr>
  </property>
</Properties>
</file>