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7" r:id="rId5"/>
    <p:sldId id="260" r:id="rId6"/>
    <p:sldId id="258" r:id="rId7"/>
    <p:sldId id="273" r:id="rId8"/>
    <p:sldId id="270" r:id="rId9"/>
    <p:sldId id="276" r:id="rId10"/>
    <p:sldId id="279" r:id="rId11"/>
    <p:sldId id="280" r:id="rId12"/>
    <p:sldId id="264" r:id="rId13"/>
    <p:sldId id="265" r:id="rId14"/>
    <p:sldId id="278" r:id="rId15"/>
    <p:sldId id="266" r:id="rId16"/>
    <p:sldId id="269" r:id="rId17"/>
    <p:sldId id="275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E6CDA8B-1FEB-4D41-89DF-E4EC4C130E75}">
          <p14:sldIdLst>
            <p14:sldId id="256"/>
            <p14:sldId id="257"/>
            <p14:sldId id="271"/>
            <p14:sldId id="277"/>
            <p14:sldId id="260"/>
            <p14:sldId id="258"/>
            <p14:sldId id="273"/>
            <p14:sldId id="270"/>
            <p14:sldId id="276"/>
            <p14:sldId id="279"/>
            <p14:sldId id="280"/>
            <p14:sldId id="264"/>
            <p14:sldId id="265"/>
            <p14:sldId id="278"/>
            <p14:sldId id="266"/>
            <p14:sldId id="269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B0A9E-B818-4BDD-A5AF-534678E115A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1C60FC-DF06-4CA5-BD92-2BD621D13A06}">
      <dgm:prSet phldrT="[Text]"/>
      <dgm:spPr/>
      <dgm:t>
        <a:bodyPr/>
        <a:lstStyle/>
        <a:p>
          <a:r>
            <a:rPr lang="en-IN" dirty="0"/>
            <a:t>Tools</a:t>
          </a:r>
        </a:p>
      </dgm:t>
    </dgm:pt>
    <dgm:pt modelId="{8508C57C-8F83-4C61-BC17-B4BBAA1D5F53}" type="parTrans" cxnId="{CE4028D0-E603-4EEB-97AE-F8BC2DFA8BA3}">
      <dgm:prSet/>
      <dgm:spPr/>
      <dgm:t>
        <a:bodyPr/>
        <a:lstStyle/>
        <a:p>
          <a:endParaRPr lang="en-IN"/>
        </a:p>
      </dgm:t>
    </dgm:pt>
    <dgm:pt modelId="{C4E9C40B-A0C5-4AF8-9D47-06C0122C44B2}" type="sibTrans" cxnId="{CE4028D0-E603-4EEB-97AE-F8BC2DFA8BA3}">
      <dgm:prSet/>
      <dgm:spPr/>
      <dgm:t>
        <a:bodyPr/>
        <a:lstStyle/>
        <a:p>
          <a:endParaRPr lang="en-IN"/>
        </a:p>
      </dgm:t>
    </dgm:pt>
    <dgm:pt modelId="{08DE18AD-6042-4F8E-BCD0-CC3EED0D6ECA}">
      <dgm:prSet phldrT="[Text]"/>
      <dgm:spPr/>
      <dgm:t>
        <a:bodyPr/>
        <a:lstStyle/>
        <a:p>
          <a:r>
            <a:rPr lang="en-IN" dirty="0"/>
            <a:t>Visual Studio</a:t>
          </a:r>
        </a:p>
      </dgm:t>
    </dgm:pt>
    <dgm:pt modelId="{255E6FFF-54F8-4C08-85EA-B5FA73D4406A}" type="parTrans" cxnId="{91A52EBE-22B1-4206-A5EA-C0F4579F1638}">
      <dgm:prSet/>
      <dgm:spPr/>
      <dgm:t>
        <a:bodyPr/>
        <a:lstStyle/>
        <a:p>
          <a:endParaRPr lang="en-IN"/>
        </a:p>
      </dgm:t>
    </dgm:pt>
    <dgm:pt modelId="{AEE4658B-BF76-4ABB-B2AC-0A232B67A0BB}" type="sibTrans" cxnId="{91A52EBE-22B1-4206-A5EA-C0F4579F1638}">
      <dgm:prSet/>
      <dgm:spPr/>
      <dgm:t>
        <a:bodyPr/>
        <a:lstStyle/>
        <a:p>
          <a:endParaRPr lang="en-IN"/>
        </a:p>
      </dgm:t>
    </dgm:pt>
    <dgm:pt modelId="{328B7556-EEA4-42A6-8E8B-90A0F53C25E0}">
      <dgm:prSet phldrT="[Text]"/>
      <dgm:spPr/>
      <dgm:t>
        <a:bodyPr/>
        <a:lstStyle/>
        <a:p>
          <a:r>
            <a:rPr lang="en-IN" dirty="0"/>
            <a:t>Programming</a:t>
          </a:r>
        </a:p>
      </dgm:t>
    </dgm:pt>
    <dgm:pt modelId="{0B15E378-1C4A-4B46-B42C-0B28FC39D2A7}" type="parTrans" cxnId="{C42B5E55-F29C-46AF-A91B-8B6912634260}">
      <dgm:prSet/>
      <dgm:spPr/>
      <dgm:t>
        <a:bodyPr/>
        <a:lstStyle/>
        <a:p>
          <a:endParaRPr lang="en-IN"/>
        </a:p>
      </dgm:t>
    </dgm:pt>
    <dgm:pt modelId="{A49D2D3F-5638-458F-911E-2B2B66A4A4B2}" type="sibTrans" cxnId="{C42B5E55-F29C-46AF-A91B-8B6912634260}">
      <dgm:prSet/>
      <dgm:spPr/>
      <dgm:t>
        <a:bodyPr/>
        <a:lstStyle/>
        <a:p>
          <a:endParaRPr lang="en-IN"/>
        </a:p>
      </dgm:t>
    </dgm:pt>
    <dgm:pt modelId="{D5304676-4410-4972-9003-8158D63B5151}">
      <dgm:prSet phldrT="[Text]"/>
      <dgm:spPr/>
      <dgm:t>
        <a:bodyPr/>
        <a:lstStyle/>
        <a:p>
          <a:r>
            <a:rPr lang="en-IN" dirty="0"/>
            <a:t>C#</a:t>
          </a:r>
        </a:p>
      </dgm:t>
    </dgm:pt>
    <dgm:pt modelId="{BC409269-01CE-4A70-91A6-6FA57BD18086}" type="parTrans" cxnId="{9D2AD200-EDC1-4D8A-99AC-C67DAADC9500}">
      <dgm:prSet/>
      <dgm:spPr/>
      <dgm:t>
        <a:bodyPr/>
        <a:lstStyle/>
        <a:p>
          <a:endParaRPr lang="en-IN"/>
        </a:p>
      </dgm:t>
    </dgm:pt>
    <dgm:pt modelId="{B73CFB2F-024D-494C-A2AB-95008978480C}" type="sibTrans" cxnId="{9D2AD200-EDC1-4D8A-99AC-C67DAADC9500}">
      <dgm:prSet/>
      <dgm:spPr/>
      <dgm:t>
        <a:bodyPr/>
        <a:lstStyle/>
        <a:p>
          <a:endParaRPr lang="en-IN"/>
        </a:p>
      </dgm:t>
    </dgm:pt>
    <dgm:pt modelId="{4ED99DED-A129-4F48-8B8E-AFCA5DDDE32B}">
      <dgm:prSet phldrT="[Text]"/>
      <dgm:spPr/>
      <dgm:t>
        <a:bodyPr/>
        <a:lstStyle/>
        <a:p>
          <a:r>
            <a:rPr lang="en-IN" dirty="0"/>
            <a:t>Windows Forms</a:t>
          </a:r>
        </a:p>
      </dgm:t>
    </dgm:pt>
    <dgm:pt modelId="{3405FD19-3292-4B44-9AB1-350D96884C46}" type="parTrans" cxnId="{371C13D9-C30C-4648-A702-6337CE646393}">
      <dgm:prSet/>
      <dgm:spPr/>
      <dgm:t>
        <a:bodyPr/>
        <a:lstStyle/>
        <a:p>
          <a:endParaRPr lang="en-IN"/>
        </a:p>
      </dgm:t>
    </dgm:pt>
    <dgm:pt modelId="{AD179674-B2B1-4DB3-A53B-67F1B52D0E80}" type="sibTrans" cxnId="{371C13D9-C30C-4648-A702-6337CE646393}">
      <dgm:prSet/>
      <dgm:spPr/>
      <dgm:t>
        <a:bodyPr/>
        <a:lstStyle/>
        <a:p>
          <a:endParaRPr lang="en-IN"/>
        </a:p>
      </dgm:t>
    </dgm:pt>
    <dgm:pt modelId="{004119D3-D724-4644-8DB5-A56E74D9A6BE}">
      <dgm:prSet phldrT="[Text]"/>
      <dgm:spPr/>
      <dgm:t>
        <a:bodyPr/>
        <a:lstStyle/>
        <a:p>
          <a:r>
            <a:rPr lang="en-IN" dirty="0"/>
            <a:t>Libraries</a:t>
          </a:r>
        </a:p>
      </dgm:t>
    </dgm:pt>
    <dgm:pt modelId="{2497FBA0-C876-4472-B078-763CC5C1BF6D}" type="parTrans" cxnId="{7E4D71F9-2E0A-456E-AE26-AB251BBA8E52}">
      <dgm:prSet/>
      <dgm:spPr/>
      <dgm:t>
        <a:bodyPr/>
        <a:lstStyle/>
        <a:p>
          <a:endParaRPr lang="en-IN"/>
        </a:p>
      </dgm:t>
    </dgm:pt>
    <dgm:pt modelId="{6AC634A9-2DAD-4CB8-8D45-B91668C43F93}" type="sibTrans" cxnId="{7E4D71F9-2E0A-456E-AE26-AB251BBA8E52}">
      <dgm:prSet/>
      <dgm:spPr/>
      <dgm:t>
        <a:bodyPr/>
        <a:lstStyle/>
        <a:p>
          <a:endParaRPr lang="en-IN"/>
        </a:p>
      </dgm:t>
    </dgm:pt>
    <dgm:pt modelId="{137B3DED-158A-4FE4-9EE0-C8F9912E8264}">
      <dgm:prSet phldrT="[Text]"/>
      <dgm:spPr/>
      <dgm:t>
        <a:bodyPr/>
        <a:lstStyle/>
        <a:p>
          <a:r>
            <a:rPr lang="en-IN" dirty="0" err="1"/>
            <a:t>Newtonsoft.Json</a:t>
          </a:r>
          <a:endParaRPr lang="en-IN" dirty="0"/>
        </a:p>
      </dgm:t>
    </dgm:pt>
    <dgm:pt modelId="{29210C76-579D-4D13-ACB0-784748C57B4C}" type="parTrans" cxnId="{37497CF9-15A5-4BCF-972A-B93F90362660}">
      <dgm:prSet/>
      <dgm:spPr/>
      <dgm:t>
        <a:bodyPr/>
        <a:lstStyle/>
        <a:p>
          <a:endParaRPr lang="en-IN"/>
        </a:p>
      </dgm:t>
    </dgm:pt>
    <dgm:pt modelId="{8C95A55B-1DB6-46DD-B831-FBE9743CA3FD}" type="sibTrans" cxnId="{37497CF9-15A5-4BCF-972A-B93F90362660}">
      <dgm:prSet/>
      <dgm:spPr/>
      <dgm:t>
        <a:bodyPr/>
        <a:lstStyle/>
        <a:p>
          <a:endParaRPr lang="en-IN"/>
        </a:p>
      </dgm:t>
    </dgm:pt>
    <dgm:pt modelId="{6D3214C8-B718-4A3E-AFBD-0B8FAC81A909}" type="pres">
      <dgm:prSet presAssocID="{D6DB0A9E-B818-4BDD-A5AF-534678E115A7}" presName="Name0" presStyleCnt="0">
        <dgm:presLayoutVars>
          <dgm:dir/>
          <dgm:animLvl val="lvl"/>
          <dgm:resizeHandles val="exact"/>
        </dgm:presLayoutVars>
      </dgm:prSet>
      <dgm:spPr/>
    </dgm:pt>
    <dgm:pt modelId="{5F5ABFA1-7180-413D-B96E-471687021FEC}" type="pres">
      <dgm:prSet presAssocID="{B61C60FC-DF06-4CA5-BD92-2BD621D13A06}" presName="linNode" presStyleCnt="0"/>
      <dgm:spPr/>
    </dgm:pt>
    <dgm:pt modelId="{79043442-8CBE-45EF-A93E-8390325706FD}" type="pres">
      <dgm:prSet presAssocID="{B61C60FC-DF06-4CA5-BD92-2BD621D13A06}" presName="parentText" presStyleLbl="node1" presStyleIdx="0" presStyleCnt="3" custLinFactNeighborX="-1763" custLinFactNeighborY="-151">
        <dgm:presLayoutVars>
          <dgm:chMax val="1"/>
          <dgm:bulletEnabled val="1"/>
        </dgm:presLayoutVars>
      </dgm:prSet>
      <dgm:spPr/>
    </dgm:pt>
    <dgm:pt modelId="{5E6AF02D-CC88-4387-81A2-8DC416A895EF}" type="pres">
      <dgm:prSet presAssocID="{B61C60FC-DF06-4CA5-BD92-2BD621D13A06}" presName="descendantText" presStyleLbl="alignAccFollowNode1" presStyleIdx="0" presStyleCnt="3" custLinFactNeighborX="-1957" custLinFactNeighborY="4141">
        <dgm:presLayoutVars>
          <dgm:bulletEnabled val="1"/>
        </dgm:presLayoutVars>
      </dgm:prSet>
      <dgm:spPr/>
    </dgm:pt>
    <dgm:pt modelId="{27893B6B-479B-4922-80F3-CBE42FB68861}" type="pres">
      <dgm:prSet presAssocID="{C4E9C40B-A0C5-4AF8-9D47-06C0122C44B2}" presName="sp" presStyleCnt="0"/>
      <dgm:spPr/>
    </dgm:pt>
    <dgm:pt modelId="{8D9C6053-8D8C-4B20-9DA6-8F36DE65110A}" type="pres">
      <dgm:prSet presAssocID="{328B7556-EEA4-42A6-8E8B-90A0F53C25E0}" presName="linNode" presStyleCnt="0"/>
      <dgm:spPr/>
    </dgm:pt>
    <dgm:pt modelId="{D6C050F9-DD14-4A11-B817-AE687C8C0631}" type="pres">
      <dgm:prSet presAssocID="{328B7556-EEA4-42A6-8E8B-90A0F53C25E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CBA0C80-A8CE-46A2-993D-9066E52CB61D}" type="pres">
      <dgm:prSet presAssocID="{328B7556-EEA4-42A6-8E8B-90A0F53C25E0}" presName="descendantText" presStyleLbl="alignAccFollowNode1" presStyleIdx="1" presStyleCnt="3">
        <dgm:presLayoutVars>
          <dgm:bulletEnabled val="1"/>
        </dgm:presLayoutVars>
      </dgm:prSet>
      <dgm:spPr/>
    </dgm:pt>
    <dgm:pt modelId="{63AD3DEC-4078-4DBE-BEEC-53128096C09E}" type="pres">
      <dgm:prSet presAssocID="{A49D2D3F-5638-458F-911E-2B2B66A4A4B2}" presName="sp" presStyleCnt="0"/>
      <dgm:spPr/>
    </dgm:pt>
    <dgm:pt modelId="{00365027-D3EF-48D0-BFEF-65B84D639820}" type="pres">
      <dgm:prSet presAssocID="{004119D3-D724-4644-8DB5-A56E74D9A6BE}" presName="linNode" presStyleCnt="0"/>
      <dgm:spPr/>
    </dgm:pt>
    <dgm:pt modelId="{677B00BE-291A-4743-A700-7385EB7E41AF}" type="pres">
      <dgm:prSet presAssocID="{004119D3-D724-4644-8DB5-A56E74D9A6B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86A4E57-3664-4A2B-B4D1-61E0FCB9DCEE}" type="pres">
      <dgm:prSet presAssocID="{004119D3-D724-4644-8DB5-A56E74D9A6B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D2AD200-EDC1-4D8A-99AC-C67DAADC9500}" srcId="{328B7556-EEA4-42A6-8E8B-90A0F53C25E0}" destId="{D5304676-4410-4972-9003-8158D63B5151}" srcOrd="0" destOrd="0" parTransId="{BC409269-01CE-4A70-91A6-6FA57BD18086}" sibTransId="{B73CFB2F-024D-494C-A2AB-95008978480C}"/>
    <dgm:cxn modelId="{286A4E31-C4AF-4B65-8B57-12DDA53A4B8F}" type="presOf" srcId="{004119D3-D724-4644-8DB5-A56E74D9A6BE}" destId="{677B00BE-291A-4743-A700-7385EB7E41AF}" srcOrd="0" destOrd="0" presId="urn:microsoft.com/office/officeart/2005/8/layout/vList5"/>
    <dgm:cxn modelId="{2C73AF66-02F7-410D-9BAE-6E5CEF30C913}" type="presOf" srcId="{137B3DED-158A-4FE4-9EE0-C8F9912E8264}" destId="{286A4E57-3664-4A2B-B4D1-61E0FCB9DCEE}" srcOrd="0" destOrd="0" presId="urn:microsoft.com/office/officeart/2005/8/layout/vList5"/>
    <dgm:cxn modelId="{C42B5E55-F29C-46AF-A91B-8B6912634260}" srcId="{D6DB0A9E-B818-4BDD-A5AF-534678E115A7}" destId="{328B7556-EEA4-42A6-8E8B-90A0F53C25E0}" srcOrd="1" destOrd="0" parTransId="{0B15E378-1C4A-4B46-B42C-0B28FC39D2A7}" sibTransId="{A49D2D3F-5638-458F-911E-2B2B66A4A4B2}"/>
    <dgm:cxn modelId="{CD86CF56-2493-4893-AFBC-B8D177F8982E}" type="presOf" srcId="{4ED99DED-A129-4F48-8B8E-AFCA5DDDE32B}" destId="{CCBA0C80-A8CE-46A2-993D-9066E52CB61D}" srcOrd="0" destOrd="1" presId="urn:microsoft.com/office/officeart/2005/8/layout/vList5"/>
    <dgm:cxn modelId="{57680E79-B2DC-48D8-B83F-207E7A65BB81}" type="presOf" srcId="{D5304676-4410-4972-9003-8158D63B5151}" destId="{CCBA0C80-A8CE-46A2-993D-9066E52CB61D}" srcOrd="0" destOrd="0" presId="urn:microsoft.com/office/officeart/2005/8/layout/vList5"/>
    <dgm:cxn modelId="{739892A6-1820-4B1A-B15F-E5162CF7D5D4}" type="presOf" srcId="{08DE18AD-6042-4F8E-BCD0-CC3EED0D6ECA}" destId="{5E6AF02D-CC88-4387-81A2-8DC416A895EF}" srcOrd="0" destOrd="0" presId="urn:microsoft.com/office/officeart/2005/8/layout/vList5"/>
    <dgm:cxn modelId="{CF29F5AF-982A-47AB-BCE6-3C16FAD442B9}" type="presOf" srcId="{328B7556-EEA4-42A6-8E8B-90A0F53C25E0}" destId="{D6C050F9-DD14-4A11-B817-AE687C8C0631}" srcOrd="0" destOrd="0" presId="urn:microsoft.com/office/officeart/2005/8/layout/vList5"/>
    <dgm:cxn modelId="{91A52EBE-22B1-4206-A5EA-C0F4579F1638}" srcId="{B61C60FC-DF06-4CA5-BD92-2BD621D13A06}" destId="{08DE18AD-6042-4F8E-BCD0-CC3EED0D6ECA}" srcOrd="0" destOrd="0" parTransId="{255E6FFF-54F8-4C08-85EA-B5FA73D4406A}" sibTransId="{AEE4658B-BF76-4ABB-B2AC-0A232B67A0BB}"/>
    <dgm:cxn modelId="{425FB6C7-1B27-4C9B-9808-29F5A8350D74}" type="presOf" srcId="{B61C60FC-DF06-4CA5-BD92-2BD621D13A06}" destId="{79043442-8CBE-45EF-A93E-8390325706FD}" srcOrd="0" destOrd="0" presId="urn:microsoft.com/office/officeart/2005/8/layout/vList5"/>
    <dgm:cxn modelId="{CE4028D0-E603-4EEB-97AE-F8BC2DFA8BA3}" srcId="{D6DB0A9E-B818-4BDD-A5AF-534678E115A7}" destId="{B61C60FC-DF06-4CA5-BD92-2BD621D13A06}" srcOrd="0" destOrd="0" parTransId="{8508C57C-8F83-4C61-BC17-B4BBAA1D5F53}" sibTransId="{C4E9C40B-A0C5-4AF8-9D47-06C0122C44B2}"/>
    <dgm:cxn modelId="{371C13D9-C30C-4648-A702-6337CE646393}" srcId="{328B7556-EEA4-42A6-8E8B-90A0F53C25E0}" destId="{4ED99DED-A129-4F48-8B8E-AFCA5DDDE32B}" srcOrd="1" destOrd="0" parTransId="{3405FD19-3292-4B44-9AB1-350D96884C46}" sibTransId="{AD179674-B2B1-4DB3-A53B-67F1B52D0E80}"/>
    <dgm:cxn modelId="{1DF238EF-CE8A-47BF-A36B-BCC0B1892D6D}" type="presOf" srcId="{D6DB0A9E-B818-4BDD-A5AF-534678E115A7}" destId="{6D3214C8-B718-4A3E-AFBD-0B8FAC81A909}" srcOrd="0" destOrd="0" presId="urn:microsoft.com/office/officeart/2005/8/layout/vList5"/>
    <dgm:cxn modelId="{7E4D71F9-2E0A-456E-AE26-AB251BBA8E52}" srcId="{D6DB0A9E-B818-4BDD-A5AF-534678E115A7}" destId="{004119D3-D724-4644-8DB5-A56E74D9A6BE}" srcOrd="2" destOrd="0" parTransId="{2497FBA0-C876-4472-B078-763CC5C1BF6D}" sibTransId="{6AC634A9-2DAD-4CB8-8D45-B91668C43F93}"/>
    <dgm:cxn modelId="{37497CF9-15A5-4BCF-972A-B93F90362660}" srcId="{004119D3-D724-4644-8DB5-A56E74D9A6BE}" destId="{137B3DED-158A-4FE4-9EE0-C8F9912E8264}" srcOrd="0" destOrd="0" parTransId="{29210C76-579D-4D13-ACB0-784748C57B4C}" sibTransId="{8C95A55B-1DB6-46DD-B831-FBE9743CA3FD}"/>
    <dgm:cxn modelId="{75F16AA0-5CA5-486E-84DE-8AA8C9319F0D}" type="presParOf" srcId="{6D3214C8-B718-4A3E-AFBD-0B8FAC81A909}" destId="{5F5ABFA1-7180-413D-B96E-471687021FEC}" srcOrd="0" destOrd="0" presId="urn:microsoft.com/office/officeart/2005/8/layout/vList5"/>
    <dgm:cxn modelId="{7F817B3C-EE6B-4AE1-BF2A-725C22F59FCB}" type="presParOf" srcId="{5F5ABFA1-7180-413D-B96E-471687021FEC}" destId="{79043442-8CBE-45EF-A93E-8390325706FD}" srcOrd="0" destOrd="0" presId="urn:microsoft.com/office/officeart/2005/8/layout/vList5"/>
    <dgm:cxn modelId="{536AEFD4-1615-4195-A091-78266843D3E2}" type="presParOf" srcId="{5F5ABFA1-7180-413D-B96E-471687021FEC}" destId="{5E6AF02D-CC88-4387-81A2-8DC416A895EF}" srcOrd="1" destOrd="0" presId="urn:microsoft.com/office/officeart/2005/8/layout/vList5"/>
    <dgm:cxn modelId="{EF991916-6A7E-44A1-B702-F09325DC6C0C}" type="presParOf" srcId="{6D3214C8-B718-4A3E-AFBD-0B8FAC81A909}" destId="{27893B6B-479B-4922-80F3-CBE42FB68861}" srcOrd="1" destOrd="0" presId="urn:microsoft.com/office/officeart/2005/8/layout/vList5"/>
    <dgm:cxn modelId="{DEDB0142-B94A-47E8-9E9C-F3D7BB60150C}" type="presParOf" srcId="{6D3214C8-B718-4A3E-AFBD-0B8FAC81A909}" destId="{8D9C6053-8D8C-4B20-9DA6-8F36DE65110A}" srcOrd="2" destOrd="0" presId="urn:microsoft.com/office/officeart/2005/8/layout/vList5"/>
    <dgm:cxn modelId="{BA64E4CC-B55E-457F-A1F0-24800BB98A52}" type="presParOf" srcId="{8D9C6053-8D8C-4B20-9DA6-8F36DE65110A}" destId="{D6C050F9-DD14-4A11-B817-AE687C8C0631}" srcOrd="0" destOrd="0" presId="urn:microsoft.com/office/officeart/2005/8/layout/vList5"/>
    <dgm:cxn modelId="{1B1C65AA-6836-4521-AC1F-0ED5376863A5}" type="presParOf" srcId="{8D9C6053-8D8C-4B20-9DA6-8F36DE65110A}" destId="{CCBA0C80-A8CE-46A2-993D-9066E52CB61D}" srcOrd="1" destOrd="0" presId="urn:microsoft.com/office/officeart/2005/8/layout/vList5"/>
    <dgm:cxn modelId="{DE29493B-7452-4139-98B3-BE00C2B96A43}" type="presParOf" srcId="{6D3214C8-B718-4A3E-AFBD-0B8FAC81A909}" destId="{63AD3DEC-4078-4DBE-BEEC-53128096C09E}" srcOrd="3" destOrd="0" presId="urn:microsoft.com/office/officeart/2005/8/layout/vList5"/>
    <dgm:cxn modelId="{631EE9FB-7C97-45EE-B1C7-3309E894A856}" type="presParOf" srcId="{6D3214C8-B718-4A3E-AFBD-0B8FAC81A909}" destId="{00365027-D3EF-48D0-BFEF-65B84D639820}" srcOrd="4" destOrd="0" presId="urn:microsoft.com/office/officeart/2005/8/layout/vList5"/>
    <dgm:cxn modelId="{5E641D80-0CE8-4B37-B915-2A05BD159F99}" type="presParOf" srcId="{00365027-D3EF-48D0-BFEF-65B84D639820}" destId="{677B00BE-291A-4743-A700-7385EB7E41AF}" srcOrd="0" destOrd="0" presId="urn:microsoft.com/office/officeart/2005/8/layout/vList5"/>
    <dgm:cxn modelId="{39BE6AF4-3154-46EA-A42C-B081ED5371EF}" type="presParOf" srcId="{00365027-D3EF-48D0-BFEF-65B84D639820}" destId="{286A4E57-3664-4A2B-B4D1-61E0FCB9DC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AF02D-CC88-4387-81A2-8DC416A895EF}">
      <dsp:nvSpPr>
        <dsp:cNvPr id="0" name=""/>
        <dsp:cNvSpPr/>
      </dsp:nvSpPr>
      <dsp:spPr>
        <a:xfrm rot="5400000">
          <a:off x="5951923" y="-2420248"/>
          <a:ext cx="952230" cy="6113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Visual Studio</a:t>
          </a:r>
        </a:p>
      </dsp:txBody>
      <dsp:txXfrm rot="-5400000">
        <a:off x="3371410" y="206749"/>
        <a:ext cx="6066772" cy="859262"/>
      </dsp:txXfrm>
    </dsp:sp>
    <dsp:sp modelId="{79043442-8CBE-45EF-A93E-8390325706FD}">
      <dsp:nvSpPr>
        <dsp:cNvPr id="0" name=""/>
        <dsp:cNvSpPr/>
      </dsp:nvSpPr>
      <dsp:spPr>
        <a:xfrm>
          <a:off x="0" y="6"/>
          <a:ext cx="3438706" cy="1190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Tools</a:t>
          </a:r>
        </a:p>
      </dsp:txBody>
      <dsp:txXfrm>
        <a:off x="58105" y="58111"/>
        <a:ext cx="3322496" cy="1074078"/>
      </dsp:txXfrm>
    </dsp:sp>
    <dsp:sp modelId="{CCBA0C80-A8CE-46A2-993D-9066E52CB61D}">
      <dsp:nvSpPr>
        <dsp:cNvPr id="0" name=""/>
        <dsp:cNvSpPr/>
      </dsp:nvSpPr>
      <dsp:spPr>
        <a:xfrm rot="5400000">
          <a:off x="6019219" y="-1209877"/>
          <a:ext cx="952230" cy="6113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C#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Windows Forms</a:t>
          </a:r>
        </a:p>
      </dsp:txBody>
      <dsp:txXfrm rot="-5400000">
        <a:off x="3438706" y="1417120"/>
        <a:ext cx="6066772" cy="859262"/>
      </dsp:txXfrm>
    </dsp:sp>
    <dsp:sp modelId="{D6C050F9-DD14-4A11-B817-AE687C8C0631}">
      <dsp:nvSpPr>
        <dsp:cNvPr id="0" name=""/>
        <dsp:cNvSpPr/>
      </dsp:nvSpPr>
      <dsp:spPr>
        <a:xfrm>
          <a:off x="0" y="1251606"/>
          <a:ext cx="3438706" cy="1190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Programming</a:t>
          </a:r>
        </a:p>
      </dsp:txBody>
      <dsp:txXfrm>
        <a:off x="58105" y="1309711"/>
        <a:ext cx="3322496" cy="1074078"/>
      </dsp:txXfrm>
    </dsp:sp>
    <dsp:sp modelId="{286A4E57-3664-4A2B-B4D1-61E0FCB9DCEE}">
      <dsp:nvSpPr>
        <dsp:cNvPr id="0" name=""/>
        <dsp:cNvSpPr/>
      </dsp:nvSpPr>
      <dsp:spPr>
        <a:xfrm rot="5400000">
          <a:off x="6019219" y="39926"/>
          <a:ext cx="952230" cy="6113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 err="1"/>
            <a:t>Newtonsoft.Json</a:t>
          </a:r>
          <a:endParaRPr lang="en-IN" sz="2500" kern="1200" dirty="0"/>
        </a:p>
      </dsp:txBody>
      <dsp:txXfrm rot="-5400000">
        <a:off x="3438706" y="2666923"/>
        <a:ext cx="6066772" cy="859262"/>
      </dsp:txXfrm>
    </dsp:sp>
    <dsp:sp modelId="{677B00BE-291A-4743-A700-7385EB7E41AF}">
      <dsp:nvSpPr>
        <dsp:cNvPr id="0" name=""/>
        <dsp:cNvSpPr/>
      </dsp:nvSpPr>
      <dsp:spPr>
        <a:xfrm>
          <a:off x="0" y="2501409"/>
          <a:ext cx="3438706" cy="1190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Libraries</a:t>
          </a:r>
        </a:p>
      </dsp:txBody>
      <dsp:txXfrm>
        <a:off x="58105" y="2559514"/>
        <a:ext cx="3322496" cy="107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92C70-0AA3-4D2B-8F7D-A39E669A497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266D9-3771-428D-9169-DE8B43392EA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C772-3E84-470F-A4F6-A42D1F51C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3DA0-FDBD-438B-9B5C-A440430B2B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31B0A8-A445-4C69-AF56-3EC115648AC7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267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D2EE7-41D9-4FC3-9BF3-AC794B527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84503-5DC8-4A55-8B5C-C297B0A73F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2DB4C81-AD3C-4BFE-A705-D647A3709A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9246C-9292-4724-AFD0-06921C6E171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66D6-D810-45B1-B597-75070296B93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B345-BF11-4328-A3FA-E5AA81F0B0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B80F54A-5133-4F1B-9A1A-02473AB28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31205CC-3769-4CE9-891B-6F19126E1BF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0E624-11AA-430B-8B36-A1AE6719AD9F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122CB8E-09D1-498B-904C-A08D1BBF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3D30C73-6012-4B6F-8B9E-4B6115E37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F381F68-18E0-487C-AA14-EAC6C2D67F0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B37F59-14D1-4BD8-8E72-7713AC3C4BE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93CE012-3A62-4EA2-A3C0-CBE60809D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D31677D-AC0E-4B2C-96DE-84D4D2F4E7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1CA49FB-B2C7-40D5-8A0B-61028186ADF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8E3976-891F-42D0-8D93-27AD46242CFC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E71645-EB34-4A3E-8BB0-CC148A8A7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2479870-61C1-4EF8-BCD9-40FB14F377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1CA49FB-B2C7-40D5-8A0B-61028186ADF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8E3976-891F-42D0-8D93-27AD46242CFC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E71645-EB34-4A3E-8BB0-CC148A8A7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2479870-61C1-4EF8-BCD9-40FB14F377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6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345BE4E-310D-4837-8D51-593873D8EC1B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268050-B59F-4503-9D9B-416F04B695C8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0A5A63A-5701-4151-BFF2-3ABF80327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26050AE-CA58-4F62-BA18-B5540DDDAC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E1E9F40-5042-4A69-8548-C76F8C72D56D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FCC178-586B-4D60-8C40-E0494E196EA1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7470CE4-6CA9-45D1-97C5-5FF362CD6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C12E516-F9C2-4CAC-BB6B-A40F5B8A1B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31205CC-3769-4CE9-891B-6F19126E1BF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0E624-11AA-430B-8B36-A1AE6719AD9F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122CB8E-09D1-498B-904C-A08D1BBF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3D30C73-6012-4B6F-8B9E-4B6115E37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38B45C-BD7B-4F42-ADFF-22CAFC1869F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A5C829-C839-4DF6-A115-F55E199C4B79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8307CA2-A91C-4445-9995-04A1B06F5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5CF62E0-CC0E-4638-921E-349E193ED6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31205CC-3769-4CE9-891B-6F19126E1BF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0E624-11AA-430B-8B36-A1AE6719AD9F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122CB8E-09D1-498B-904C-A08D1BBF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3D30C73-6012-4B6F-8B9E-4B6115E37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3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31205CC-3769-4CE9-891B-6F19126E1BF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0E624-11AA-430B-8B36-A1AE6719AD9F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122CB8E-09D1-498B-904C-A08D1BBF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3D30C73-6012-4B6F-8B9E-4B6115E37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9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885219D-15A4-4461-ABCC-E7B16220D83D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DB82C9-DFAB-49C1-880E-92F01A6706FF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08C7E2-96DD-4DEB-8F3B-8F6977443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268A481-BAD8-4279-A3BA-5D385A24C3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8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7D4D24-CCD4-46D5-9117-55D5A059878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77AF7-7CFC-4327-A559-81F4D7D45C77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5A56308-0DA4-40D4-AA8C-639DEBA34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C6084D0-7BEE-4959-BCF0-9231B3D124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7D4D24-CCD4-46D5-9117-55D5A059878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77AF7-7CFC-4327-A559-81F4D7D45C77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5A56308-0DA4-40D4-AA8C-639DEBA34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C6084D0-7BEE-4959-BCF0-9231B3D124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7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885219D-15A4-4461-ABCC-E7B16220D83D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DB82C9-DFAB-49C1-880E-92F01A6706FF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08C7E2-96DD-4DEB-8F3B-8F6977443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268A481-BAD8-4279-A3BA-5D385A24C3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8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885219D-15A4-4461-ABCC-E7B16220D83D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DB82C9-DFAB-49C1-880E-92F01A6706FF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08C7E2-96DD-4DEB-8F3B-8F6977443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268A481-BAD8-4279-A3BA-5D385A24C3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3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4D1-4E05-4C76-960F-BD0FAF0AA0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D9F4-0537-4FEE-85B7-EC75714591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F072-9BAB-4D53-9511-2A9C619AC0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DBF39-F745-40A3-B68E-E2FDD4E72740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3E0C-58FF-47E5-8B06-767D29388E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9516663-1129-4DD7-A860-CA77FAED0825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F02B09-1D06-4D66-918D-E92FF4EFAA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7371454-7AA6-4873-AF37-C13F0AFEDD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B757-9B8A-4D14-A358-47FE93F37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ED47-1E73-4C1F-9EE5-689A807B56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7EFA-4E33-4D6A-9104-D72C10933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2D723-7F6F-4892-A759-46CE6C0E0567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D998-0587-41F5-B183-5B36DE4C5D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85AEFB5-018B-45F9-A3C7-3AFDF1359B6B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7C7C87-4081-4B39-80F6-55E073516B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D59EB03-C229-4809-ACBF-1CFF59BA14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F990-8EF0-41E1-B250-F50BB0F2F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491E26-9268-4A31-8DA8-54F156E728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3BF9BC-6E97-4D8C-BDA9-06AADA32F4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DA588E-CB58-4DEB-8127-7A26B7F40E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E8F980-C911-42B3-9719-9AE479DAB2D5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BCD4E-CE3F-4B22-BD83-363F7293F4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7D0D833-D096-413A-A0B7-7555E72BBB02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D5A314-3EBC-4980-A00D-D7BFE9445C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021D887-9504-4F98-921B-3838CEB4A4C9}" type="slidenum">
              <a:t>‹#›</a:t>
            </a:fld>
            <a:endParaRPr 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1C256FE2-F540-4BEC-8DBA-FC3973342E9B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6414D90-350A-4ABB-99EF-D1689CC32B89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26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51D3-9388-4B8C-B229-45D815452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01AE2AD-D0D2-4CA4-883E-F62DB414E7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7FDD121-DC05-42D7-A620-8FF6B359FC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BA9DFF-7196-4F58-A3FD-3DC3642C1B22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C70D6D1-71EF-43E1-9490-61EBBDB56B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7F862A2-95E1-45CD-90C1-CF0830A64F9B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DF52-AD95-4157-9C5E-F8C583E6ED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65D8EB3-1E39-47E7-95C5-F2BC957E0D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848-2B64-4CF3-B163-D2B780F56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475CC28-F90F-4071-A0D3-0CA01B41BB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C042-7FDE-4F5F-BFA1-E7527F0461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9CE5-7635-4906-8115-2283F11A77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7A3A44-1D1B-4573-A8CE-7ACA50A3F5C9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D435-065F-4D69-9B71-67E34E5481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AF549A8-6C21-4454-9CD3-878610B61C3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3805E42-8824-4FEF-A2D2-B7CCF1E6B3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C450419-CE37-44B3-BFA3-D1B42B8D15D9}" type="slidenum">
              <a:t>‹#›</a:t>
            </a:fld>
            <a:endParaRPr lang="en-US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0D8260D-629F-430A-A26D-B1EA5AFC079B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27145551-50BA-4EDD-B4CE-DB2C6548D581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07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300-1FF1-4ED1-B868-AE159C50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9E8EF82-9840-42EE-A691-40B74F4B61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D69DD-9903-4CC3-B403-6477366F72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4498-4818-4432-9480-B7C6931D4D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973D8F-6448-4FCD-A1A1-70D0FF80FB52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A971-ECFA-4F51-A736-898BD6F55B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64764E4-E18D-4DF5-BFF0-2F10A348334D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092DCF-BBA1-4842-8D67-FA33363A7B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2AF8AC5-40B7-40B1-B6F7-357C8099F8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1E6-D14C-4A17-A111-1E53A09045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6BF2E-4FBF-42D7-8533-DDE1F39D68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4B55-A012-4988-A694-5E888A4860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B48045-57B2-4F56-92A5-84889EE4F81F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2F19-8481-423C-8E46-290635F2B4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F13BDA7-2539-4F15-8616-0CD91A08A213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0633F7-E5E6-4A4C-86B4-79027F2F93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0CD95-2D8A-4B55-8D66-1A9D63082C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0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2F9B2-E77D-416C-87F2-0922AAB035B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A1797-B65C-4772-83DB-C83CB4A67D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625D-69A0-42EB-9425-3B1BEDBE19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5A654-554F-4278-9352-8E59CD85E289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12AC-7C41-4ED0-B7C5-6E9A558068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C1DC158-1DB1-4CC5-8E98-FCB0E8A1E36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B3A9B-29BA-41BA-99C6-798D6A6299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6061B-BDFA-47D9-A4F7-8D830167B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1E7C-9AB2-4467-A65B-6C953659C5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6846-AF60-4D77-86D5-5941BBCC91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58A4-1581-40F3-81D1-57C7F170C0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E2894-A923-4829-9A7F-1A25BBE5B7A8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555-8841-423D-8FB9-D674844A48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9AAC322F-604C-4ACC-9D5C-CD5F1834538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191FA7-D57B-4721-A8B1-55F7819500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0EAFC1-C173-43C8-83B9-09C655251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C65A-0E36-42D6-A541-9E4E50F9C2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94FCD-10BB-48F0-9550-F0315814C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EAC5-C2CA-4A3E-AE5C-F90EE703EF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FC08CA-3867-424F-A8BE-05D3F5115DBE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4994-62BE-4155-86A6-8C31E26C6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A96DCA8-A901-40FF-9AD6-1DFB12BEF2C8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9083B5-58D8-4620-A92E-396A5F84E5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A0C6568-9E8F-4584-97A0-A9E24ADC3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896981E-6ABE-4560-A55B-11A1A462F8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7A66-EBF8-4531-B584-7CD6912BCD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F0C9-0173-4979-86E7-C9145AFA93A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6AAE-F22D-4A25-946F-257DFB6143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5BD1B-D404-456E-90C9-51839A82A907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0FF9-8988-4B03-9C32-DE4D0E495C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ACF9725-6DB1-4F1F-984B-8516CDEC31D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5FB4584-DAD3-4C2E-9C06-695CFC66EF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4C6E00-7691-484D-828D-9D7CB09042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0FEB1462-6C04-4C69-98D6-7521B12C5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1800-28EB-46EE-97C1-D9AC7DB59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C17DE-E1C2-400C-8E2F-50D6FF2BF5A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09585-5B15-4087-9D11-92F74A90A4E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F4306-AD07-4D3C-A0D1-1C490726979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4AAC-91E7-4AF5-AD95-68142778EA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85660A-922E-48A6-B458-268427088FA7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AFC88-54D8-401F-80EC-0F09A5CF73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E6205D2-D8FA-457D-8CB4-F3B4FF799B6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F9101A-22F9-4780-9865-79CD511A15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4479B-F948-4248-9ADF-BF15482C2A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F14-99AD-4389-A1EF-1CE72594BE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70CE2-2521-4188-B280-11EC817C57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544C92-3019-422E-AECA-31978A546D68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72BF0-3ABA-46DD-9FAF-31C55DD5FF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3FA43DC-D3B4-42D9-8307-60B4BD9C9585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8946D95-9D22-4F61-AB56-9A9ECAFD03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2660D-F35C-4422-BC99-EF12888FC9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B5E5-C0B6-4546-8532-F558261DF7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73D15-62D1-40F0-AF34-D0EEFE263951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5073F-498F-4B60-86D0-444D1BA535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7D84B9F1-E76E-4AB6-924A-CC88C6DBA0E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9E12740-5CD1-4457-82FA-AC1B79F2C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2CFBF4-74D8-4BF3-B812-32F823F00A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54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528E-C257-4193-B940-1FDBCACE4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F8C5-1433-4BE0-85E4-23039BD8E8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C737-AC5F-4D53-8B07-DF8BB64807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CB18E-D4AF-4777-89EC-59C10A8B2A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942D8C-7379-4051-8050-0F43E5445BBB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CA1C-F8F5-4C40-BB94-405A0658C4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225A345-894C-4C27-99C6-77B2FEC9F63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583EA51-D5AA-408D-9436-64EBD0C6EF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41C9AE-9C58-4611-B0B2-313A55BAC1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FA57-0176-4C08-A9C0-25B7C18FF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28C99-4255-49A9-9F71-492290A815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B3F41-046A-4F1C-A64D-344F87FEEE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8D8B-2CED-4260-B2A6-2B568DE53D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023F9F-77E8-4454-956E-675C566C870A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A15C-DF7B-4CCB-BB91-292C9B9C37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B065F24E-54AB-49EC-9C63-DB8667C2BCAB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2DD66B5-7602-4F0B-B97A-AD5481919B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E811117-4209-4C82-845C-C4D9732C64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B06F250-CE06-4BE8-9D18-ACF0C7E322CC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163BDDD0-2DF5-4AAF-90D1-EA75EDFF9F60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708C7355-9A41-4A41-A1F7-3C84917013BB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987B8C1B-9A42-4013-94EA-377C558EB36B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A752780-EEA0-4ED1-9C46-46C49053763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778B291-1B3D-4F44-BCC9-EEF71F47F91D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B53B273-47F0-4176-BEA5-74F471B8EC34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5B154EC5-318D-47F2-8AFC-DFAE18E20C52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B786A2C2-16D5-4510-B73E-4476DB6CB5BE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CFCCC4E-DB87-4B31-A977-F30FCBD6288A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E6D2A4F-45C4-4150-9FED-EB931509C056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670DA38-AC09-4852-83AF-B30B3AF0FAF6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ED885F69-AA35-4406-B55D-FF7E8AD8D332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EBE178D6-0490-4784-85B9-4917B9658786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BE7A0186-67D6-4211-857B-BBF65EB40B03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7AD99D85-0D60-4F15-B449-6A2EFB3A5632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C891762A-60F5-4665-835D-3EF2F33B55C7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7E262B7-7810-4B5C-AECE-510E1FFCE696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01A494BD-CB4E-4CB5-8B4F-FD2BF42C97E2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BB5106CE-EF3C-49A8-99F1-C04CFA15D52E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78B940C-2986-4963-9FB6-D97924EBE26A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6B5E8BB-71E6-4D36-9E41-B5975965731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0AC40F-829F-43A9-8E93-BCD0C5E123D1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2F829DFF-4649-4C07-B8E9-B9B2BED4F9FD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EB6EA45E-B03E-4B79-B6B4-AC8B4CAF8F4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5A62119C-A540-445A-B734-B60BB771621B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FFF9E7C-4CD9-49A7-A753-8D2F9E7BF868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DE0149A-224D-44F0-B2C8-0BFB782EC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69AFBC-ACBB-4320-A686-2653D0349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341BEE72-036C-4ACF-AB26-4084E4FFBCF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05C45EC-F628-44C9-BCDE-13486E6EAD15}" type="datetime1">
              <a:rPr lang="en-US"/>
              <a:pPr lvl="0"/>
              <a:t>9/18/2019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B3930661-A21C-4D44-8D9E-3808FE68E63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AC9F6D6A-79B5-4B06-ACBE-FEB128488C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0D93431B-4907-432F-8C73-62A15AB624DB}" type="slidenum">
              <a:t>‹#›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19541B-640B-4B47-886D-043FE664E78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57209" y="0"/>
            <a:ext cx="2034790" cy="1139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OL TO CONVERT SCL FILE TO JSON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635-535E-43DD-ADFB-7F8A8C0331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4745" y="2113837"/>
            <a:ext cx="12037255" cy="1030291"/>
          </a:xfrm>
        </p:spPr>
        <p:txBody>
          <a:bodyPr anchorCtr="1"/>
          <a:lstStyle/>
          <a:p>
            <a:pPr lvl="0" algn="ctr"/>
            <a:r>
              <a:rPr lang="en-US" sz="4800" dirty="0">
                <a:latin typeface="Arial Rounded MT Bold" pitchFamily="34"/>
                <a:cs typeface="Segoe UI Semibold" pitchFamily="34"/>
              </a:rPr>
              <a:t>OS Interface Generator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7D3549-B9DD-48F0-84AF-00141DE41DA3}"/>
              </a:ext>
            </a:extLst>
          </p:cNvPr>
          <p:cNvSpPr txBox="1">
            <a:spLocks/>
          </p:cNvSpPr>
          <p:nvPr/>
        </p:nvSpPr>
        <p:spPr>
          <a:xfrm>
            <a:off x="154744" y="3198727"/>
            <a:ext cx="12037255" cy="1030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6FB6159-8069-4598-8A9E-F864969E1A2B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Solution Approach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30B22F-B728-470D-8977-496310D15697}"/>
              </a:ext>
            </a:extLst>
          </p:cNvPr>
          <p:cNvSpPr txBox="1">
            <a:spLocks/>
          </p:cNvSpPr>
          <p:nvPr/>
        </p:nvSpPr>
        <p:spPr>
          <a:xfrm>
            <a:off x="1420837" y="1728794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6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2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2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Input and output contents has been read from SCL file.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Properties whose S7_m_c is true has been extracted from SCL File.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Mapping of SCL file and JSON file has been done.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Attributes for the properties has been extracted from SCL file.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A list of objects has been created with attributes.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The list has been written in .csv and .json format.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Windows Form has been created for the tool.</a:t>
            </a:r>
          </a:p>
          <a:p>
            <a:pPr algn="just">
              <a:buFont typeface="Arial" pitchFamily="32"/>
              <a:buChar char="•"/>
            </a:pPr>
            <a:r>
              <a:rPr lang="en-IN" sz="2400">
                <a:latin typeface="Times New Roman" pitchFamily="18"/>
                <a:cs typeface="Calibri" pitchFamily="2"/>
              </a:rPr>
              <a:t>Documentation has been done for the project.</a:t>
            </a:r>
            <a:endParaRPr lang="en-IN" sz="2400" dirty="0">
              <a:latin typeface="Times New Roman" pitchFamily="18"/>
              <a:cs typeface="Calib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708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6FB6159-8069-4598-8A9E-F864969E1A2B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Software Requirements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787A5F-CDB1-4753-A0C7-A6C3A6786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263608"/>
              </p:ext>
            </p:extLst>
          </p:nvPr>
        </p:nvGraphicFramePr>
        <p:xfrm>
          <a:off x="1758461" y="2088320"/>
          <a:ext cx="9551963" cy="369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44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I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8AE2B-491A-4FAC-B69A-8C042E693794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Solution (UI)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41859-3F74-4554-8A9E-84465D61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57" y="1438422"/>
            <a:ext cx="8159261" cy="5419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SV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99B06-4012-4F11-8C7B-D901F3B12AC6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Solution </a:t>
            </a:r>
            <a:r>
              <a:rPr lang="en-IN" sz="2500" dirty="0">
                <a:latin typeface="Arial Rounded MT Bold" pitchFamily="34"/>
                <a:cs typeface="Segoe UI Semibold" pitchFamily="34"/>
              </a:rPr>
              <a:t>(JSON format)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61736-7052-4264-968A-DF365790F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28"/>
          <a:stretch/>
        </p:blipFill>
        <p:spPr>
          <a:xfrm>
            <a:off x="1561514" y="1438420"/>
            <a:ext cx="8975187" cy="54195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A5D55D-C21E-458B-8217-2AF901DAEA33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Solution </a:t>
            </a:r>
            <a:r>
              <a:rPr lang="en-IN" sz="2500" dirty="0">
                <a:latin typeface="Arial Rounded MT Bold" pitchFamily="34"/>
                <a:cs typeface="Segoe UI Semibold" pitchFamily="34"/>
              </a:rPr>
              <a:t>(CSV format)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73CBB-19B8-4D24-AC3A-487EC16D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86" y="1438421"/>
            <a:ext cx="8384345" cy="50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8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JSON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1507D7-FF2C-4084-8009-AB24C55A984A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Documentation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83C1-0F60-451B-BFCB-9FF7C896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1438420"/>
            <a:ext cx="11240086" cy="50327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4102-C3C0-4650-98A0-B94C618246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9987" y="2291502"/>
            <a:ext cx="9664505" cy="4351336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Arial" pitchFamily="32"/>
              <a:buChar char="•"/>
            </a:pPr>
            <a:r>
              <a:rPr lang="en-US" sz="2400" dirty="0">
                <a:latin typeface="Times New Roman" pitchFamily="18"/>
                <a:cs typeface="Calibri" pitchFamily="2"/>
              </a:rPr>
              <a:t>Able to read given source file and extract the input and output variables.</a:t>
            </a:r>
          </a:p>
          <a:p>
            <a:pPr lvl="0" algn="just">
              <a:lnSpc>
                <a:spcPct val="150000"/>
              </a:lnSpc>
              <a:buFont typeface="Arial" pitchFamily="32"/>
              <a:buChar char="•"/>
            </a:pPr>
            <a:r>
              <a:rPr lang="en-US" sz="2400" dirty="0">
                <a:latin typeface="Times New Roman" pitchFamily="18"/>
                <a:cs typeface="Calibri" pitchFamily="2"/>
              </a:rPr>
              <a:t>Extracted values for the properties of variables which contains given key-value pair (e.g. S7_m_c:=‘true’) and stored them as list of objects.</a:t>
            </a:r>
          </a:p>
          <a:p>
            <a:pPr lvl="0" algn="just">
              <a:lnSpc>
                <a:spcPct val="150000"/>
              </a:lnSpc>
              <a:buFont typeface="Arial" pitchFamily="32"/>
              <a:buChar char="•"/>
            </a:pPr>
            <a:r>
              <a:rPr lang="en-US" sz="2400" dirty="0">
                <a:latin typeface="Times New Roman" pitchFamily="18"/>
                <a:cs typeface="Calibri" pitchFamily="2"/>
              </a:rPr>
              <a:t>List of objects are written into .csv and .json files</a:t>
            </a:r>
          </a:p>
          <a:p>
            <a:pPr lvl="0" algn="just">
              <a:buFont typeface="Arial" pitchFamily="32"/>
              <a:buChar char="•"/>
            </a:pPr>
            <a:endParaRPr lang="en-US" sz="2400" dirty="0">
              <a:latin typeface="Times New Roman" pitchFamily="18"/>
              <a:cs typeface="Calibri" pitchFamily="2"/>
            </a:endParaRPr>
          </a:p>
          <a:p>
            <a:pPr algn="just">
              <a:buFont typeface="Arial" pitchFamily="32"/>
              <a:buChar char="•"/>
            </a:pPr>
            <a:endParaRPr lang="en-US" sz="2400" dirty="0">
              <a:latin typeface="Times New Roman" pitchFamily="18"/>
              <a:cs typeface="Calibri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7665B3-A3FA-4C59-91F6-7EF1D3DBFA43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Conclusion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635-535E-43DD-ADFB-7F8A8C0331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4745" y="3430842"/>
            <a:ext cx="12037255" cy="1030291"/>
          </a:xfrm>
        </p:spPr>
        <p:txBody>
          <a:bodyPr anchorCtr="1"/>
          <a:lstStyle/>
          <a:p>
            <a:pPr lvl="0" algn="ctr"/>
            <a:r>
              <a:rPr lang="en-US" sz="4800" dirty="0">
                <a:latin typeface="Arial Rounded MT Bold" pitchFamily="34"/>
                <a:cs typeface="Segoe UI Semibold" pitchFamily="34"/>
              </a:rPr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7D3549-B9DD-48F0-84AF-00141DE41DA3}"/>
              </a:ext>
            </a:extLst>
          </p:cNvPr>
          <p:cNvSpPr txBox="1">
            <a:spLocks/>
          </p:cNvSpPr>
          <p:nvPr/>
        </p:nvSpPr>
        <p:spPr>
          <a:xfrm>
            <a:off x="154745" y="2178985"/>
            <a:ext cx="12037255" cy="1030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Any Questions ???</a:t>
            </a:r>
          </a:p>
        </p:txBody>
      </p:sp>
    </p:spTree>
    <p:extLst>
      <p:ext uri="{BB962C8B-B14F-4D97-AF65-F5344CB8AC3E}">
        <p14:creationId xmlns:p14="http://schemas.microsoft.com/office/powerpoint/2010/main" val="30164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FCE5-895D-4C7A-9415-E85E59B06B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74874" y="1638885"/>
            <a:ext cx="9212259" cy="2686929"/>
          </a:xfrm>
        </p:spPr>
        <p:txBody>
          <a:bodyPr anchor="ctr"/>
          <a:lstStyle/>
          <a:p>
            <a:pPr lvl="0">
              <a:lnSpc>
                <a:spcPct val="90000"/>
              </a:lnSpc>
              <a:buFont typeface="Wingdings" pitchFamily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Project Team</a:t>
            </a:r>
          </a:p>
          <a:p>
            <a:pPr lvl="0">
              <a:lnSpc>
                <a:spcPct val="90000"/>
              </a:lnSpc>
              <a:buFont typeface="Wingdings" pitchFamily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Project Requirements</a:t>
            </a:r>
          </a:p>
          <a:p>
            <a:pPr lvl="0">
              <a:lnSpc>
                <a:spcPct val="90000"/>
              </a:lnSpc>
              <a:buFont typeface="Wingdings" pitchFamily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Project Solution</a:t>
            </a:r>
          </a:p>
          <a:p>
            <a:pPr lvl="0">
              <a:lnSpc>
                <a:spcPct val="90000"/>
              </a:lnSpc>
              <a:buFont typeface="Wingdings" pitchFamily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lvl="0">
              <a:lnSpc>
                <a:spcPct val="90000"/>
              </a:lnSpc>
              <a:buFont typeface="Wingdings" pitchFamily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281EC5-C338-45FD-BC33-AF1459050733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635-535E-43DD-ADFB-7F8A8C0331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6947" y="610522"/>
            <a:ext cx="11995053" cy="822960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4000" dirty="0">
                <a:latin typeface="Arial Rounded MT Bold" pitchFamily="34"/>
                <a:cs typeface="Segoe UI Semibold" pitchFamily="34"/>
              </a:rPr>
              <a:t>Project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7C597-B338-4356-8F8D-E4165E3CBB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10397" y="1928671"/>
            <a:ext cx="5181603" cy="2342970"/>
          </a:xfrm>
        </p:spPr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Dev Team</a:t>
            </a:r>
          </a:p>
          <a:p>
            <a:pPr lvl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Bhagya Jyothi M Patil</a:t>
            </a:r>
          </a:p>
          <a:p>
            <a:pPr lvl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Chaithali K N </a:t>
            </a:r>
          </a:p>
          <a:p>
            <a:pPr lvl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Chaithra H S</a:t>
            </a:r>
          </a:p>
          <a:p>
            <a:pPr lvl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 Sweta </a:t>
            </a:r>
          </a:p>
          <a:p>
            <a:pPr lvl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Katravath Raja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52FA-0E02-48B3-A706-773E6C3C1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69352" y="1930068"/>
            <a:ext cx="3925121" cy="1836532"/>
          </a:xfrm>
        </p:spPr>
        <p:txBody>
          <a:bodyPr/>
          <a:lstStyle/>
          <a:p>
            <a:pPr lvl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</a:p>
          <a:p>
            <a:pPr lv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Kishora Reddy</a:t>
            </a:r>
          </a:p>
          <a:p>
            <a:pPr lv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Harshith Kumar</a:t>
            </a:r>
          </a:p>
        </p:txBody>
      </p:sp>
    </p:spTree>
    <p:extLst>
      <p:ext uri="{BB962C8B-B14F-4D97-AF65-F5344CB8AC3E}">
        <p14:creationId xmlns:p14="http://schemas.microsoft.com/office/powerpoint/2010/main" val="346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635-535E-43DD-ADFB-7F8A8C0331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6947" y="610522"/>
            <a:ext cx="11995053" cy="822960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4000" dirty="0">
                <a:latin typeface="Arial Rounded MT Bold" pitchFamily="34"/>
                <a:cs typeface="Segoe UI Semibold" pitchFamily="34"/>
              </a:rPr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52FA-0E02-48B3-A706-773E6C3C1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58462" y="1552360"/>
            <a:ext cx="9369083" cy="375328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OS Interface files have many properties whose structure is organized in a format that needs to validated and converted to JSON and/or CSV.</a:t>
            </a:r>
          </a:p>
          <a:p>
            <a:pPr lv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2 formats of OS Interface files scoped for the current sprint</a:t>
            </a:r>
          </a:p>
          <a:p>
            <a:pPr lv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.SCL</a:t>
            </a:r>
          </a:p>
          <a:p>
            <a:pPr lv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.AWL</a:t>
            </a:r>
          </a:p>
          <a:p>
            <a:pPr lvl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file structure needs to be validated with certain rules before converted it to JSON or CSV</a:t>
            </a:r>
          </a:p>
        </p:txBody>
      </p:sp>
    </p:spTree>
    <p:extLst>
      <p:ext uri="{BB962C8B-B14F-4D97-AF65-F5344CB8AC3E}">
        <p14:creationId xmlns:p14="http://schemas.microsoft.com/office/powerpoint/2010/main" val="57781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95411-EFE5-4C64-9FF2-1599E570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" b="4467"/>
          <a:stretch/>
        </p:blipFill>
        <p:spPr>
          <a:xfrm>
            <a:off x="1507589" y="1354916"/>
            <a:ext cx="9634024" cy="2056500"/>
          </a:xfrm>
          <a:prstGeom prst="rect">
            <a:avLst/>
          </a:prstGeom>
        </p:spPr>
      </p:pic>
      <p:pic>
        <p:nvPicPr>
          <p:cNvPr id="1028" name="Picture 4" descr="Image result for c# images">
            <a:extLst>
              <a:ext uri="{FF2B5EF4-FFF2-40B4-BE49-F238E27FC236}">
                <a16:creationId xmlns:a16="http://schemas.microsoft.com/office/drawing/2014/main" id="{17E27B61-988C-498E-A074-5FDF029C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03" y="4269544"/>
            <a:ext cx="3202452" cy="23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FCE9F-3F00-4A3C-9049-62510EBA4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941"/>
          <a:stretch/>
        </p:blipFill>
        <p:spPr>
          <a:xfrm>
            <a:off x="7441810" y="3742151"/>
            <a:ext cx="3699803" cy="287669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2728568-7FAE-4BEF-A657-546E10EB07B2}"/>
              </a:ext>
            </a:extLst>
          </p:cNvPr>
          <p:cNvSpPr/>
          <p:nvPr/>
        </p:nvSpPr>
        <p:spPr>
          <a:xfrm flipH="1">
            <a:off x="3111446" y="3429000"/>
            <a:ext cx="450166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6FB6159-8069-4598-8A9E-F864969E1A2B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Expected Output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E68773-D33E-4751-8258-0EB2EBF12AB6}"/>
              </a:ext>
            </a:extLst>
          </p:cNvPr>
          <p:cNvSpPr/>
          <p:nvPr/>
        </p:nvSpPr>
        <p:spPr>
          <a:xfrm>
            <a:off x="5487573" y="4927280"/>
            <a:ext cx="1674055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6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1157A-E0A7-4A4F-8B46-0919CE05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7" y="1433482"/>
            <a:ext cx="10044332" cy="4813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C0AC88-07E5-4BEE-9DEB-677A63BB6DBF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Requirement – 1 </a:t>
            </a:r>
            <a:r>
              <a:rPr lang="en-IN" sz="2400" dirty="0">
                <a:latin typeface="Arial Rounded MT Bold" pitchFamily="34"/>
                <a:cs typeface="Segoe UI Semibold" pitchFamily="34"/>
              </a:rPr>
              <a:t>(.SCL format)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FE140-47A1-43D0-BAEB-1BCAEAEC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11" y="1553880"/>
            <a:ext cx="10070123" cy="46935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3CAC38-A358-4DF5-B781-726414E60AD5}"/>
              </a:ext>
            </a:extLst>
          </p:cNvPr>
          <p:cNvSpPr txBox="1">
            <a:spLocks/>
          </p:cNvSpPr>
          <p:nvPr/>
        </p:nvSpPr>
        <p:spPr>
          <a:xfrm>
            <a:off x="196947" y="610522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Project Requirement – 2 </a:t>
            </a:r>
            <a:r>
              <a:rPr lang="en-IN" sz="2300" dirty="0">
                <a:latin typeface="Arial Rounded MT Bold" pitchFamily="34"/>
                <a:cs typeface="Segoe UI Semibold" pitchFamily="34"/>
              </a:rPr>
              <a:t>(.AWL format)</a:t>
            </a:r>
          </a:p>
        </p:txBody>
      </p:sp>
    </p:spTree>
    <p:extLst>
      <p:ext uri="{BB962C8B-B14F-4D97-AF65-F5344CB8AC3E}">
        <p14:creationId xmlns:p14="http://schemas.microsoft.com/office/powerpoint/2010/main" val="332300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25B8D-C681-4AFE-96BC-76830DEE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76699"/>
              </p:ext>
            </p:extLst>
          </p:nvPr>
        </p:nvGraphicFramePr>
        <p:xfrm>
          <a:off x="1942611" y="1902654"/>
          <a:ext cx="8306777" cy="305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978">
                  <a:extLst>
                    <a:ext uri="{9D8B030D-6E8A-4147-A177-3AD203B41FA5}">
                      <a16:colId xmlns:a16="http://schemas.microsoft.com/office/drawing/2014/main" val="517785958"/>
                    </a:ext>
                  </a:extLst>
                </a:gridCol>
                <a:gridCol w="6659799">
                  <a:extLst>
                    <a:ext uri="{9D8B030D-6E8A-4147-A177-3AD203B41FA5}">
                      <a16:colId xmlns:a16="http://schemas.microsoft.com/office/drawing/2014/main" val="422923920"/>
                    </a:ext>
                  </a:extLst>
                </a:gridCol>
              </a:tblGrid>
              <a:tr h="508782">
                <a:tc>
                  <a:txBody>
                    <a:bodyPr/>
                    <a:lstStyle/>
                    <a:p>
                      <a:r>
                        <a:rPr lang="en-IN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53706"/>
                  </a:ext>
                </a:extLst>
              </a:tr>
              <a:tr h="508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 generated, self incrementing value which starts from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65118"/>
                  </a:ext>
                </a:extLst>
              </a:tr>
              <a:tr h="508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edcId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 remains same as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26781"/>
                  </a:ext>
                </a:extLst>
              </a:tr>
              <a:tr h="508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hmiVisible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‘true’ by default, ‘false’ if </a:t>
                      </a:r>
                      <a:r>
                        <a:rPr lang="en-US" sz="1800" dirty="0">
                          <a:latin typeface="Times New Roman" pitchFamily="18"/>
                          <a:cs typeface="Calibri" pitchFamily="2"/>
                        </a:rPr>
                        <a:t>S7_visible is ‘false’.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56375"/>
                  </a:ext>
                </a:extLst>
              </a:tr>
              <a:tr h="508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signalStatus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‘false’ by default, ‘true’ if </a:t>
                      </a:r>
                      <a:r>
                        <a:rPr lang="en-US" sz="1800" dirty="0">
                          <a:latin typeface="Times New Roman" pitchFamily="18"/>
                          <a:cs typeface="Calibri" pitchFamily="2"/>
                        </a:rPr>
                        <a:t>S7_xm_c is ‘Value,true’.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27386"/>
                  </a:ext>
                </a:extLst>
              </a:tr>
              <a:tr h="50878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loginEnabled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‘false’ by default.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908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539E795-29D3-4AF9-92DB-6AE0DC67520C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Domain Rules - 1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363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94FF0-2B03-4706-88CC-2B240C917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00558"/>
              </p:ext>
            </p:extLst>
          </p:nvPr>
        </p:nvGraphicFramePr>
        <p:xfrm>
          <a:off x="2208628" y="1837294"/>
          <a:ext cx="7432051" cy="318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60">
                  <a:extLst>
                    <a:ext uri="{9D8B030D-6E8A-4147-A177-3AD203B41FA5}">
                      <a16:colId xmlns:a16="http://schemas.microsoft.com/office/drawing/2014/main" val="2918841130"/>
                    </a:ext>
                  </a:extLst>
                </a:gridCol>
                <a:gridCol w="2654588">
                  <a:extLst>
                    <a:ext uri="{9D8B030D-6E8A-4147-A177-3AD203B41FA5}">
                      <a16:colId xmlns:a16="http://schemas.microsoft.com/office/drawing/2014/main" val="3729432680"/>
                    </a:ext>
                  </a:extLst>
                </a:gridCol>
                <a:gridCol w="1917203">
                  <a:extLst>
                    <a:ext uri="{9D8B030D-6E8A-4147-A177-3AD203B41FA5}">
                      <a16:colId xmlns:a16="http://schemas.microsoft.com/office/drawing/2014/main" val="1409968925"/>
                    </a:ext>
                  </a:extLst>
                </a:gridCol>
              </a:tblGrid>
              <a:tr h="495885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dotNetDataType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1948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Real, </a:t>
                      </a:r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AnaValFF</a:t>
                      </a:r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AnaVal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System.Double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3830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Bool, </a:t>
                      </a:r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DigValFF,DigVal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System.Boolean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48721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System.Int16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11582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System.Byte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27895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System.UInt32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56335"/>
                  </a:ext>
                </a:extLst>
              </a:tr>
              <a:tr h="44792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STRING[32]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  <a:cs typeface="Arial" panose="020B0604020202020204" pitchFamily="34" charset="0"/>
                        </a:rPr>
                        <a:t>System.String</a:t>
                      </a:r>
                      <a:endParaRPr lang="en-IN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Arial" panose="020B0604020202020204" pitchFamily="34" charset="0"/>
                        </a:rPr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0698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31CD992-AE3C-449D-8626-1AFFE715AC64}"/>
              </a:ext>
            </a:extLst>
          </p:cNvPr>
          <p:cNvSpPr txBox="1">
            <a:spLocks/>
          </p:cNvSpPr>
          <p:nvPr/>
        </p:nvSpPr>
        <p:spPr>
          <a:xfrm>
            <a:off x="0" y="615461"/>
            <a:ext cx="11995053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pPr algn="ctr"/>
            <a:r>
              <a:rPr lang="en-IN" sz="4000" dirty="0">
                <a:latin typeface="Arial Rounded MT Bold" pitchFamily="34"/>
                <a:cs typeface="Segoe UI Semibold" pitchFamily="34"/>
              </a:rPr>
              <a:t>Domain Rules - 2</a:t>
            </a:r>
            <a:endParaRPr lang="en-IN" sz="2500" dirty="0">
              <a:latin typeface="Arial Rounded MT 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28753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355</Words>
  <Application>Microsoft Office PowerPoint</Application>
  <PresentationFormat>Widescreen</PresentationFormat>
  <Paragraphs>106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Calibri</vt:lpstr>
      <vt:lpstr>Century Gothic</vt:lpstr>
      <vt:lpstr>Times New Roman</vt:lpstr>
      <vt:lpstr>Wingdings</vt:lpstr>
      <vt:lpstr>Wingdings 3</vt:lpstr>
      <vt:lpstr>Wisp</vt:lpstr>
      <vt:lpstr>OS Interface Generator</vt:lpstr>
      <vt:lpstr>PowerPoint Presentation</vt:lpstr>
      <vt:lpstr>Project Team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Interface Generator</dc:title>
  <dc:creator>CHAITHRA H S</dc:creator>
  <cp:lastModifiedBy>HP</cp:lastModifiedBy>
  <cp:revision>26</cp:revision>
  <dcterms:modified xsi:type="dcterms:W3CDTF">2019-09-18T11:22:32Z</dcterms:modified>
</cp:coreProperties>
</file>