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16140625" r:id="rId10"/>
    <p:sldId id="16140628" r:id="rId11"/>
    <p:sldId id="16140630" r:id="rId12"/>
    <p:sldId id="16140629" r:id="rId13"/>
    <p:sldId id="16140623"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8" d="100"/>
          <a:sy n="78" d="100"/>
        </p:scale>
        <p:origin x="850" y="67"/>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2/18/2025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haithanya-7/IBM_INTERN-PROJECT.git" TargetMode="External"/><Relationship Id="rId2" Type="http://schemas.openxmlformats.org/officeDocument/2006/relationships/hyperlink" Target="https://github.com/Chaithanya-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1595120" y="4696460"/>
            <a:ext cx="9001125"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r>
              <a:rPr lang="en-IN" altLang="en-US" sz="2000" b="1" dirty="0">
                <a:solidFill>
                  <a:schemeClr val="accent1">
                    <a:lumMod val="75000"/>
                  </a:schemeClr>
                </a:solidFill>
                <a:latin typeface="Arial" panose="020B0604020202020204" pitchFamily="34" charset="0"/>
                <a:cs typeface="Arial" panose="020B0604020202020204" pitchFamily="34" charset="0"/>
              </a:rPr>
              <a:t> CHAITHANYA KUMAR S</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Student Name : CHAITHANYA KUMAR S</a:t>
            </a:r>
          </a:p>
          <a:p>
            <a:r>
              <a:rPr lang="en-US" sz="2000" b="1" dirty="0">
                <a:solidFill>
                  <a:schemeClr val="accent1">
                    <a:lumMod val="75000"/>
                  </a:schemeClr>
                </a:solidFill>
                <a:latin typeface="Arial" panose="020B0604020202020204"/>
                <a:cs typeface="Arial" panose="020B0604020202020204"/>
              </a:rPr>
              <a:t>College Name &amp; Department : </a:t>
            </a:r>
            <a:r>
              <a:rPr lang="en-US" altLang="en-US" sz="2000" b="1" dirty="0">
                <a:solidFill>
                  <a:schemeClr val="accent1">
                    <a:lumMod val="75000"/>
                  </a:schemeClr>
                </a:solidFill>
                <a:latin typeface="Arial" panose="020B0604020202020204"/>
                <a:cs typeface="Arial" panose="020B0604020202020204"/>
              </a:rPr>
              <a:t>Sri Siddhartha Institute of Technology</a:t>
            </a:r>
          </a:p>
          <a:p>
            <a:r>
              <a:rPr lang="en-IN" altLang="en-US" sz="2000" b="1" dirty="0">
                <a:solidFill>
                  <a:schemeClr val="accent1">
                    <a:lumMod val="75000"/>
                  </a:schemeClr>
                </a:solidFill>
                <a:latin typeface="Arial" panose="020B0604020202020204"/>
                <a:cs typeface="Arial" panose="020B0604020202020204"/>
                <a:sym typeface="+mn-ea"/>
              </a:rPr>
              <a:t>CSE(CYBERSECURITY)</a:t>
            </a:r>
            <a:endParaRPr lang="en-IN" altLang="en-US" sz="2000" b="1" dirty="0">
              <a:solidFill>
                <a:schemeClr val="accent1">
                  <a:lumMod val="75000"/>
                </a:schemeClr>
              </a:solidFill>
              <a:latin typeface="Arial" panose="020B0604020202020204"/>
              <a:cs typeface="Arial" panose="020B0604020202020204"/>
            </a:endParaRPr>
          </a:p>
          <a:p>
            <a:endParaRPr lang="en-US" alt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7500" lnSpcReduction="10000"/>
          </a:bodyPr>
          <a:lstStyle/>
          <a:p>
            <a:pPr marL="305435" indent="-305435"/>
            <a:r>
              <a:rPr lang="en-US" altLang="en-US" dirty="0"/>
              <a:t>Quantum Cryptography Integration – Future-proof security against quantum attacks.</a:t>
            </a:r>
          </a:p>
          <a:p>
            <a:pPr marL="305435" indent="-305435"/>
            <a:r>
              <a:rPr lang="en-US" altLang="en-US" dirty="0"/>
              <a:t>Real-time Steganography – Instant data hiding in live video streams.</a:t>
            </a:r>
          </a:p>
          <a:p>
            <a:pPr marL="305435" indent="-305435"/>
            <a:r>
              <a:rPr lang="en-US" altLang="en-US" dirty="0"/>
              <a:t>Voice &amp; Audio Steganography – Secure communication through calls and audio files.</a:t>
            </a:r>
          </a:p>
          <a:p>
            <a:pPr marL="305435" indent="-305435"/>
            <a:r>
              <a:rPr lang="en-US" altLang="en-US" dirty="0"/>
              <a:t>Multi-layered Steganography – Combining multiple hiding techniques for stronger security.</a:t>
            </a:r>
          </a:p>
          <a:p>
            <a:pPr marL="305435" indent="-305435"/>
            <a:r>
              <a:rPr lang="en-US" altLang="en-US" dirty="0"/>
              <a:t>Dark Web Applications – Enhancing anonymous data exchange.</a:t>
            </a:r>
          </a:p>
          <a:p>
            <a:pPr marL="305435" indent="-305435"/>
            <a:r>
              <a:rPr lang="en-US" altLang="en-US" dirty="0"/>
              <a:t>Cloud Storage Security – Embedding encrypted data in cloud-stored images.</a:t>
            </a:r>
          </a:p>
          <a:p>
            <a:pPr marL="305435" indent="-305435"/>
            <a:r>
              <a:rPr lang="en-US" altLang="en-US" dirty="0"/>
              <a:t>AI-Powered Automatic Detection &amp; Prevention – Identifying steganography misuse in cybersecurity.</a:t>
            </a:r>
          </a:p>
          <a:p>
            <a:pPr marL="305435" indent="-305435"/>
            <a:r>
              <a:rPr lang="en-US" altLang="en-US" dirty="0"/>
              <a:t>Mobile &amp; Embedded Systems – Expanding steganography for mobile devices and IoT.</a:t>
            </a:r>
          </a:p>
          <a:p>
            <a:pPr marL="305435" indent="-305435"/>
            <a:r>
              <a:rPr lang="en-US" altLang="en-US" dirty="0"/>
              <a:t>Augmented Reality (AR) &amp; Virtual Reality (VR) – Concealing data within AR/VR environments.</a:t>
            </a:r>
          </a:p>
          <a:p>
            <a:pPr marL="305435" indent="-305435"/>
            <a:r>
              <a:rPr lang="en-US" altLang="en-US" dirty="0"/>
              <a:t>Steganography in Messaging Apps – Secure conversations through hidden texts in shared images.</a:t>
            </a:r>
          </a:p>
          <a:p>
            <a:pPr marL="305435" indent="-305435"/>
            <a:r>
              <a:rPr lang="en-US" altLang="en-US" dirty="0"/>
              <a:t>Cross-Platform Compatibility – Making steganography work seamlessly across different operating systems.</a:t>
            </a:r>
          </a:p>
          <a:p>
            <a:pPr marL="305435" indent="-305435"/>
            <a:r>
              <a:rPr lang="en-US" altLang="en-US" dirty="0"/>
              <a:t>Personal Data Protection – Encrypting and hiding sensitive personal data for privacy.</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scope(optional)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p>
          <a:p>
            <a:pPr marL="305435" indent="-305435"/>
            <a:r>
              <a:rPr lang="en-US" sz="2000" b="1" dirty="0">
                <a:latin typeface="Arial" panose="020B0604020202020204"/>
                <a:ea typeface="+mn-lt"/>
                <a:cs typeface="+mn-lt"/>
              </a:rPr>
              <a:t>Result</a:t>
            </a:r>
          </a:p>
          <a:p>
            <a:pPr marL="305435" indent="-305435"/>
            <a:r>
              <a:rPr lang="en-US" sz="2000" b="1" dirty="0">
                <a:latin typeface="Arial" panose="020B0604020202020204"/>
                <a:ea typeface="+mn-lt"/>
                <a:cs typeface="+mn-lt"/>
              </a:rPr>
              <a:t>Conclusion</a:t>
            </a:r>
          </a:p>
          <a:p>
            <a:pPr marL="305435" indent="-305435"/>
            <a:r>
              <a:rPr lang="en-US" sz="2000" b="1" dirty="0">
                <a:latin typeface="Arial" panose="020B0604020202020204"/>
                <a:ea typeface="+mn-lt"/>
                <a:cs typeface="+mn-lt"/>
              </a:rPr>
              <a:t>Git-hub Link</a:t>
            </a:r>
          </a:p>
          <a:p>
            <a:pPr marL="305435" indent="-305435"/>
            <a:r>
              <a:rPr lang="en-US" sz="2000" b="1" dirty="0">
                <a:latin typeface="Arial" panose="020B0604020202020204"/>
                <a:ea typeface="+mn-lt"/>
                <a:cs typeface="+mn-lt"/>
              </a:rPr>
              <a:t>Future scope</a:t>
            </a: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altLang="en-US" dirty="0"/>
              <a:t>In today's digital world, sensitive information is at risk of being intercepted. Traditional encryption methods make data secure but also make it obvious that encryption is being used.</a:t>
            </a:r>
          </a:p>
          <a:p>
            <a:pPr marL="0" indent="0">
              <a:buNone/>
            </a:pPr>
            <a:r>
              <a:rPr lang="en-US" altLang="en-US" dirty="0">
                <a:latin typeface="Arial Black" panose="020B0A04020102020204" charset="0"/>
                <a:cs typeface="Arial Black" panose="020B0A04020102020204" charset="0"/>
              </a:rPr>
              <a:t>Challenges:</a:t>
            </a:r>
          </a:p>
          <a:p>
            <a:pPr marL="0" indent="0">
              <a:buNone/>
            </a:pPr>
            <a:r>
              <a:rPr lang="en-IN" altLang="en-US" dirty="0"/>
              <a:t>1)</a:t>
            </a:r>
            <a:r>
              <a:rPr lang="en-US" altLang="en-US" dirty="0"/>
              <a:t>Need for a secure way to hide information without drawing attention</a:t>
            </a:r>
          </a:p>
          <a:p>
            <a:pPr marL="0" indent="0">
              <a:buNone/>
            </a:pPr>
            <a:r>
              <a:rPr lang="en-IN" altLang="en-US" dirty="0"/>
              <a:t>2)</a:t>
            </a:r>
            <a:r>
              <a:rPr lang="en-US" altLang="en-US" dirty="0"/>
              <a:t>Risk of unauthorized access to sensitive messages</a:t>
            </a:r>
          </a:p>
          <a:p>
            <a:pPr marL="0" indent="0">
              <a:buNone/>
            </a:pPr>
            <a:r>
              <a:rPr lang="en-IN" altLang="en-US" dirty="0"/>
              <a:t>3)</a:t>
            </a:r>
            <a:r>
              <a:rPr lang="en-US" altLang="en-US" dirty="0"/>
              <a:t>Traditional encryption methods can be detected easily</a:t>
            </a:r>
          </a:p>
          <a:p>
            <a:pPr marL="0" indent="0">
              <a:buNone/>
            </a:pPr>
            <a:r>
              <a:rPr lang="en-IN" altLang="en-US" dirty="0">
                <a:latin typeface="Arial Black" panose="020B0A04020102020204" charset="0"/>
                <a:cs typeface="Arial Black" panose="020B0A04020102020204" charset="0"/>
              </a:rPr>
              <a:t> </a:t>
            </a:r>
            <a:r>
              <a:rPr lang="en-US" altLang="en-US" dirty="0">
                <a:latin typeface="Arial Black" panose="020B0A04020102020204" charset="0"/>
                <a:cs typeface="Arial Black" panose="020B0A04020102020204" charset="0"/>
              </a:rPr>
              <a:t>Solution:</a:t>
            </a:r>
            <a:endParaRPr lang="en-US" altLang="en-US" dirty="0"/>
          </a:p>
          <a:p>
            <a:pPr marL="0" indent="0">
              <a:buNone/>
            </a:pPr>
            <a:r>
              <a:rPr lang="en-US" altLang="en-US" dirty="0"/>
              <a:t>Steganography allows data to be hidden inside images, making it invisible while being protected with a password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altLang="en-US" dirty="0"/>
          </a:p>
          <a:p>
            <a:pPr marL="0" indent="0">
              <a:buNone/>
            </a:pPr>
            <a:r>
              <a:rPr lang="en-US" altLang="en-US" dirty="0">
                <a:latin typeface="Arial Black" panose="020B0A04020102020204" charset="0"/>
                <a:cs typeface="Arial Black" panose="020B0A04020102020204" charset="0"/>
              </a:rPr>
              <a:t>Platform:</a:t>
            </a:r>
          </a:p>
          <a:p>
            <a:pPr marL="0" indent="0">
              <a:buNone/>
            </a:pPr>
            <a:r>
              <a:rPr lang="en-US" altLang="en-US" dirty="0"/>
              <a:t>VS Code, GitHub (for version control)</a:t>
            </a:r>
          </a:p>
          <a:p>
            <a:pPr marL="0" indent="0">
              <a:buNone/>
            </a:pPr>
            <a:r>
              <a:rPr lang="en-US" altLang="en-US" dirty="0"/>
              <a:t>Programming Language:</a:t>
            </a:r>
          </a:p>
          <a:p>
            <a:pPr marL="0" indent="0">
              <a:buNone/>
            </a:pPr>
            <a:r>
              <a:rPr lang="en-US" altLang="en-US" dirty="0"/>
              <a:t>Python</a:t>
            </a:r>
          </a:p>
          <a:p>
            <a:pPr marL="0" indent="0">
              <a:buNone/>
            </a:pPr>
            <a:r>
              <a:rPr lang="en-US" altLang="en-US" dirty="0">
                <a:latin typeface="Arial Black" panose="020B0A04020102020204" charset="0"/>
                <a:cs typeface="Arial Black" panose="020B0A04020102020204" charset="0"/>
              </a:rPr>
              <a:t>Libraries:</a:t>
            </a:r>
          </a:p>
          <a:p>
            <a:pPr marL="0" indent="0">
              <a:buNone/>
            </a:pPr>
            <a:r>
              <a:rPr lang="en-US" altLang="en-US" dirty="0"/>
              <a:t>tkinter – GUI for user interaction</a:t>
            </a:r>
          </a:p>
          <a:p>
            <a:pPr marL="0" indent="0">
              <a:buNone/>
            </a:pPr>
            <a:r>
              <a:rPr lang="en-US" altLang="en-US" dirty="0"/>
              <a:t>Pillow (PIL) – Image processin</a:t>
            </a:r>
            <a:r>
              <a:rPr lang="en-IN" altLang="en-US" dirty="0"/>
              <a:t>g</a:t>
            </a:r>
            <a:endParaRPr lang="en-US" altLang="en-US" dirty="0"/>
          </a:p>
          <a:p>
            <a:pPr marL="0" indent="0">
              <a:buNone/>
            </a:pPr>
            <a:r>
              <a:rPr lang="en-US" altLang="en-US" dirty="0"/>
              <a:t>stegano – Hiding and revealing messages</a:t>
            </a:r>
          </a:p>
          <a:p>
            <a:pPr marL="0" indent="0">
              <a:buNone/>
            </a:pPr>
            <a:r>
              <a:rPr lang="en-US" altLang="en-US" dirty="0"/>
              <a:t>hashlib – Secure password hashing</a:t>
            </a:r>
          </a:p>
          <a:p>
            <a:pPr marL="0" indent="0">
              <a:buNone/>
            </a:pPr>
            <a:r>
              <a:rPr lang="en-US" altLang="en-US" dirty="0"/>
              <a:t>os – File handling and system operations</a:t>
            </a:r>
            <a:r>
              <a:rPr lang="en-IN"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394460"/>
            <a:ext cx="10626090" cy="2536190"/>
          </a:xfrm>
        </p:spPr>
        <p:txBody>
          <a:bodyPr/>
          <a:lstStyle/>
          <a:p>
            <a:pPr marL="0" indent="0">
              <a:buNone/>
            </a:pPr>
            <a:r>
              <a:rPr lang="en-US" altLang="en-US" sz="1800" b="1" dirty="0">
                <a:solidFill>
                  <a:srgbClr val="0F0F0F"/>
                </a:solidFill>
              </a:rPr>
              <a:t>Hides secret messages inside normal-looking images so they are virtually undetectable</a:t>
            </a:r>
          </a:p>
          <a:p>
            <a:pPr marL="0" indent="0">
              <a:buNone/>
            </a:pPr>
            <a:r>
              <a:rPr lang="en-US" altLang="en-US" sz="1800" b="1" dirty="0">
                <a:solidFill>
                  <a:srgbClr val="0F0F0F"/>
                </a:solidFill>
              </a:rPr>
              <a:t>Uses password hashing to secure hidden information</a:t>
            </a:r>
          </a:p>
          <a:p>
            <a:pPr marL="0" indent="0">
              <a:buNone/>
            </a:pPr>
            <a:r>
              <a:rPr lang="en-US" altLang="en-US" sz="1800" b="1" dirty="0">
                <a:solidFill>
                  <a:srgbClr val="0F0F0F"/>
                </a:solidFill>
              </a:rPr>
              <a:t>Provides a simple and intuitive GUI for encryption and decryption</a:t>
            </a:r>
          </a:p>
          <a:p>
            <a:pPr marL="0" indent="0">
              <a:buNone/>
            </a:pPr>
            <a:r>
              <a:rPr lang="en-US" altLang="en-US" sz="1800" b="1" dirty="0">
                <a:solidFill>
                  <a:srgbClr val="0F0F0F"/>
                </a:solidFill>
              </a:rPr>
              <a:t>Automatically converts JPG images to PNG for better compatibility</a:t>
            </a:r>
          </a:p>
          <a:p>
            <a:pPr marL="0" indent="0">
              <a:buNone/>
            </a:pPr>
            <a:r>
              <a:rPr lang="en-US" altLang="en-US" sz="1800" b="1" dirty="0">
                <a:solidFill>
                  <a:srgbClr val="0F0F0F"/>
                </a:solidFill>
              </a:rPr>
              <a:t>Built with lightweight Python libraries making it easy to deploy and modify</a:t>
            </a:r>
          </a:p>
        </p:txBody>
      </p:sp>
      <p:pic>
        <p:nvPicPr>
          <p:cNvPr id="3" name="Picture 2" descr="WhatsApp Image 2025-02-15 at 10.21.56 PM"/>
          <p:cNvPicPr>
            <a:picLocks noChangeAspect="1"/>
          </p:cNvPicPr>
          <p:nvPr/>
        </p:nvPicPr>
        <p:blipFill>
          <a:blip r:embed="rId2"/>
          <a:stretch>
            <a:fillRect/>
          </a:stretch>
        </p:blipFill>
        <p:spPr>
          <a:xfrm>
            <a:off x="1929765" y="4490085"/>
            <a:ext cx="2279015" cy="1709420"/>
          </a:xfrm>
          <a:prstGeom prst="rect">
            <a:avLst/>
          </a:prstGeom>
        </p:spPr>
      </p:pic>
      <p:pic>
        <p:nvPicPr>
          <p:cNvPr id="4" name="Picture 3" descr="WhatsApp Image 2025-02-15 at 10.21.56 PM (1)"/>
          <p:cNvPicPr>
            <a:picLocks noChangeAspect="1"/>
          </p:cNvPicPr>
          <p:nvPr/>
        </p:nvPicPr>
        <p:blipFill>
          <a:blip r:embed="rId3"/>
          <a:stretch>
            <a:fillRect/>
          </a:stretch>
        </p:blipFill>
        <p:spPr>
          <a:xfrm>
            <a:off x="724535" y="3964940"/>
            <a:ext cx="4558665" cy="24123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p>
        </p:txBody>
      </p:sp>
      <p:sp>
        <p:nvSpPr>
          <p:cNvPr id="3" name="Content Placeholder 2"/>
          <p:cNvSpPr>
            <a:spLocks noGrp="1"/>
          </p:cNvSpPr>
          <p:nvPr>
            <p:ph idx="1"/>
          </p:nvPr>
        </p:nvSpPr>
        <p:spPr>
          <a:xfrm>
            <a:off x="581025" y="1301750"/>
            <a:ext cx="9295130" cy="2311400"/>
          </a:xfrm>
        </p:spPr>
        <p:txBody>
          <a:bodyPr>
            <a:normAutofit/>
          </a:bodyPr>
          <a:lstStyle/>
          <a:p>
            <a:pPr marL="0" indent="0">
              <a:buNone/>
            </a:pPr>
            <a:r>
              <a:rPr lang="en-US" altLang="en-US" dirty="0"/>
              <a:t>1. Government &amp; Military – Secure communication and intelligence operations.</a:t>
            </a:r>
          </a:p>
          <a:p>
            <a:pPr marL="0" indent="0">
              <a:buNone/>
            </a:pPr>
            <a:r>
              <a:rPr lang="en-US" altLang="en-US" dirty="0"/>
              <a:t>2. Cybersecurity Professionals – Protecting sensitive data from cyber threats.</a:t>
            </a:r>
          </a:p>
          <a:p>
            <a:pPr marL="0" indent="0">
              <a:buNone/>
            </a:pPr>
            <a:r>
              <a:rPr lang="en-US" altLang="en-US" dirty="0"/>
              <a:t>3. Journalists &amp; Whistleblowers – Safe transmission of confidential information.</a:t>
            </a:r>
          </a:p>
          <a:p>
            <a:pPr marL="0" indent="0">
              <a:buNone/>
            </a:pPr>
            <a:r>
              <a:rPr lang="en-US" altLang="en-US" dirty="0"/>
              <a:t>4. Banks &amp; Financial Institutions – Secure transactions and fraud prevention.</a:t>
            </a:r>
          </a:p>
          <a:p>
            <a:pPr marL="0" indent="0">
              <a:buNone/>
            </a:pPr>
            <a:r>
              <a:rPr lang="en-US" altLang="en-US" dirty="0"/>
              <a:t>5. Forensic Experts &amp; Law Enforcement – Investigating hidden data in criminal cases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p>
        </p:txBody>
      </p:sp>
      <p:sp>
        <p:nvSpPr>
          <p:cNvPr id="3" name="Content Placeholder 2"/>
          <p:cNvSpPr>
            <a:spLocks noGrp="1"/>
          </p:cNvSpPr>
          <p:nvPr>
            <p:ph idx="1"/>
          </p:nvPr>
        </p:nvSpPr>
        <p:spPr>
          <a:xfrm>
            <a:off x="581025" y="1301750"/>
            <a:ext cx="10938510" cy="1296035"/>
          </a:xfrm>
        </p:spPr>
        <p:txBody>
          <a:bodyPr/>
          <a:lstStyle/>
          <a:p>
            <a:r>
              <a:rPr lang="en-US" altLang="en-US" dirty="0"/>
              <a:t>The encryption code hides a secret message inside an image using a password. The decryption code extracts the message when the correct password is provided, keeping the data secure if an incorrect password is entered.</a:t>
            </a:r>
          </a:p>
        </p:txBody>
      </p:sp>
      <p:pic>
        <p:nvPicPr>
          <p:cNvPr id="9" name="Picture 8">
            <a:extLst>
              <a:ext uri="{FF2B5EF4-FFF2-40B4-BE49-F238E27FC236}">
                <a16:creationId xmlns:a16="http://schemas.microsoft.com/office/drawing/2014/main" id="{76C18DA7-DDC1-D81A-54F3-8A933ABC531D}"/>
              </a:ext>
            </a:extLst>
          </p:cNvPr>
          <p:cNvPicPr>
            <a:picLocks noChangeAspect="1"/>
          </p:cNvPicPr>
          <p:nvPr/>
        </p:nvPicPr>
        <p:blipFill>
          <a:blip r:embed="rId2"/>
          <a:stretch>
            <a:fillRect/>
          </a:stretch>
        </p:blipFill>
        <p:spPr>
          <a:xfrm>
            <a:off x="581025" y="3025679"/>
            <a:ext cx="5347825" cy="2994000"/>
          </a:xfrm>
          <a:prstGeom prst="rect">
            <a:avLst/>
          </a:prstGeom>
        </p:spPr>
      </p:pic>
      <p:pic>
        <p:nvPicPr>
          <p:cNvPr id="11" name="Picture 10">
            <a:extLst>
              <a:ext uri="{FF2B5EF4-FFF2-40B4-BE49-F238E27FC236}">
                <a16:creationId xmlns:a16="http://schemas.microsoft.com/office/drawing/2014/main" id="{4EB38346-1DE9-FE26-FB4C-8CAB4A08E8E9}"/>
              </a:ext>
            </a:extLst>
          </p:cNvPr>
          <p:cNvPicPr>
            <a:picLocks noChangeAspect="1"/>
          </p:cNvPicPr>
          <p:nvPr/>
        </p:nvPicPr>
        <p:blipFill>
          <a:blip r:embed="rId3"/>
          <a:stretch>
            <a:fillRect/>
          </a:stretch>
        </p:blipFill>
        <p:spPr>
          <a:xfrm>
            <a:off x="6263152" y="3025678"/>
            <a:ext cx="5613091" cy="2994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accent1"/>
                </a:solidFill>
              </a:rPr>
              <a:t>Conclusion</a:t>
            </a:r>
          </a:p>
        </p:txBody>
      </p:sp>
      <p:sp>
        <p:nvSpPr>
          <p:cNvPr id="3" name="Content Placeholder 2"/>
          <p:cNvSpPr>
            <a:spLocks noGrp="1"/>
          </p:cNvSpPr>
          <p:nvPr>
            <p:ph idx="1"/>
          </p:nvPr>
        </p:nvSpPr>
        <p:spPr>
          <a:xfrm>
            <a:off x="581025" y="1301750"/>
            <a:ext cx="9665970" cy="2323465"/>
          </a:xfrm>
        </p:spPr>
        <p:txBody>
          <a:bodyPr>
            <a:normAutofit/>
          </a:bodyPr>
          <a:lstStyle/>
          <a:p>
            <a:r>
              <a:rPr lang="en-US" noProof="0" dirty="0"/>
              <a:t>Steganography provides a secure way to hide sensitive information inside images, making it invisible to outsiders. By combining encryption with password protection, this project ensures that only authorized users can access the hidden data. It offers a simple yet effective solution for secure communication and data protection</a:t>
            </a:r>
          </a:p>
          <a:p>
            <a:pPr marL="0" indent="0">
              <a:buNone/>
            </a:pPr>
            <a:endParaRPr lang="en-US" noProof="0" dirty="0"/>
          </a:p>
        </p:txBody>
      </p:sp>
      <p:sp>
        <p:nvSpPr>
          <p:cNvPr id="7" name="Text Box 6"/>
          <p:cNvSpPr txBox="1"/>
          <p:nvPr/>
        </p:nvSpPr>
        <p:spPr>
          <a:xfrm>
            <a:off x="2530475" y="5758815"/>
            <a:ext cx="6332855" cy="998220"/>
          </a:xfrm>
          <a:prstGeom prst="rect">
            <a:avLst/>
          </a:prstGeom>
          <a:noFill/>
        </p:spPr>
        <p:txBody>
          <a:bodyPr wrap="square" rtlCol="0">
            <a:noAutofit/>
          </a:bodyPr>
          <a:lstStyle/>
          <a:p>
            <a:r>
              <a:rPr lang="en-US" noProof="0" dirty="0"/>
              <a:t>IN THIS IMAGE THERE IS SMALL MSG HIDDEN</a:t>
            </a:r>
          </a:p>
          <a:p>
            <a:endParaRPr lang="en-US" noProof="0" dirty="0"/>
          </a:p>
          <a:p>
            <a:r>
              <a:rPr lang="en-US" noProof="0" dirty="0"/>
              <a:t>PASSWORD= ibm@123</a:t>
            </a:r>
          </a:p>
        </p:txBody>
      </p:sp>
      <p:pic>
        <p:nvPicPr>
          <p:cNvPr id="6" name="Picture 5">
            <a:extLst>
              <a:ext uri="{FF2B5EF4-FFF2-40B4-BE49-F238E27FC236}">
                <a16:creationId xmlns:a16="http://schemas.microsoft.com/office/drawing/2014/main" id="{50ED6337-7E80-D4F6-02E6-246F941DB3EA}"/>
              </a:ext>
            </a:extLst>
          </p:cNvPr>
          <p:cNvPicPr>
            <a:picLocks noChangeAspect="1"/>
          </p:cNvPicPr>
          <p:nvPr/>
        </p:nvPicPr>
        <p:blipFill>
          <a:blip r:embed="rId2"/>
          <a:stretch>
            <a:fillRect/>
          </a:stretch>
        </p:blipFill>
        <p:spPr>
          <a:xfrm>
            <a:off x="3755921" y="2900330"/>
            <a:ext cx="2841523" cy="284152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p>
        </p:txBody>
      </p:sp>
      <p:sp>
        <p:nvSpPr>
          <p:cNvPr id="3" name="Content Placeholder 2"/>
          <p:cNvSpPr>
            <a:spLocks noGrp="1"/>
          </p:cNvSpPr>
          <p:nvPr>
            <p:ph idx="1"/>
          </p:nvPr>
        </p:nvSpPr>
        <p:spPr/>
        <p:txBody>
          <a:bodyPr/>
          <a:lstStyle/>
          <a:p>
            <a:r>
              <a:rPr lang="en-US" altLang="en-US" dirty="0">
                <a:hlinkClick r:id="rId2" tooltip="MY GITHUB"/>
              </a:rPr>
              <a:t>MY GITHUB</a:t>
            </a:r>
            <a:endParaRPr lang="en-US" altLang="en-US" dirty="0"/>
          </a:p>
          <a:p>
            <a:endParaRPr lang="en-US" altLang="en-US" dirty="0"/>
          </a:p>
          <a:p>
            <a:r>
              <a:rPr lang="en-US" altLang="en-US">
                <a:hlinkClick r:id="rId3" tooltip="My project repository"/>
              </a:rPr>
              <a:t>My project repository</a:t>
            </a:r>
            <a:endParaRPr lang="en-US" altLang="en-US"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9DD71778-17EE-4151-88AE-C8F4E8043BD9}">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25</TotalTime>
  <Words>567</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Chaithanya Kumar S</cp:lastModifiedBy>
  <cp:revision>28</cp:revision>
  <dcterms:created xsi:type="dcterms:W3CDTF">2021-05-26T16:50:00Z</dcterms:created>
  <dcterms:modified xsi:type="dcterms:W3CDTF">2025-02-18T15:20:36Z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ADA3D3EAF3F14D0B8DB9560691A364A1_13</vt:lpwstr>
  </property>
  <property fmtid="{D5CDD505-2E9C-101B-9397-08002B2CF9AE}" pid="4" name="KSOProductBuildVer">
    <vt:lpwstr>1033-12.2.0.19805</vt:lpwstr>
  </property>
</Properties>
</file>