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2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E4D66-C41C-A40B-57A3-53FE4C57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871" y="1615297"/>
            <a:ext cx="7887521" cy="1973478"/>
          </a:xfrm>
        </p:spPr>
        <p:txBody>
          <a:bodyPr anchor="t">
            <a:normAutofit/>
          </a:bodyPr>
          <a:lstStyle/>
          <a:p>
            <a:r>
              <a:rPr lang="en-US" sz="3200" dirty="0"/>
              <a:t>Energy consumption and monitoring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3EEB-B8E1-604E-2C30-36083A31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11" y="4329122"/>
            <a:ext cx="3932787" cy="1514684"/>
          </a:xfrm>
        </p:spPr>
        <p:txBody>
          <a:bodyPr anchor="b"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Group 20</a:t>
            </a:r>
          </a:p>
          <a:p>
            <a:r>
              <a:rPr lang="en-US" dirty="0"/>
              <a:t>Suvroneil Ghosh</a:t>
            </a:r>
          </a:p>
          <a:p>
            <a:r>
              <a:rPr lang="en-US" dirty="0"/>
              <a:t>Chaithanya Gudipati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>
            <a:extLst>
              <a:ext uri="{FF2B5EF4-FFF2-40B4-BE49-F238E27FC236}">
                <a16:creationId xmlns:a16="http://schemas.microsoft.com/office/drawing/2014/main" id="{B1B1AFA1-7C3C-283A-A95F-9CB619BB7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/>
          <a:stretch/>
        </p:blipFill>
        <p:spPr>
          <a:xfrm>
            <a:off x="7148052" y="1"/>
            <a:ext cx="504394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3C74E-AF5F-5E1E-4777-369F8EE6CAD3}"/>
              </a:ext>
            </a:extLst>
          </p:cNvPr>
          <p:cNvSpPr txBox="1"/>
          <p:nvPr/>
        </p:nvSpPr>
        <p:spPr>
          <a:xfrm>
            <a:off x="3045542" y="3404109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Project-1</a:t>
            </a:r>
          </a:p>
        </p:txBody>
      </p:sp>
    </p:spTree>
    <p:extLst>
      <p:ext uri="{BB962C8B-B14F-4D97-AF65-F5344CB8AC3E}">
        <p14:creationId xmlns:p14="http://schemas.microsoft.com/office/powerpoint/2010/main" val="19866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5" name="Straight Connector 717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ank you ppt inspiration master slide Slide01">
            <a:extLst>
              <a:ext uri="{FF2B5EF4-FFF2-40B4-BE49-F238E27FC236}">
                <a16:creationId xmlns:a16="http://schemas.microsoft.com/office/drawing/2014/main" id="{128CCB0B-EE15-2670-9DBF-4449B45FB8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7" b="11573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00A2-C72D-BC4E-16D4-521171B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3034-407B-21A0-AE34-754B35BB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771" y="2015158"/>
            <a:ext cx="9922764" cy="4542958"/>
          </a:xfrm>
        </p:spPr>
        <p:txBody>
          <a:bodyPr/>
          <a:lstStyle/>
          <a:p>
            <a:pPr algn="just"/>
            <a:r>
              <a:rPr lang="en-US" dirty="0"/>
              <a:t>Energy consumption and analysis stand at the forefront of our pursuit for a sustainable and efficient future. Understanding and analyzing energy consumption patterns are crucial endeavors, providing a holistic view of how resources are utilized. This insight is paramount for informed decision-making, resource optimization, and, ultimately, fostering a responsible and resilient approach to energy management.</a:t>
            </a:r>
          </a:p>
          <a:p>
            <a:endParaRPr lang="en-US" dirty="0"/>
          </a:p>
        </p:txBody>
      </p:sp>
      <p:pic>
        <p:nvPicPr>
          <p:cNvPr id="1028" name="Picture 4" descr="Advanced Energy Market: Comprehensive study explores Huge Growth in Future">
            <a:extLst>
              <a:ext uri="{FF2B5EF4-FFF2-40B4-BE49-F238E27FC236}">
                <a16:creationId xmlns:a16="http://schemas.microsoft.com/office/drawing/2014/main" id="{0E7C8E82-CB78-2B2C-6080-C2B19F55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69" y="4012483"/>
            <a:ext cx="4804250" cy="25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5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FCC6-0136-E63D-6CF5-A06D82F8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E6DA-3D5A-E76F-1B6F-C5EAE107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The goal of this project is to develop and put into operation a reliable data warehouse system for gathering, processing, and analyzing data on energy usage. The objective is to offer stakeholders a consistent platform to access, study, and derive useful insights from this data, facilitating a comprehensive understanding of energy consumption trends in the process</a:t>
            </a: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860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80E90-03C4-4364-C7A5-92DA1968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5600" dirty="0"/>
              <a:t>What are we analyzing?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8102-7ABA-6707-C6D0-68E466EA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1523"/>
            <a:ext cx="6223996" cy="34449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Total energy Consumption</a:t>
            </a:r>
          </a:p>
          <a:p>
            <a:pPr algn="just"/>
            <a:r>
              <a:rPr lang="en-US" dirty="0"/>
              <a:t>Top energy consumers across the world</a:t>
            </a:r>
          </a:p>
          <a:p>
            <a:pPr algn="just"/>
            <a:r>
              <a:rPr lang="en-US" dirty="0"/>
              <a:t>Distribution of energy consumption for the top consumer country and which is highest consumed energy and how it changed over years</a:t>
            </a:r>
          </a:p>
          <a:p>
            <a:pPr algn="just"/>
            <a:r>
              <a:rPr lang="en-US" dirty="0"/>
              <a:t>Total Electricity Generation, Sources of electricity generation</a:t>
            </a:r>
          </a:p>
          <a:p>
            <a:pPr algn="just"/>
            <a:r>
              <a:rPr lang="en-US" dirty="0"/>
              <a:t>How the major source of electricity generation changed over years </a:t>
            </a:r>
          </a:p>
        </p:txBody>
      </p:sp>
      <p:pic>
        <p:nvPicPr>
          <p:cNvPr id="2052" name="Picture 4" descr="Premium Vector | Smart energy consumption concept flat cartoon vector  illustration">
            <a:extLst>
              <a:ext uri="{FF2B5EF4-FFF2-40B4-BE49-F238E27FC236}">
                <a16:creationId xmlns:a16="http://schemas.microsoft.com/office/drawing/2014/main" id="{8F8F43BB-84EE-BE37-A5C3-EC4633E2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74" y="0"/>
            <a:ext cx="4640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8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80E90-03C4-4364-C7A5-92DA1968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LET’S DIVE INTO DASHBOARD TO GAIN INSIGHTS</a:t>
            </a:r>
          </a:p>
        </p:txBody>
      </p:sp>
      <p:cxnSp>
        <p:nvCxnSpPr>
          <p:cNvPr id="3101" name="Straight Connector 310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883 Reduce Energy Cost Icon Images, Stock Photos, 3D objects, &amp; Vectors |  Shutterstock">
            <a:extLst>
              <a:ext uri="{FF2B5EF4-FFF2-40B4-BE49-F238E27FC236}">
                <a16:creationId xmlns:a16="http://schemas.microsoft.com/office/drawing/2014/main" id="{B77491CB-CD42-E3D6-8C64-FFCEBA0E9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 r="-1" b="1843"/>
          <a:stretch/>
        </p:blipFill>
        <p:spPr bwMode="auto">
          <a:xfrm>
            <a:off x="5524500" y="1"/>
            <a:ext cx="66675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8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E4D66-C41C-A40B-57A3-53FE4C57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871" y="1615297"/>
            <a:ext cx="6845303" cy="1973478"/>
          </a:xfrm>
        </p:spPr>
        <p:txBody>
          <a:bodyPr anchor="t">
            <a:normAutofit/>
          </a:bodyPr>
          <a:lstStyle/>
          <a:p>
            <a:r>
              <a:rPr lang="en-US" sz="3200" dirty="0"/>
              <a:t>AWS PIPELINE FOR BOSTON UTILITY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3EEB-B8E1-604E-2C30-36083A31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329" y="2831433"/>
            <a:ext cx="3932787" cy="1514684"/>
          </a:xfrm>
        </p:spPr>
        <p:txBody>
          <a:bodyPr anchor="b">
            <a:normAutofit/>
          </a:bodyPr>
          <a:lstStyle/>
          <a:p>
            <a:r>
              <a:rPr lang="en-US" dirty="0"/>
              <a:t>Project-2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>
            <a:extLst>
              <a:ext uri="{FF2B5EF4-FFF2-40B4-BE49-F238E27FC236}">
                <a16:creationId xmlns:a16="http://schemas.microsoft.com/office/drawing/2014/main" id="{B1B1AFA1-7C3C-283A-A95F-9CB619BB7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/>
          <a:stretch/>
        </p:blipFill>
        <p:spPr>
          <a:xfrm>
            <a:off x="7148052" y="1"/>
            <a:ext cx="50439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0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5FCC6-0136-E63D-6CF5-A06D82F8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 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E6DA-3D5A-E76F-1B6F-C5EAE107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593181"/>
            <a:ext cx="4868347" cy="369331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j-lt"/>
                <a:cs typeface="Times New Roman" panose="02020603050405020304" pitchFamily="18" charset="0"/>
              </a:rPr>
              <a:t>The objective of this project is to develop an end-to-end, comprehensive and automated data pipeline for Boston's utility consumption leveraging the AWS platform. The goal is to provide valuable insights to customers to effectively monitor and optimize their energy consumption</a:t>
            </a:r>
            <a:endParaRPr lang="en-US" dirty="0">
              <a:latin typeface="+mj-lt"/>
            </a:endParaRPr>
          </a:p>
        </p:txBody>
      </p:sp>
      <p:pic>
        <p:nvPicPr>
          <p:cNvPr id="4098" name="Picture 2" descr="AWS Datapipeline: How To Use It In Your App — TechMagic">
            <a:extLst>
              <a:ext uri="{FF2B5EF4-FFF2-40B4-BE49-F238E27FC236}">
                <a16:creationId xmlns:a16="http://schemas.microsoft.com/office/drawing/2014/main" id="{6612B855-9DB8-E534-3C49-B2AFA793B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6" r="18053"/>
          <a:stretch/>
        </p:blipFill>
        <p:spPr bwMode="auto">
          <a:xfrm>
            <a:off x="6705600" y="2657475"/>
            <a:ext cx="5486401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80E90-03C4-4364-C7A5-92DA1968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cap="all"/>
              <a:t>Architecture Diagram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AA87AA-7644-D147-4D4E-48559D66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3" y="411967"/>
            <a:ext cx="6154994" cy="587453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D4504C7-F2C1-D9A7-9539-E2CA428B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5" y="4469130"/>
            <a:ext cx="3293806" cy="20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2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8" name="Rectangle 6177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80E90-03C4-4364-C7A5-92DA1968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What are we analyzing?</a:t>
            </a:r>
          </a:p>
        </p:txBody>
      </p:sp>
      <p:cxnSp>
        <p:nvCxnSpPr>
          <p:cNvPr id="6180" name="Straight Connector 617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8102-7ABA-6707-C6D0-68E466EA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r>
              <a:rPr lang="en-US" dirty="0"/>
              <a:t>Total energy consumption across Boston and how it changed over years</a:t>
            </a:r>
          </a:p>
          <a:p>
            <a:r>
              <a:rPr lang="en-US" dirty="0"/>
              <a:t>Department-wise energy  consumption</a:t>
            </a:r>
          </a:p>
          <a:p>
            <a:r>
              <a:rPr lang="en-US" dirty="0"/>
              <a:t>Maximum monthly energy demand </a:t>
            </a:r>
          </a:p>
          <a:p>
            <a:r>
              <a:rPr lang="en-US" dirty="0"/>
              <a:t>Median cost of utility</a:t>
            </a:r>
          </a:p>
          <a:p>
            <a:r>
              <a:rPr lang="en-US" dirty="0"/>
              <a:t>Average utility cost per week</a:t>
            </a:r>
          </a:p>
        </p:txBody>
      </p:sp>
      <p:pic>
        <p:nvPicPr>
          <p:cNvPr id="6148" name="Picture 4" descr="Getting started with data analysis | Academic &amp; Employability Skills">
            <a:extLst>
              <a:ext uri="{FF2B5EF4-FFF2-40B4-BE49-F238E27FC236}">
                <a16:creationId xmlns:a16="http://schemas.microsoft.com/office/drawing/2014/main" id="{4A46FE32-F6D0-45C0-E284-14F0E804A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2" r="24658"/>
          <a:stretch/>
        </p:blipFill>
        <p:spPr bwMode="auto">
          <a:xfrm>
            <a:off x="8160774" y="10"/>
            <a:ext cx="403122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577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42641"/>
      </a:dk2>
      <a:lt2>
        <a:srgbClr val="E5E2E8"/>
      </a:lt2>
      <a:accent1>
        <a:srgbClr val="90A977"/>
      </a:accent1>
      <a:accent2>
        <a:srgbClr val="72B06D"/>
      </a:accent2>
      <a:accent3>
        <a:srgbClr val="78AB89"/>
      </a:accent3>
      <a:accent4>
        <a:srgbClr val="6BAD9D"/>
      </a:accent4>
      <a:accent5>
        <a:srgbClr val="70A9B5"/>
      </a:accent5>
      <a:accent6>
        <a:srgbClr val="7796C1"/>
      </a:accent6>
      <a:hlink>
        <a:srgbClr val="8C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BjornVTI</vt:lpstr>
      <vt:lpstr>Energy consumption and monitoring analysis</vt:lpstr>
      <vt:lpstr>Introduction</vt:lpstr>
      <vt:lpstr>Problem Statement </vt:lpstr>
      <vt:lpstr>What are we analyzing?</vt:lpstr>
      <vt:lpstr>LET’S DIVE INTO DASHBOARD TO GAIN INSIGHTS</vt:lpstr>
      <vt:lpstr>AWS PIPELINE FOR BOSTON UTILITY CONSUMPTION</vt:lpstr>
      <vt:lpstr>Problem Statement </vt:lpstr>
      <vt:lpstr>Architecture Diagram</vt:lpstr>
      <vt:lpstr>What are we analyzing?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Tourism  A Deep Dive</dc:title>
  <dc:creator>Pooja Ramesh</dc:creator>
  <cp:lastModifiedBy>Chaithanya Sudha Gudipati</cp:lastModifiedBy>
  <cp:revision>5</cp:revision>
  <dcterms:created xsi:type="dcterms:W3CDTF">2023-04-16T22:21:29Z</dcterms:created>
  <dcterms:modified xsi:type="dcterms:W3CDTF">2023-12-13T20:57:05Z</dcterms:modified>
</cp:coreProperties>
</file>