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caa90285d8587d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6caa90285d8587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3db229bde366d2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3db229bde366d2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3db229bde366d2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3db229bde366d2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6caa90285d8587d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6caa90285d8587d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3db229bde366d2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3db229bde366d2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3db229bde366d2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3db229bde366d2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2e05243964f9108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2e05243964f9108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bf5c66b1a45567f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bf5c66b1a45567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bf5c66b1a45567f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bf5c66b1a45567f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bf5c66b1a45567f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bf5c66b1a45567f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bf5c66b1a45567f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bf5c66b1a45567f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bf5c66b1a45567f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bf5c66b1a45567f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bf5c66b1a45567f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bf5c66b1a45567f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bf5c66b1a45567f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bf5c66b1a45567f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bf5c66b1a45567f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bf5c66b1a45567f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2594441" y="885653"/>
            <a:ext cx="4890300" cy="20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    Seminar on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Digital Signature 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135" name="Google Shape;135;p13"/>
          <p:cNvSpPr txBox="1"/>
          <p:nvPr>
            <p:ph idx="1" type="body"/>
          </p:nvPr>
        </p:nvSpPr>
        <p:spPr>
          <a:xfrm flipH="1">
            <a:off x="253256" y="3657900"/>
            <a:ext cx="3351900" cy="1485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Gov.</a:t>
            </a:r>
            <a:r>
              <a:rPr i="1" lang="en"/>
              <a:t>Polytechnic College Meppadi 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Name:Krishnendu.P 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Branch:Computer Engineering 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Reg no:19131920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311700" y="1502014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Bob wants to send a message to Alice, for this purpose Bob uses a secure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hash function to generate a hash value for the message.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● And encrypt the hash code with his private key creating a digital signature.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● Bob sends </a:t>
            </a:r>
            <a:r>
              <a:rPr lang="en"/>
              <a:t>the message with the signature attach,when Alice receive the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Message + signature, Alice calculate the hash value for the message decrypt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the signature using Bob's public key.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● Compares the calculated hash value to the decrypted hash value match, Alice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assured that the message must have been signed by Bob.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653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Electronic Mail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● Data storage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● Electronic funds transfer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● Software Distribution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78556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Easier and faster payment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● Saves both cost and time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● Security enhanced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● Authenticity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215661" y="105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 </a:t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1215652" y="1896363"/>
            <a:ext cx="7920600" cy="3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The private key must be kept in a secured manner.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● The process of generation and verification of digital signature requires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considerable amount of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● For using the digital signature the user has to obtain private 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public key, the receiver has to obtain the digital signature certificate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also.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1297500" y="653459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 are difficult to understand. Digital signatures will be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championed by many players that the public distrusts, including national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security agencies, law enforcement agencies, and consumer marketing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companies.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2246211" y="299612"/>
            <a:ext cx="6076200" cy="3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300"/>
              <a:t>             </a:t>
            </a:r>
            <a:r>
              <a:rPr b="1" lang="en" sz="6300"/>
              <a:t>THANKS </a:t>
            </a:r>
            <a:endParaRPr b="1" sz="6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653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Introduction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● What is Digital Signature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● Purpose of Digital Signature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● Basic Concepts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8025" y="136155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● working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● Applications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● Advantages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● Drawbacks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● Conclusion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308750" y="768923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152" name="Google Shape;152;p16"/>
          <p:cNvSpPr txBox="1"/>
          <p:nvPr/>
        </p:nvSpPr>
        <p:spPr>
          <a:xfrm>
            <a:off x="1040400" y="1683023"/>
            <a:ext cx="7063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● The authenticity of many legal, financial,and other documents is determined by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the presence or absence of an authorized handwritten signature.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1052550" y="2542888"/>
            <a:ext cx="80325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● Vari</a:t>
            </a:r>
            <a:r>
              <a:rPr lang="en">
                <a:solidFill>
                  <a:srgbClr val="FFFFFF"/>
                </a:solidFill>
              </a:rPr>
              <a:t>ous </a:t>
            </a:r>
            <a:r>
              <a:rPr lang="en">
                <a:solidFill>
                  <a:srgbClr val="FFFFFF"/>
                </a:solidFill>
              </a:rPr>
              <a:t>methods have been devised to solve this problem, but the use of ‘digital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signature’ is definitely the best solution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amongst them.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4" name="Google Shape;154;p16"/>
          <p:cNvSpPr txBox="1"/>
          <p:nvPr/>
        </p:nvSpPr>
        <p:spPr>
          <a:xfrm flipH="1">
            <a:off x="1052550" y="3661538"/>
            <a:ext cx="75513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● </a:t>
            </a:r>
            <a:r>
              <a:rPr lang="en">
                <a:solidFill>
                  <a:srgbClr val="FFFFFF"/>
                </a:solidFill>
              </a:rPr>
              <a:t>A digital signature is nothing but an attachment to any piece of electronic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information, which represents the content of the document and the identity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of the originator of that document uniquely.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51730" y="761565"/>
            <a:ext cx="8520600" cy="13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Digital Signature 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51725" y="1477280"/>
            <a:ext cx="8520600" cy="31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A digital signature is a mathematical scheme for </a:t>
            </a:r>
            <a:r>
              <a:rPr lang="en"/>
              <a:t>everything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the authenticity of digital message or document.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● A digital signature is equivalent to a handwrit</a:t>
            </a:r>
            <a:r>
              <a:rPr lang="en"/>
              <a:t>ing signature.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● Digital Signature is basically a way to ensure that an electronic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document ( email, spreadsheet, text file, etc) is authentic.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653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Digital Signature 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Authentication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● Non repudiation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● Integrity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54156" y="40957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Concepts 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54150" y="130401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Encryption - Is the process of converting data or plain text to an encrypted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or unreadable or understandable text form.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● Decryption - converting </a:t>
            </a:r>
            <a:r>
              <a:rPr lang="en"/>
              <a:t>Cypher text to readable or plain text.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● Asymmetric key - is a cryptographic system that uses pairs of keys such 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Public and private  key.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Private Key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private key is one which is accessible only to the signer. It is used to generate the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digital signature which is then attached to the message.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● Public Key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public key is made available to all those who receive the signed messages from the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sender. It is used for verification of the received message.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531" y="1314959"/>
            <a:ext cx="716284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