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978B3-98C7-4764-B437-2F8C307E225C}" type="datetimeFigureOut">
              <a:rPr lang="en-AE" smtClean="0"/>
              <a:t>25/03/2024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964B6-1DBE-4B6B-9D4C-186224EBAE42}" type="slidenum">
              <a:rPr lang="en-AE" smtClean="0"/>
              <a:t>‹#›</a:t>
            </a:fld>
            <a:endParaRPr lang="en-AE"/>
          </a:p>
        </p:txBody>
      </p:sp>
    </p:spTree>
    <p:extLst>
      <p:ext uri="{BB962C8B-B14F-4D97-AF65-F5344CB8AC3E}">
        <p14:creationId xmlns:p14="http://schemas.microsoft.com/office/powerpoint/2010/main" val="221260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D08964B6-1DBE-4B6B-9D4C-186224EBAE42}" type="slidenum">
              <a:rPr lang="en-AE" smtClean="0"/>
              <a:t>5</a:t>
            </a:fld>
            <a:endParaRPr lang="en-AE"/>
          </a:p>
        </p:txBody>
      </p:sp>
    </p:spTree>
    <p:extLst>
      <p:ext uri="{BB962C8B-B14F-4D97-AF65-F5344CB8AC3E}">
        <p14:creationId xmlns:p14="http://schemas.microsoft.com/office/powerpoint/2010/main" val="2865964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B958-9DB4-BFCF-7187-F75B844F1F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D11C7C32-9254-1BC3-3EE7-447720624B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086CC414-5E21-BFB8-529A-18433CD0BEB2}"/>
              </a:ext>
            </a:extLst>
          </p:cNvPr>
          <p:cNvSpPr>
            <a:spLocks noGrp="1"/>
          </p:cNvSpPr>
          <p:nvPr>
            <p:ph type="dt" sz="half" idx="10"/>
          </p:nvPr>
        </p:nvSpPr>
        <p:spPr/>
        <p:txBody>
          <a:bodyPr/>
          <a:lstStyle/>
          <a:p>
            <a:fld id="{91207A45-4B36-48BC-8E04-3F1F5CE4A8F6}" type="datetimeFigureOut">
              <a:rPr lang="en-AE" smtClean="0"/>
              <a:t>25/03/2024</a:t>
            </a:fld>
            <a:endParaRPr lang="en-AE"/>
          </a:p>
        </p:txBody>
      </p:sp>
      <p:sp>
        <p:nvSpPr>
          <p:cNvPr id="5" name="Footer Placeholder 4">
            <a:extLst>
              <a:ext uri="{FF2B5EF4-FFF2-40B4-BE49-F238E27FC236}">
                <a16:creationId xmlns:a16="http://schemas.microsoft.com/office/drawing/2014/main" id="{20036123-C0D3-B245-E25D-42BA5756458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1765EDF-AE7F-6A1D-5D51-C078B1356A31}"/>
              </a:ext>
            </a:extLst>
          </p:cNvPr>
          <p:cNvSpPr>
            <a:spLocks noGrp="1"/>
          </p:cNvSpPr>
          <p:nvPr>
            <p:ph type="sldNum" sz="quarter" idx="12"/>
          </p:nvPr>
        </p:nvSpPr>
        <p:spPr/>
        <p:txBody>
          <a:bodyPr/>
          <a:lstStyle/>
          <a:p>
            <a:fld id="{2F2EFDA1-E33C-42A6-9FF6-D511BE3D1FD0}" type="slidenum">
              <a:rPr lang="en-AE" smtClean="0"/>
              <a:t>‹#›</a:t>
            </a:fld>
            <a:endParaRPr lang="en-AE"/>
          </a:p>
        </p:txBody>
      </p:sp>
    </p:spTree>
    <p:extLst>
      <p:ext uri="{BB962C8B-B14F-4D97-AF65-F5344CB8AC3E}">
        <p14:creationId xmlns:p14="http://schemas.microsoft.com/office/powerpoint/2010/main" val="93253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1CB3-229F-0011-7AAF-4FC00770C4C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DBC0CEDD-DF6B-B285-BCCB-77138C3DA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F574D40-12F7-9C15-879C-FB2B25B4422D}"/>
              </a:ext>
            </a:extLst>
          </p:cNvPr>
          <p:cNvSpPr>
            <a:spLocks noGrp="1"/>
          </p:cNvSpPr>
          <p:nvPr>
            <p:ph type="dt" sz="half" idx="10"/>
          </p:nvPr>
        </p:nvSpPr>
        <p:spPr/>
        <p:txBody>
          <a:bodyPr/>
          <a:lstStyle/>
          <a:p>
            <a:fld id="{91207A45-4B36-48BC-8E04-3F1F5CE4A8F6}" type="datetimeFigureOut">
              <a:rPr lang="en-AE" smtClean="0"/>
              <a:t>25/03/2024</a:t>
            </a:fld>
            <a:endParaRPr lang="en-AE"/>
          </a:p>
        </p:txBody>
      </p:sp>
      <p:sp>
        <p:nvSpPr>
          <p:cNvPr id="5" name="Footer Placeholder 4">
            <a:extLst>
              <a:ext uri="{FF2B5EF4-FFF2-40B4-BE49-F238E27FC236}">
                <a16:creationId xmlns:a16="http://schemas.microsoft.com/office/drawing/2014/main" id="{319B6300-9FF3-1927-0C2A-C0E10344F3D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1BB535A-9F99-BB6B-258E-F14B4D1FE696}"/>
              </a:ext>
            </a:extLst>
          </p:cNvPr>
          <p:cNvSpPr>
            <a:spLocks noGrp="1"/>
          </p:cNvSpPr>
          <p:nvPr>
            <p:ph type="sldNum" sz="quarter" idx="12"/>
          </p:nvPr>
        </p:nvSpPr>
        <p:spPr/>
        <p:txBody>
          <a:bodyPr/>
          <a:lstStyle/>
          <a:p>
            <a:fld id="{2F2EFDA1-E33C-42A6-9FF6-D511BE3D1FD0}" type="slidenum">
              <a:rPr lang="en-AE" smtClean="0"/>
              <a:t>‹#›</a:t>
            </a:fld>
            <a:endParaRPr lang="en-AE"/>
          </a:p>
        </p:txBody>
      </p:sp>
    </p:spTree>
    <p:extLst>
      <p:ext uri="{BB962C8B-B14F-4D97-AF65-F5344CB8AC3E}">
        <p14:creationId xmlns:p14="http://schemas.microsoft.com/office/powerpoint/2010/main" val="270954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5FEB8-959D-45A1-6B84-838ABF7166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F3320DCA-F851-6F1B-01C0-AA3BAABE5A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C04DA8D-E9E3-B2CE-ED8F-D77B8ABDEF1A}"/>
              </a:ext>
            </a:extLst>
          </p:cNvPr>
          <p:cNvSpPr>
            <a:spLocks noGrp="1"/>
          </p:cNvSpPr>
          <p:nvPr>
            <p:ph type="dt" sz="half" idx="10"/>
          </p:nvPr>
        </p:nvSpPr>
        <p:spPr/>
        <p:txBody>
          <a:bodyPr/>
          <a:lstStyle/>
          <a:p>
            <a:fld id="{91207A45-4B36-48BC-8E04-3F1F5CE4A8F6}" type="datetimeFigureOut">
              <a:rPr lang="en-AE" smtClean="0"/>
              <a:t>25/03/2024</a:t>
            </a:fld>
            <a:endParaRPr lang="en-AE"/>
          </a:p>
        </p:txBody>
      </p:sp>
      <p:sp>
        <p:nvSpPr>
          <p:cNvPr id="5" name="Footer Placeholder 4">
            <a:extLst>
              <a:ext uri="{FF2B5EF4-FFF2-40B4-BE49-F238E27FC236}">
                <a16:creationId xmlns:a16="http://schemas.microsoft.com/office/drawing/2014/main" id="{C4EEC318-5340-8A83-07BD-CDC8B4AAE9B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689CC81-F019-C9A0-1358-4D754364442A}"/>
              </a:ext>
            </a:extLst>
          </p:cNvPr>
          <p:cNvSpPr>
            <a:spLocks noGrp="1"/>
          </p:cNvSpPr>
          <p:nvPr>
            <p:ph type="sldNum" sz="quarter" idx="12"/>
          </p:nvPr>
        </p:nvSpPr>
        <p:spPr/>
        <p:txBody>
          <a:bodyPr/>
          <a:lstStyle/>
          <a:p>
            <a:fld id="{2F2EFDA1-E33C-42A6-9FF6-D511BE3D1FD0}" type="slidenum">
              <a:rPr lang="en-AE" smtClean="0"/>
              <a:t>‹#›</a:t>
            </a:fld>
            <a:endParaRPr lang="en-AE"/>
          </a:p>
        </p:txBody>
      </p:sp>
    </p:spTree>
    <p:extLst>
      <p:ext uri="{BB962C8B-B14F-4D97-AF65-F5344CB8AC3E}">
        <p14:creationId xmlns:p14="http://schemas.microsoft.com/office/powerpoint/2010/main" val="194366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CA88-7BD8-CD4F-F031-C7C9D3E056F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E5848C69-BB7B-4B58-93B5-594CCC0415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BED1B35-DC9D-6A2D-EB5C-C73E578343C5}"/>
              </a:ext>
            </a:extLst>
          </p:cNvPr>
          <p:cNvSpPr>
            <a:spLocks noGrp="1"/>
          </p:cNvSpPr>
          <p:nvPr>
            <p:ph type="dt" sz="half" idx="10"/>
          </p:nvPr>
        </p:nvSpPr>
        <p:spPr/>
        <p:txBody>
          <a:bodyPr/>
          <a:lstStyle/>
          <a:p>
            <a:fld id="{91207A45-4B36-48BC-8E04-3F1F5CE4A8F6}" type="datetimeFigureOut">
              <a:rPr lang="en-AE" smtClean="0"/>
              <a:t>25/03/2024</a:t>
            </a:fld>
            <a:endParaRPr lang="en-AE"/>
          </a:p>
        </p:txBody>
      </p:sp>
      <p:sp>
        <p:nvSpPr>
          <p:cNvPr id="5" name="Footer Placeholder 4">
            <a:extLst>
              <a:ext uri="{FF2B5EF4-FFF2-40B4-BE49-F238E27FC236}">
                <a16:creationId xmlns:a16="http://schemas.microsoft.com/office/drawing/2014/main" id="{0295359B-EF50-0F05-4B65-E4DDD72BD0D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D01277D-9F3A-7469-17D0-C4CEE481EBE5}"/>
              </a:ext>
            </a:extLst>
          </p:cNvPr>
          <p:cNvSpPr>
            <a:spLocks noGrp="1"/>
          </p:cNvSpPr>
          <p:nvPr>
            <p:ph type="sldNum" sz="quarter" idx="12"/>
          </p:nvPr>
        </p:nvSpPr>
        <p:spPr/>
        <p:txBody>
          <a:bodyPr/>
          <a:lstStyle/>
          <a:p>
            <a:fld id="{2F2EFDA1-E33C-42A6-9FF6-D511BE3D1FD0}" type="slidenum">
              <a:rPr lang="en-AE" smtClean="0"/>
              <a:t>‹#›</a:t>
            </a:fld>
            <a:endParaRPr lang="en-AE"/>
          </a:p>
        </p:txBody>
      </p:sp>
    </p:spTree>
    <p:extLst>
      <p:ext uri="{BB962C8B-B14F-4D97-AF65-F5344CB8AC3E}">
        <p14:creationId xmlns:p14="http://schemas.microsoft.com/office/powerpoint/2010/main" val="20400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DD2D-1832-2E27-F267-94FEBDCBA4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30D745AA-741E-AD80-13E8-072A2995E6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D3F0A-9756-7229-F7BF-D50A7088ADF4}"/>
              </a:ext>
            </a:extLst>
          </p:cNvPr>
          <p:cNvSpPr>
            <a:spLocks noGrp="1"/>
          </p:cNvSpPr>
          <p:nvPr>
            <p:ph type="dt" sz="half" idx="10"/>
          </p:nvPr>
        </p:nvSpPr>
        <p:spPr/>
        <p:txBody>
          <a:bodyPr/>
          <a:lstStyle/>
          <a:p>
            <a:fld id="{91207A45-4B36-48BC-8E04-3F1F5CE4A8F6}" type="datetimeFigureOut">
              <a:rPr lang="en-AE" smtClean="0"/>
              <a:t>25/03/2024</a:t>
            </a:fld>
            <a:endParaRPr lang="en-AE"/>
          </a:p>
        </p:txBody>
      </p:sp>
      <p:sp>
        <p:nvSpPr>
          <p:cNvPr id="5" name="Footer Placeholder 4">
            <a:extLst>
              <a:ext uri="{FF2B5EF4-FFF2-40B4-BE49-F238E27FC236}">
                <a16:creationId xmlns:a16="http://schemas.microsoft.com/office/drawing/2014/main" id="{60E2634F-F776-FEF5-C331-73C87D84677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65C8B1A-DC5F-BE73-2287-9BAD419B91BD}"/>
              </a:ext>
            </a:extLst>
          </p:cNvPr>
          <p:cNvSpPr>
            <a:spLocks noGrp="1"/>
          </p:cNvSpPr>
          <p:nvPr>
            <p:ph type="sldNum" sz="quarter" idx="12"/>
          </p:nvPr>
        </p:nvSpPr>
        <p:spPr/>
        <p:txBody>
          <a:bodyPr/>
          <a:lstStyle/>
          <a:p>
            <a:fld id="{2F2EFDA1-E33C-42A6-9FF6-D511BE3D1FD0}" type="slidenum">
              <a:rPr lang="en-AE" smtClean="0"/>
              <a:t>‹#›</a:t>
            </a:fld>
            <a:endParaRPr lang="en-AE"/>
          </a:p>
        </p:txBody>
      </p:sp>
    </p:spTree>
    <p:extLst>
      <p:ext uri="{BB962C8B-B14F-4D97-AF65-F5344CB8AC3E}">
        <p14:creationId xmlns:p14="http://schemas.microsoft.com/office/powerpoint/2010/main" val="194481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CD2E-8E37-CC53-0DC8-EAEF36F3DEEA}"/>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3ADF00A9-86BA-EC9A-6509-9FEB2FDF4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D7BA5EBB-A637-1A1E-C709-5FCACBE8F2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477DD18E-175A-B57E-BBD6-07942B39D87D}"/>
              </a:ext>
            </a:extLst>
          </p:cNvPr>
          <p:cNvSpPr>
            <a:spLocks noGrp="1"/>
          </p:cNvSpPr>
          <p:nvPr>
            <p:ph type="dt" sz="half" idx="10"/>
          </p:nvPr>
        </p:nvSpPr>
        <p:spPr/>
        <p:txBody>
          <a:bodyPr/>
          <a:lstStyle/>
          <a:p>
            <a:fld id="{91207A45-4B36-48BC-8E04-3F1F5CE4A8F6}" type="datetimeFigureOut">
              <a:rPr lang="en-AE" smtClean="0"/>
              <a:t>25/03/2024</a:t>
            </a:fld>
            <a:endParaRPr lang="en-AE"/>
          </a:p>
        </p:txBody>
      </p:sp>
      <p:sp>
        <p:nvSpPr>
          <p:cNvPr id="6" name="Footer Placeholder 5">
            <a:extLst>
              <a:ext uri="{FF2B5EF4-FFF2-40B4-BE49-F238E27FC236}">
                <a16:creationId xmlns:a16="http://schemas.microsoft.com/office/drawing/2014/main" id="{7025413C-A4FD-BB0C-17D0-EE3C89EEE7B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D426C76-4167-473B-367A-8A01271E33E5}"/>
              </a:ext>
            </a:extLst>
          </p:cNvPr>
          <p:cNvSpPr>
            <a:spLocks noGrp="1"/>
          </p:cNvSpPr>
          <p:nvPr>
            <p:ph type="sldNum" sz="quarter" idx="12"/>
          </p:nvPr>
        </p:nvSpPr>
        <p:spPr/>
        <p:txBody>
          <a:bodyPr/>
          <a:lstStyle/>
          <a:p>
            <a:fld id="{2F2EFDA1-E33C-42A6-9FF6-D511BE3D1FD0}" type="slidenum">
              <a:rPr lang="en-AE" smtClean="0"/>
              <a:t>‹#›</a:t>
            </a:fld>
            <a:endParaRPr lang="en-AE"/>
          </a:p>
        </p:txBody>
      </p:sp>
    </p:spTree>
    <p:extLst>
      <p:ext uri="{BB962C8B-B14F-4D97-AF65-F5344CB8AC3E}">
        <p14:creationId xmlns:p14="http://schemas.microsoft.com/office/powerpoint/2010/main" val="76732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68FE-C42E-20A6-73A7-3EB6191533DF}"/>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9BE5CA2-5656-0878-66C2-EAF4FCC72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8B7B6-2639-7B77-E00D-4ACF533987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FCA81900-4582-903F-7BE4-1680B9FE0F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DD9835-61B0-1B76-0E63-8C5BDD039A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28DCB5E6-30E3-67AE-C730-06C9B7120F1A}"/>
              </a:ext>
            </a:extLst>
          </p:cNvPr>
          <p:cNvSpPr>
            <a:spLocks noGrp="1"/>
          </p:cNvSpPr>
          <p:nvPr>
            <p:ph type="dt" sz="half" idx="10"/>
          </p:nvPr>
        </p:nvSpPr>
        <p:spPr/>
        <p:txBody>
          <a:bodyPr/>
          <a:lstStyle/>
          <a:p>
            <a:fld id="{91207A45-4B36-48BC-8E04-3F1F5CE4A8F6}" type="datetimeFigureOut">
              <a:rPr lang="en-AE" smtClean="0"/>
              <a:t>25/03/2024</a:t>
            </a:fld>
            <a:endParaRPr lang="en-AE"/>
          </a:p>
        </p:txBody>
      </p:sp>
      <p:sp>
        <p:nvSpPr>
          <p:cNvPr id="8" name="Footer Placeholder 7">
            <a:extLst>
              <a:ext uri="{FF2B5EF4-FFF2-40B4-BE49-F238E27FC236}">
                <a16:creationId xmlns:a16="http://schemas.microsoft.com/office/drawing/2014/main" id="{66943326-2641-E179-8E2E-B7A5C04E85B9}"/>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910BA2F2-B628-313A-C270-8C68467E5185}"/>
              </a:ext>
            </a:extLst>
          </p:cNvPr>
          <p:cNvSpPr>
            <a:spLocks noGrp="1"/>
          </p:cNvSpPr>
          <p:nvPr>
            <p:ph type="sldNum" sz="quarter" idx="12"/>
          </p:nvPr>
        </p:nvSpPr>
        <p:spPr/>
        <p:txBody>
          <a:bodyPr/>
          <a:lstStyle/>
          <a:p>
            <a:fld id="{2F2EFDA1-E33C-42A6-9FF6-D511BE3D1FD0}" type="slidenum">
              <a:rPr lang="en-AE" smtClean="0"/>
              <a:t>‹#›</a:t>
            </a:fld>
            <a:endParaRPr lang="en-AE"/>
          </a:p>
        </p:txBody>
      </p:sp>
    </p:spTree>
    <p:extLst>
      <p:ext uri="{BB962C8B-B14F-4D97-AF65-F5344CB8AC3E}">
        <p14:creationId xmlns:p14="http://schemas.microsoft.com/office/powerpoint/2010/main" val="158462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96B5-924F-A897-174A-005F1231663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A04F0CBB-34E6-AFF0-7FE7-1FC99D7F25E6}"/>
              </a:ext>
            </a:extLst>
          </p:cNvPr>
          <p:cNvSpPr>
            <a:spLocks noGrp="1"/>
          </p:cNvSpPr>
          <p:nvPr>
            <p:ph type="dt" sz="half" idx="10"/>
          </p:nvPr>
        </p:nvSpPr>
        <p:spPr/>
        <p:txBody>
          <a:bodyPr/>
          <a:lstStyle/>
          <a:p>
            <a:fld id="{91207A45-4B36-48BC-8E04-3F1F5CE4A8F6}" type="datetimeFigureOut">
              <a:rPr lang="en-AE" smtClean="0"/>
              <a:t>25/03/2024</a:t>
            </a:fld>
            <a:endParaRPr lang="en-AE"/>
          </a:p>
        </p:txBody>
      </p:sp>
      <p:sp>
        <p:nvSpPr>
          <p:cNvPr id="4" name="Footer Placeholder 3">
            <a:extLst>
              <a:ext uri="{FF2B5EF4-FFF2-40B4-BE49-F238E27FC236}">
                <a16:creationId xmlns:a16="http://schemas.microsoft.com/office/drawing/2014/main" id="{F5DF8D6C-E96A-2578-08C7-8E8AFCA390B1}"/>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72FE44BA-5C21-587F-2E4B-1CB5298E2C32}"/>
              </a:ext>
            </a:extLst>
          </p:cNvPr>
          <p:cNvSpPr>
            <a:spLocks noGrp="1"/>
          </p:cNvSpPr>
          <p:nvPr>
            <p:ph type="sldNum" sz="quarter" idx="12"/>
          </p:nvPr>
        </p:nvSpPr>
        <p:spPr/>
        <p:txBody>
          <a:bodyPr/>
          <a:lstStyle/>
          <a:p>
            <a:fld id="{2F2EFDA1-E33C-42A6-9FF6-D511BE3D1FD0}" type="slidenum">
              <a:rPr lang="en-AE" smtClean="0"/>
              <a:t>‹#›</a:t>
            </a:fld>
            <a:endParaRPr lang="en-AE"/>
          </a:p>
        </p:txBody>
      </p:sp>
    </p:spTree>
    <p:extLst>
      <p:ext uri="{BB962C8B-B14F-4D97-AF65-F5344CB8AC3E}">
        <p14:creationId xmlns:p14="http://schemas.microsoft.com/office/powerpoint/2010/main" val="65625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7DB24B-C7C6-6128-F7F0-7CAE0984FD38}"/>
              </a:ext>
            </a:extLst>
          </p:cNvPr>
          <p:cNvSpPr>
            <a:spLocks noGrp="1"/>
          </p:cNvSpPr>
          <p:nvPr>
            <p:ph type="dt" sz="half" idx="10"/>
          </p:nvPr>
        </p:nvSpPr>
        <p:spPr/>
        <p:txBody>
          <a:bodyPr/>
          <a:lstStyle/>
          <a:p>
            <a:fld id="{91207A45-4B36-48BC-8E04-3F1F5CE4A8F6}" type="datetimeFigureOut">
              <a:rPr lang="en-AE" smtClean="0"/>
              <a:t>25/03/2024</a:t>
            </a:fld>
            <a:endParaRPr lang="en-AE"/>
          </a:p>
        </p:txBody>
      </p:sp>
      <p:sp>
        <p:nvSpPr>
          <p:cNvPr id="3" name="Footer Placeholder 2">
            <a:extLst>
              <a:ext uri="{FF2B5EF4-FFF2-40B4-BE49-F238E27FC236}">
                <a16:creationId xmlns:a16="http://schemas.microsoft.com/office/drawing/2014/main" id="{5B66B04D-B600-44E5-4674-8DFF0E1035E4}"/>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D72B3D10-28EF-8B89-0F28-A290F0844836}"/>
              </a:ext>
            </a:extLst>
          </p:cNvPr>
          <p:cNvSpPr>
            <a:spLocks noGrp="1"/>
          </p:cNvSpPr>
          <p:nvPr>
            <p:ph type="sldNum" sz="quarter" idx="12"/>
          </p:nvPr>
        </p:nvSpPr>
        <p:spPr/>
        <p:txBody>
          <a:bodyPr/>
          <a:lstStyle/>
          <a:p>
            <a:fld id="{2F2EFDA1-E33C-42A6-9FF6-D511BE3D1FD0}" type="slidenum">
              <a:rPr lang="en-AE" smtClean="0"/>
              <a:t>‹#›</a:t>
            </a:fld>
            <a:endParaRPr lang="en-AE"/>
          </a:p>
        </p:txBody>
      </p:sp>
    </p:spTree>
    <p:extLst>
      <p:ext uri="{BB962C8B-B14F-4D97-AF65-F5344CB8AC3E}">
        <p14:creationId xmlns:p14="http://schemas.microsoft.com/office/powerpoint/2010/main" val="5675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EE90-C0F3-242F-EA34-8FD0376E0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A7284827-F605-D398-4B9C-1CFD809632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59FE5661-684A-FF53-0198-3D4C6DD1A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7F963-B0CF-C0A3-831F-FB6A723792E0}"/>
              </a:ext>
            </a:extLst>
          </p:cNvPr>
          <p:cNvSpPr>
            <a:spLocks noGrp="1"/>
          </p:cNvSpPr>
          <p:nvPr>
            <p:ph type="dt" sz="half" idx="10"/>
          </p:nvPr>
        </p:nvSpPr>
        <p:spPr/>
        <p:txBody>
          <a:bodyPr/>
          <a:lstStyle/>
          <a:p>
            <a:fld id="{91207A45-4B36-48BC-8E04-3F1F5CE4A8F6}" type="datetimeFigureOut">
              <a:rPr lang="en-AE" smtClean="0"/>
              <a:t>25/03/2024</a:t>
            </a:fld>
            <a:endParaRPr lang="en-AE"/>
          </a:p>
        </p:txBody>
      </p:sp>
      <p:sp>
        <p:nvSpPr>
          <p:cNvPr id="6" name="Footer Placeholder 5">
            <a:extLst>
              <a:ext uri="{FF2B5EF4-FFF2-40B4-BE49-F238E27FC236}">
                <a16:creationId xmlns:a16="http://schemas.microsoft.com/office/drawing/2014/main" id="{4DFD4399-4793-27B7-F712-CEA19F234C50}"/>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D6054F0-28A1-DC41-D49F-7C89DB0F088B}"/>
              </a:ext>
            </a:extLst>
          </p:cNvPr>
          <p:cNvSpPr>
            <a:spLocks noGrp="1"/>
          </p:cNvSpPr>
          <p:nvPr>
            <p:ph type="sldNum" sz="quarter" idx="12"/>
          </p:nvPr>
        </p:nvSpPr>
        <p:spPr/>
        <p:txBody>
          <a:bodyPr/>
          <a:lstStyle/>
          <a:p>
            <a:fld id="{2F2EFDA1-E33C-42A6-9FF6-D511BE3D1FD0}" type="slidenum">
              <a:rPr lang="en-AE" smtClean="0"/>
              <a:t>‹#›</a:t>
            </a:fld>
            <a:endParaRPr lang="en-AE"/>
          </a:p>
        </p:txBody>
      </p:sp>
    </p:spTree>
    <p:extLst>
      <p:ext uri="{BB962C8B-B14F-4D97-AF65-F5344CB8AC3E}">
        <p14:creationId xmlns:p14="http://schemas.microsoft.com/office/powerpoint/2010/main" val="332553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74AD-D190-24A2-BCF3-07C0FE80D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86326091-B9DA-048F-6FC2-96D808E88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4A5BFC83-31F1-D5AC-36A5-324590DAF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B0547-B919-9DE8-5E65-1609EEBD087A}"/>
              </a:ext>
            </a:extLst>
          </p:cNvPr>
          <p:cNvSpPr>
            <a:spLocks noGrp="1"/>
          </p:cNvSpPr>
          <p:nvPr>
            <p:ph type="dt" sz="half" idx="10"/>
          </p:nvPr>
        </p:nvSpPr>
        <p:spPr/>
        <p:txBody>
          <a:bodyPr/>
          <a:lstStyle/>
          <a:p>
            <a:fld id="{91207A45-4B36-48BC-8E04-3F1F5CE4A8F6}" type="datetimeFigureOut">
              <a:rPr lang="en-AE" smtClean="0"/>
              <a:t>25/03/2024</a:t>
            </a:fld>
            <a:endParaRPr lang="en-AE"/>
          </a:p>
        </p:txBody>
      </p:sp>
      <p:sp>
        <p:nvSpPr>
          <p:cNvPr id="6" name="Footer Placeholder 5">
            <a:extLst>
              <a:ext uri="{FF2B5EF4-FFF2-40B4-BE49-F238E27FC236}">
                <a16:creationId xmlns:a16="http://schemas.microsoft.com/office/drawing/2014/main" id="{153BB321-AF05-04DA-8778-E41E2730D0AD}"/>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6C6F8B2D-A70B-2039-BA19-985DF6E2286F}"/>
              </a:ext>
            </a:extLst>
          </p:cNvPr>
          <p:cNvSpPr>
            <a:spLocks noGrp="1"/>
          </p:cNvSpPr>
          <p:nvPr>
            <p:ph type="sldNum" sz="quarter" idx="12"/>
          </p:nvPr>
        </p:nvSpPr>
        <p:spPr/>
        <p:txBody>
          <a:bodyPr/>
          <a:lstStyle/>
          <a:p>
            <a:fld id="{2F2EFDA1-E33C-42A6-9FF6-D511BE3D1FD0}" type="slidenum">
              <a:rPr lang="en-AE" smtClean="0"/>
              <a:t>‹#›</a:t>
            </a:fld>
            <a:endParaRPr lang="en-AE"/>
          </a:p>
        </p:txBody>
      </p:sp>
    </p:spTree>
    <p:extLst>
      <p:ext uri="{BB962C8B-B14F-4D97-AF65-F5344CB8AC3E}">
        <p14:creationId xmlns:p14="http://schemas.microsoft.com/office/powerpoint/2010/main" val="254378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3F7985-C15E-50E6-96D0-0297905C5B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308496AF-856C-8610-9B8B-96835BC72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8136CFA-906B-C042-66FF-05C9C3522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207A45-4B36-48BC-8E04-3F1F5CE4A8F6}" type="datetimeFigureOut">
              <a:rPr lang="en-AE" smtClean="0"/>
              <a:t>25/03/2024</a:t>
            </a:fld>
            <a:endParaRPr lang="en-AE"/>
          </a:p>
        </p:txBody>
      </p:sp>
      <p:sp>
        <p:nvSpPr>
          <p:cNvPr id="5" name="Footer Placeholder 4">
            <a:extLst>
              <a:ext uri="{FF2B5EF4-FFF2-40B4-BE49-F238E27FC236}">
                <a16:creationId xmlns:a16="http://schemas.microsoft.com/office/drawing/2014/main" id="{1CD821AA-88E5-4EA2-F085-0C38B8556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E"/>
          </a:p>
        </p:txBody>
      </p:sp>
      <p:sp>
        <p:nvSpPr>
          <p:cNvPr id="6" name="Slide Number Placeholder 5">
            <a:extLst>
              <a:ext uri="{FF2B5EF4-FFF2-40B4-BE49-F238E27FC236}">
                <a16:creationId xmlns:a16="http://schemas.microsoft.com/office/drawing/2014/main" id="{8D72D38B-7017-2802-2E28-F1B899CB8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2EFDA1-E33C-42A6-9FF6-D511BE3D1FD0}" type="slidenum">
              <a:rPr lang="en-AE" smtClean="0"/>
              <a:t>‹#›</a:t>
            </a:fld>
            <a:endParaRPr lang="en-AE"/>
          </a:p>
        </p:txBody>
      </p:sp>
    </p:spTree>
    <p:extLst>
      <p:ext uri="{BB962C8B-B14F-4D97-AF65-F5344CB8AC3E}">
        <p14:creationId xmlns:p14="http://schemas.microsoft.com/office/powerpoint/2010/main" val="3640563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9" name="Picture 8" descr="A gym with exercise equipment&#10;&#10;Description automatically generated">
            <a:extLst>
              <a:ext uri="{FF2B5EF4-FFF2-40B4-BE49-F238E27FC236}">
                <a16:creationId xmlns:a16="http://schemas.microsoft.com/office/drawing/2014/main" id="{AD2E3D15-8B86-012A-51E4-0B58AFA22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97" y="-653142"/>
            <a:ext cx="12192000" cy="6857999"/>
          </a:xfrm>
          <a:prstGeom prst="rect">
            <a:avLst/>
          </a:prstGeom>
        </p:spPr>
      </p:pic>
      <p:sp>
        <p:nvSpPr>
          <p:cNvPr id="10" name="TextBox 9">
            <a:extLst>
              <a:ext uri="{FF2B5EF4-FFF2-40B4-BE49-F238E27FC236}">
                <a16:creationId xmlns:a16="http://schemas.microsoft.com/office/drawing/2014/main" id="{D5E633DE-68AE-0369-B855-DE5912298B21}"/>
              </a:ext>
            </a:extLst>
          </p:cNvPr>
          <p:cNvSpPr txBox="1"/>
          <p:nvPr/>
        </p:nvSpPr>
        <p:spPr>
          <a:xfrm>
            <a:off x="879565" y="591550"/>
            <a:ext cx="5770880" cy="830997"/>
          </a:xfrm>
          <a:prstGeom prst="rect">
            <a:avLst/>
          </a:prstGeom>
          <a:noFill/>
        </p:spPr>
        <p:txBody>
          <a:bodyPr wrap="square" rtlCol="0">
            <a:spAutoFit/>
          </a:bodyPr>
          <a:lstStyle/>
          <a:p>
            <a:r>
              <a:rPr lang="en-US" sz="4800" dirty="0">
                <a:solidFill>
                  <a:srgbClr val="FF0000"/>
                </a:solidFill>
                <a:latin typeface="Amasis MT Pro" panose="02040504050005020304" pitchFamily="18" charset="0"/>
              </a:rPr>
              <a:t>Fitness First</a:t>
            </a:r>
            <a:endParaRPr lang="en-AE" sz="4800" dirty="0">
              <a:solidFill>
                <a:srgbClr val="FF0000"/>
              </a:solidFill>
              <a:latin typeface="Amasis MT Pro" panose="02040504050005020304" pitchFamily="18" charset="0"/>
            </a:endParaRPr>
          </a:p>
        </p:txBody>
      </p:sp>
    </p:spTree>
    <p:extLst>
      <p:ext uri="{BB962C8B-B14F-4D97-AF65-F5344CB8AC3E}">
        <p14:creationId xmlns:p14="http://schemas.microsoft.com/office/powerpoint/2010/main" val="143325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4D1A1F-5CDE-A706-159B-CC02FF516181}"/>
              </a:ext>
            </a:extLst>
          </p:cNvPr>
          <p:cNvSpPr txBox="1"/>
          <p:nvPr/>
        </p:nvSpPr>
        <p:spPr>
          <a:xfrm>
            <a:off x="1759131" y="1023649"/>
            <a:ext cx="8900160" cy="646331"/>
          </a:xfrm>
          <a:prstGeom prst="rect">
            <a:avLst/>
          </a:prstGeom>
          <a:noFill/>
        </p:spPr>
        <p:txBody>
          <a:bodyPr wrap="square">
            <a:spAutoFit/>
          </a:bodyPr>
          <a:lstStyle/>
          <a:p>
            <a:r>
              <a:rPr lang="en-AE" sz="3600" b="1" dirty="0">
                <a:effectLst/>
                <a:latin typeface="Times New Roman" panose="02020603050405020304" pitchFamily="18" charset="0"/>
                <a:ea typeface="Aptos" panose="020B0004020202020204" pitchFamily="34" charset="0"/>
                <a:cs typeface="Times New Roman" panose="02020603050405020304" pitchFamily="18" charset="0"/>
              </a:rPr>
              <a:t>Web and Mobile Technologies (B9IS124)</a:t>
            </a:r>
            <a:endParaRPr lang="en-AE"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0A4ED0-E578-3BC2-31DC-56544201BEA6}"/>
              </a:ext>
            </a:extLst>
          </p:cNvPr>
          <p:cNvSpPr txBox="1"/>
          <p:nvPr/>
        </p:nvSpPr>
        <p:spPr>
          <a:xfrm>
            <a:off x="1367246" y="2612572"/>
            <a:ext cx="10084525" cy="3416320"/>
          </a:xfrm>
          <a:prstGeom prst="rect">
            <a:avLst/>
          </a:prstGeom>
          <a:noFill/>
        </p:spPr>
        <p:txBody>
          <a:bodyPr wrap="square">
            <a:spAutoFit/>
          </a:bodyPr>
          <a:lstStyle/>
          <a:p>
            <a:pPr marL="0" indent="0">
              <a:buNone/>
            </a:pPr>
            <a:r>
              <a:rPr lang="en-US" sz="2400" b="1" dirty="0">
                <a:latin typeface="Times New Roman Bold" panose="02020603050405020304" charset="0"/>
                <a:cs typeface="Times New Roman Bold" panose="02020603050405020304" charset="0"/>
              </a:rPr>
              <a:t>Assessment Title: </a:t>
            </a:r>
            <a:r>
              <a:rPr lang="en-AE" sz="2400" dirty="0">
                <a:effectLst/>
                <a:latin typeface="Calibri" panose="020F0502020204030204" pitchFamily="34" charset="0"/>
                <a:ea typeface="Aptos" panose="020B0004020202020204" pitchFamily="34" charset="0"/>
              </a:rPr>
              <a:t>Develop a responsive web application, optimised for mobile, tablets and desktop device.</a:t>
            </a:r>
          </a:p>
          <a:p>
            <a:pPr marL="0" indent="0">
              <a:buNone/>
            </a:pPr>
            <a:endParaRPr lang="en-AE" sz="2400" b="1" dirty="0">
              <a:latin typeface="Calibri" panose="020F0502020204030204" pitchFamily="34" charset="0"/>
            </a:endParaRPr>
          </a:p>
          <a:p>
            <a:pPr marL="0" indent="0">
              <a:buNone/>
            </a:pPr>
            <a:r>
              <a:rPr lang="en-US" sz="2400" b="1" dirty="0">
                <a:latin typeface="Times New Roman Bold" panose="02020603050405020304" charset="0"/>
                <a:cs typeface="Times New Roman Bold" panose="02020603050405020304" charset="0"/>
              </a:rPr>
              <a:t>Module Leader:  </a:t>
            </a:r>
            <a:r>
              <a:rPr lang="en-US" sz="2400" dirty="0">
                <a:latin typeface="Times New Roman" panose="02020603050405020304" charset="0"/>
                <a:cs typeface="Times New Roman" panose="02020603050405020304" charset="0"/>
              </a:rPr>
              <a:t>Ehtisham Yasin</a:t>
            </a:r>
            <a:endParaRPr lang="en-AE" sz="2400" b="1" dirty="0">
              <a:latin typeface="Calibri" panose="020F0502020204030204" pitchFamily="34" charset="0"/>
              <a:cs typeface="Times New Roman" panose="02020603050405020304" charset="0"/>
            </a:endParaRPr>
          </a:p>
          <a:p>
            <a:pPr marL="0" indent="0">
              <a:buNone/>
            </a:pPr>
            <a:endParaRPr lang="en-AE" sz="2400" b="1" dirty="0">
              <a:latin typeface="Calibri" panose="020F0502020204030204" pitchFamily="34" charset="0"/>
              <a:cs typeface="Times New Roman" panose="02020603050405020304" charset="0"/>
            </a:endParaRPr>
          </a:p>
          <a:p>
            <a:pPr marL="0" indent="0">
              <a:buNone/>
            </a:pPr>
            <a:r>
              <a:rPr lang="en-AE" sz="2400" b="1" dirty="0">
                <a:latin typeface="Calibri" panose="020F0502020204030204" pitchFamily="34" charset="0"/>
                <a:cs typeface="Times New Roman" panose="02020603050405020304" charset="0"/>
              </a:rPr>
              <a:t>Name: </a:t>
            </a:r>
            <a:r>
              <a:rPr lang="en-AE" sz="2400" dirty="0">
                <a:latin typeface="Calibri" panose="020F0502020204030204" pitchFamily="34" charset="0"/>
                <a:cs typeface="Times New Roman" panose="02020603050405020304" charset="0"/>
              </a:rPr>
              <a:t>Chaithra Hulikal Umesh</a:t>
            </a:r>
          </a:p>
          <a:p>
            <a:pPr marL="0" indent="0">
              <a:buNone/>
            </a:pPr>
            <a:r>
              <a:rPr lang="en-AE" sz="2400" b="1" dirty="0">
                <a:latin typeface="Calibri" panose="020F0502020204030204" pitchFamily="34" charset="0"/>
                <a:cs typeface="Times New Roman" panose="02020603050405020304" charset="0"/>
              </a:rPr>
              <a:t>Student ID: </a:t>
            </a:r>
            <a:r>
              <a:rPr lang="en-AE" sz="2400" dirty="0">
                <a:latin typeface="Calibri" panose="020F0502020204030204" pitchFamily="34" charset="0"/>
                <a:cs typeface="Times New Roman" panose="02020603050405020304" charset="0"/>
              </a:rPr>
              <a:t>20007602</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11887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8E8170-D866-A35A-4332-6E6646130286}"/>
              </a:ext>
            </a:extLst>
          </p:cNvPr>
          <p:cNvSpPr txBox="1"/>
          <p:nvPr/>
        </p:nvSpPr>
        <p:spPr>
          <a:xfrm>
            <a:off x="635726" y="512021"/>
            <a:ext cx="10694125" cy="707886"/>
          </a:xfrm>
          <a:prstGeom prst="rect">
            <a:avLst/>
          </a:prstGeom>
          <a:noFill/>
        </p:spPr>
        <p:txBody>
          <a:bodyPr wrap="square">
            <a:spAutoFit/>
          </a:bodyPr>
          <a:lstStyle/>
          <a:p>
            <a:r>
              <a:rPr lang="en-US" sz="4000" b="1" dirty="0">
                <a:latin typeface="Times New Roman Bold" panose="02020603050405020304" charset="0"/>
                <a:cs typeface="Times New Roman Bold" panose="02020603050405020304" charset="0"/>
              </a:rPr>
              <a:t>Introduction:</a:t>
            </a:r>
            <a:endParaRPr lang="en-AE" sz="4000" dirty="0"/>
          </a:p>
        </p:txBody>
      </p:sp>
      <p:sp>
        <p:nvSpPr>
          <p:cNvPr id="5" name="TextBox 4">
            <a:extLst>
              <a:ext uri="{FF2B5EF4-FFF2-40B4-BE49-F238E27FC236}">
                <a16:creationId xmlns:a16="http://schemas.microsoft.com/office/drawing/2014/main" id="{5036DA17-3D8C-F3CF-9DC6-666E9D7AA26D}"/>
              </a:ext>
            </a:extLst>
          </p:cNvPr>
          <p:cNvSpPr txBox="1"/>
          <p:nvPr/>
        </p:nvSpPr>
        <p:spPr>
          <a:xfrm>
            <a:off x="1062445" y="1567543"/>
            <a:ext cx="9919063" cy="4401205"/>
          </a:xfrm>
          <a:prstGeom prst="rect">
            <a:avLst/>
          </a:prstGeom>
          <a:noFill/>
        </p:spPr>
        <p:txBody>
          <a:bodyPr wrap="square">
            <a:spAutoFit/>
          </a:bodyPr>
          <a:lstStyle/>
          <a:p>
            <a:r>
              <a:rPr lang="en-US" sz="2800" dirty="0">
                <a:solidFill>
                  <a:srgbClr val="0D0D0D"/>
                </a:solidFill>
                <a:latin typeface="Calibri" panose="020F0502020204030204" pitchFamily="34" charset="0"/>
                <a:ea typeface="Calibri" panose="020F0502020204030204" pitchFamily="34" charset="0"/>
                <a:cs typeface="Calibri" panose="020F0502020204030204" pitchFamily="34" charset="0"/>
              </a:rPr>
              <a:t>My</a:t>
            </a:r>
            <a:r>
              <a:rPr lang="en-US" sz="2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aim is to attract bodybuilders and fitness enthusiasts by offering them an appealing and user-friendly website. I strive to provide a seamless platform where customers can effortlessly find and purchase the equipment they require. Our focus is on engaging customers and enhancing their browsing experience through intuitive navigation and visually appealing elements. Users have the flexibility to add multiple items to their cart, and even reserve out-of-stock items for future purchase. Our primary goal is to ensure that our valued customers enjoy a smooth and hassle-free shopping experience.</a:t>
            </a:r>
            <a:endParaRPr lang="en-AE"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66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124A1E-B4C9-DC0A-7B4F-5008CB356C8A}"/>
              </a:ext>
            </a:extLst>
          </p:cNvPr>
          <p:cNvSpPr txBox="1"/>
          <p:nvPr/>
        </p:nvSpPr>
        <p:spPr>
          <a:xfrm>
            <a:off x="1245326" y="1619795"/>
            <a:ext cx="9274628" cy="4524315"/>
          </a:xfrm>
          <a:prstGeom prst="rect">
            <a:avLst/>
          </a:prstGeom>
          <a:noFill/>
        </p:spPr>
        <p:txBody>
          <a:bodyPr wrap="square">
            <a:spAutoFit/>
          </a:bodyPr>
          <a:lstStyle/>
          <a:p>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Navbar: The navigation bar features sections such as Home, Search, and Contact Us, alongside the </a:t>
            </a:r>
            <a:r>
              <a:rPr lang="en-US" sz="2400" dirty="0">
                <a:solidFill>
                  <a:srgbClr val="0D0D0D"/>
                </a:solidFill>
                <a:latin typeface="Calibri" panose="020F0502020204030204" pitchFamily="34" charset="0"/>
                <a:ea typeface="Calibri" panose="020F0502020204030204" pitchFamily="34" charset="0"/>
                <a:cs typeface="Calibri" panose="020F0502020204030204" pitchFamily="34" charset="0"/>
              </a:rPr>
              <a:t>Fitness First</a:t>
            </a:r>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logo. </a:t>
            </a:r>
          </a:p>
          <a:p>
            <a:endPar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Header: With a background image, the header section displays relevant content.</a:t>
            </a:r>
          </a:p>
          <a:p>
            <a:endPar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Search Bar: Visitors can utilize the search bar to find specific items or online content.</a:t>
            </a:r>
          </a:p>
          <a:p>
            <a:endPar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Sales Section: Various workout equipment is showcased for sale, each item accompanied by its name and description.</a:t>
            </a:r>
          </a:p>
          <a:p>
            <a:endPar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Footer: The footer includes the ‘</a:t>
            </a:r>
            <a:r>
              <a:rPr lang="en-US" sz="2400" dirty="0">
                <a:solidFill>
                  <a:srgbClr val="0D0D0D"/>
                </a:solidFill>
                <a:latin typeface="Calibri" panose="020F0502020204030204" pitchFamily="34" charset="0"/>
                <a:ea typeface="Calibri" panose="020F0502020204030204" pitchFamily="34" charset="0"/>
                <a:cs typeface="Calibri" panose="020F0502020204030204" pitchFamily="34" charset="0"/>
              </a:rPr>
              <a:t>About us’</a:t>
            </a:r>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contact information for the fitness equipment store, and links to social media platforms.</a:t>
            </a:r>
            <a:endParaRPr lang="en-AE"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D6EA803-5F69-F0B7-D232-C124F15814A3}"/>
              </a:ext>
            </a:extLst>
          </p:cNvPr>
          <p:cNvSpPr txBox="1"/>
          <p:nvPr/>
        </p:nvSpPr>
        <p:spPr>
          <a:xfrm>
            <a:off x="566058" y="359947"/>
            <a:ext cx="6096000" cy="707886"/>
          </a:xfrm>
          <a:prstGeom prst="rect">
            <a:avLst/>
          </a:prstGeom>
          <a:noFill/>
        </p:spPr>
        <p:txBody>
          <a:bodyPr wrap="square">
            <a:spAutoFit/>
          </a:bodyPr>
          <a:lstStyle/>
          <a:p>
            <a:r>
              <a:rPr lang="en-US" sz="4000" b="1" dirty="0">
                <a:latin typeface="Times New Roman Bold" panose="02020603050405020304" charset="0"/>
                <a:cs typeface="Times New Roman Bold" panose="02020603050405020304" charset="0"/>
              </a:rPr>
              <a:t>Overview :</a:t>
            </a:r>
            <a:endParaRPr lang="en-AE" sz="4000" dirty="0"/>
          </a:p>
        </p:txBody>
      </p:sp>
    </p:spTree>
    <p:extLst>
      <p:ext uri="{BB962C8B-B14F-4D97-AF65-F5344CB8AC3E}">
        <p14:creationId xmlns:p14="http://schemas.microsoft.com/office/powerpoint/2010/main" val="351201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614D9-D201-9F57-B157-28F4D6BEDC38}"/>
              </a:ext>
            </a:extLst>
          </p:cNvPr>
          <p:cNvSpPr txBox="1"/>
          <p:nvPr/>
        </p:nvSpPr>
        <p:spPr>
          <a:xfrm>
            <a:off x="975361" y="485894"/>
            <a:ext cx="6096000" cy="707886"/>
          </a:xfrm>
          <a:prstGeom prst="rect">
            <a:avLst/>
          </a:prstGeom>
          <a:noFill/>
        </p:spPr>
        <p:txBody>
          <a:bodyPr wrap="square">
            <a:spAutoFit/>
          </a:bodyPr>
          <a:lstStyle/>
          <a:p>
            <a:r>
              <a:rPr lang="en-US" sz="4000" dirty="0"/>
              <a:t>Functional Requirements:</a:t>
            </a:r>
            <a:endParaRPr lang="en-AE" sz="4000" dirty="0"/>
          </a:p>
        </p:txBody>
      </p:sp>
      <p:sp>
        <p:nvSpPr>
          <p:cNvPr id="5" name="TextBox 4">
            <a:extLst>
              <a:ext uri="{FF2B5EF4-FFF2-40B4-BE49-F238E27FC236}">
                <a16:creationId xmlns:a16="http://schemas.microsoft.com/office/drawing/2014/main" id="{CFD37C44-AE99-19F6-2839-A928AED289F6}"/>
              </a:ext>
            </a:extLst>
          </p:cNvPr>
          <p:cNvSpPr txBox="1"/>
          <p:nvPr/>
        </p:nvSpPr>
        <p:spPr>
          <a:xfrm>
            <a:off x="165463" y="1323703"/>
            <a:ext cx="12026537" cy="5173513"/>
          </a:xfrm>
          <a:prstGeom prst="rect">
            <a:avLst/>
          </a:prstGeom>
          <a:noFill/>
        </p:spPr>
        <p:txBody>
          <a:bodyPr wrap="square">
            <a:spAutoFit/>
          </a:bodyPr>
          <a:lstStyle/>
          <a:p>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Equipment Listing: </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website will showcase all available equipment for sale, enabling users to explore the inventory easily. </a:t>
            </a:r>
          </a:p>
          <a:p>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Individual Item Page: </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Upon clicking on an item, users will be directed to a dedicated page presenting comprehensive details about the selected product.</a:t>
            </a:r>
          </a:p>
          <a:p>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Item Information: </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Each product page will feature extensive information, including user ratings, pricing, descriptions, features, and media content such as images. </a:t>
            </a:r>
          </a:p>
          <a:p>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Reservation Functionality: </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Users can reserve items of interest using a simple JavaScript-based reservation form, eliminating the need for backend processing. </a:t>
            </a:r>
          </a:p>
          <a:p>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Mobile-Friendly Design: </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website's layout will adapt seamlessly to various mobile devices, ensuring an optimal viewing experience. </a:t>
            </a:r>
          </a:p>
          <a:p>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Device Compatibility: </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Compatibility across desktops, laptops, tablets, and smartphones will be ensured, catering to diverse user preferences. </a:t>
            </a:r>
          </a:p>
          <a:p>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Search Functionality: </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 user-friendly search bar will facilitate quick and accurate item searches within the equipment inventory. </a:t>
            </a:r>
          </a:p>
          <a:p>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Easy Item Discovery: </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search functionality will streamline item discovery, allowing users to swiftly find their desired products.</a:t>
            </a:r>
            <a:endParaRPr lang="en-AE"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164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9A08E0-AEAE-6EBC-88E8-7198B775B804}"/>
              </a:ext>
            </a:extLst>
          </p:cNvPr>
          <p:cNvSpPr txBox="1"/>
          <p:nvPr/>
        </p:nvSpPr>
        <p:spPr>
          <a:xfrm>
            <a:off x="470262" y="381391"/>
            <a:ext cx="6096000" cy="707886"/>
          </a:xfrm>
          <a:prstGeom prst="rect">
            <a:avLst/>
          </a:prstGeom>
          <a:noFill/>
        </p:spPr>
        <p:txBody>
          <a:bodyPr wrap="square">
            <a:spAutoFit/>
          </a:bodyPr>
          <a:lstStyle/>
          <a:p>
            <a:r>
              <a:rPr lang="en-US" sz="4000" dirty="0">
                <a:latin typeface="Times New Roman Regular" panose="02020603050405020304" charset="0"/>
                <a:cs typeface="Times New Roman Regular" panose="02020603050405020304" charset="0"/>
              </a:rPr>
              <a:t>Features :</a:t>
            </a:r>
            <a:endParaRPr lang="en-AE" sz="4000" dirty="0"/>
          </a:p>
        </p:txBody>
      </p:sp>
      <p:sp>
        <p:nvSpPr>
          <p:cNvPr id="5" name="TextBox 4">
            <a:extLst>
              <a:ext uri="{FF2B5EF4-FFF2-40B4-BE49-F238E27FC236}">
                <a16:creationId xmlns:a16="http://schemas.microsoft.com/office/drawing/2014/main" id="{F7345800-D268-A13D-2317-6FD6E1E24AD4}"/>
              </a:ext>
            </a:extLst>
          </p:cNvPr>
          <p:cNvSpPr txBox="1"/>
          <p:nvPr/>
        </p:nvSpPr>
        <p:spPr>
          <a:xfrm>
            <a:off x="374468" y="1505302"/>
            <a:ext cx="11268892" cy="4216539"/>
          </a:xfrm>
          <a:prstGeom prst="rect">
            <a:avLst/>
          </a:prstGeom>
          <a:noFill/>
        </p:spPr>
        <p:txBody>
          <a:bodyPr wrap="square">
            <a:spAutoFit/>
          </a:bodyPr>
          <a:lstStyle/>
          <a:p>
            <a:r>
              <a:rPr lang="en-US" sz="2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Navigation Bar:</a:t>
            </a:r>
            <a:r>
              <a:rPr lang="en-US" sz="2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Facilitates seamless navigation, granting users easy access to various website sections. </a:t>
            </a:r>
            <a:endParaRPr lang="en-US" sz="22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endParaRPr lang="en-US" sz="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r>
              <a:rPr lang="en-US" sz="2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Header Section: </a:t>
            </a:r>
            <a:r>
              <a:rPr lang="en-US" sz="2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Presents captivating headlines and descriptions, enhancing visual appeal.</a:t>
            </a:r>
            <a:endParaRPr lang="en-US" sz="22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endParaRPr lang="en-US" sz="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r>
              <a:rPr lang="en-US" sz="2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Search Functionality:</a:t>
            </a:r>
            <a:r>
              <a:rPr lang="en-US" sz="2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Empowers users to search for specific equipment items effortlessly.</a:t>
            </a:r>
          </a:p>
          <a:p>
            <a:endParaRPr lang="en-US" sz="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r>
              <a:rPr lang="en-US" sz="2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Explore Section: </a:t>
            </a:r>
            <a:r>
              <a:rPr lang="en-US" sz="2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Offers navigation options for users to browse through different sections conveniently.</a:t>
            </a:r>
          </a:p>
          <a:p>
            <a:endParaRPr lang="en-US" sz="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r>
              <a:rPr lang="en-US" sz="2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View Details: </a:t>
            </a:r>
            <a:r>
              <a:rPr lang="en-US" sz="2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Allows users to access product descriptions and explore product details.</a:t>
            </a:r>
          </a:p>
          <a:p>
            <a:endParaRPr lang="en-US" sz="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r>
              <a:rPr lang="en-US" sz="2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Reservation: </a:t>
            </a:r>
            <a:r>
              <a:rPr lang="en-US" sz="2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Enables users to reserve items in advance, streamlining the purchasing process.</a:t>
            </a:r>
          </a:p>
          <a:p>
            <a:endParaRPr lang="en-US" sz="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r>
              <a:rPr lang="en-US" sz="2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Footer Segment: </a:t>
            </a:r>
            <a:r>
              <a:rPr lang="en-US" sz="2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Provides essential contact information, "About Us" details, and additional resources for users' reference.</a:t>
            </a:r>
            <a:endParaRPr lang="en-AE"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186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151436-6282-0943-69C0-A7ADB54A063C}"/>
              </a:ext>
            </a:extLst>
          </p:cNvPr>
          <p:cNvSpPr txBox="1"/>
          <p:nvPr/>
        </p:nvSpPr>
        <p:spPr>
          <a:xfrm>
            <a:off x="696684" y="607814"/>
            <a:ext cx="6096000" cy="707886"/>
          </a:xfrm>
          <a:prstGeom prst="rect">
            <a:avLst/>
          </a:prstGeom>
          <a:noFill/>
        </p:spPr>
        <p:txBody>
          <a:bodyPr wrap="square">
            <a:spAutoFit/>
          </a:bodyPr>
          <a:lstStyle/>
          <a:p>
            <a:r>
              <a:rPr lang="en-US" sz="4000" b="1" dirty="0">
                <a:latin typeface="Times New Roman Bold" panose="02020603050405020304" charset="0"/>
                <a:cs typeface="Times New Roman Bold" panose="02020603050405020304" charset="0"/>
              </a:rPr>
              <a:t>Conclusion : </a:t>
            </a:r>
            <a:endParaRPr lang="en-AE" sz="4000" dirty="0"/>
          </a:p>
        </p:txBody>
      </p:sp>
      <p:sp>
        <p:nvSpPr>
          <p:cNvPr id="6" name="Rectangle 3">
            <a:extLst>
              <a:ext uri="{FF2B5EF4-FFF2-40B4-BE49-F238E27FC236}">
                <a16:creationId xmlns:a16="http://schemas.microsoft.com/office/drawing/2014/main" id="{7B82E3C2-B922-62B7-EEAB-AC1E9090B17E}"/>
              </a:ext>
            </a:extLst>
          </p:cNvPr>
          <p:cNvSpPr>
            <a:spLocks noChangeArrowheads="1"/>
          </p:cNvSpPr>
          <p:nvPr/>
        </p:nvSpPr>
        <p:spPr bwMode="auto">
          <a:xfrm>
            <a:off x="970135" y="2183212"/>
            <a:ext cx="8988552"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 summary, we've successfully developed the visual aspects of our website using HTML and CSS. This includes creating the front-end layout and design, including elements such as headers, footers, and all 11 equipment items.</a:t>
            </a:r>
            <a:br>
              <a:rPr kumimoji="0" lang="en-US" altLang="en-US" sz="2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9886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444</TotalTime>
  <Words>577</Words>
  <Application>Microsoft Office PowerPoint</Application>
  <PresentationFormat>Widescreen</PresentationFormat>
  <Paragraphs>46</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Amasis MT Pro</vt:lpstr>
      <vt:lpstr>Aptos</vt:lpstr>
      <vt:lpstr>Aptos Display</vt:lpstr>
      <vt:lpstr>Arial</vt:lpstr>
      <vt:lpstr>Calibri</vt:lpstr>
      <vt:lpstr>Times New Roman</vt:lpstr>
      <vt:lpstr>Times New Roman Bold</vt:lpstr>
      <vt:lpstr>Times New Roman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Chaithra Hulikal Umesh</dc:creator>
  <cp:lastModifiedBy>Chaithra Hulikal Umesh</cp:lastModifiedBy>
  <cp:revision>3</cp:revision>
  <dcterms:created xsi:type="dcterms:W3CDTF">2024-03-24T23:18:01Z</dcterms:created>
  <dcterms:modified xsi:type="dcterms:W3CDTF">2024-03-25T14:07:28Z</dcterms:modified>
</cp:coreProperties>
</file>