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cityofchicago.org/Public-Safety/Strategic-Subject-List/4aki-r3np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cityofchicago.org/Public-Safety/Fire-Stations/28km-gtjn" TargetMode="External"/><Relationship Id="rId3" Type="http://schemas.openxmlformats.org/officeDocument/2006/relationships/hyperlink" Target="https://data.cityofchicago.org/Public-Safety/Police-Stations/z8bn-74gv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6cec3f9c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6cec3f9c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903951c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903951c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Gurleen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cec3f9c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6cec3f9c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Devashish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03951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03951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Devashish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https://data.cityofchicago.org/Public-Safety/Strategic-Subject-List/4aki-r3np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903951c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903951c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Devashish source:  firestation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https://data.cityofchicago.org/Public-Safety/Fire-Stations/28km-gtjn</a:t>
            </a:r>
            <a:r>
              <a:rPr lang="en"/>
              <a:t> police station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https://data.cityofchicago.org/Public-Safety/Police-Stations/z8bn-74gv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6cec3f9c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6cec3f9c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Chaithra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6cec3f9c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6cec3f9c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Chaithra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cec3f9c8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cec3f9c8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Anjali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cec3f9c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cec3f9c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Anjali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CAGNA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680300" y="2827650"/>
            <a:ext cx="59403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</a:rPr>
              <a:t>Gurleen Dhillon</a:t>
            </a:r>
            <a:endParaRPr sz="20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</a:rPr>
              <a:t>Devashish Nyati </a:t>
            </a:r>
            <a:endParaRPr sz="20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</a:rPr>
              <a:t>Chaithra Lakshmi Sathyanarayana</a:t>
            </a:r>
            <a:endParaRPr sz="20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EAD3"/>
                </a:solidFill>
              </a:rPr>
              <a:t>Anjali Vijayaraghavan</a:t>
            </a:r>
            <a:endParaRPr sz="20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SafeLink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60525" y="1222050"/>
            <a:ext cx="8445600" cy="3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Tool to visualize reported crime in Chicago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Target Audience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Citizens of Chicago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Those currently living there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Those thinking of moving there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communicate the safest zip codes/community areas within the City of Chicago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Safety measured as crime per capita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Highlight frequency of crime and type of crime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Nearest fire and police stations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Transparency</a:t>
            </a:r>
            <a:r>
              <a:rPr lang="en" sz="1600"/>
              <a:t> of Crime Incident Reports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Build trust with community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Raise awareness with the public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Dataset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87900" y="1239650"/>
            <a:ext cx="83682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Description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Reported Crime Incidents in the City of Chicago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Historical Data from 2001 to Present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Updated weekly (does not include data for the current seven days)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 Extracted from CLEAR - Citizen Law Enforcement Analysis and Reporting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Dataset Contents</a:t>
            </a:r>
            <a:r>
              <a:rPr lang="en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 Incident Identifiers: ID, Case Number, IUCR (</a:t>
            </a:r>
            <a:r>
              <a:rPr lang="en" sz="1700"/>
              <a:t>Illinois</a:t>
            </a:r>
            <a:r>
              <a:rPr lang="en" sz="1700"/>
              <a:t> Uniform Crime Reporting Code), FBI 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Incident Details: Date,  Location, Community Area, Primary Type, Description, Arrest (Y/N), Domestic ( Y/N), District, Beat, Ward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Dataset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87900" y="1239650"/>
            <a:ext cx="83682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Description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Strategic Subject List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SSL s</a:t>
            </a:r>
            <a:r>
              <a:rPr lang="en" sz="1700"/>
              <a:t>cores reflect an individual’s probability of being involved in a shooting incident either as a victim or an offender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Scores are calculated and placed on a scale ranging from 0 (extremely low risk) to 500 (extremely high risk)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 from 2012 - 2016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Dataset Contents</a:t>
            </a:r>
            <a:r>
              <a:rPr lang="en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SSL Score, Age at Latest Arrest, Victim Shooting Incidents, Narcotic Arrests, Drug I, UUW Arrests (Unlawful use of Weapons), Location, etc.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and Fire Station Dataset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387900" y="1239650"/>
            <a:ext cx="83682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Description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Chicago Police district station locations and contact information.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Fire station locations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900"/>
              <a:t>Dataset Contents</a:t>
            </a:r>
            <a:r>
              <a:rPr lang="en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Police: </a:t>
            </a:r>
            <a:r>
              <a:rPr lang="en" sz="1700">
                <a:highlight>
                  <a:srgbClr val="FFFFFF"/>
                </a:highlight>
              </a:rPr>
              <a:t>District, District Name, Address, City, State, ZIP, Website</a:t>
            </a:r>
            <a:endParaRPr sz="1700"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highlight>
                  <a:srgbClr val="FFFFFF"/>
                </a:highlight>
              </a:rPr>
              <a:t>Firestation: Name, Address, City, ZIP, Location</a:t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90175" y="1278200"/>
            <a:ext cx="89388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Components: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Four Status Modules: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Number of Homicides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Community Area with the highest number of reported incidents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Percentage</a:t>
            </a:r>
            <a:r>
              <a:rPr lang="en" sz="1600"/>
              <a:t> change in crime between the previous two months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Total number of arrests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Graphs: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Total number of crimes per day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Crime heat map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Crime stats for top 10 crimes everyday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Total number of domestic violence crimes </a:t>
            </a:r>
            <a:r>
              <a:rPr lang="en" sz="1600"/>
              <a:t>everyday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Total number of arrests everyday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473125"/>
            <a:ext cx="70305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Cont. 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50225" y="1042100"/>
            <a:ext cx="8968500" cy="3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KPIs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 of Crimes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Number of Arrests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Homicide Rate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Rate change in crime from month to month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Community Area with highest reported incidents for the month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Decisions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can choose to focus on a community area and explore the crime trends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can determine how safe a particular zip code is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can choose to navigate to the SSL page to learn more about the Risk Assessment Score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Can interact with the visualizations and filter based on age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can get domestic violence trends through 2002 to 2019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Users can get predictions for domestic violence predictions for the next 3 years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60075" y="1218275"/>
            <a:ext cx="89133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Consistency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page layout is consistent across the application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Navigation menu retains the same order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Gestalt's</a:t>
            </a:r>
            <a:r>
              <a:rPr lang="en" sz="1700"/>
              <a:t> Principle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 points and </a:t>
            </a:r>
            <a:r>
              <a:rPr lang="en" sz="1700"/>
              <a:t>visualizations</a:t>
            </a:r>
            <a:r>
              <a:rPr lang="en" sz="1700"/>
              <a:t> that were similar were kept in close proximity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There is </a:t>
            </a:r>
            <a:r>
              <a:rPr lang="en" sz="1700"/>
              <a:t>continuity</a:t>
            </a:r>
            <a:r>
              <a:rPr lang="en" sz="1700"/>
              <a:t> between the visualizations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Simplicity is Key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Minimal text 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Strategic use of color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Elements have similar look and feel throughout application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Data-ink ratio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Each of the graphs and tables eliminate the non-</a:t>
            </a:r>
            <a:r>
              <a:rPr lang="en" sz="1700"/>
              <a:t>essential pixels 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20125" y="1310725"/>
            <a:ext cx="87588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City of Chicago regularly updates there dataset for the reported crime incidents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project provides v</a:t>
            </a:r>
            <a:r>
              <a:rPr lang="en" sz="1700"/>
              <a:t>isualization</a:t>
            </a:r>
            <a:r>
              <a:rPr lang="en" sz="1700"/>
              <a:t> for the data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Simplicity was favored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KPIs were communicated in the dashboard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Users could then take action by visiting the appropriate pages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Dashboard was simple and communicated the key information to the user at a glance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Technologies: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Tableau was used </a:t>
            </a:r>
            <a:r>
              <a:rPr lang="en" sz="1700"/>
              <a:t>throughout</a:t>
            </a:r>
            <a:r>
              <a:rPr lang="en" sz="1700"/>
              <a:t> the </a:t>
            </a:r>
            <a:r>
              <a:rPr lang="en" sz="1700"/>
              <a:t>application</a:t>
            </a:r>
            <a:r>
              <a:rPr lang="en" sz="1700"/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MongoDB to store the data (csv files)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Bootstrap to provide the CSS template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MEAN Stack 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