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7"/>
  </p:notesMasterIdLst>
  <p:handoutMasterIdLst>
    <p:handoutMasterId r:id="rId18"/>
  </p:handoutMasterIdLst>
  <p:sldIdLst>
    <p:sldId id="257" r:id="rId5"/>
    <p:sldId id="261" r:id="rId6"/>
    <p:sldId id="274" r:id="rId7"/>
    <p:sldId id="275" r:id="rId8"/>
    <p:sldId id="276" r:id="rId9"/>
    <p:sldId id="277" r:id="rId10"/>
    <p:sldId id="278" r:id="rId11"/>
    <p:sldId id="279" r:id="rId12"/>
    <p:sldId id="280" r:id="rId13"/>
    <p:sldId id="282" r:id="rId14"/>
    <p:sldId id="281"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svg" /><Relationship Id="rId1" Type="http://schemas.openxmlformats.org/officeDocument/2006/relationships/image" Target="../media/image2.png" /><Relationship Id="rId6" Type="http://schemas.openxmlformats.org/officeDocument/2006/relationships/image" Target="../media/image7.svg" /><Relationship Id="rId5" Type="http://schemas.openxmlformats.org/officeDocument/2006/relationships/image" Target="../media/image6.png" /><Relationship Id="rId4" Type="http://schemas.openxmlformats.org/officeDocument/2006/relationships/image" Target="../media/image5.sv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svg" /><Relationship Id="rId1" Type="http://schemas.openxmlformats.org/officeDocument/2006/relationships/image" Target="../media/image2.png" /><Relationship Id="rId6" Type="http://schemas.openxmlformats.org/officeDocument/2006/relationships/image" Target="../media/image7.svg" /><Relationship Id="rId5" Type="http://schemas.openxmlformats.org/officeDocument/2006/relationships/image" Target="../media/image6.png" /><Relationship Id="rId4" Type="http://schemas.openxmlformats.org/officeDocument/2006/relationships/image" Target="../media/image5.svg" /></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41CDB9B8-E81E-41E7-AE89-8F6EDFC88D92}">
      <dgm:prSet/>
      <dgm:spPr/>
      <dgm:t>
        <a:bodyPr/>
        <a:lstStyle/>
        <a:p>
          <a:pPr>
            <a:lnSpc>
              <a:spcPct val="100000"/>
            </a:lnSpc>
          </a:pPr>
          <a:r>
            <a:rPr lang="en-US"/>
            <a:t>Reduce and Eliminate Expenses</a:t>
          </a: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dgm:spPr/>
      <dgm:t>
        <a:bodyPr/>
        <a:lstStyle/>
        <a:p>
          <a:pPr>
            <a:lnSpc>
              <a:spcPct val="100000"/>
            </a:lnSpc>
          </a:pPr>
          <a:r>
            <a:rPr lang="en-US"/>
            <a:t>Decide on a Location</a:t>
          </a:r>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dgm:spPr/>
      <dgm:t>
        <a:bodyPr/>
        <a:lstStyle/>
        <a:p>
          <a:pPr>
            <a:lnSpc>
              <a:spcPct val="100000"/>
            </a:lnSpc>
          </a:pPr>
          <a:r>
            <a:rPr lang="en-US"/>
            <a:t>Set Goals and Create a Plan</a:t>
          </a: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C54DDAD1-57E2-410C-AC1B-2D57D298F048}" type="pres">
      <dgm:prSet presAssocID="{7B62DEA7-9DCD-4B2E-9DC5-BE121C266AFD}" presName="root" presStyleCnt="0">
        <dgm:presLayoutVars>
          <dgm:dir/>
          <dgm:resizeHandles val="exact"/>
        </dgm:presLayoutVars>
      </dgm:prSet>
      <dgm:spPr/>
    </dgm:pt>
    <dgm:pt modelId="{9980D35F-2118-4C83-9732-EF5CBBCA6FCA}" type="pres">
      <dgm:prSet presAssocID="{41CDB9B8-E81E-41E7-AE89-8F6EDFC88D92}" presName="compNode" presStyleCnt="0"/>
      <dgm:spPr/>
    </dgm:pt>
    <dgm:pt modelId="{DFE25A03-8A30-40B2-A251-4BE180558007}" type="pres">
      <dgm:prSet presAssocID="{41CDB9B8-E81E-41E7-AE89-8F6EDFC88D92}" presName="bgRect" presStyleLbl="bgShp" presStyleIdx="0" presStyleCnt="3"/>
      <dgm:spPr/>
    </dgm:pt>
    <dgm:pt modelId="{6B154ADC-7C71-49D8-B272-61A29620255E}" type="pres">
      <dgm:prSet presAssocID="{41CDB9B8-E81E-41E7-AE89-8F6EDFC88D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C94C9083-F19A-454E-BE10-DDDCEFD0B4A0}" type="pres">
      <dgm:prSet presAssocID="{41CDB9B8-E81E-41E7-AE89-8F6EDFC88D92}" presName="spaceRect" presStyleCnt="0"/>
      <dgm:spPr/>
    </dgm:pt>
    <dgm:pt modelId="{8ABDDEF2-D3EE-48F5-810E-D8B8D64CB1D1}" type="pres">
      <dgm:prSet presAssocID="{41CDB9B8-E81E-41E7-AE89-8F6EDFC88D92}" presName="parTx" presStyleLbl="revTx" presStyleIdx="0" presStyleCnt="3">
        <dgm:presLayoutVars>
          <dgm:chMax val="0"/>
          <dgm:chPref val="0"/>
        </dgm:presLayoutVars>
      </dgm:prSet>
      <dgm:spPr/>
    </dgm:pt>
    <dgm:pt modelId="{F7E222F4-C766-4010-93A0-7F5C3ECC40EC}" type="pres">
      <dgm:prSet presAssocID="{BA791450-8D1E-4A6F-B71D-2984D9E245C4}" presName="sibTrans" presStyleCnt="0"/>
      <dgm:spPr/>
    </dgm:pt>
    <dgm:pt modelId="{87D36025-EDF2-4358-A23A-5EE20443630A}" type="pres">
      <dgm:prSet presAssocID="{4D7D34C7-9466-4514-BF51-7396C17436B5}" presName="compNode" presStyleCnt="0"/>
      <dgm:spPr/>
    </dgm:pt>
    <dgm:pt modelId="{E7329DE9-6CBC-4222-BA02-41C8593CFC1E}" type="pres">
      <dgm:prSet presAssocID="{4D7D34C7-9466-4514-BF51-7396C17436B5}" presName="bgRect" presStyleLbl="bgShp" presStyleIdx="1" presStyleCnt="3"/>
      <dgm:spPr/>
    </dgm:pt>
    <dgm:pt modelId="{1E7A56FE-768E-48F9-ABA8-AAF197C8B2AB}" type="pres">
      <dgm:prSet presAssocID="{4D7D34C7-9466-4514-BF51-7396C17436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p with pin"/>
        </a:ext>
      </dgm:extLst>
    </dgm:pt>
    <dgm:pt modelId="{A63FC64D-8217-4E60-AC79-C557D2F90AF3}" type="pres">
      <dgm:prSet presAssocID="{4D7D34C7-9466-4514-BF51-7396C17436B5}" presName="spaceRect" presStyleCnt="0"/>
      <dgm:spPr/>
    </dgm:pt>
    <dgm:pt modelId="{24D6C1C7-45DC-4D9D-8D3C-EF806EEEC836}" type="pres">
      <dgm:prSet presAssocID="{4D7D34C7-9466-4514-BF51-7396C17436B5}" presName="parTx" presStyleLbl="revTx" presStyleIdx="1" presStyleCnt="3">
        <dgm:presLayoutVars>
          <dgm:chMax val="0"/>
          <dgm:chPref val="0"/>
        </dgm:presLayoutVars>
      </dgm:prSet>
      <dgm:spPr/>
    </dgm:pt>
    <dgm:pt modelId="{950A0348-0898-470C-8DF1-782CE8070D06}" type="pres">
      <dgm:prSet presAssocID="{483498F9-A0C2-4668-85AB-D8E6E254F73B}" presName="sibTrans" presStyleCnt="0"/>
      <dgm:spPr/>
    </dgm:pt>
    <dgm:pt modelId="{02DBEA77-C4FA-4163-88D1-D6B72205D221}" type="pres">
      <dgm:prSet presAssocID="{8E185869-F0D4-43E2-B08A-2F3E83EE98F3}" presName="compNode" presStyleCnt="0"/>
      <dgm:spPr/>
    </dgm:pt>
    <dgm:pt modelId="{625AEBC4-C6DD-430A-8F95-BBF226EF4AB3}" type="pres">
      <dgm:prSet presAssocID="{8E185869-F0D4-43E2-B08A-2F3E83EE98F3}" presName="bgRect" presStyleLbl="bgShp" presStyleIdx="2" presStyleCnt="3" custAng="10800000" custFlipHor="1" custScaleX="58511" custScaleY="6129" custLinFactNeighborX="-36546" custLinFactNeighborY="97854"/>
      <dgm:spPr/>
    </dgm:pt>
    <dgm:pt modelId="{9EC1BAA1-CEB2-4B9D-A637-07137D038F05}" type="pres">
      <dgm:prSet presAssocID="{8E185869-F0D4-43E2-B08A-2F3E83EE98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list"/>
        </a:ext>
      </dgm:extLst>
    </dgm:pt>
    <dgm:pt modelId="{0E4092B3-0527-4E96-B2A5-2B7CA6F4A4FC}" type="pres">
      <dgm:prSet presAssocID="{8E185869-F0D4-43E2-B08A-2F3E83EE98F3}" presName="spaceRect" presStyleCnt="0"/>
      <dgm:spPr/>
    </dgm:pt>
    <dgm:pt modelId="{DEB2A193-A1DC-4B26-848A-CC858F8E32AC}" type="pres">
      <dgm:prSet presAssocID="{8E185869-F0D4-43E2-B08A-2F3E83EE98F3}" presName="parTx" presStyleLbl="revTx" presStyleIdx="2" presStyleCnt="3">
        <dgm:presLayoutVars>
          <dgm:chMax val="0"/>
          <dgm:chPref val="0"/>
        </dgm:presLayoutVars>
      </dgm:prSet>
      <dgm:spPr/>
    </dgm:pt>
  </dgm:ptLst>
  <dgm:cxnLst>
    <dgm:cxn modelId="{7EEBEB1B-497E-4365-84F9-FBB75D7759E5}" srcId="{7B62DEA7-9DCD-4B2E-9DC5-BE121C266AFD}" destId="{4D7D34C7-9466-4514-BF51-7396C17436B5}" srcOrd="1" destOrd="0" parTransId="{37DD6CE0-C2AA-4EB6-9E7D-14AED2127C40}" sibTransId="{483498F9-A0C2-4668-85AB-D8E6E254F73B}"/>
    <dgm:cxn modelId="{FD7AD83B-7876-49C4-96DE-C0E479028947}" type="presOf" srcId="{41CDB9B8-E81E-41E7-AE89-8F6EDFC88D92}" destId="{8ABDDEF2-D3EE-48F5-810E-D8B8D64CB1D1}" srcOrd="0" destOrd="0" presId="urn:microsoft.com/office/officeart/2018/2/layout/IconVerticalSolidList"/>
    <dgm:cxn modelId="{7F970F62-30E3-4F5B-A242-825013BF84A8}" srcId="{7B62DEA7-9DCD-4B2E-9DC5-BE121C266AFD}" destId="{8E185869-F0D4-43E2-B08A-2F3E83EE98F3}" srcOrd="2" destOrd="0" parTransId="{7EE27099-92EA-4EDF-B176-0E355876D272}" sibTransId="{77D0876E-2BA2-4E28-ADB5-9885FCB7156A}"/>
    <dgm:cxn modelId="{21EB7847-13AE-4881-9090-909F31360F4E}" srcId="{7B62DEA7-9DCD-4B2E-9DC5-BE121C266AFD}" destId="{41CDB9B8-E81E-41E7-AE89-8F6EDFC88D92}" srcOrd="0" destOrd="0" parTransId="{5D2FF527-BA77-40BE-9414-16FAE46386BB}" sibTransId="{BA791450-8D1E-4A6F-B71D-2984D9E245C4}"/>
    <dgm:cxn modelId="{15E4859A-6FE7-4F93-9F13-B5B64ACFADF4}" type="presOf" srcId="{7B62DEA7-9DCD-4B2E-9DC5-BE121C266AFD}" destId="{C54DDAD1-57E2-410C-AC1B-2D57D298F048}" srcOrd="0" destOrd="0" presId="urn:microsoft.com/office/officeart/2018/2/layout/IconVerticalSolidList"/>
    <dgm:cxn modelId="{F9FCBEAA-6B8B-4272-96AC-743648D41B7F}" type="presOf" srcId="{4D7D34C7-9466-4514-BF51-7396C17436B5}" destId="{24D6C1C7-45DC-4D9D-8D3C-EF806EEEC836}" srcOrd="0" destOrd="0" presId="urn:microsoft.com/office/officeart/2018/2/layout/IconVerticalSolidList"/>
    <dgm:cxn modelId="{111667AB-D41A-4BAE-93F5-9664017E161D}" type="presOf" srcId="{8E185869-F0D4-43E2-B08A-2F3E83EE98F3}" destId="{DEB2A193-A1DC-4B26-848A-CC858F8E32AC}" srcOrd="0" destOrd="0" presId="urn:microsoft.com/office/officeart/2018/2/layout/IconVerticalSolidList"/>
    <dgm:cxn modelId="{FF46BE6D-2690-405B-A4B2-83A12542E6CE}" type="presParOf" srcId="{C54DDAD1-57E2-410C-AC1B-2D57D298F048}" destId="{9980D35F-2118-4C83-9732-EF5CBBCA6FCA}" srcOrd="0" destOrd="0" presId="urn:microsoft.com/office/officeart/2018/2/layout/IconVerticalSolidList"/>
    <dgm:cxn modelId="{E67405C6-58A6-4BD1-87AC-010D9EF340BF}" type="presParOf" srcId="{9980D35F-2118-4C83-9732-EF5CBBCA6FCA}" destId="{DFE25A03-8A30-40B2-A251-4BE180558007}" srcOrd="0" destOrd="0" presId="urn:microsoft.com/office/officeart/2018/2/layout/IconVerticalSolidList"/>
    <dgm:cxn modelId="{244E9B3D-250F-4D1D-9284-2349C5E4EF7F}" type="presParOf" srcId="{9980D35F-2118-4C83-9732-EF5CBBCA6FCA}" destId="{6B154ADC-7C71-49D8-B272-61A29620255E}" srcOrd="1" destOrd="0" presId="urn:microsoft.com/office/officeart/2018/2/layout/IconVerticalSolidList"/>
    <dgm:cxn modelId="{FF0506F1-1B9E-47E3-AF0A-DDBF9B31D0EE}" type="presParOf" srcId="{9980D35F-2118-4C83-9732-EF5CBBCA6FCA}" destId="{C94C9083-F19A-454E-BE10-DDDCEFD0B4A0}" srcOrd="2" destOrd="0" presId="urn:microsoft.com/office/officeart/2018/2/layout/IconVerticalSolidList"/>
    <dgm:cxn modelId="{C7239360-C14C-4642-B728-CA1056795C7D}" type="presParOf" srcId="{9980D35F-2118-4C83-9732-EF5CBBCA6FCA}" destId="{8ABDDEF2-D3EE-48F5-810E-D8B8D64CB1D1}" srcOrd="3" destOrd="0" presId="urn:microsoft.com/office/officeart/2018/2/layout/IconVerticalSolidList"/>
    <dgm:cxn modelId="{6F3279CE-8917-4EF1-A234-27FC6C39FDF6}" type="presParOf" srcId="{C54DDAD1-57E2-410C-AC1B-2D57D298F048}" destId="{F7E222F4-C766-4010-93A0-7F5C3ECC40EC}" srcOrd="1" destOrd="0" presId="urn:microsoft.com/office/officeart/2018/2/layout/IconVerticalSolidList"/>
    <dgm:cxn modelId="{37DAB135-C11D-43AA-B6D6-3BCCFB0C64EF}" type="presParOf" srcId="{C54DDAD1-57E2-410C-AC1B-2D57D298F048}" destId="{87D36025-EDF2-4358-A23A-5EE20443630A}" srcOrd="2" destOrd="0" presId="urn:microsoft.com/office/officeart/2018/2/layout/IconVerticalSolidList"/>
    <dgm:cxn modelId="{87BC9BD5-3469-4707-96C3-150ED01591D8}" type="presParOf" srcId="{87D36025-EDF2-4358-A23A-5EE20443630A}" destId="{E7329DE9-6CBC-4222-BA02-41C8593CFC1E}" srcOrd="0" destOrd="0" presId="urn:microsoft.com/office/officeart/2018/2/layout/IconVerticalSolidList"/>
    <dgm:cxn modelId="{5C091AE1-02CD-4182-B483-D3F3220B80F1}" type="presParOf" srcId="{87D36025-EDF2-4358-A23A-5EE20443630A}" destId="{1E7A56FE-768E-48F9-ABA8-AAF197C8B2AB}" srcOrd="1" destOrd="0" presId="urn:microsoft.com/office/officeart/2018/2/layout/IconVerticalSolidList"/>
    <dgm:cxn modelId="{9652C9A7-CAA5-4654-8165-06B5CEA6D2D3}" type="presParOf" srcId="{87D36025-EDF2-4358-A23A-5EE20443630A}" destId="{A63FC64D-8217-4E60-AC79-C557D2F90AF3}" srcOrd="2" destOrd="0" presId="urn:microsoft.com/office/officeart/2018/2/layout/IconVerticalSolidList"/>
    <dgm:cxn modelId="{C508AD7D-D52C-49D0-AC01-018F430387B6}" type="presParOf" srcId="{87D36025-EDF2-4358-A23A-5EE20443630A}" destId="{24D6C1C7-45DC-4D9D-8D3C-EF806EEEC836}" srcOrd="3" destOrd="0" presId="urn:microsoft.com/office/officeart/2018/2/layout/IconVerticalSolidList"/>
    <dgm:cxn modelId="{AAC131DC-5FF1-46BB-9F2B-AB5E92C6621C}" type="presParOf" srcId="{C54DDAD1-57E2-410C-AC1B-2D57D298F048}" destId="{950A0348-0898-470C-8DF1-782CE8070D06}" srcOrd="3" destOrd="0" presId="urn:microsoft.com/office/officeart/2018/2/layout/IconVerticalSolidList"/>
    <dgm:cxn modelId="{7B6FC3DD-B1BB-47D6-AB8F-BF484D592FC7}" type="presParOf" srcId="{C54DDAD1-57E2-410C-AC1B-2D57D298F048}" destId="{02DBEA77-C4FA-4163-88D1-D6B72205D221}" srcOrd="4" destOrd="0" presId="urn:microsoft.com/office/officeart/2018/2/layout/IconVerticalSolidList"/>
    <dgm:cxn modelId="{34E7FC5C-21A3-4CEB-B75F-1CB6D391A346}" type="presParOf" srcId="{02DBEA77-C4FA-4163-88D1-D6B72205D221}" destId="{625AEBC4-C6DD-430A-8F95-BBF226EF4AB3}" srcOrd="0" destOrd="0" presId="urn:microsoft.com/office/officeart/2018/2/layout/IconVerticalSolidList"/>
    <dgm:cxn modelId="{426A1151-6796-4DFD-B229-4EDCBA3357E5}" type="presParOf" srcId="{02DBEA77-C4FA-4163-88D1-D6B72205D221}" destId="{9EC1BAA1-CEB2-4B9D-A637-07137D038F05}" srcOrd="1" destOrd="0" presId="urn:microsoft.com/office/officeart/2018/2/layout/IconVerticalSolidList"/>
    <dgm:cxn modelId="{3B98EEC3-0427-4C71-B4DB-84ED1B805665}" type="presParOf" srcId="{02DBEA77-C4FA-4163-88D1-D6B72205D221}" destId="{0E4092B3-0527-4E96-B2A5-2B7CA6F4A4FC}" srcOrd="2" destOrd="0" presId="urn:microsoft.com/office/officeart/2018/2/layout/IconVerticalSolidList"/>
    <dgm:cxn modelId="{D4B1EBBD-185E-4D68-A0AA-3E0148E57A22}" type="presParOf" srcId="{02DBEA77-C4FA-4163-88D1-D6B72205D221}" destId="{DEB2A193-A1DC-4B26-848A-CC858F8E32A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F6C9B6-476A-4222-B02E-89AD18A752D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C6925AE9-AD36-4D52-986A-33B211EC41DF}">
      <dgm:prSet/>
      <dgm:spPr/>
      <dgm:t>
        <a:bodyPr/>
        <a:lstStyle/>
        <a:p>
          <a:r>
            <a:rPr lang="en-IN"/>
            <a:t>Human Resources Team</a:t>
          </a:r>
        </a:p>
      </dgm:t>
    </dgm:pt>
    <dgm:pt modelId="{9F9F09F9-B785-4536-A170-3548441FEE37}" type="parTrans" cxnId="{6B076974-B43D-4BFE-A908-2ED764A0F0A9}">
      <dgm:prSet/>
      <dgm:spPr/>
      <dgm:t>
        <a:bodyPr/>
        <a:lstStyle/>
        <a:p>
          <a:endParaRPr lang="en-IN"/>
        </a:p>
      </dgm:t>
    </dgm:pt>
    <dgm:pt modelId="{88D86DBF-9000-4B6B-9DA8-B411BC8D6E18}" type="sibTrans" cxnId="{6B076974-B43D-4BFE-A908-2ED764A0F0A9}">
      <dgm:prSet/>
      <dgm:spPr/>
      <dgm:t>
        <a:bodyPr/>
        <a:lstStyle/>
        <a:p>
          <a:endParaRPr lang="en-IN"/>
        </a:p>
      </dgm:t>
    </dgm:pt>
    <dgm:pt modelId="{ECB4C3DE-F6E5-42A4-9199-ACC7683ACA0E}">
      <dgm:prSet/>
      <dgm:spPr/>
      <dgm:t>
        <a:bodyPr/>
        <a:lstStyle/>
        <a:p>
          <a:r>
            <a:rPr lang="en-IN"/>
            <a:t>Managers</a:t>
          </a:r>
        </a:p>
      </dgm:t>
    </dgm:pt>
    <dgm:pt modelId="{22A16EDD-048F-4C8D-9EE7-6CD30D983FEF}" type="parTrans" cxnId="{B46125FC-28B9-4864-AD1D-1A02D48B5530}">
      <dgm:prSet/>
      <dgm:spPr/>
      <dgm:t>
        <a:bodyPr/>
        <a:lstStyle/>
        <a:p>
          <a:endParaRPr lang="en-IN"/>
        </a:p>
      </dgm:t>
    </dgm:pt>
    <dgm:pt modelId="{ED0D7F12-3593-4576-8699-57A4478CEA1D}" type="sibTrans" cxnId="{B46125FC-28B9-4864-AD1D-1A02D48B5530}">
      <dgm:prSet/>
      <dgm:spPr/>
      <dgm:t>
        <a:bodyPr/>
        <a:lstStyle/>
        <a:p>
          <a:endParaRPr lang="en-IN"/>
        </a:p>
      </dgm:t>
    </dgm:pt>
    <dgm:pt modelId="{79F41B99-8AAB-4505-8691-2A90B10176DB}">
      <dgm:prSet/>
      <dgm:spPr/>
      <dgm:t>
        <a:bodyPr/>
        <a:lstStyle/>
        <a:p>
          <a:r>
            <a:rPr lang="en-IN"/>
            <a:t>Executives</a:t>
          </a:r>
        </a:p>
      </dgm:t>
    </dgm:pt>
    <dgm:pt modelId="{D13570E8-F258-428E-A991-66B3FD7403CE}" type="parTrans" cxnId="{CC48CCBB-F90F-47EC-832F-443F80095FD9}">
      <dgm:prSet/>
      <dgm:spPr/>
      <dgm:t>
        <a:bodyPr/>
        <a:lstStyle/>
        <a:p>
          <a:endParaRPr lang="en-IN"/>
        </a:p>
      </dgm:t>
    </dgm:pt>
    <dgm:pt modelId="{26C937B2-C814-4ADA-8EFF-CD0FEE9D84C5}" type="sibTrans" cxnId="{CC48CCBB-F90F-47EC-832F-443F80095FD9}">
      <dgm:prSet/>
      <dgm:spPr/>
      <dgm:t>
        <a:bodyPr/>
        <a:lstStyle/>
        <a:p>
          <a:endParaRPr lang="en-IN"/>
        </a:p>
      </dgm:t>
    </dgm:pt>
    <dgm:pt modelId="{F9389FD3-72DE-4F11-8A66-E7D94F9986AC}">
      <dgm:prSet/>
      <dgm:spPr/>
      <dgm:t>
        <a:bodyPr/>
        <a:lstStyle/>
        <a:p>
          <a:r>
            <a:rPr lang="en-IN"/>
            <a:t>Training and Development Teams</a:t>
          </a:r>
        </a:p>
      </dgm:t>
    </dgm:pt>
    <dgm:pt modelId="{52909F9A-9139-4B58-9B38-CD2D82A77F0A}" type="parTrans" cxnId="{17E9891B-385C-4B0E-A483-64D0DD3DEAC8}">
      <dgm:prSet/>
      <dgm:spPr/>
      <dgm:t>
        <a:bodyPr/>
        <a:lstStyle/>
        <a:p>
          <a:endParaRPr lang="en-IN"/>
        </a:p>
      </dgm:t>
    </dgm:pt>
    <dgm:pt modelId="{A6EDFC4F-887E-41CA-AEB5-003E287D593A}" type="sibTrans" cxnId="{17E9891B-385C-4B0E-A483-64D0DD3DEAC8}">
      <dgm:prSet/>
      <dgm:spPr/>
      <dgm:t>
        <a:bodyPr/>
        <a:lstStyle/>
        <a:p>
          <a:endParaRPr lang="en-IN"/>
        </a:p>
      </dgm:t>
    </dgm:pt>
    <dgm:pt modelId="{44C12159-4359-49B4-8F39-0D4A14DC9D3C}">
      <dgm:prSet/>
      <dgm:spPr/>
      <dgm:t>
        <a:bodyPr/>
        <a:lstStyle/>
        <a:p>
          <a:r>
            <a:rPr lang="en-IN"/>
            <a:t>Compensation and Benefits Team</a:t>
          </a:r>
        </a:p>
      </dgm:t>
    </dgm:pt>
    <dgm:pt modelId="{2971C1CA-F0D5-43CC-B153-B47E60E60D37}" type="parTrans" cxnId="{C699FCAB-DC0B-41DF-887C-A56FFC137809}">
      <dgm:prSet/>
      <dgm:spPr/>
      <dgm:t>
        <a:bodyPr/>
        <a:lstStyle/>
        <a:p>
          <a:endParaRPr lang="en-IN"/>
        </a:p>
      </dgm:t>
    </dgm:pt>
    <dgm:pt modelId="{6DF7C957-1BB5-4E7C-BE27-106A26E6FBFD}" type="sibTrans" cxnId="{C699FCAB-DC0B-41DF-887C-A56FFC137809}">
      <dgm:prSet/>
      <dgm:spPr/>
      <dgm:t>
        <a:bodyPr/>
        <a:lstStyle/>
        <a:p>
          <a:endParaRPr lang="en-IN"/>
        </a:p>
      </dgm:t>
    </dgm:pt>
    <dgm:pt modelId="{35C6A0FA-DC43-4F97-BC4B-12369AD08B83}">
      <dgm:prSet/>
      <dgm:spPr/>
      <dgm:t>
        <a:bodyPr/>
        <a:lstStyle/>
        <a:p>
          <a:r>
            <a:rPr lang="en-IN"/>
            <a:t>Performance Review Committees</a:t>
          </a:r>
        </a:p>
      </dgm:t>
    </dgm:pt>
    <dgm:pt modelId="{0AA75872-C213-4C6A-BF8B-C99A70973936}" type="parTrans" cxnId="{E66CF367-7750-46DD-BB5C-CD5431C21044}">
      <dgm:prSet/>
      <dgm:spPr/>
      <dgm:t>
        <a:bodyPr/>
        <a:lstStyle/>
        <a:p>
          <a:endParaRPr lang="en-IN"/>
        </a:p>
      </dgm:t>
    </dgm:pt>
    <dgm:pt modelId="{54276788-4B75-4E26-B1D9-4ACE85956C70}" type="sibTrans" cxnId="{E66CF367-7750-46DD-BB5C-CD5431C21044}">
      <dgm:prSet/>
      <dgm:spPr/>
      <dgm:t>
        <a:bodyPr/>
        <a:lstStyle/>
        <a:p>
          <a:endParaRPr lang="en-IN"/>
        </a:p>
      </dgm:t>
    </dgm:pt>
    <dgm:pt modelId="{B6B68159-3720-4782-9D95-8E7ACFD566D3}" type="pres">
      <dgm:prSet presAssocID="{52F6C9B6-476A-4222-B02E-89AD18A752D5}" presName="Name0" presStyleCnt="0">
        <dgm:presLayoutVars>
          <dgm:dir/>
          <dgm:animLvl val="lvl"/>
          <dgm:resizeHandles val="exact"/>
        </dgm:presLayoutVars>
      </dgm:prSet>
      <dgm:spPr/>
    </dgm:pt>
    <dgm:pt modelId="{7ECC6129-EEC7-4361-B6FC-E3AA0FD6288F}" type="pres">
      <dgm:prSet presAssocID="{C6925AE9-AD36-4D52-986A-33B211EC41DF}" presName="linNode" presStyleCnt="0"/>
      <dgm:spPr/>
    </dgm:pt>
    <dgm:pt modelId="{E259DDB2-234A-4F31-8BB2-A77E6479DC51}" type="pres">
      <dgm:prSet presAssocID="{C6925AE9-AD36-4D52-986A-33B211EC41DF}" presName="parentText" presStyleLbl="node1" presStyleIdx="0" presStyleCnt="6">
        <dgm:presLayoutVars>
          <dgm:chMax val="1"/>
          <dgm:bulletEnabled val="1"/>
        </dgm:presLayoutVars>
      </dgm:prSet>
      <dgm:spPr/>
    </dgm:pt>
    <dgm:pt modelId="{51A49EE5-CDA2-4569-BA2F-00E97B764907}" type="pres">
      <dgm:prSet presAssocID="{88D86DBF-9000-4B6B-9DA8-B411BC8D6E18}" presName="sp" presStyleCnt="0"/>
      <dgm:spPr/>
    </dgm:pt>
    <dgm:pt modelId="{A7C9A130-A4E2-4F99-82FD-CDD9465D299A}" type="pres">
      <dgm:prSet presAssocID="{ECB4C3DE-F6E5-42A4-9199-ACC7683ACA0E}" presName="linNode" presStyleCnt="0"/>
      <dgm:spPr/>
    </dgm:pt>
    <dgm:pt modelId="{8F51CC66-149C-48EB-838E-5FCDE6B6672B}" type="pres">
      <dgm:prSet presAssocID="{ECB4C3DE-F6E5-42A4-9199-ACC7683ACA0E}" presName="parentText" presStyleLbl="node1" presStyleIdx="1" presStyleCnt="6">
        <dgm:presLayoutVars>
          <dgm:chMax val="1"/>
          <dgm:bulletEnabled val="1"/>
        </dgm:presLayoutVars>
      </dgm:prSet>
      <dgm:spPr/>
    </dgm:pt>
    <dgm:pt modelId="{3597CD1D-A10F-47E4-953A-A7CAA60A297C}" type="pres">
      <dgm:prSet presAssocID="{ED0D7F12-3593-4576-8699-57A4478CEA1D}" presName="sp" presStyleCnt="0"/>
      <dgm:spPr/>
    </dgm:pt>
    <dgm:pt modelId="{0D6D62CC-CD6B-4608-935C-1BD1C5DEC202}" type="pres">
      <dgm:prSet presAssocID="{79F41B99-8AAB-4505-8691-2A90B10176DB}" presName="linNode" presStyleCnt="0"/>
      <dgm:spPr/>
    </dgm:pt>
    <dgm:pt modelId="{02BED57D-02AB-4E09-9B3C-B396BF90676D}" type="pres">
      <dgm:prSet presAssocID="{79F41B99-8AAB-4505-8691-2A90B10176DB}" presName="parentText" presStyleLbl="node1" presStyleIdx="2" presStyleCnt="6">
        <dgm:presLayoutVars>
          <dgm:chMax val="1"/>
          <dgm:bulletEnabled val="1"/>
        </dgm:presLayoutVars>
      </dgm:prSet>
      <dgm:spPr/>
    </dgm:pt>
    <dgm:pt modelId="{7FB26449-5E77-43CF-A448-616A7BE5F28B}" type="pres">
      <dgm:prSet presAssocID="{26C937B2-C814-4ADA-8EFF-CD0FEE9D84C5}" presName="sp" presStyleCnt="0"/>
      <dgm:spPr/>
    </dgm:pt>
    <dgm:pt modelId="{4221765C-4CC3-4AE9-8FDA-A92C35CF2080}" type="pres">
      <dgm:prSet presAssocID="{F9389FD3-72DE-4F11-8A66-E7D94F9986AC}" presName="linNode" presStyleCnt="0"/>
      <dgm:spPr/>
    </dgm:pt>
    <dgm:pt modelId="{DE07BDE4-49CA-475A-B752-408A9E2A9DCA}" type="pres">
      <dgm:prSet presAssocID="{F9389FD3-72DE-4F11-8A66-E7D94F9986AC}" presName="parentText" presStyleLbl="node1" presStyleIdx="3" presStyleCnt="6">
        <dgm:presLayoutVars>
          <dgm:chMax val="1"/>
          <dgm:bulletEnabled val="1"/>
        </dgm:presLayoutVars>
      </dgm:prSet>
      <dgm:spPr/>
    </dgm:pt>
    <dgm:pt modelId="{3C85D145-134D-42D7-BA22-E34FFB8D23CE}" type="pres">
      <dgm:prSet presAssocID="{A6EDFC4F-887E-41CA-AEB5-003E287D593A}" presName="sp" presStyleCnt="0"/>
      <dgm:spPr/>
    </dgm:pt>
    <dgm:pt modelId="{770D78FA-3F87-4214-A19E-274E2E843D31}" type="pres">
      <dgm:prSet presAssocID="{44C12159-4359-49B4-8F39-0D4A14DC9D3C}" presName="linNode" presStyleCnt="0"/>
      <dgm:spPr/>
    </dgm:pt>
    <dgm:pt modelId="{773B85C2-A1D0-495F-88BC-1A37CDB69605}" type="pres">
      <dgm:prSet presAssocID="{44C12159-4359-49B4-8F39-0D4A14DC9D3C}" presName="parentText" presStyleLbl="node1" presStyleIdx="4" presStyleCnt="6">
        <dgm:presLayoutVars>
          <dgm:chMax val="1"/>
          <dgm:bulletEnabled val="1"/>
        </dgm:presLayoutVars>
      </dgm:prSet>
      <dgm:spPr/>
    </dgm:pt>
    <dgm:pt modelId="{E935188D-CB2E-45BC-9A32-D3B573158806}" type="pres">
      <dgm:prSet presAssocID="{6DF7C957-1BB5-4E7C-BE27-106A26E6FBFD}" presName="sp" presStyleCnt="0"/>
      <dgm:spPr/>
    </dgm:pt>
    <dgm:pt modelId="{F0EBEFE5-2137-41C5-88D9-95B14866BAB7}" type="pres">
      <dgm:prSet presAssocID="{35C6A0FA-DC43-4F97-BC4B-12369AD08B83}" presName="linNode" presStyleCnt="0"/>
      <dgm:spPr/>
    </dgm:pt>
    <dgm:pt modelId="{561A6DB5-2632-4DCF-B04D-ED35FDA9D06B}" type="pres">
      <dgm:prSet presAssocID="{35C6A0FA-DC43-4F97-BC4B-12369AD08B83}" presName="parentText" presStyleLbl="node1" presStyleIdx="5" presStyleCnt="6">
        <dgm:presLayoutVars>
          <dgm:chMax val="1"/>
          <dgm:bulletEnabled val="1"/>
        </dgm:presLayoutVars>
      </dgm:prSet>
      <dgm:spPr/>
    </dgm:pt>
  </dgm:ptLst>
  <dgm:cxnLst>
    <dgm:cxn modelId="{17E9891B-385C-4B0E-A483-64D0DD3DEAC8}" srcId="{52F6C9B6-476A-4222-B02E-89AD18A752D5}" destId="{F9389FD3-72DE-4F11-8A66-E7D94F9986AC}" srcOrd="3" destOrd="0" parTransId="{52909F9A-9139-4B58-9B38-CD2D82A77F0A}" sibTransId="{A6EDFC4F-887E-41CA-AEB5-003E287D593A}"/>
    <dgm:cxn modelId="{6AC0EE36-171F-48CC-B8A6-FC3F03BED81F}" type="presOf" srcId="{44C12159-4359-49B4-8F39-0D4A14DC9D3C}" destId="{773B85C2-A1D0-495F-88BC-1A37CDB69605}" srcOrd="0" destOrd="0" presId="urn:microsoft.com/office/officeart/2005/8/layout/vList5"/>
    <dgm:cxn modelId="{CA0D2543-C52F-47E7-B7A0-8C0917EE4E31}" type="presOf" srcId="{52F6C9B6-476A-4222-B02E-89AD18A752D5}" destId="{B6B68159-3720-4782-9D95-8E7ACFD566D3}" srcOrd="0" destOrd="0" presId="urn:microsoft.com/office/officeart/2005/8/layout/vList5"/>
    <dgm:cxn modelId="{A515D864-370D-4CEA-BFF2-AD5E34DA0768}" type="presOf" srcId="{C6925AE9-AD36-4D52-986A-33B211EC41DF}" destId="{E259DDB2-234A-4F31-8BB2-A77E6479DC51}" srcOrd="0" destOrd="0" presId="urn:microsoft.com/office/officeart/2005/8/layout/vList5"/>
    <dgm:cxn modelId="{E66CF367-7750-46DD-BB5C-CD5431C21044}" srcId="{52F6C9B6-476A-4222-B02E-89AD18A752D5}" destId="{35C6A0FA-DC43-4F97-BC4B-12369AD08B83}" srcOrd="5" destOrd="0" parTransId="{0AA75872-C213-4C6A-BF8B-C99A70973936}" sibTransId="{54276788-4B75-4E26-B1D9-4ACE85956C70}"/>
    <dgm:cxn modelId="{6B076974-B43D-4BFE-A908-2ED764A0F0A9}" srcId="{52F6C9B6-476A-4222-B02E-89AD18A752D5}" destId="{C6925AE9-AD36-4D52-986A-33B211EC41DF}" srcOrd="0" destOrd="0" parTransId="{9F9F09F9-B785-4536-A170-3548441FEE37}" sibTransId="{88D86DBF-9000-4B6B-9DA8-B411BC8D6E18}"/>
    <dgm:cxn modelId="{B76E0757-30F6-4267-8B93-60ED67AD45B7}" type="presOf" srcId="{35C6A0FA-DC43-4F97-BC4B-12369AD08B83}" destId="{561A6DB5-2632-4DCF-B04D-ED35FDA9D06B}" srcOrd="0" destOrd="0" presId="urn:microsoft.com/office/officeart/2005/8/layout/vList5"/>
    <dgm:cxn modelId="{D64B6F58-F735-4B96-9979-58381C194ED6}" type="presOf" srcId="{79F41B99-8AAB-4505-8691-2A90B10176DB}" destId="{02BED57D-02AB-4E09-9B3C-B396BF90676D}" srcOrd="0" destOrd="0" presId="urn:microsoft.com/office/officeart/2005/8/layout/vList5"/>
    <dgm:cxn modelId="{502BCE58-9529-486B-880B-7BAB5C462F14}" type="presOf" srcId="{F9389FD3-72DE-4F11-8A66-E7D94F9986AC}" destId="{DE07BDE4-49CA-475A-B752-408A9E2A9DCA}" srcOrd="0" destOrd="0" presId="urn:microsoft.com/office/officeart/2005/8/layout/vList5"/>
    <dgm:cxn modelId="{C699FCAB-DC0B-41DF-887C-A56FFC137809}" srcId="{52F6C9B6-476A-4222-B02E-89AD18A752D5}" destId="{44C12159-4359-49B4-8F39-0D4A14DC9D3C}" srcOrd="4" destOrd="0" parTransId="{2971C1CA-F0D5-43CC-B153-B47E60E60D37}" sibTransId="{6DF7C957-1BB5-4E7C-BE27-106A26E6FBFD}"/>
    <dgm:cxn modelId="{CC48CCBB-F90F-47EC-832F-443F80095FD9}" srcId="{52F6C9B6-476A-4222-B02E-89AD18A752D5}" destId="{79F41B99-8AAB-4505-8691-2A90B10176DB}" srcOrd="2" destOrd="0" parTransId="{D13570E8-F258-428E-A991-66B3FD7403CE}" sibTransId="{26C937B2-C814-4ADA-8EFF-CD0FEE9D84C5}"/>
    <dgm:cxn modelId="{2DD1A0CC-68DD-421A-9D1F-8EA4ECCB4D88}" type="presOf" srcId="{ECB4C3DE-F6E5-42A4-9199-ACC7683ACA0E}" destId="{8F51CC66-149C-48EB-838E-5FCDE6B6672B}" srcOrd="0" destOrd="0" presId="urn:microsoft.com/office/officeart/2005/8/layout/vList5"/>
    <dgm:cxn modelId="{B46125FC-28B9-4864-AD1D-1A02D48B5530}" srcId="{52F6C9B6-476A-4222-B02E-89AD18A752D5}" destId="{ECB4C3DE-F6E5-42A4-9199-ACC7683ACA0E}" srcOrd="1" destOrd="0" parTransId="{22A16EDD-048F-4C8D-9EE7-6CD30D983FEF}" sibTransId="{ED0D7F12-3593-4576-8699-57A4478CEA1D}"/>
    <dgm:cxn modelId="{5010F7FC-670D-4B98-B1BE-D80E767374BA}" type="presParOf" srcId="{B6B68159-3720-4782-9D95-8E7ACFD566D3}" destId="{7ECC6129-EEC7-4361-B6FC-E3AA0FD6288F}" srcOrd="0" destOrd="0" presId="urn:microsoft.com/office/officeart/2005/8/layout/vList5"/>
    <dgm:cxn modelId="{C8F5DFC9-4D98-466D-A2A0-F32326B93D42}" type="presParOf" srcId="{7ECC6129-EEC7-4361-B6FC-E3AA0FD6288F}" destId="{E259DDB2-234A-4F31-8BB2-A77E6479DC51}" srcOrd="0" destOrd="0" presId="urn:microsoft.com/office/officeart/2005/8/layout/vList5"/>
    <dgm:cxn modelId="{7EC07F5A-3F05-4426-A4E6-83F3CD728F98}" type="presParOf" srcId="{B6B68159-3720-4782-9D95-8E7ACFD566D3}" destId="{51A49EE5-CDA2-4569-BA2F-00E97B764907}" srcOrd="1" destOrd="0" presId="urn:microsoft.com/office/officeart/2005/8/layout/vList5"/>
    <dgm:cxn modelId="{362344C4-7123-4228-A8A9-9C646479C4BA}" type="presParOf" srcId="{B6B68159-3720-4782-9D95-8E7ACFD566D3}" destId="{A7C9A130-A4E2-4F99-82FD-CDD9465D299A}" srcOrd="2" destOrd="0" presId="urn:microsoft.com/office/officeart/2005/8/layout/vList5"/>
    <dgm:cxn modelId="{961FA691-8A11-420B-83FD-623737349CD6}" type="presParOf" srcId="{A7C9A130-A4E2-4F99-82FD-CDD9465D299A}" destId="{8F51CC66-149C-48EB-838E-5FCDE6B6672B}" srcOrd="0" destOrd="0" presId="urn:microsoft.com/office/officeart/2005/8/layout/vList5"/>
    <dgm:cxn modelId="{525CCD92-D588-4FC1-B7A0-22A94A1A00A1}" type="presParOf" srcId="{B6B68159-3720-4782-9D95-8E7ACFD566D3}" destId="{3597CD1D-A10F-47E4-953A-A7CAA60A297C}" srcOrd="3" destOrd="0" presId="urn:microsoft.com/office/officeart/2005/8/layout/vList5"/>
    <dgm:cxn modelId="{A4DF8080-2CB6-4C4D-A227-C6F45B4C15AA}" type="presParOf" srcId="{B6B68159-3720-4782-9D95-8E7ACFD566D3}" destId="{0D6D62CC-CD6B-4608-935C-1BD1C5DEC202}" srcOrd="4" destOrd="0" presId="urn:microsoft.com/office/officeart/2005/8/layout/vList5"/>
    <dgm:cxn modelId="{37C2C871-0FD9-41DB-BA2E-BABDB249F407}" type="presParOf" srcId="{0D6D62CC-CD6B-4608-935C-1BD1C5DEC202}" destId="{02BED57D-02AB-4E09-9B3C-B396BF90676D}" srcOrd="0" destOrd="0" presId="urn:microsoft.com/office/officeart/2005/8/layout/vList5"/>
    <dgm:cxn modelId="{8013308D-4753-4194-B5B1-1C97FF8C961F}" type="presParOf" srcId="{B6B68159-3720-4782-9D95-8E7ACFD566D3}" destId="{7FB26449-5E77-43CF-A448-616A7BE5F28B}" srcOrd="5" destOrd="0" presId="urn:microsoft.com/office/officeart/2005/8/layout/vList5"/>
    <dgm:cxn modelId="{092119D6-C26E-4263-97D8-4A4338B14022}" type="presParOf" srcId="{B6B68159-3720-4782-9D95-8E7ACFD566D3}" destId="{4221765C-4CC3-4AE9-8FDA-A92C35CF2080}" srcOrd="6" destOrd="0" presId="urn:microsoft.com/office/officeart/2005/8/layout/vList5"/>
    <dgm:cxn modelId="{ACD1F9C0-9864-4DC7-A7BB-1097B57152A9}" type="presParOf" srcId="{4221765C-4CC3-4AE9-8FDA-A92C35CF2080}" destId="{DE07BDE4-49CA-475A-B752-408A9E2A9DCA}" srcOrd="0" destOrd="0" presId="urn:microsoft.com/office/officeart/2005/8/layout/vList5"/>
    <dgm:cxn modelId="{B418936A-9265-430B-901B-67DDF81193A2}" type="presParOf" srcId="{B6B68159-3720-4782-9D95-8E7ACFD566D3}" destId="{3C85D145-134D-42D7-BA22-E34FFB8D23CE}" srcOrd="7" destOrd="0" presId="urn:microsoft.com/office/officeart/2005/8/layout/vList5"/>
    <dgm:cxn modelId="{E399668E-5865-4B98-ADB5-22A45D1B3A26}" type="presParOf" srcId="{B6B68159-3720-4782-9D95-8E7ACFD566D3}" destId="{770D78FA-3F87-4214-A19E-274E2E843D31}" srcOrd="8" destOrd="0" presId="urn:microsoft.com/office/officeart/2005/8/layout/vList5"/>
    <dgm:cxn modelId="{AC876AE1-2796-487F-83FB-8741029A3F15}" type="presParOf" srcId="{770D78FA-3F87-4214-A19E-274E2E843D31}" destId="{773B85C2-A1D0-495F-88BC-1A37CDB69605}" srcOrd="0" destOrd="0" presId="urn:microsoft.com/office/officeart/2005/8/layout/vList5"/>
    <dgm:cxn modelId="{6A407FF1-2EF6-4624-B55F-A73E24E85F57}" type="presParOf" srcId="{B6B68159-3720-4782-9D95-8E7ACFD566D3}" destId="{E935188D-CB2E-45BC-9A32-D3B573158806}" srcOrd="9" destOrd="0" presId="urn:microsoft.com/office/officeart/2005/8/layout/vList5"/>
    <dgm:cxn modelId="{69BA7232-FCB9-47A9-9451-8856A92D14F5}" type="presParOf" srcId="{B6B68159-3720-4782-9D95-8E7ACFD566D3}" destId="{F0EBEFE5-2137-41C5-88D9-95B14866BAB7}" srcOrd="10" destOrd="0" presId="urn:microsoft.com/office/officeart/2005/8/layout/vList5"/>
    <dgm:cxn modelId="{50F89C39-E8B7-4CC3-9389-6F30420C8E3C}" type="presParOf" srcId="{F0EBEFE5-2137-41C5-88D9-95B14866BAB7}" destId="{561A6DB5-2632-4DCF-B04D-ED35FDA9D06B}"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6E50FC-1329-4E7B-86A0-8FB18C74BE90}"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IN"/>
        </a:p>
      </dgm:t>
    </dgm:pt>
    <dgm:pt modelId="{E0F0C5CC-A0C0-49BD-BA49-A1CF5081FA89}">
      <dgm:prSet custT="1"/>
      <dgm:spPr/>
      <dgm:t>
        <a:bodyPr/>
        <a:lstStyle/>
        <a:p>
          <a:r>
            <a:rPr lang="en-US" sz="1400">
              <a:latin typeface="Times New Roman" panose="02020603050405020304" pitchFamily="18" charset="0"/>
              <a:cs typeface="Times New Roman" panose="02020603050405020304" pitchFamily="18" charset="0"/>
            </a:rPr>
            <a:t>EMPLOYEE ID: Unique identifier for each employee in the    organization.</a:t>
          </a:r>
          <a:endParaRPr lang="en-IN" sz="1400">
            <a:latin typeface="Times New Roman" panose="02020603050405020304" pitchFamily="18" charset="0"/>
            <a:cs typeface="Times New Roman" panose="02020603050405020304" pitchFamily="18" charset="0"/>
          </a:endParaRPr>
        </a:p>
      </dgm:t>
    </dgm:pt>
    <dgm:pt modelId="{C141078A-B477-4D6B-B1D9-7B8F1EDD03CE}" type="parTrans" cxnId="{BDC89DDF-D65C-40F3-86E7-20C3913E74D5}">
      <dgm:prSet/>
      <dgm:spPr/>
      <dgm:t>
        <a:bodyPr/>
        <a:lstStyle/>
        <a:p>
          <a:endParaRPr lang="en-IN"/>
        </a:p>
      </dgm:t>
    </dgm:pt>
    <dgm:pt modelId="{D1A3AD62-130F-46F6-8614-A72682D1D50E}" type="sibTrans" cxnId="{BDC89DDF-D65C-40F3-86E7-20C3913E74D5}">
      <dgm:prSet/>
      <dgm:spPr/>
      <dgm:t>
        <a:bodyPr/>
        <a:lstStyle/>
        <a:p>
          <a:endParaRPr lang="en-IN"/>
        </a:p>
      </dgm:t>
    </dgm:pt>
    <dgm:pt modelId="{A181D2A9-4CFC-46C5-940C-9F123F245554}">
      <dgm:prSet custT="1"/>
      <dgm:spPr/>
      <dgm:t>
        <a:bodyPr/>
        <a:lstStyle/>
        <a:p>
          <a:r>
            <a:rPr lang="en-US" sz="1400">
              <a:latin typeface="Times New Roman" panose="02020603050405020304" pitchFamily="18" charset="0"/>
              <a:cs typeface="Times New Roman" panose="02020603050405020304" pitchFamily="18" charset="0"/>
            </a:rPr>
            <a:t>FIRST NAME: The first name of the employee.</a:t>
          </a:r>
          <a:endParaRPr lang="en-IN" sz="1400">
            <a:latin typeface="Times New Roman" panose="02020603050405020304" pitchFamily="18" charset="0"/>
            <a:cs typeface="Times New Roman" panose="02020603050405020304" pitchFamily="18" charset="0"/>
          </a:endParaRPr>
        </a:p>
      </dgm:t>
    </dgm:pt>
    <dgm:pt modelId="{AAEA635B-896C-429B-9F00-3A8CC2E27732}" type="parTrans" cxnId="{80A624E0-15D6-41CC-AFFB-883900B2ED10}">
      <dgm:prSet/>
      <dgm:spPr/>
      <dgm:t>
        <a:bodyPr/>
        <a:lstStyle/>
        <a:p>
          <a:endParaRPr lang="en-IN"/>
        </a:p>
      </dgm:t>
    </dgm:pt>
    <dgm:pt modelId="{DAB62DA6-F359-466D-8F1C-AB66B75957CA}" type="sibTrans" cxnId="{80A624E0-15D6-41CC-AFFB-883900B2ED10}">
      <dgm:prSet/>
      <dgm:spPr/>
      <dgm:t>
        <a:bodyPr/>
        <a:lstStyle/>
        <a:p>
          <a:endParaRPr lang="en-IN"/>
        </a:p>
      </dgm:t>
    </dgm:pt>
    <dgm:pt modelId="{4E763C6D-8ACC-44BD-B714-7B3582C0CF7C}">
      <dgm:prSet custT="1"/>
      <dgm:spPr/>
      <dgm:t>
        <a:bodyPr/>
        <a:lstStyle/>
        <a:p>
          <a:r>
            <a:rPr lang="en-US" sz="1400">
              <a:latin typeface="Times New Roman" panose="02020603050405020304" pitchFamily="18" charset="0"/>
              <a:cs typeface="Times New Roman" panose="02020603050405020304" pitchFamily="18" charset="0"/>
            </a:rPr>
            <a:t>PAY ZONE: The pay zone or salary band to which the employee's compensation falls.</a:t>
          </a:r>
          <a:endParaRPr lang="en-IN" sz="1400">
            <a:latin typeface="Times New Roman" panose="02020603050405020304" pitchFamily="18" charset="0"/>
            <a:cs typeface="Times New Roman" panose="02020603050405020304" pitchFamily="18" charset="0"/>
          </a:endParaRPr>
        </a:p>
      </dgm:t>
    </dgm:pt>
    <dgm:pt modelId="{73933689-BE35-4B8E-A5A8-CC4ABD524D75}" type="parTrans" cxnId="{23B68045-30C1-4F5C-82A1-830BAF78C74B}">
      <dgm:prSet/>
      <dgm:spPr/>
      <dgm:t>
        <a:bodyPr/>
        <a:lstStyle/>
        <a:p>
          <a:endParaRPr lang="en-IN"/>
        </a:p>
      </dgm:t>
    </dgm:pt>
    <dgm:pt modelId="{DC227199-3E61-438F-8ABD-34B892ED58A6}" type="sibTrans" cxnId="{23B68045-30C1-4F5C-82A1-830BAF78C74B}">
      <dgm:prSet/>
      <dgm:spPr/>
      <dgm:t>
        <a:bodyPr/>
        <a:lstStyle/>
        <a:p>
          <a:endParaRPr lang="en-IN"/>
        </a:p>
      </dgm:t>
    </dgm:pt>
    <dgm:pt modelId="{9BF72B98-01CE-4FED-BEF3-1805449D6B57}">
      <dgm:prSet custT="1"/>
      <dgm:spPr/>
      <dgm:t>
        <a:bodyPr/>
        <a:lstStyle/>
        <a:p>
          <a:r>
            <a:rPr lang="en-US" sz="1200">
              <a:latin typeface="Times New Roman" panose="02020603050405020304" pitchFamily="18" charset="0"/>
              <a:cs typeface="Times New Roman" panose="02020603050405020304" pitchFamily="18" charset="0"/>
            </a:rPr>
            <a:t>DEPARTMENT TYPE: The broader category or type of department the employee's work is associated with.</a:t>
          </a:r>
          <a:endParaRPr lang="en-IN" sz="1200">
            <a:latin typeface="Times New Roman" panose="02020603050405020304" pitchFamily="18" charset="0"/>
            <a:cs typeface="Times New Roman" panose="02020603050405020304" pitchFamily="18" charset="0"/>
          </a:endParaRPr>
        </a:p>
      </dgm:t>
    </dgm:pt>
    <dgm:pt modelId="{75D702E5-3A8A-4FD1-8571-7FA8B9C5968B}" type="parTrans" cxnId="{4BAFF016-E33F-4F70-A9B2-04E9E398CCA3}">
      <dgm:prSet/>
      <dgm:spPr/>
      <dgm:t>
        <a:bodyPr/>
        <a:lstStyle/>
        <a:p>
          <a:endParaRPr lang="en-IN"/>
        </a:p>
      </dgm:t>
    </dgm:pt>
    <dgm:pt modelId="{857ED3AB-3E6B-4B28-9C29-4E8D7E1CFC44}" type="sibTrans" cxnId="{4BAFF016-E33F-4F70-A9B2-04E9E398CCA3}">
      <dgm:prSet/>
      <dgm:spPr/>
      <dgm:t>
        <a:bodyPr/>
        <a:lstStyle/>
        <a:p>
          <a:endParaRPr lang="en-IN"/>
        </a:p>
      </dgm:t>
    </dgm:pt>
    <dgm:pt modelId="{81238B46-3CF4-4D8C-9E93-077955EC4FEE}">
      <dgm:prSet custT="1"/>
      <dgm:spPr/>
      <dgm:t>
        <a:bodyPr/>
        <a:lstStyle/>
        <a:p>
          <a:r>
            <a:rPr lang="en-US" sz="1200">
              <a:latin typeface="Times New Roman" panose="02020603050405020304" pitchFamily="18" charset="0"/>
              <a:cs typeface="Times New Roman" panose="02020603050405020304" pitchFamily="18" charset="0"/>
            </a:rPr>
            <a:t>CURRENT EMPLOYEE RATING: The current rating or evaluation of the employee's overall performance</a:t>
          </a:r>
          <a:endParaRPr lang="en-IN" sz="1200">
            <a:latin typeface="Times New Roman" panose="02020603050405020304" pitchFamily="18" charset="0"/>
            <a:cs typeface="Times New Roman" panose="02020603050405020304" pitchFamily="18" charset="0"/>
          </a:endParaRPr>
        </a:p>
      </dgm:t>
    </dgm:pt>
    <dgm:pt modelId="{BC45BE99-378F-4323-A665-15628CF6958F}" type="parTrans" cxnId="{54D3E142-E880-473B-9614-2B65D1AE97A4}">
      <dgm:prSet/>
      <dgm:spPr/>
      <dgm:t>
        <a:bodyPr/>
        <a:lstStyle/>
        <a:p>
          <a:endParaRPr lang="en-IN"/>
        </a:p>
      </dgm:t>
    </dgm:pt>
    <dgm:pt modelId="{278CA4E1-5DB4-4885-9276-10201F598331}" type="sibTrans" cxnId="{54D3E142-E880-473B-9614-2B65D1AE97A4}">
      <dgm:prSet/>
      <dgm:spPr/>
      <dgm:t>
        <a:bodyPr/>
        <a:lstStyle/>
        <a:p>
          <a:endParaRPr lang="en-IN"/>
        </a:p>
      </dgm:t>
    </dgm:pt>
    <dgm:pt modelId="{752D53EF-6D1F-4FBF-A419-FBF3FCA6EA17}" type="pres">
      <dgm:prSet presAssocID="{176E50FC-1329-4E7B-86A0-8FB18C74BE90}" presName="Name0" presStyleCnt="0">
        <dgm:presLayoutVars>
          <dgm:chPref val="3"/>
          <dgm:dir/>
          <dgm:animLvl val="lvl"/>
          <dgm:resizeHandles/>
        </dgm:presLayoutVars>
      </dgm:prSet>
      <dgm:spPr/>
    </dgm:pt>
    <dgm:pt modelId="{B08F861D-581B-4099-8848-CC86D2D1C735}" type="pres">
      <dgm:prSet presAssocID="{E0F0C5CC-A0C0-49BD-BA49-A1CF5081FA89}" presName="horFlow" presStyleCnt="0"/>
      <dgm:spPr/>
    </dgm:pt>
    <dgm:pt modelId="{E38FAA4D-D532-41A8-8713-2EA7813CA181}" type="pres">
      <dgm:prSet presAssocID="{E0F0C5CC-A0C0-49BD-BA49-A1CF5081FA89}" presName="bigChev" presStyleLbl="node1" presStyleIdx="0" presStyleCnt="5"/>
      <dgm:spPr/>
    </dgm:pt>
    <dgm:pt modelId="{BCCA7591-73C8-45C4-B007-11B5FE3EC5EE}" type="pres">
      <dgm:prSet presAssocID="{E0F0C5CC-A0C0-49BD-BA49-A1CF5081FA89}" presName="vSp" presStyleCnt="0"/>
      <dgm:spPr/>
    </dgm:pt>
    <dgm:pt modelId="{2AE3E01E-EFBD-4A58-9FB2-F268A0C67F65}" type="pres">
      <dgm:prSet presAssocID="{A181D2A9-4CFC-46C5-940C-9F123F245554}" presName="horFlow" presStyleCnt="0"/>
      <dgm:spPr/>
    </dgm:pt>
    <dgm:pt modelId="{865A2939-2C82-48B6-86EC-513ABF963C95}" type="pres">
      <dgm:prSet presAssocID="{A181D2A9-4CFC-46C5-940C-9F123F245554}" presName="bigChev" presStyleLbl="node1" presStyleIdx="1" presStyleCnt="5"/>
      <dgm:spPr/>
    </dgm:pt>
    <dgm:pt modelId="{5B428544-160B-4AEB-8DF3-CEB8D00351FB}" type="pres">
      <dgm:prSet presAssocID="{A181D2A9-4CFC-46C5-940C-9F123F245554}" presName="vSp" presStyleCnt="0"/>
      <dgm:spPr/>
    </dgm:pt>
    <dgm:pt modelId="{7BF0C497-3774-4939-B0EF-DEEF14BB924E}" type="pres">
      <dgm:prSet presAssocID="{4E763C6D-8ACC-44BD-B714-7B3582C0CF7C}" presName="horFlow" presStyleCnt="0"/>
      <dgm:spPr/>
    </dgm:pt>
    <dgm:pt modelId="{5FE27A5D-49CC-4CEE-8B0C-7109668903A8}" type="pres">
      <dgm:prSet presAssocID="{4E763C6D-8ACC-44BD-B714-7B3582C0CF7C}" presName="bigChev" presStyleLbl="node1" presStyleIdx="2" presStyleCnt="5"/>
      <dgm:spPr/>
    </dgm:pt>
    <dgm:pt modelId="{E1ED9737-D9E5-4D8A-B4F9-71BD44C2D30A}" type="pres">
      <dgm:prSet presAssocID="{4E763C6D-8ACC-44BD-B714-7B3582C0CF7C}" presName="vSp" presStyleCnt="0"/>
      <dgm:spPr/>
    </dgm:pt>
    <dgm:pt modelId="{6C61AA4F-9126-4CEF-A136-3FD91E6BB441}" type="pres">
      <dgm:prSet presAssocID="{9BF72B98-01CE-4FED-BEF3-1805449D6B57}" presName="horFlow" presStyleCnt="0"/>
      <dgm:spPr/>
    </dgm:pt>
    <dgm:pt modelId="{5FB3BC89-FB22-4773-A278-CBFD932A1149}" type="pres">
      <dgm:prSet presAssocID="{9BF72B98-01CE-4FED-BEF3-1805449D6B57}" presName="bigChev" presStyleLbl="node1" presStyleIdx="3" presStyleCnt="5"/>
      <dgm:spPr/>
    </dgm:pt>
    <dgm:pt modelId="{840C02FF-2B2D-4A74-8510-ECCABACCC643}" type="pres">
      <dgm:prSet presAssocID="{9BF72B98-01CE-4FED-BEF3-1805449D6B57}" presName="vSp" presStyleCnt="0"/>
      <dgm:spPr/>
    </dgm:pt>
    <dgm:pt modelId="{DE523AB9-DB06-4421-9C21-6A5804F5C56B}" type="pres">
      <dgm:prSet presAssocID="{81238B46-3CF4-4D8C-9E93-077955EC4FEE}" presName="horFlow" presStyleCnt="0"/>
      <dgm:spPr/>
    </dgm:pt>
    <dgm:pt modelId="{7E8DDCA3-4C72-40B6-8538-98B9C6CF4F56}" type="pres">
      <dgm:prSet presAssocID="{81238B46-3CF4-4D8C-9E93-077955EC4FEE}" presName="bigChev" presStyleLbl="node1" presStyleIdx="4" presStyleCnt="5"/>
      <dgm:spPr/>
    </dgm:pt>
  </dgm:ptLst>
  <dgm:cxnLst>
    <dgm:cxn modelId="{4BAFF016-E33F-4F70-A9B2-04E9E398CCA3}" srcId="{176E50FC-1329-4E7B-86A0-8FB18C74BE90}" destId="{9BF72B98-01CE-4FED-BEF3-1805449D6B57}" srcOrd="3" destOrd="0" parTransId="{75D702E5-3A8A-4FD1-8571-7FA8B9C5968B}" sibTransId="{857ED3AB-3E6B-4B28-9C29-4E8D7E1CFC44}"/>
    <dgm:cxn modelId="{D2692C18-72AE-4032-A169-22ADA81CA3B1}" type="presOf" srcId="{176E50FC-1329-4E7B-86A0-8FB18C74BE90}" destId="{752D53EF-6D1F-4FBF-A419-FBF3FCA6EA17}" srcOrd="0" destOrd="0" presId="urn:microsoft.com/office/officeart/2005/8/layout/lProcess3"/>
    <dgm:cxn modelId="{84C4013C-19D0-4E96-AC63-CAD7DBCB0FD2}" type="presOf" srcId="{81238B46-3CF4-4D8C-9E93-077955EC4FEE}" destId="{7E8DDCA3-4C72-40B6-8538-98B9C6CF4F56}" srcOrd="0" destOrd="0" presId="urn:microsoft.com/office/officeart/2005/8/layout/lProcess3"/>
    <dgm:cxn modelId="{54D3E142-E880-473B-9614-2B65D1AE97A4}" srcId="{176E50FC-1329-4E7B-86A0-8FB18C74BE90}" destId="{81238B46-3CF4-4D8C-9E93-077955EC4FEE}" srcOrd="4" destOrd="0" parTransId="{BC45BE99-378F-4323-A665-15628CF6958F}" sibTransId="{278CA4E1-5DB4-4885-9276-10201F598331}"/>
    <dgm:cxn modelId="{23B68045-30C1-4F5C-82A1-830BAF78C74B}" srcId="{176E50FC-1329-4E7B-86A0-8FB18C74BE90}" destId="{4E763C6D-8ACC-44BD-B714-7B3582C0CF7C}" srcOrd="2" destOrd="0" parTransId="{73933689-BE35-4B8E-A5A8-CC4ABD524D75}" sibTransId="{DC227199-3E61-438F-8ABD-34B892ED58A6}"/>
    <dgm:cxn modelId="{8FDE3771-53AC-45DB-9608-0E83A09E1470}" type="presOf" srcId="{A181D2A9-4CFC-46C5-940C-9F123F245554}" destId="{865A2939-2C82-48B6-86EC-513ABF963C95}" srcOrd="0" destOrd="0" presId="urn:microsoft.com/office/officeart/2005/8/layout/lProcess3"/>
    <dgm:cxn modelId="{7D44B3A6-B9F6-4D23-8974-A48A5343AB3B}" type="presOf" srcId="{E0F0C5CC-A0C0-49BD-BA49-A1CF5081FA89}" destId="{E38FAA4D-D532-41A8-8713-2EA7813CA181}" srcOrd="0" destOrd="0" presId="urn:microsoft.com/office/officeart/2005/8/layout/lProcess3"/>
    <dgm:cxn modelId="{BD58D2CC-5395-4F25-A461-ABD558D70B80}" type="presOf" srcId="{9BF72B98-01CE-4FED-BEF3-1805449D6B57}" destId="{5FB3BC89-FB22-4773-A278-CBFD932A1149}" srcOrd="0" destOrd="0" presId="urn:microsoft.com/office/officeart/2005/8/layout/lProcess3"/>
    <dgm:cxn modelId="{BDC89DDF-D65C-40F3-86E7-20C3913E74D5}" srcId="{176E50FC-1329-4E7B-86A0-8FB18C74BE90}" destId="{E0F0C5CC-A0C0-49BD-BA49-A1CF5081FA89}" srcOrd="0" destOrd="0" parTransId="{C141078A-B477-4D6B-B1D9-7B8F1EDD03CE}" sibTransId="{D1A3AD62-130F-46F6-8614-A72682D1D50E}"/>
    <dgm:cxn modelId="{80A624E0-15D6-41CC-AFFB-883900B2ED10}" srcId="{176E50FC-1329-4E7B-86A0-8FB18C74BE90}" destId="{A181D2A9-4CFC-46C5-940C-9F123F245554}" srcOrd="1" destOrd="0" parTransId="{AAEA635B-896C-429B-9F00-3A8CC2E27732}" sibTransId="{DAB62DA6-F359-466D-8F1C-AB66B75957CA}"/>
    <dgm:cxn modelId="{D92A95EC-CE83-4C29-8F23-80B31343F641}" type="presOf" srcId="{4E763C6D-8ACC-44BD-B714-7B3582C0CF7C}" destId="{5FE27A5D-49CC-4CEE-8B0C-7109668903A8}" srcOrd="0" destOrd="0" presId="urn:microsoft.com/office/officeart/2005/8/layout/lProcess3"/>
    <dgm:cxn modelId="{DCC0DE2A-9BED-4721-BCC2-700F1D2AB588}" type="presParOf" srcId="{752D53EF-6D1F-4FBF-A419-FBF3FCA6EA17}" destId="{B08F861D-581B-4099-8848-CC86D2D1C735}" srcOrd="0" destOrd="0" presId="urn:microsoft.com/office/officeart/2005/8/layout/lProcess3"/>
    <dgm:cxn modelId="{9372884E-8649-48D9-97A7-68596890A303}" type="presParOf" srcId="{B08F861D-581B-4099-8848-CC86D2D1C735}" destId="{E38FAA4D-D532-41A8-8713-2EA7813CA181}" srcOrd="0" destOrd="0" presId="urn:microsoft.com/office/officeart/2005/8/layout/lProcess3"/>
    <dgm:cxn modelId="{1010CBD8-372A-4547-91E2-A36475D1E2DF}" type="presParOf" srcId="{752D53EF-6D1F-4FBF-A419-FBF3FCA6EA17}" destId="{BCCA7591-73C8-45C4-B007-11B5FE3EC5EE}" srcOrd="1" destOrd="0" presId="urn:microsoft.com/office/officeart/2005/8/layout/lProcess3"/>
    <dgm:cxn modelId="{5CB93A9C-E91E-467A-99EC-58D243D0D1D9}" type="presParOf" srcId="{752D53EF-6D1F-4FBF-A419-FBF3FCA6EA17}" destId="{2AE3E01E-EFBD-4A58-9FB2-F268A0C67F65}" srcOrd="2" destOrd="0" presId="urn:microsoft.com/office/officeart/2005/8/layout/lProcess3"/>
    <dgm:cxn modelId="{85EB5A8F-B1E5-4BF8-B65F-D596CABD2431}" type="presParOf" srcId="{2AE3E01E-EFBD-4A58-9FB2-F268A0C67F65}" destId="{865A2939-2C82-48B6-86EC-513ABF963C95}" srcOrd="0" destOrd="0" presId="urn:microsoft.com/office/officeart/2005/8/layout/lProcess3"/>
    <dgm:cxn modelId="{631BAB3C-62B9-45EF-B925-D89BB182CC3A}" type="presParOf" srcId="{752D53EF-6D1F-4FBF-A419-FBF3FCA6EA17}" destId="{5B428544-160B-4AEB-8DF3-CEB8D00351FB}" srcOrd="3" destOrd="0" presId="urn:microsoft.com/office/officeart/2005/8/layout/lProcess3"/>
    <dgm:cxn modelId="{69052D08-1721-4830-ABF2-32E305CD02EA}" type="presParOf" srcId="{752D53EF-6D1F-4FBF-A419-FBF3FCA6EA17}" destId="{7BF0C497-3774-4939-B0EF-DEEF14BB924E}" srcOrd="4" destOrd="0" presId="urn:microsoft.com/office/officeart/2005/8/layout/lProcess3"/>
    <dgm:cxn modelId="{FE942C24-6565-469C-81CE-30AFD7411D02}" type="presParOf" srcId="{7BF0C497-3774-4939-B0EF-DEEF14BB924E}" destId="{5FE27A5D-49CC-4CEE-8B0C-7109668903A8}" srcOrd="0" destOrd="0" presId="urn:microsoft.com/office/officeart/2005/8/layout/lProcess3"/>
    <dgm:cxn modelId="{4B3F41D8-1ECB-45D2-AB4F-68DD303BD59D}" type="presParOf" srcId="{752D53EF-6D1F-4FBF-A419-FBF3FCA6EA17}" destId="{E1ED9737-D9E5-4D8A-B4F9-71BD44C2D30A}" srcOrd="5" destOrd="0" presId="urn:microsoft.com/office/officeart/2005/8/layout/lProcess3"/>
    <dgm:cxn modelId="{0006FD67-E82E-4357-AE1E-F1AA55460163}" type="presParOf" srcId="{752D53EF-6D1F-4FBF-A419-FBF3FCA6EA17}" destId="{6C61AA4F-9126-4CEF-A136-3FD91E6BB441}" srcOrd="6" destOrd="0" presId="urn:microsoft.com/office/officeart/2005/8/layout/lProcess3"/>
    <dgm:cxn modelId="{8C412BCD-181C-4E57-8055-D67C54317190}" type="presParOf" srcId="{6C61AA4F-9126-4CEF-A136-3FD91E6BB441}" destId="{5FB3BC89-FB22-4773-A278-CBFD932A1149}" srcOrd="0" destOrd="0" presId="urn:microsoft.com/office/officeart/2005/8/layout/lProcess3"/>
    <dgm:cxn modelId="{2C509389-2114-449F-B983-ED0B5851F306}" type="presParOf" srcId="{752D53EF-6D1F-4FBF-A419-FBF3FCA6EA17}" destId="{840C02FF-2B2D-4A74-8510-ECCABACCC643}" srcOrd="7" destOrd="0" presId="urn:microsoft.com/office/officeart/2005/8/layout/lProcess3"/>
    <dgm:cxn modelId="{C321286D-BFC8-469C-BD2C-65035A6FE3D6}" type="presParOf" srcId="{752D53EF-6D1F-4FBF-A419-FBF3FCA6EA17}" destId="{DE523AB9-DB06-4421-9C21-6A5804F5C56B}" srcOrd="8" destOrd="0" presId="urn:microsoft.com/office/officeart/2005/8/layout/lProcess3"/>
    <dgm:cxn modelId="{93F5E89C-7107-452C-8364-9C21D8ACA7F6}" type="presParOf" srcId="{DE523AB9-DB06-4421-9C21-6A5804F5C56B}" destId="{7E8DDCA3-4C72-40B6-8538-98B9C6CF4F56}"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917924-D923-419D-9E92-2A2696E04C0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F5BA98EC-6F22-4093-BF45-67FE21EA300E}">
      <dgm:prSet custT="1"/>
      <dgm:spPr/>
      <dgm:t>
        <a:bodyPr/>
        <a:lstStyle/>
        <a:p>
          <a:r>
            <a:rPr lang="en-US" sz="1600">
              <a:latin typeface="Times New Roman" panose="02020603050405020304" pitchFamily="18" charset="0"/>
              <a:cs typeface="Times New Roman" panose="02020603050405020304" pitchFamily="18" charset="0"/>
            </a:rPr>
            <a:t>DATA SET: Kaggle, Employee dataset</a:t>
          </a:r>
          <a:endParaRPr lang="en-IN" sz="1600">
            <a:latin typeface="Times New Roman" panose="02020603050405020304" pitchFamily="18" charset="0"/>
            <a:cs typeface="Times New Roman" panose="02020603050405020304" pitchFamily="18" charset="0"/>
          </a:endParaRPr>
        </a:p>
      </dgm:t>
    </dgm:pt>
    <dgm:pt modelId="{B6921CD7-68D8-4B35-84BE-4C1CF06EEBAE}" type="parTrans" cxnId="{5405239A-1AD2-498D-8A1F-9093F4A232DF}">
      <dgm:prSet/>
      <dgm:spPr/>
      <dgm:t>
        <a:bodyPr/>
        <a:lstStyle/>
        <a:p>
          <a:endParaRPr lang="en-IN"/>
        </a:p>
      </dgm:t>
    </dgm:pt>
    <dgm:pt modelId="{0C294B1C-2242-46DA-AFBF-D28331F3545F}" type="sibTrans" cxnId="{5405239A-1AD2-498D-8A1F-9093F4A232DF}">
      <dgm:prSet/>
      <dgm:spPr/>
      <dgm:t>
        <a:bodyPr/>
        <a:lstStyle/>
        <a:p>
          <a:endParaRPr lang="en-IN"/>
        </a:p>
      </dgm:t>
    </dgm:pt>
    <dgm:pt modelId="{7D35C352-C79E-40B0-BD55-848D6A47EFFD}">
      <dgm:prSet custT="1"/>
      <dgm:spPr/>
      <dgm:t>
        <a:bodyPr/>
        <a:lstStyle/>
        <a:p>
          <a:r>
            <a:rPr lang="en-US" sz="1800">
              <a:latin typeface="Times New Roman" panose="02020603050405020304" pitchFamily="18" charset="0"/>
              <a:cs typeface="Times New Roman" panose="02020603050405020304" pitchFamily="18" charset="0"/>
            </a:rPr>
            <a:t>FEATURE SELECTION: Slicer, Conditional Formatting, Designing</a:t>
          </a:r>
          <a:endParaRPr lang="en-IN" sz="1800">
            <a:latin typeface="Times New Roman" panose="02020603050405020304" pitchFamily="18" charset="0"/>
            <a:cs typeface="Times New Roman" panose="02020603050405020304" pitchFamily="18" charset="0"/>
          </a:endParaRPr>
        </a:p>
      </dgm:t>
    </dgm:pt>
    <dgm:pt modelId="{39F527ED-9F3E-4540-B3E9-EC00BE48C60B}" type="parTrans" cxnId="{0C6964C2-AE1E-4DF7-977D-60170ED531E1}">
      <dgm:prSet/>
      <dgm:spPr/>
      <dgm:t>
        <a:bodyPr/>
        <a:lstStyle/>
        <a:p>
          <a:endParaRPr lang="en-IN"/>
        </a:p>
      </dgm:t>
    </dgm:pt>
    <dgm:pt modelId="{7D5D9668-2864-44BB-A64A-C8774F7BF803}" type="sibTrans" cxnId="{0C6964C2-AE1E-4DF7-977D-60170ED531E1}">
      <dgm:prSet/>
      <dgm:spPr/>
      <dgm:t>
        <a:bodyPr/>
        <a:lstStyle/>
        <a:p>
          <a:endParaRPr lang="en-IN"/>
        </a:p>
      </dgm:t>
    </dgm:pt>
    <dgm:pt modelId="{BD3AB916-7591-4A07-985E-87E5F76E4460}">
      <dgm:prSet custT="1"/>
      <dgm:spPr/>
      <dgm:t>
        <a:bodyPr/>
        <a:lstStyle/>
        <a:p>
          <a:r>
            <a:rPr lang="en-US" sz="1800">
              <a:latin typeface="Times New Roman" panose="02020603050405020304" pitchFamily="18" charset="0"/>
              <a:cs typeface="Times New Roman" panose="02020603050405020304" pitchFamily="18" charset="0"/>
            </a:rPr>
            <a:t>DATA CLEANING Missing values, Irrelevant data, Correct Errors, Remove Unnecessary Columns and Rows</a:t>
          </a:r>
          <a:endParaRPr lang="en-IN" sz="1800">
            <a:latin typeface="Times New Roman" panose="02020603050405020304" pitchFamily="18" charset="0"/>
            <a:cs typeface="Times New Roman" panose="02020603050405020304" pitchFamily="18" charset="0"/>
          </a:endParaRPr>
        </a:p>
      </dgm:t>
    </dgm:pt>
    <dgm:pt modelId="{53D68F89-EFA4-496F-B346-FA4AD9A07B4C}" type="parTrans" cxnId="{95DEE3A4-C5A4-4AF3-BCF2-9BE2E4BA412B}">
      <dgm:prSet/>
      <dgm:spPr/>
      <dgm:t>
        <a:bodyPr/>
        <a:lstStyle/>
        <a:p>
          <a:endParaRPr lang="en-IN"/>
        </a:p>
      </dgm:t>
    </dgm:pt>
    <dgm:pt modelId="{FDAF4A1A-F8BC-437E-B861-FD2C30C8DC96}" type="sibTrans" cxnId="{95DEE3A4-C5A4-4AF3-BCF2-9BE2E4BA412B}">
      <dgm:prSet/>
      <dgm:spPr/>
      <dgm:t>
        <a:bodyPr/>
        <a:lstStyle/>
        <a:p>
          <a:endParaRPr lang="en-IN"/>
        </a:p>
      </dgm:t>
    </dgm:pt>
    <dgm:pt modelId="{3FA8CA85-C3CF-43CE-8D80-D7D9A4AC26C4}">
      <dgm:prSet custT="1"/>
      <dgm:spPr/>
      <dgm:t>
        <a:bodyPr/>
        <a:lstStyle/>
        <a:p>
          <a:r>
            <a:rPr lang="en-US" sz="1800">
              <a:latin typeface="Times New Roman" panose="02020603050405020304" pitchFamily="18" charset="0"/>
              <a:cs typeface="Times New Roman" panose="02020603050405020304" pitchFamily="18" charset="0"/>
            </a:rPr>
            <a:t>PIVOT TABLE: Employee ID, First Name, Performance Score. </a:t>
          </a:r>
          <a:endParaRPr lang="en-IN" sz="1800">
            <a:latin typeface="Times New Roman" panose="02020603050405020304" pitchFamily="18" charset="0"/>
            <a:cs typeface="Times New Roman" panose="02020603050405020304" pitchFamily="18" charset="0"/>
          </a:endParaRPr>
        </a:p>
      </dgm:t>
    </dgm:pt>
    <dgm:pt modelId="{136C16E1-4C30-48CD-91DB-D56D85547689}" type="parTrans" cxnId="{7D9F1A76-F93C-4645-9D96-8EC815936932}">
      <dgm:prSet/>
      <dgm:spPr/>
      <dgm:t>
        <a:bodyPr/>
        <a:lstStyle/>
        <a:p>
          <a:endParaRPr lang="en-IN"/>
        </a:p>
      </dgm:t>
    </dgm:pt>
    <dgm:pt modelId="{84DA0942-DB9D-4400-8BE1-74E8E4767EE3}" type="sibTrans" cxnId="{7D9F1A76-F93C-4645-9D96-8EC815936932}">
      <dgm:prSet/>
      <dgm:spPr/>
      <dgm:t>
        <a:bodyPr/>
        <a:lstStyle/>
        <a:p>
          <a:endParaRPr lang="en-IN"/>
        </a:p>
      </dgm:t>
    </dgm:pt>
    <dgm:pt modelId="{4AB9D147-6968-492C-815B-B80FFFD65C42}">
      <dgm:prSet custT="1"/>
      <dgm:spPr/>
      <dgm:t>
        <a:bodyPr/>
        <a:lstStyle/>
        <a:p>
          <a:r>
            <a:rPr lang="en-US" sz="1800">
              <a:latin typeface="Times New Roman" panose="02020603050405020304" pitchFamily="18" charset="0"/>
              <a:cs typeface="Times New Roman" panose="02020603050405020304" pitchFamily="18" charset="0"/>
            </a:rPr>
            <a:t>CHART: Report of Employee Performance based on their Current Ratings is resented as Column Chart</a:t>
          </a:r>
          <a:endParaRPr lang="en-IN" sz="1800">
            <a:latin typeface="Times New Roman" panose="02020603050405020304" pitchFamily="18" charset="0"/>
            <a:cs typeface="Times New Roman" panose="02020603050405020304" pitchFamily="18" charset="0"/>
          </a:endParaRPr>
        </a:p>
      </dgm:t>
    </dgm:pt>
    <dgm:pt modelId="{354229E4-7D9F-4A94-8216-841681F8463D}" type="parTrans" cxnId="{8F906AD6-24D9-4AA8-BDB7-ABDD4CBE657A}">
      <dgm:prSet/>
      <dgm:spPr/>
      <dgm:t>
        <a:bodyPr/>
        <a:lstStyle/>
        <a:p>
          <a:endParaRPr lang="en-IN"/>
        </a:p>
      </dgm:t>
    </dgm:pt>
    <dgm:pt modelId="{E3869CC9-0667-4FA7-A087-0C43C03913F7}" type="sibTrans" cxnId="{8F906AD6-24D9-4AA8-BDB7-ABDD4CBE657A}">
      <dgm:prSet/>
      <dgm:spPr/>
      <dgm:t>
        <a:bodyPr/>
        <a:lstStyle/>
        <a:p>
          <a:endParaRPr lang="en-IN"/>
        </a:p>
      </dgm:t>
    </dgm:pt>
    <dgm:pt modelId="{45464788-A51A-4361-8116-70F592FBF62F}" type="pres">
      <dgm:prSet presAssocID="{84917924-D923-419D-9E92-2A2696E04C05}" presName="compositeShape" presStyleCnt="0">
        <dgm:presLayoutVars>
          <dgm:chMax val="7"/>
          <dgm:dir/>
          <dgm:resizeHandles val="exact"/>
        </dgm:presLayoutVars>
      </dgm:prSet>
      <dgm:spPr/>
    </dgm:pt>
    <dgm:pt modelId="{6359B108-0CDE-418A-9537-234CA65868A0}" type="pres">
      <dgm:prSet presAssocID="{F5BA98EC-6F22-4093-BF45-67FE21EA300E}" presName="circ1" presStyleLbl="vennNode1" presStyleIdx="0" presStyleCnt="5"/>
      <dgm:spPr/>
    </dgm:pt>
    <dgm:pt modelId="{C0EF8B46-AB89-45E1-A39E-AC6ABEE3075D}" type="pres">
      <dgm:prSet presAssocID="{F5BA98EC-6F22-4093-BF45-67FE21EA300E}" presName="circ1Tx" presStyleLbl="revTx" presStyleIdx="0" presStyleCnt="0">
        <dgm:presLayoutVars>
          <dgm:chMax val="0"/>
          <dgm:chPref val="0"/>
          <dgm:bulletEnabled val="1"/>
        </dgm:presLayoutVars>
      </dgm:prSet>
      <dgm:spPr/>
    </dgm:pt>
    <dgm:pt modelId="{703BF78D-8918-4F33-A552-02968C75BBB8}" type="pres">
      <dgm:prSet presAssocID="{7D35C352-C79E-40B0-BD55-848D6A47EFFD}" presName="circ2" presStyleLbl="vennNode1" presStyleIdx="1" presStyleCnt="5"/>
      <dgm:spPr/>
    </dgm:pt>
    <dgm:pt modelId="{A462F268-BCA4-43E3-ADFB-9D1FC85ED91C}" type="pres">
      <dgm:prSet presAssocID="{7D35C352-C79E-40B0-BD55-848D6A47EFFD}" presName="circ2Tx" presStyleLbl="revTx" presStyleIdx="0" presStyleCnt="0">
        <dgm:presLayoutVars>
          <dgm:chMax val="0"/>
          <dgm:chPref val="0"/>
          <dgm:bulletEnabled val="1"/>
        </dgm:presLayoutVars>
      </dgm:prSet>
      <dgm:spPr/>
    </dgm:pt>
    <dgm:pt modelId="{AD2760DB-D5DC-4C08-96E1-6626FD2BA1B2}" type="pres">
      <dgm:prSet presAssocID="{BD3AB916-7591-4A07-985E-87E5F76E4460}" presName="circ3" presStyleLbl="vennNode1" presStyleIdx="2" presStyleCnt="5"/>
      <dgm:spPr/>
    </dgm:pt>
    <dgm:pt modelId="{03ABD445-D78A-4287-947E-400D212C071D}" type="pres">
      <dgm:prSet presAssocID="{BD3AB916-7591-4A07-985E-87E5F76E4460}" presName="circ3Tx" presStyleLbl="revTx" presStyleIdx="0" presStyleCnt="0">
        <dgm:presLayoutVars>
          <dgm:chMax val="0"/>
          <dgm:chPref val="0"/>
          <dgm:bulletEnabled val="1"/>
        </dgm:presLayoutVars>
      </dgm:prSet>
      <dgm:spPr/>
    </dgm:pt>
    <dgm:pt modelId="{AC3A46A9-04F1-48EF-A6E2-A03BF41CDECC}" type="pres">
      <dgm:prSet presAssocID="{3FA8CA85-C3CF-43CE-8D80-D7D9A4AC26C4}" presName="circ4" presStyleLbl="vennNode1" presStyleIdx="3" presStyleCnt="5"/>
      <dgm:spPr/>
    </dgm:pt>
    <dgm:pt modelId="{35A624F9-3BBA-470B-B3D2-214159EB6B1E}" type="pres">
      <dgm:prSet presAssocID="{3FA8CA85-C3CF-43CE-8D80-D7D9A4AC26C4}" presName="circ4Tx" presStyleLbl="revTx" presStyleIdx="0" presStyleCnt="0">
        <dgm:presLayoutVars>
          <dgm:chMax val="0"/>
          <dgm:chPref val="0"/>
          <dgm:bulletEnabled val="1"/>
        </dgm:presLayoutVars>
      </dgm:prSet>
      <dgm:spPr/>
    </dgm:pt>
    <dgm:pt modelId="{9DD8E905-407C-4293-8D65-2AF1A9064F1F}" type="pres">
      <dgm:prSet presAssocID="{4AB9D147-6968-492C-815B-B80FFFD65C42}" presName="circ5" presStyleLbl="vennNode1" presStyleIdx="4" presStyleCnt="5"/>
      <dgm:spPr/>
    </dgm:pt>
    <dgm:pt modelId="{059D5B66-4E58-40C8-B039-5A6F6A52FE58}" type="pres">
      <dgm:prSet presAssocID="{4AB9D147-6968-492C-815B-B80FFFD65C42}" presName="circ5Tx" presStyleLbl="revTx" presStyleIdx="0" presStyleCnt="0">
        <dgm:presLayoutVars>
          <dgm:chMax val="0"/>
          <dgm:chPref val="0"/>
          <dgm:bulletEnabled val="1"/>
        </dgm:presLayoutVars>
      </dgm:prSet>
      <dgm:spPr/>
    </dgm:pt>
  </dgm:ptLst>
  <dgm:cxnLst>
    <dgm:cxn modelId="{F10F8929-10FA-428C-9D81-7F640ACF0EB9}" type="presOf" srcId="{F5BA98EC-6F22-4093-BF45-67FE21EA300E}" destId="{C0EF8B46-AB89-45E1-A39E-AC6ABEE3075D}" srcOrd="0" destOrd="0" presId="urn:microsoft.com/office/officeart/2005/8/layout/venn1"/>
    <dgm:cxn modelId="{BA6D8C2F-05F8-4830-BE7E-3B0C74E6AC57}" type="presOf" srcId="{BD3AB916-7591-4A07-985E-87E5F76E4460}" destId="{03ABD445-D78A-4287-947E-400D212C071D}" srcOrd="0" destOrd="0" presId="urn:microsoft.com/office/officeart/2005/8/layout/venn1"/>
    <dgm:cxn modelId="{7D9F1A76-F93C-4645-9D96-8EC815936932}" srcId="{84917924-D923-419D-9E92-2A2696E04C05}" destId="{3FA8CA85-C3CF-43CE-8D80-D7D9A4AC26C4}" srcOrd="3" destOrd="0" parTransId="{136C16E1-4C30-48CD-91DB-D56D85547689}" sibTransId="{84DA0942-DB9D-4400-8BE1-74E8E4767EE3}"/>
    <dgm:cxn modelId="{63695483-69B5-4370-8013-C49C09D1F420}" type="presOf" srcId="{4AB9D147-6968-492C-815B-B80FFFD65C42}" destId="{059D5B66-4E58-40C8-B039-5A6F6A52FE58}" srcOrd="0" destOrd="0" presId="urn:microsoft.com/office/officeart/2005/8/layout/venn1"/>
    <dgm:cxn modelId="{5405239A-1AD2-498D-8A1F-9093F4A232DF}" srcId="{84917924-D923-419D-9E92-2A2696E04C05}" destId="{F5BA98EC-6F22-4093-BF45-67FE21EA300E}" srcOrd="0" destOrd="0" parTransId="{B6921CD7-68D8-4B35-84BE-4C1CF06EEBAE}" sibTransId="{0C294B1C-2242-46DA-AFBF-D28331F3545F}"/>
    <dgm:cxn modelId="{95DEE3A4-C5A4-4AF3-BCF2-9BE2E4BA412B}" srcId="{84917924-D923-419D-9E92-2A2696E04C05}" destId="{BD3AB916-7591-4A07-985E-87E5F76E4460}" srcOrd="2" destOrd="0" parTransId="{53D68F89-EFA4-496F-B346-FA4AD9A07B4C}" sibTransId="{FDAF4A1A-F8BC-437E-B861-FD2C30C8DC96}"/>
    <dgm:cxn modelId="{2527A1AE-B076-4022-B25F-58B0A47C3F13}" type="presOf" srcId="{3FA8CA85-C3CF-43CE-8D80-D7D9A4AC26C4}" destId="{35A624F9-3BBA-470B-B3D2-214159EB6B1E}" srcOrd="0" destOrd="0" presId="urn:microsoft.com/office/officeart/2005/8/layout/venn1"/>
    <dgm:cxn modelId="{D6CEE7B4-74C3-4004-846E-9B3BFA9C8CC1}" type="presOf" srcId="{84917924-D923-419D-9E92-2A2696E04C05}" destId="{45464788-A51A-4361-8116-70F592FBF62F}" srcOrd="0" destOrd="0" presId="urn:microsoft.com/office/officeart/2005/8/layout/venn1"/>
    <dgm:cxn modelId="{6FECD3B7-AC83-434D-9A0B-EFA79D60649B}" type="presOf" srcId="{7D35C352-C79E-40B0-BD55-848D6A47EFFD}" destId="{A462F268-BCA4-43E3-ADFB-9D1FC85ED91C}" srcOrd="0" destOrd="0" presId="urn:microsoft.com/office/officeart/2005/8/layout/venn1"/>
    <dgm:cxn modelId="{0C6964C2-AE1E-4DF7-977D-60170ED531E1}" srcId="{84917924-D923-419D-9E92-2A2696E04C05}" destId="{7D35C352-C79E-40B0-BD55-848D6A47EFFD}" srcOrd="1" destOrd="0" parTransId="{39F527ED-9F3E-4540-B3E9-EC00BE48C60B}" sibTransId="{7D5D9668-2864-44BB-A64A-C8774F7BF803}"/>
    <dgm:cxn modelId="{8F906AD6-24D9-4AA8-BDB7-ABDD4CBE657A}" srcId="{84917924-D923-419D-9E92-2A2696E04C05}" destId="{4AB9D147-6968-492C-815B-B80FFFD65C42}" srcOrd="4" destOrd="0" parTransId="{354229E4-7D9F-4A94-8216-841681F8463D}" sibTransId="{E3869CC9-0667-4FA7-A087-0C43C03913F7}"/>
    <dgm:cxn modelId="{36FEDC68-3196-4BF1-95E9-B9829A156265}" type="presParOf" srcId="{45464788-A51A-4361-8116-70F592FBF62F}" destId="{6359B108-0CDE-418A-9537-234CA65868A0}" srcOrd="0" destOrd="0" presId="urn:microsoft.com/office/officeart/2005/8/layout/venn1"/>
    <dgm:cxn modelId="{EA171566-6DAF-4649-ACF1-FAEDD9DD5E0C}" type="presParOf" srcId="{45464788-A51A-4361-8116-70F592FBF62F}" destId="{C0EF8B46-AB89-45E1-A39E-AC6ABEE3075D}" srcOrd="1" destOrd="0" presId="urn:microsoft.com/office/officeart/2005/8/layout/venn1"/>
    <dgm:cxn modelId="{F74FAD6D-B003-4F36-B958-A75C022F2924}" type="presParOf" srcId="{45464788-A51A-4361-8116-70F592FBF62F}" destId="{703BF78D-8918-4F33-A552-02968C75BBB8}" srcOrd="2" destOrd="0" presId="urn:microsoft.com/office/officeart/2005/8/layout/venn1"/>
    <dgm:cxn modelId="{63EB3F31-5A99-479B-B436-EE9B66964D94}" type="presParOf" srcId="{45464788-A51A-4361-8116-70F592FBF62F}" destId="{A462F268-BCA4-43E3-ADFB-9D1FC85ED91C}" srcOrd="3" destOrd="0" presId="urn:microsoft.com/office/officeart/2005/8/layout/venn1"/>
    <dgm:cxn modelId="{18535958-0C40-466A-8E76-B4445777751E}" type="presParOf" srcId="{45464788-A51A-4361-8116-70F592FBF62F}" destId="{AD2760DB-D5DC-4C08-96E1-6626FD2BA1B2}" srcOrd="4" destOrd="0" presId="urn:microsoft.com/office/officeart/2005/8/layout/venn1"/>
    <dgm:cxn modelId="{32C79AEB-D833-4785-A639-58C46DDFF7FB}" type="presParOf" srcId="{45464788-A51A-4361-8116-70F592FBF62F}" destId="{03ABD445-D78A-4287-947E-400D212C071D}" srcOrd="5" destOrd="0" presId="urn:microsoft.com/office/officeart/2005/8/layout/venn1"/>
    <dgm:cxn modelId="{86DC950A-D45D-4317-99B0-C4AA270F5826}" type="presParOf" srcId="{45464788-A51A-4361-8116-70F592FBF62F}" destId="{AC3A46A9-04F1-48EF-A6E2-A03BF41CDECC}" srcOrd="6" destOrd="0" presId="urn:microsoft.com/office/officeart/2005/8/layout/venn1"/>
    <dgm:cxn modelId="{8CFD7C45-9292-4A25-88CC-44B1025F2752}" type="presParOf" srcId="{45464788-A51A-4361-8116-70F592FBF62F}" destId="{35A624F9-3BBA-470B-B3D2-214159EB6B1E}" srcOrd="7" destOrd="0" presId="urn:microsoft.com/office/officeart/2005/8/layout/venn1"/>
    <dgm:cxn modelId="{F4F113CE-4630-40DD-8B30-57E29040F2E1}" type="presParOf" srcId="{45464788-A51A-4361-8116-70F592FBF62F}" destId="{9DD8E905-407C-4293-8D65-2AF1A9064F1F}" srcOrd="8" destOrd="0" presId="urn:microsoft.com/office/officeart/2005/8/layout/venn1"/>
    <dgm:cxn modelId="{AF8B1099-5802-4975-B719-53B773AAF354}" type="presParOf" srcId="{45464788-A51A-4361-8116-70F592FBF62F}" destId="{059D5B66-4E58-40C8-B039-5A6F6A52FE58}"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25A03-8A30-40B2-A251-4BE180558007}">
      <dsp:nvSpPr>
        <dsp:cNvPr id="0" name=""/>
        <dsp:cNvSpPr/>
      </dsp:nvSpPr>
      <dsp:spPr>
        <a:xfrm>
          <a:off x="0" y="10041"/>
          <a:ext cx="45719" cy="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154ADC-7C71-49D8-B272-61A29620255E}">
      <dsp:nvSpPr>
        <dsp:cNvPr id="0" name=""/>
        <dsp:cNvSpPr/>
      </dsp:nvSpPr>
      <dsp:spPr>
        <a:xfrm>
          <a:off x="10931" y="103"/>
          <a:ext cx="0" cy="19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ABDDEF2-D3EE-48F5-810E-D8B8D64CB1D1}">
      <dsp:nvSpPr>
        <dsp:cNvPr id="0" name=""/>
        <dsp:cNvSpPr/>
      </dsp:nvSpPr>
      <dsp:spPr>
        <a:xfrm>
          <a:off x="21863" y="10041"/>
          <a:ext cx="23832" cy="36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25" tIns="3825" rIns="3825" bIns="3825" numCol="1" spcCol="1270" anchor="ctr" anchorCtr="0">
          <a:noAutofit/>
        </a:bodyPr>
        <a:lstStyle/>
        <a:p>
          <a:pPr marL="0" lvl="0" indent="0" algn="l" defTabSz="622300">
            <a:lnSpc>
              <a:spcPct val="100000"/>
            </a:lnSpc>
            <a:spcBef>
              <a:spcPct val="0"/>
            </a:spcBef>
            <a:spcAft>
              <a:spcPct val="35000"/>
            </a:spcAft>
            <a:buNone/>
          </a:pPr>
          <a:r>
            <a:rPr lang="en-US" sz="1400" kern="1200"/>
            <a:t>Reduce and Eliminate Expenses</a:t>
          </a:r>
        </a:p>
      </dsp:txBody>
      <dsp:txXfrm>
        <a:off x="21863" y="10041"/>
        <a:ext cx="23832" cy="36137"/>
      </dsp:txXfrm>
    </dsp:sp>
    <dsp:sp modelId="{E7329DE9-6CBC-4222-BA02-41C8593CFC1E}">
      <dsp:nvSpPr>
        <dsp:cNvPr id="0" name=""/>
        <dsp:cNvSpPr/>
      </dsp:nvSpPr>
      <dsp:spPr>
        <a:xfrm>
          <a:off x="0" y="56173"/>
          <a:ext cx="45719" cy="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7A56FE-768E-48F9-ABA8-AAF197C8B2AB}">
      <dsp:nvSpPr>
        <dsp:cNvPr id="0" name=""/>
        <dsp:cNvSpPr/>
      </dsp:nvSpPr>
      <dsp:spPr>
        <a:xfrm>
          <a:off x="10931" y="46235"/>
          <a:ext cx="0" cy="19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D6C1C7-45DC-4D9D-8D3C-EF806EEEC836}">
      <dsp:nvSpPr>
        <dsp:cNvPr id="0" name=""/>
        <dsp:cNvSpPr/>
      </dsp:nvSpPr>
      <dsp:spPr>
        <a:xfrm>
          <a:off x="21863" y="56173"/>
          <a:ext cx="23832" cy="36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25" tIns="3825" rIns="3825" bIns="3825" numCol="1" spcCol="1270" anchor="ctr" anchorCtr="0">
          <a:noAutofit/>
        </a:bodyPr>
        <a:lstStyle/>
        <a:p>
          <a:pPr marL="0" lvl="0" indent="0" algn="l" defTabSz="622300">
            <a:lnSpc>
              <a:spcPct val="100000"/>
            </a:lnSpc>
            <a:spcBef>
              <a:spcPct val="0"/>
            </a:spcBef>
            <a:spcAft>
              <a:spcPct val="35000"/>
            </a:spcAft>
            <a:buNone/>
          </a:pPr>
          <a:r>
            <a:rPr lang="en-US" sz="1400" kern="1200"/>
            <a:t>Decide on a Location</a:t>
          </a:r>
        </a:p>
      </dsp:txBody>
      <dsp:txXfrm>
        <a:off x="21863" y="56173"/>
        <a:ext cx="23832" cy="36137"/>
      </dsp:txXfrm>
    </dsp:sp>
    <dsp:sp modelId="{625AEBC4-C6DD-430A-8F95-BBF226EF4AB3}">
      <dsp:nvSpPr>
        <dsp:cNvPr id="0" name=""/>
        <dsp:cNvSpPr/>
      </dsp:nvSpPr>
      <dsp:spPr>
        <a:xfrm rot="10800000" flipH="1">
          <a:off x="0" y="102305"/>
          <a:ext cx="5358" cy="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1BAA1-CEB2-4B9D-A637-07137D038F05}">
      <dsp:nvSpPr>
        <dsp:cNvPr id="0" name=""/>
        <dsp:cNvSpPr/>
      </dsp:nvSpPr>
      <dsp:spPr>
        <a:xfrm>
          <a:off x="9031" y="92367"/>
          <a:ext cx="0" cy="19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EB2A193-A1DC-4B26-848A-CC858F8E32AC}">
      <dsp:nvSpPr>
        <dsp:cNvPr id="0" name=""/>
        <dsp:cNvSpPr/>
      </dsp:nvSpPr>
      <dsp:spPr>
        <a:xfrm>
          <a:off x="19963" y="102305"/>
          <a:ext cx="23832" cy="36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25" tIns="3825" rIns="3825" bIns="3825" numCol="1" spcCol="1270" anchor="ctr" anchorCtr="0">
          <a:noAutofit/>
        </a:bodyPr>
        <a:lstStyle/>
        <a:p>
          <a:pPr marL="0" lvl="0" indent="0" algn="l" defTabSz="622300">
            <a:lnSpc>
              <a:spcPct val="100000"/>
            </a:lnSpc>
            <a:spcBef>
              <a:spcPct val="0"/>
            </a:spcBef>
            <a:spcAft>
              <a:spcPct val="35000"/>
            </a:spcAft>
            <a:buNone/>
          </a:pPr>
          <a:r>
            <a:rPr lang="en-US" sz="1400" kern="1200"/>
            <a:t>Set Goals and Create a Plan</a:t>
          </a:r>
        </a:p>
      </dsp:txBody>
      <dsp:txXfrm>
        <a:off x="19963" y="102305"/>
        <a:ext cx="23832" cy="36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9DDB2-234A-4F31-8BB2-A77E6479DC51}">
      <dsp:nvSpPr>
        <dsp:cNvPr id="0" name=""/>
        <dsp:cNvSpPr/>
      </dsp:nvSpPr>
      <dsp:spPr>
        <a:xfrm>
          <a:off x="3147752" y="1208"/>
          <a:ext cx="3541222" cy="7034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a:t>Human Resources Team</a:t>
          </a:r>
        </a:p>
      </dsp:txBody>
      <dsp:txXfrm>
        <a:off x="3182090" y="35546"/>
        <a:ext cx="3472546" cy="634748"/>
      </dsp:txXfrm>
    </dsp:sp>
    <dsp:sp modelId="{8F51CC66-149C-48EB-838E-5FCDE6B6672B}">
      <dsp:nvSpPr>
        <dsp:cNvPr id="0" name=""/>
        <dsp:cNvSpPr/>
      </dsp:nvSpPr>
      <dsp:spPr>
        <a:xfrm>
          <a:off x="3147752" y="739803"/>
          <a:ext cx="3541222" cy="7034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a:t>Managers</a:t>
          </a:r>
        </a:p>
      </dsp:txBody>
      <dsp:txXfrm>
        <a:off x="3182090" y="774141"/>
        <a:ext cx="3472546" cy="634748"/>
      </dsp:txXfrm>
    </dsp:sp>
    <dsp:sp modelId="{02BED57D-02AB-4E09-9B3C-B396BF90676D}">
      <dsp:nvSpPr>
        <dsp:cNvPr id="0" name=""/>
        <dsp:cNvSpPr/>
      </dsp:nvSpPr>
      <dsp:spPr>
        <a:xfrm>
          <a:off x="3147752" y="1478399"/>
          <a:ext cx="3541222" cy="7034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a:t>Executives</a:t>
          </a:r>
        </a:p>
      </dsp:txBody>
      <dsp:txXfrm>
        <a:off x="3182090" y="1512737"/>
        <a:ext cx="3472546" cy="634748"/>
      </dsp:txXfrm>
    </dsp:sp>
    <dsp:sp modelId="{DE07BDE4-49CA-475A-B752-408A9E2A9DCA}">
      <dsp:nvSpPr>
        <dsp:cNvPr id="0" name=""/>
        <dsp:cNvSpPr/>
      </dsp:nvSpPr>
      <dsp:spPr>
        <a:xfrm>
          <a:off x="3147752" y="2216995"/>
          <a:ext cx="3541222" cy="7034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a:t>Training and Development Teams</a:t>
          </a:r>
        </a:p>
      </dsp:txBody>
      <dsp:txXfrm>
        <a:off x="3182090" y="2251333"/>
        <a:ext cx="3472546" cy="634748"/>
      </dsp:txXfrm>
    </dsp:sp>
    <dsp:sp modelId="{773B85C2-A1D0-495F-88BC-1A37CDB69605}">
      <dsp:nvSpPr>
        <dsp:cNvPr id="0" name=""/>
        <dsp:cNvSpPr/>
      </dsp:nvSpPr>
      <dsp:spPr>
        <a:xfrm>
          <a:off x="3147752" y="2955590"/>
          <a:ext cx="3541222" cy="7034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a:t>Compensation and Benefits Team</a:t>
          </a:r>
        </a:p>
      </dsp:txBody>
      <dsp:txXfrm>
        <a:off x="3182090" y="2989928"/>
        <a:ext cx="3472546" cy="634748"/>
      </dsp:txXfrm>
    </dsp:sp>
    <dsp:sp modelId="{561A6DB5-2632-4DCF-B04D-ED35FDA9D06B}">
      <dsp:nvSpPr>
        <dsp:cNvPr id="0" name=""/>
        <dsp:cNvSpPr/>
      </dsp:nvSpPr>
      <dsp:spPr>
        <a:xfrm>
          <a:off x="3147752" y="3694186"/>
          <a:ext cx="3541222" cy="703424"/>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IN" sz="2100" kern="1200"/>
            <a:t>Performance Review Committees</a:t>
          </a:r>
        </a:p>
      </dsp:txBody>
      <dsp:txXfrm>
        <a:off x="3182090" y="3728524"/>
        <a:ext cx="3472546" cy="6347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FAA4D-D532-41A8-8713-2EA7813CA181}">
      <dsp:nvSpPr>
        <dsp:cNvPr id="0" name=""/>
        <dsp:cNvSpPr/>
      </dsp:nvSpPr>
      <dsp:spPr>
        <a:xfrm>
          <a:off x="4023940" y="2809"/>
          <a:ext cx="2620118" cy="1048047"/>
        </a:xfrm>
        <a:prstGeom prst="chevron">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EMPLOYEE ID: Unique identifier for each employee in the    organization.</a:t>
          </a:r>
          <a:endParaRPr lang="en-IN" sz="1400" kern="1200">
            <a:latin typeface="Times New Roman" panose="02020603050405020304" pitchFamily="18" charset="0"/>
            <a:cs typeface="Times New Roman" panose="02020603050405020304" pitchFamily="18" charset="0"/>
          </a:endParaRPr>
        </a:p>
      </dsp:txBody>
      <dsp:txXfrm>
        <a:off x="4547964" y="2809"/>
        <a:ext cx="1572071" cy="1048047"/>
      </dsp:txXfrm>
    </dsp:sp>
    <dsp:sp modelId="{865A2939-2C82-48B6-86EC-513ABF963C95}">
      <dsp:nvSpPr>
        <dsp:cNvPr id="0" name=""/>
        <dsp:cNvSpPr/>
      </dsp:nvSpPr>
      <dsp:spPr>
        <a:xfrm>
          <a:off x="4023940" y="1197583"/>
          <a:ext cx="2620118" cy="1048047"/>
        </a:xfrm>
        <a:prstGeom prst="chevron">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FIRST NAME: The first name of the employee.</a:t>
          </a:r>
          <a:endParaRPr lang="en-IN" sz="1400" kern="1200">
            <a:latin typeface="Times New Roman" panose="02020603050405020304" pitchFamily="18" charset="0"/>
            <a:cs typeface="Times New Roman" panose="02020603050405020304" pitchFamily="18" charset="0"/>
          </a:endParaRPr>
        </a:p>
      </dsp:txBody>
      <dsp:txXfrm>
        <a:off x="4547964" y="1197583"/>
        <a:ext cx="1572071" cy="1048047"/>
      </dsp:txXfrm>
    </dsp:sp>
    <dsp:sp modelId="{5FE27A5D-49CC-4CEE-8B0C-7109668903A8}">
      <dsp:nvSpPr>
        <dsp:cNvPr id="0" name=""/>
        <dsp:cNvSpPr/>
      </dsp:nvSpPr>
      <dsp:spPr>
        <a:xfrm>
          <a:off x="4023940" y="2392357"/>
          <a:ext cx="2620118" cy="1048047"/>
        </a:xfrm>
        <a:prstGeom prst="chevron">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PAY ZONE: The pay zone or salary band to which the employee's compensation falls.</a:t>
          </a:r>
          <a:endParaRPr lang="en-IN" sz="1400" kern="1200">
            <a:latin typeface="Times New Roman" panose="02020603050405020304" pitchFamily="18" charset="0"/>
            <a:cs typeface="Times New Roman" panose="02020603050405020304" pitchFamily="18" charset="0"/>
          </a:endParaRPr>
        </a:p>
      </dsp:txBody>
      <dsp:txXfrm>
        <a:off x="4547964" y="2392357"/>
        <a:ext cx="1572071" cy="1048047"/>
      </dsp:txXfrm>
    </dsp:sp>
    <dsp:sp modelId="{5FB3BC89-FB22-4773-A278-CBFD932A1149}">
      <dsp:nvSpPr>
        <dsp:cNvPr id="0" name=""/>
        <dsp:cNvSpPr/>
      </dsp:nvSpPr>
      <dsp:spPr>
        <a:xfrm>
          <a:off x="4023940" y="3587131"/>
          <a:ext cx="2620118" cy="1048047"/>
        </a:xfrm>
        <a:prstGeom prst="chevron">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DEPARTMENT TYPE: The broader category or type of department the employee's work is associated with.</a:t>
          </a:r>
          <a:endParaRPr lang="en-IN" sz="1200" kern="1200">
            <a:latin typeface="Times New Roman" panose="02020603050405020304" pitchFamily="18" charset="0"/>
            <a:cs typeface="Times New Roman" panose="02020603050405020304" pitchFamily="18" charset="0"/>
          </a:endParaRPr>
        </a:p>
      </dsp:txBody>
      <dsp:txXfrm>
        <a:off x="4547964" y="3587131"/>
        <a:ext cx="1572071" cy="1048047"/>
      </dsp:txXfrm>
    </dsp:sp>
    <dsp:sp modelId="{7E8DDCA3-4C72-40B6-8538-98B9C6CF4F56}">
      <dsp:nvSpPr>
        <dsp:cNvPr id="0" name=""/>
        <dsp:cNvSpPr/>
      </dsp:nvSpPr>
      <dsp:spPr>
        <a:xfrm>
          <a:off x="4023940" y="4781906"/>
          <a:ext cx="2620118" cy="1048047"/>
        </a:xfrm>
        <a:prstGeom prst="chevron">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CURRENT EMPLOYEE RATING: The current rating or evaluation of the employee's overall performance</a:t>
          </a:r>
          <a:endParaRPr lang="en-IN" sz="1200" kern="1200">
            <a:latin typeface="Times New Roman" panose="02020603050405020304" pitchFamily="18" charset="0"/>
            <a:cs typeface="Times New Roman" panose="02020603050405020304" pitchFamily="18" charset="0"/>
          </a:endParaRPr>
        </a:p>
      </dsp:txBody>
      <dsp:txXfrm>
        <a:off x="4547964" y="4781906"/>
        <a:ext cx="1572071" cy="10480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9B108-0CDE-418A-9537-234CA65868A0}">
      <dsp:nvSpPr>
        <dsp:cNvPr id="0" name=""/>
        <dsp:cNvSpPr/>
      </dsp:nvSpPr>
      <dsp:spPr>
        <a:xfrm>
          <a:off x="4308071" y="1689977"/>
          <a:ext cx="2075410" cy="2075410"/>
        </a:xfrm>
        <a:prstGeom prst="ellipse">
          <a:avLst/>
        </a:prstGeom>
        <a:solidFill>
          <a:schemeClr val="accent1">
            <a:alpha val="5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0EF8B46-AB89-45E1-A39E-AC6ABEE3075D}">
      <dsp:nvSpPr>
        <dsp:cNvPr id="0" name=""/>
        <dsp:cNvSpPr/>
      </dsp:nvSpPr>
      <dsp:spPr>
        <a:xfrm>
          <a:off x="4142038" y="0"/>
          <a:ext cx="2407476" cy="13934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SET: Kaggle, Employee dataset</a:t>
          </a:r>
          <a:endParaRPr lang="en-IN" sz="1600" kern="1200">
            <a:latin typeface="Times New Roman" panose="02020603050405020304" pitchFamily="18" charset="0"/>
            <a:cs typeface="Times New Roman" panose="02020603050405020304" pitchFamily="18" charset="0"/>
          </a:endParaRPr>
        </a:p>
      </dsp:txBody>
      <dsp:txXfrm>
        <a:off x="4142038" y="0"/>
        <a:ext cx="2407476" cy="1393490"/>
      </dsp:txXfrm>
    </dsp:sp>
    <dsp:sp modelId="{703BF78D-8918-4F33-A552-02968C75BBB8}">
      <dsp:nvSpPr>
        <dsp:cNvPr id="0" name=""/>
        <dsp:cNvSpPr/>
      </dsp:nvSpPr>
      <dsp:spPr>
        <a:xfrm>
          <a:off x="5097557" y="2263383"/>
          <a:ext cx="2075410" cy="2075410"/>
        </a:xfrm>
        <a:prstGeom prst="ellipse">
          <a:avLst/>
        </a:prstGeom>
        <a:solidFill>
          <a:schemeClr val="accent1">
            <a:alpha val="5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462F268-BCA4-43E3-ADFB-9D1FC85ED91C}">
      <dsp:nvSpPr>
        <dsp:cNvPr id="0" name=""/>
        <dsp:cNvSpPr/>
      </dsp:nvSpPr>
      <dsp:spPr>
        <a:xfrm>
          <a:off x="7338170" y="1838220"/>
          <a:ext cx="2158427" cy="15120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FEATURE SELECTION: Slicer, Conditional Formatting, Designing</a:t>
          </a:r>
          <a:endParaRPr lang="en-IN" sz="1800" kern="1200">
            <a:latin typeface="Times New Roman" panose="02020603050405020304" pitchFamily="18" charset="0"/>
            <a:cs typeface="Times New Roman" panose="02020603050405020304" pitchFamily="18" charset="0"/>
          </a:endParaRPr>
        </a:p>
      </dsp:txBody>
      <dsp:txXfrm>
        <a:off x="7338170" y="1838220"/>
        <a:ext cx="2158427" cy="1512084"/>
      </dsp:txXfrm>
    </dsp:sp>
    <dsp:sp modelId="{AD2760DB-D5DC-4C08-96E1-6626FD2BA1B2}">
      <dsp:nvSpPr>
        <dsp:cNvPr id="0" name=""/>
        <dsp:cNvSpPr/>
      </dsp:nvSpPr>
      <dsp:spPr>
        <a:xfrm>
          <a:off x="4796207" y="3191981"/>
          <a:ext cx="2075410" cy="2075410"/>
        </a:xfrm>
        <a:prstGeom prst="ellipse">
          <a:avLst/>
        </a:prstGeom>
        <a:solidFill>
          <a:schemeClr val="accent1">
            <a:alpha val="5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3ABD445-D78A-4287-947E-400D212C071D}">
      <dsp:nvSpPr>
        <dsp:cNvPr id="0" name=""/>
        <dsp:cNvSpPr/>
      </dsp:nvSpPr>
      <dsp:spPr>
        <a:xfrm>
          <a:off x="7006105" y="4417660"/>
          <a:ext cx="2158427" cy="15120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DATA CLEANING Missing values, Irrelevant data, Correct Errors, Remove Unnecessary Columns and Rows</a:t>
          </a:r>
          <a:endParaRPr lang="en-IN" sz="1800" kern="1200">
            <a:latin typeface="Times New Roman" panose="02020603050405020304" pitchFamily="18" charset="0"/>
            <a:cs typeface="Times New Roman" panose="02020603050405020304" pitchFamily="18" charset="0"/>
          </a:endParaRPr>
        </a:p>
      </dsp:txBody>
      <dsp:txXfrm>
        <a:off x="7006105" y="4417660"/>
        <a:ext cx="2158427" cy="1512084"/>
      </dsp:txXfrm>
    </dsp:sp>
    <dsp:sp modelId="{AC3A46A9-04F1-48EF-A6E2-A03BF41CDECC}">
      <dsp:nvSpPr>
        <dsp:cNvPr id="0" name=""/>
        <dsp:cNvSpPr/>
      </dsp:nvSpPr>
      <dsp:spPr>
        <a:xfrm>
          <a:off x="3819934" y="3191981"/>
          <a:ext cx="2075410" cy="2075410"/>
        </a:xfrm>
        <a:prstGeom prst="ellipse">
          <a:avLst/>
        </a:prstGeom>
        <a:solidFill>
          <a:schemeClr val="accent1">
            <a:alpha val="5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5A624F9-3BBA-470B-B3D2-214159EB6B1E}">
      <dsp:nvSpPr>
        <dsp:cNvPr id="0" name=""/>
        <dsp:cNvSpPr/>
      </dsp:nvSpPr>
      <dsp:spPr>
        <a:xfrm>
          <a:off x="1527020" y="4417660"/>
          <a:ext cx="2158427" cy="15120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PIVOT TABLE: Employee ID, First Name, Performance Score. </a:t>
          </a:r>
          <a:endParaRPr lang="en-IN" sz="1800" kern="1200">
            <a:latin typeface="Times New Roman" panose="02020603050405020304" pitchFamily="18" charset="0"/>
            <a:cs typeface="Times New Roman" panose="02020603050405020304" pitchFamily="18" charset="0"/>
          </a:endParaRPr>
        </a:p>
      </dsp:txBody>
      <dsp:txXfrm>
        <a:off x="1527020" y="4417660"/>
        <a:ext cx="2158427" cy="1512084"/>
      </dsp:txXfrm>
    </dsp:sp>
    <dsp:sp modelId="{9DD8E905-407C-4293-8D65-2AF1A9064F1F}">
      <dsp:nvSpPr>
        <dsp:cNvPr id="0" name=""/>
        <dsp:cNvSpPr/>
      </dsp:nvSpPr>
      <dsp:spPr>
        <a:xfrm>
          <a:off x="3518584" y="2263383"/>
          <a:ext cx="2075410" cy="2075410"/>
        </a:xfrm>
        <a:prstGeom prst="ellipse">
          <a:avLst/>
        </a:prstGeom>
        <a:solidFill>
          <a:schemeClr val="accent1">
            <a:alpha val="50000"/>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59D5B66-4E58-40C8-B039-5A6F6A52FE58}">
      <dsp:nvSpPr>
        <dsp:cNvPr id="0" name=""/>
        <dsp:cNvSpPr/>
      </dsp:nvSpPr>
      <dsp:spPr>
        <a:xfrm>
          <a:off x="1194954" y="1838220"/>
          <a:ext cx="2158427" cy="151208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CHART: Report of Employee Performance based on their Current Ratings is resented as Column Chart</a:t>
          </a:r>
          <a:endParaRPr lang="en-IN" sz="1800" kern="1200">
            <a:latin typeface="Times New Roman" panose="02020603050405020304" pitchFamily="18" charset="0"/>
            <a:cs typeface="Times New Roman" panose="02020603050405020304" pitchFamily="18" charset="0"/>
          </a:endParaRPr>
        </a:p>
      </dsp:txBody>
      <dsp:txXfrm>
        <a:off x="1194954" y="1838220"/>
        <a:ext cx="2158427" cy="15120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103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8/30/2024</a:t>
            </a:fld>
            <a:endParaRPr lang="en-US"/>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a:p>
        </p:txBody>
      </p:sp>
    </p:spTree>
    <p:extLst>
      <p:ext uri="{BB962C8B-B14F-4D97-AF65-F5344CB8AC3E}">
        <p14:creationId xmlns:p14="http://schemas.microsoft.com/office/powerpoint/2010/main" val="332982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C8106-034A-47C1-ADA6-0A1F9E0E7474}" type="slidenum">
              <a:rPr lang="en-US" smtClean="0"/>
              <a:t>12</a:t>
            </a:fld>
            <a:endParaRPr lang="en-US"/>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8/30/2024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8/30/2024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8/30/2024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8/30/2024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8/30/2024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8" Type="http://schemas.openxmlformats.org/officeDocument/2006/relationships/image" Target="../media/image8.jpe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2.xml"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4.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4.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4.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9" y="1788454"/>
            <a:ext cx="7990872" cy="1086237"/>
          </a:xfrm>
        </p:spPr>
        <p:txBody>
          <a:bodyPr>
            <a:normAutofit/>
          </a:bodyPr>
          <a:lstStyle/>
          <a:p>
            <a:r>
              <a:rPr lang="en-US" sz="3200">
                <a:solidFill>
                  <a:schemeClr val="bg2"/>
                </a:solidFill>
              </a:rPr>
              <a:t>Employee performance analysis using excel</a:t>
            </a: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396836" y="3214255"/>
            <a:ext cx="7245928" cy="2041504"/>
          </a:xfrm>
        </p:spPr>
        <p:txBody>
          <a:bodyPr>
            <a:normAutofit fontScale="92500" lnSpcReduction="20000"/>
          </a:bodyPr>
          <a:lstStyle/>
          <a:p>
            <a:pPr algn="l"/>
            <a:r>
              <a:rPr lang="en-US" dirty="0">
                <a:solidFill>
                  <a:schemeClr val="bg2"/>
                </a:solidFill>
              </a:rPr>
              <a:t>PRESENTED BY : NARUSU CHAITANYA KUMARI</a:t>
            </a:r>
          </a:p>
          <a:p>
            <a:pPr algn="l"/>
            <a:r>
              <a:rPr lang="en-US" dirty="0">
                <a:solidFill>
                  <a:schemeClr val="bg2"/>
                </a:solidFill>
              </a:rPr>
              <a:t>REGISTER NO. : 322200059 </a:t>
            </a:r>
          </a:p>
          <a:p>
            <a:pPr algn="l"/>
            <a:r>
              <a:rPr lang="en-US" dirty="0">
                <a:solidFill>
                  <a:schemeClr val="bg2"/>
                </a:solidFill>
              </a:rPr>
              <a:t>NM ID : 21FBBCF94B34817BF34477FCEC2B6C8F</a:t>
            </a:r>
          </a:p>
          <a:p>
            <a:pPr algn="l"/>
            <a:r>
              <a:rPr lang="en-US">
                <a:solidFill>
                  <a:schemeClr val="bg2"/>
                </a:solidFill>
              </a:rPr>
              <a:t>DEPARTMENT </a:t>
            </a:r>
            <a:r>
              <a:rPr lang="en-US" dirty="0">
                <a:solidFill>
                  <a:schemeClr val="bg2"/>
                </a:solidFill>
              </a:rPr>
              <a:t>: COMMERCE ( </a:t>
            </a:r>
            <a:r>
              <a:rPr lang="en-US">
                <a:solidFill>
                  <a:schemeClr val="bg2"/>
                </a:solidFill>
              </a:rPr>
              <a:t>HONOURS )</a:t>
            </a:r>
          </a:p>
          <a:p>
            <a:pPr algn="l"/>
            <a:r>
              <a:rPr lang="en-US" dirty="0">
                <a:solidFill>
                  <a:schemeClr val="bg2"/>
                </a:solidFill>
              </a:rPr>
              <a:t>COLLEGE NAME : SRI KANYAKA PARAMESWARI ARTS AND SCIENCE COLLEGE FOR WOMEN         </a:t>
            </a:r>
          </a:p>
          <a:p>
            <a:endParaRPr lang="en-US" dirty="0">
              <a:solidFill>
                <a:schemeClr val="bg2"/>
              </a:solidFill>
            </a:endParaRPr>
          </a:p>
          <a:p>
            <a:endParaRPr lang="en-US" dirty="0">
              <a:solidFill>
                <a:schemeClr val="bg2"/>
              </a:solidFill>
            </a:endParaRPr>
          </a:p>
          <a:p>
            <a:endParaRPr lang="en-US" dirty="0">
              <a:solidFill>
                <a:schemeClr val="bg2"/>
              </a:solidFill>
            </a:endParaRPr>
          </a:p>
        </p:txBody>
      </p:sp>
    </p:spTree>
    <p:extLst>
      <p:ext uri="{BB962C8B-B14F-4D97-AF65-F5344CB8AC3E}">
        <p14:creationId xmlns:p14="http://schemas.microsoft.com/office/powerpoint/2010/main" val="1546580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4A23-909E-5E6F-195F-724706E7EC1F}"/>
              </a:ext>
            </a:extLst>
          </p:cNvPr>
          <p:cNvSpPr>
            <a:spLocks noGrp="1"/>
          </p:cNvSpPr>
          <p:nvPr>
            <p:ph type="title"/>
          </p:nvPr>
        </p:nvSpPr>
        <p:spPr>
          <a:xfrm>
            <a:off x="1482436" y="221673"/>
            <a:ext cx="9490364" cy="1717963"/>
          </a:xfrm>
        </p:spPr>
        <p:txBody>
          <a:bodyPr>
            <a:normAutofit/>
          </a:bodyPr>
          <a:lstStyle/>
          <a:p>
            <a:r>
              <a:rPr lang="en-IN" sz="3200" b="1">
                <a:latin typeface="Times New Roman" panose="02020603050405020304" pitchFamily="18" charset="0"/>
                <a:cs typeface="Times New Roman" panose="02020603050405020304" pitchFamily="18" charset="0"/>
              </a:rPr>
              <a:t>RESULTS</a:t>
            </a:r>
          </a:p>
        </p:txBody>
      </p:sp>
      <p:pic>
        <p:nvPicPr>
          <p:cNvPr id="6" name="Content Placeholder 5">
            <a:extLst>
              <a:ext uri="{FF2B5EF4-FFF2-40B4-BE49-F238E27FC236}">
                <a16:creationId xmlns:a16="http://schemas.microsoft.com/office/drawing/2014/main" id="{78A3CBF8-515C-DC36-BFF2-113875F2DD56}"/>
              </a:ext>
            </a:extLst>
          </p:cNvPr>
          <p:cNvPicPr>
            <a:picLocks noGrp="1" noChangeAspect="1"/>
          </p:cNvPicPr>
          <p:nvPr>
            <p:ph sz="half" idx="1"/>
          </p:nvPr>
        </p:nvPicPr>
        <p:blipFill>
          <a:blip r:embed="rId2"/>
          <a:stretch>
            <a:fillRect/>
          </a:stretch>
        </p:blipFill>
        <p:spPr>
          <a:xfrm>
            <a:off x="-1538288" y="2479062"/>
            <a:ext cx="46038" cy="28214"/>
          </a:xfrm>
        </p:spPr>
      </p:pic>
      <p:pic>
        <p:nvPicPr>
          <p:cNvPr id="9" name="Content Placeholder 8">
            <a:extLst>
              <a:ext uri="{FF2B5EF4-FFF2-40B4-BE49-F238E27FC236}">
                <a16:creationId xmlns:a16="http://schemas.microsoft.com/office/drawing/2014/main" id="{E87A0BCB-D5C5-4DCB-C046-A601F67EB069}"/>
              </a:ext>
            </a:extLst>
          </p:cNvPr>
          <p:cNvPicPr>
            <a:picLocks noGrp="1" noChangeAspect="1"/>
          </p:cNvPicPr>
          <p:nvPr>
            <p:ph sz="half" idx="2"/>
          </p:nvPr>
        </p:nvPicPr>
        <p:blipFill>
          <a:blip r:embed="rId2"/>
          <a:stretch>
            <a:fillRect/>
          </a:stretch>
        </p:blipFill>
        <p:spPr>
          <a:xfrm>
            <a:off x="-1388076" y="3443288"/>
            <a:ext cx="339339" cy="207962"/>
          </a:xfrm>
        </p:spPr>
      </p:pic>
      <p:sp>
        <p:nvSpPr>
          <p:cNvPr id="10" name="TextBox 9">
            <a:extLst>
              <a:ext uri="{FF2B5EF4-FFF2-40B4-BE49-F238E27FC236}">
                <a16:creationId xmlns:a16="http://schemas.microsoft.com/office/drawing/2014/main" id="{A27E79BD-F243-599A-5F14-108ADBE45FE3}"/>
              </a:ext>
            </a:extLst>
          </p:cNvPr>
          <p:cNvSpPr txBox="1"/>
          <p:nvPr/>
        </p:nvSpPr>
        <p:spPr>
          <a:xfrm>
            <a:off x="854076" y="1039596"/>
            <a:ext cx="10991561" cy="5319640"/>
          </a:xfrm>
          <a:prstGeom prst="rect">
            <a:avLst/>
          </a:prstGeom>
          <a:noFill/>
        </p:spPr>
        <p:txBody>
          <a:bodyPr wrap="square" rtlCol="0">
            <a:spAutoFit/>
          </a:bodyPr>
          <a:lstStyle/>
          <a:p>
            <a:endParaRPr lang="en-IN"/>
          </a:p>
        </p:txBody>
      </p:sp>
      <p:pic>
        <p:nvPicPr>
          <p:cNvPr id="3" name="Picture 2">
            <a:extLst>
              <a:ext uri="{FF2B5EF4-FFF2-40B4-BE49-F238E27FC236}">
                <a16:creationId xmlns:a16="http://schemas.microsoft.com/office/drawing/2014/main" id="{C4B60214-1A75-D5FD-9CAD-7F9F565C79D5}"/>
              </a:ext>
            </a:extLst>
          </p:cNvPr>
          <p:cNvPicPr>
            <a:picLocks noChangeAspect="1"/>
          </p:cNvPicPr>
          <p:nvPr/>
        </p:nvPicPr>
        <p:blipFill>
          <a:blip r:embed="rId3"/>
          <a:stretch>
            <a:fillRect/>
          </a:stretch>
        </p:blipFill>
        <p:spPr>
          <a:xfrm>
            <a:off x="1994966" y="1039596"/>
            <a:ext cx="7941150" cy="5418667"/>
          </a:xfrm>
          <a:prstGeom prst="rect">
            <a:avLst/>
          </a:prstGeom>
        </p:spPr>
      </p:pic>
    </p:spTree>
    <p:extLst>
      <p:ext uri="{BB962C8B-B14F-4D97-AF65-F5344CB8AC3E}">
        <p14:creationId xmlns:p14="http://schemas.microsoft.com/office/powerpoint/2010/main" val="349160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4A23-909E-5E6F-195F-724706E7EC1F}"/>
              </a:ext>
            </a:extLst>
          </p:cNvPr>
          <p:cNvSpPr>
            <a:spLocks noGrp="1"/>
          </p:cNvSpPr>
          <p:nvPr>
            <p:ph type="title"/>
          </p:nvPr>
        </p:nvSpPr>
        <p:spPr>
          <a:xfrm>
            <a:off x="1482436" y="623456"/>
            <a:ext cx="9490364" cy="623454"/>
          </a:xfrm>
        </p:spPr>
        <p:txBody>
          <a:bodyPr>
            <a:normAutofit/>
          </a:bodyPr>
          <a:lstStyle/>
          <a:p>
            <a:r>
              <a:rPr lang="en-IN" sz="3200" b="1">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151D19C-048F-5162-C340-6090F8D3D1AD}"/>
              </a:ext>
            </a:extLst>
          </p:cNvPr>
          <p:cNvSpPr>
            <a:spLocks noGrp="1"/>
          </p:cNvSpPr>
          <p:nvPr>
            <p:ph sz="half" idx="1"/>
          </p:nvPr>
        </p:nvSpPr>
        <p:spPr>
          <a:xfrm>
            <a:off x="-1537855" y="2389908"/>
            <a:ext cx="45719" cy="207819"/>
          </a:xfrm>
        </p:spPr>
        <p:txBody>
          <a:bodyPr/>
          <a:lstStyle/>
          <a:p>
            <a:endParaRPr lang="en-IN"/>
          </a:p>
        </p:txBody>
      </p:sp>
      <p:sp>
        <p:nvSpPr>
          <p:cNvPr id="4" name="Content Placeholder 3">
            <a:extLst>
              <a:ext uri="{FF2B5EF4-FFF2-40B4-BE49-F238E27FC236}">
                <a16:creationId xmlns:a16="http://schemas.microsoft.com/office/drawing/2014/main" id="{A7B798AE-843F-BA90-0CDD-9BCAC56E0387}"/>
              </a:ext>
            </a:extLst>
          </p:cNvPr>
          <p:cNvSpPr>
            <a:spLocks noGrp="1"/>
          </p:cNvSpPr>
          <p:nvPr>
            <p:ph sz="half" idx="2"/>
          </p:nvPr>
        </p:nvSpPr>
        <p:spPr>
          <a:xfrm>
            <a:off x="-1716586" y="3442855"/>
            <a:ext cx="996537" cy="207819"/>
          </a:xfrm>
        </p:spPr>
        <p:txBody>
          <a:bodyPr/>
          <a:lstStyle/>
          <a:p>
            <a:endParaRPr lang="en-IN"/>
          </a:p>
        </p:txBody>
      </p:sp>
      <p:sp>
        <p:nvSpPr>
          <p:cNvPr id="7" name="TextBox 6">
            <a:extLst>
              <a:ext uri="{FF2B5EF4-FFF2-40B4-BE49-F238E27FC236}">
                <a16:creationId xmlns:a16="http://schemas.microsoft.com/office/drawing/2014/main" id="{136EEB12-5BB0-0FF9-0E16-1011BD84032C}"/>
              </a:ext>
            </a:extLst>
          </p:cNvPr>
          <p:cNvSpPr txBox="1"/>
          <p:nvPr/>
        </p:nvSpPr>
        <p:spPr>
          <a:xfrm>
            <a:off x="983673" y="1399309"/>
            <a:ext cx="10691553" cy="34163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340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a:solidFill>
                  <a:schemeClr val="bg2"/>
                </a:solidFill>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1708264" y="5555672"/>
            <a:ext cx="45719" cy="234988"/>
          </a:xfrm>
        </p:spPr>
        <p:txBody>
          <a:bodyPr>
            <a:normAutofit/>
          </a:bodyPr>
          <a:lstStyle/>
          <a:p>
            <a:endParaRPr lang="en-US">
              <a:solidFill>
                <a:schemeClr val="bg2"/>
              </a:solidFill>
            </a:endParaRP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91">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4973782" y="270164"/>
            <a:ext cx="7107381" cy="824345"/>
          </a:xfrm>
        </p:spPr>
        <p:txBody>
          <a:bodyPr vert="horz" lIns="91440" tIns="45720" rIns="91440" bIns="45720" rtlCol="0" anchor="t">
            <a:normAutofit/>
          </a:bodyPr>
          <a:lstStyle/>
          <a:p>
            <a:r>
              <a:rPr lang="en-US">
                <a:latin typeface="Times New Roman" panose="02020603050405020304" pitchFamily="18" charset="0"/>
                <a:cs typeface="Times New Roman" panose="02020603050405020304" pitchFamily="18" charset="0"/>
              </a:rPr>
              <a:t>PROJECT TITLE</a:t>
            </a:r>
          </a:p>
        </p:txBody>
      </p:sp>
      <p:sp>
        <p:nvSpPr>
          <p:cNvPr id="94" name="Rectangle 93">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1" name="Content Placeholder 2" descr="Icon SmartArt graphic">
            <a:extLst>
              <a:ext uri="{FF2B5EF4-FFF2-40B4-BE49-F238E27FC236}">
                <a16:creationId xmlns:a16="http://schemas.microsoft.com/office/drawing/2014/main" id="{2C3B66B2-5616-4950-BC4A-AF268B5D77D6}"/>
              </a:ext>
            </a:extLst>
          </p:cNvPr>
          <p:cNvGraphicFramePr>
            <a:graphicFrameLocks noGrp="1"/>
          </p:cNvGraphicFramePr>
          <p:nvPr>
            <p:ph sz="half" idx="2"/>
            <p:extLst>
              <p:ext uri="{D42A27DB-BD31-4B8C-83A1-F6EECF244321}">
                <p14:modId xmlns:p14="http://schemas.microsoft.com/office/powerpoint/2010/main" val="3399817550"/>
              </p:ext>
            </p:extLst>
          </p:nvPr>
        </p:nvGraphicFramePr>
        <p:xfrm>
          <a:off x="-858983" y="4239491"/>
          <a:ext cx="45719" cy="138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lowchart: Terminator 2">
            <a:extLst>
              <a:ext uri="{FF2B5EF4-FFF2-40B4-BE49-F238E27FC236}">
                <a16:creationId xmlns:a16="http://schemas.microsoft.com/office/drawing/2014/main" id="{B639B7CE-1E06-F726-CC81-94C8257F413C}"/>
              </a:ext>
            </a:extLst>
          </p:cNvPr>
          <p:cNvSpPr/>
          <p:nvPr/>
        </p:nvSpPr>
        <p:spPr>
          <a:xfrm>
            <a:off x="5149178" y="2438400"/>
            <a:ext cx="6779922" cy="2424545"/>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a:latin typeface="Times New Roman" panose="02020603050405020304" pitchFamily="18" charset="0"/>
                <a:cs typeface="Times New Roman" panose="02020603050405020304" pitchFamily="18" charset="0"/>
              </a:rPr>
              <a:t>EMPLOYEE PERFORMANCE ANALYSIS USING EXCEL</a:t>
            </a:r>
          </a:p>
        </p:txBody>
      </p:sp>
      <p:pic>
        <p:nvPicPr>
          <p:cNvPr id="7" name="Content Placeholder 6">
            <a:extLst>
              <a:ext uri="{FF2B5EF4-FFF2-40B4-BE49-F238E27FC236}">
                <a16:creationId xmlns:a16="http://schemas.microsoft.com/office/drawing/2014/main" id="{E5D69B3E-7B43-0CB1-D75A-761A56E5A41A}"/>
              </a:ext>
            </a:extLst>
          </p:cNvPr>
          <p:cNvPicPr>
            <a:picLocks noGrp="1" noChangeAspect="1"/>
          </p:cNvPicPr>
          <p:nvPr>
            <p:ph sz="half" idx="1"/>
          </p:nvPr>
        </p:nvPicPr>
        <p:blipFill>
          <a:blip r:embed="rId8"/>
          <a:stretch>
            <a:fillRect/>
          </a:stretch>
        </p:blipFill>
        <p:spPr>
          <a:xfrm>
            <a:off x="262900" y="196983"/>
            <a:ext cx="4402263" cy="6464034"/>
          </a:xfrm>
        </p:spPr>
      </p:pic>
    </p:spTree>
    <p:extLst>
      <p:ext uri="{BB962C8B-B14F-4D97-AF65-F5344CB8AC3E}">
        <p14:creationId xmlns:p14="http://schemas.microsoft.com/office/powerpoint/2010/main" val="10767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9883-6A97-37BE-D5AD-4A34D0C3DB1C}"/>
              </a:ext>
            </a:extLst>
          </p:cNvPr>
          <p:cNvSpPr>
            <a:spLocks noGrp="1"/>
          </p:cNvSpPr>
          <p:nvPr>
            <p:ph type="title"/>
          </p:nvPr>
        </p:nvSpPr>
        <p:spPr>
          <a:xfrm>
            <a:off x="1371600" y="685799"/>
            <a:ext cx="9601200" cy="5881255"/>
          </a:xfrm>
        </p:spPr>
        <p:txBody>
          <a:bodyPr/>
          <a:lstStyle/>
          <a:p>
            <a:r>
              <a:rPr lang="en-IN" sz="3200" b="1">
                <a:latin typeface="Times New Roman" panose="02020603050405020304" pitchFamily="18" charset="0"/>
                <a:cs typeface="Times New Roman" panose="02020603050405020304" pitchFamily="18" charset="0"/>
              </a:rPr>
              <a:t>AGENDA</a:t>
            </a:r>
            <a:br>
              <a:rPr lang="en-IN"/>
            </a:br>
            <a:br>
              <a:rPr lang="en-IN"/>
            </a:br>
            <a:br>
              <a:rPr lang="en-IN"/>
            </a:br>
            <a:br>
              <a:rPr lang="en-IN"/>
            </a:br>
            <a:br>
              <a:rPr lang="en-IN"/>
            </a:br>
            <a:endParaRPr lang="en-IN"/>
          </a:p>
        </p:txBody>
      </p:sp>
      <p:sp>
        <p:nvSpPr>
          <p:cNvPr id="3" name="Content Placeholder 2">
            <a:extLst>
              <a:ext uri="{FF2B5EF4-FFF2-40B4-BE49-F238E27FC236}">
                <a16:creationId xmlns:a16="http://schemas.microsoft.com/office/drawing/2014/main" id="{9DD51F36-3E90-1363-0C8B-F8547FD3A857}"/>
              </a:ext>
            </a:extLst>
          </p:cNvPr>
          <p:cNvSpPr>
            <a:spLocks noGrp="1"/>
          </p:cNvSpPr>
          <p:nvPr>
            <p:ph sz="half" idx="1"/>
          </p:nvPr>
        </p:nvSpPr>
        <p:spPr>
          <a:xfrm flipH="1">
            <a:off x="-1731818" y="4765963"/>
            <a:ext cx="401781" cy="332509"/>
          </a:xfrm>
        </p:spPr>
        <p:txBody>
          <a:bodyPr/>
          <a:lstStyle/>
          <a:p>
            <a:endParaRPr lang="en-IN"/>
          </a:p>
        </p:txBody>
      </p:sp>
      <p:sp>
        <p:nvSpPr>
          <p:cNvPr id="4" name="Content Placeholder 3">
            <a:extLst>
              <a:ext uri="{FF2B5EF4-FFF2-40B4-BE49-F238E27FC236}">
                <a16:creationId xmlns:a16="http://schemas.microsoft.com/office/drawing/2014/main" id="{E2792446-902F-CD51-28E7-0979773E171B}"/>
              </a:ext>
            </a:extLst>
          </p:cNvPr>
          <p:cNvSpPr>
            <a:spLocks noGrp="1"/>
          </p:cNvSpPr>
          <p:nvPr>
            <p:ph sz="half" idx="2"/>
          </p:nvPr>
        </p:nvSpPr>
        <p:spPr>
          <a:xfrm flipV="1">
            <a:off x="13258799" y="6324599"/>
            <a:ext cx="45719" cy="755073"/>
          </a:xfrm>
        </p:spPr>
        <p:txBody>
          <a:bodyPr/>
          <a:lstStyle/>
          <a:p>
            <a:endParaRPr lang="en-IN"/>
          </a:p>
        </p:txBody>
      </p:sp>
      <p:sp>
        <p:nvSpPr>
          <p:cNvPr id="5" name="Rectangle 4">
            <a:extLst>
              <a:ext uri="{FF2B5EF4-FFF2-40B4-BE49-F238E27FC236}">
                <a16:creationId xmlns:a16="http://schemas.microsoft.com/office/drawing/2014/main" id="{68AF0F95-EE80-5235-A7BC-83661728D8FA}"/>
              </a:ext>
            </a:extLst>
          </p:cNvPr>
          <p:cNvSpPr/>
          <p:nvPr/>
        </p:nvSpPr>
        <p:spPr>
          <a:xfrm>
            <a:off x="2673927" y="1911928"/>
            <a:ext cx="5749637" cy="34913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a:t>1 . Problem Statement</a:t>
            </a:r>
          </a:p>
          <a:p>
            <a:r>
              <a:rPr lang="en-IN" sz="2000"/>
              <a:t>2 . Project Overview</a:t>
            </a:r>
          </a:p>
          <a:p>
            <a:r>
              <a:rPr lang="en-IN" sz="2000"/>
              <a:t>3 . End Users</a:t>
            </a:r>
          </a:p>
          <a:p>
            <a:r>
              <a:rPr lang="en-IN" sz="2000"/>
              <a:t>4 . Our Solution and Proposition</a:t>
            </a:r>
          </a:p>
          <a:p>
            <a:r>
              <a:rPr lang="en-IN" sz="2000"/>
              <a:t>5 . Dataset Description</a:t>
            </a:r>
          </a:p>
          <a:p>
            <a:r>
              <a:rPr lang="en-IN" sz="2000"/>
              <a:t>6 . Modelling Approach</a:t>
            </a:r>
          </a:p>
          <a:p>
            <a:r>
              <a:rPr lang="en-IN" sz="2000"/>
              <a:t>7 . Results and Discussion</a:t>
            </a:r>
          </a:p>
          <a:p>
            <a:r>
              <a:rPr lang="en-IN" sz="2000"/>
              <a:t>8 . Conclusion</a:t>
            </a:r>
          </a:p>
        </p:txBody>
      </p:sp>
    </p:spTree>
    <p:extLst>
      <p:ext uri="{BB962C8B-B14F-4D97-AF65-F5344CB8AC3E}">
        <p14:creationId xmlns:p14="http://schemas.microsoft.com/office/powerpoint/2010/main" val="1164243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B4F5-5942-974C-E361-D166290217B8}"/>
              </a:ext>
            </a:extLst>
          </p:cNvPr>
          <p:cNvSpPr>
            <a:spLocks noGrp="1"/>
          </p:cNvSpPr>
          <p:nvPr>
            <p:ph type="title"/>
          </p:nvPr>
        </p:nvSpPr>
        <p:spPr>
          <a:xfrm>
            <a:off x="1371600" y="685800"/>
            <a:ext cx="9074727" cy="949036"/>
          </a:xfrm>
        </p:spPr>
        <p:txBody>
          <a:bodyPr>
            <a:normAutofit/>
          </a:bodyPr>
          <a:lstStyle/>
          <a:p>
            <a:r>
              <a:rPr lang="en-IN" sz="3200" b="1">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7FAE325-E66E-E552-252B-4193683359A4}"/>
              </a:ext>
            </a:extLst>
          </p:cNvPr>
          <p:cNvSpPr>
            <a:spLocks noGrp="1"/>
          </p:cNvSpPr>
          <p:nvPr>
            <p:ph sz="half" idx="1"/>
          </p:nvPr>
        </p:nvSpPr>
        <p:spPr>
          <a:xfrm flipV="1">
            <a:off x="-1260765" y="6701445"/>
            <a:ext cx="45719" cy="45719"/>
          </a:xfrm>
        </p:spPr>
        <p:txBody>
          <a:bodyPr/>
          <a:lstStyle/>
          <a:p>
            <a:endParaRPr lang="en-IN"/>
          </a:p>
        </p:txBody>
      </p:sp>
      <p:sp>
        <p:nvSpPr>
          <p:cNvPr id="4" name="Content Placeholder 3">
            <a:extLst>
              <a:ext uri="{FF2B5EF4-FFF2-40B4-BE49-F238E27FC236}">
                <a16:creationId xmlns:a16="http://schemas.microsoft.com/office/drawing/2014/main" id="{AE24C67E-8C9E-E732-D6A0-98A51156EE26}"/>
              </a:ext>
            </a:extLst>
          </p:cNvPr>
          <p:cNvSpPr>
            <a:spLocks noGrp="1"/>
          </p:cNvSpPr>
          <p:nvPr>
            <p:ph sz="half" idx="2"/>
          </p:nvPr>
        </p:nvSpPr>
        <p:spPr>
          <a:xfrm flipV="1">
            <a:off x="-1884219" y="4232564"/>
            <a:ext cx="429491" cy="45719"/>
          </a:xfrm>
        </p:spPr>
        <p:txBody>
          <a:bodyPr/>
          <a:lstStyle/>
          <a:p>
            <a:endParaRPr lang="en-IN"/>
          </a:p>
        </p:txBody>
      </p:sp>
      <p:sp>
        <p:nvSpPr>
          <p:cNvPr id="5" name="TextBox 4">
            <a:extLst>
              <a:ext uri="{FF2B5EF4-FFF2-40B4-BE49-F238E27FC236}">
                <a16:creationId xmlns:a16="http://schemas.microsoft.com/office/drawing/2014/main" id="{0F2AEFA6-8F2F-1FF1-FBD1-023DC858F9B1}"/>
              </a:ext>
            </a:extLst>
          </p:cNvPr>
          <p:cNvSpPr txBox="1"/>
          <p:nvPr/>
        </p:nvSpPr>
        <p:spPr>
          <a:xfrm>
            <a:off x="1066799" y="1589117"/>
            <a:ext cx="9074727" cy="2308324"/>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t>
            </a:r>
            <a:r>
              <a:rPr lang="en-US" sz="2400" err="1">
                <a:latin typeface="Times New Roman" panose="02020603050405020304" pitchFamily="18" charset="0"/>
                <a:cs typeface="Times New Roman" panose="02020603050405020304" pitchFamily="18" charset="0"/>
              </a:rPr>
              <a:t>analysed</a:t>
            </a:r>
            <a:r>
              <a:rPr lang="en-US" sz="2400">
                <a:latin typeface="Times New Roman" panose="02020603050405020304" pitchFamily="18" charset="0"/>
                <a:cs typeface="Times New Roman" panose="02020603050405020304" pitchFamily="18" charset="0"/>
              </a:rPr>
              <a:t> to provide actionable insights. The HR team needs a comprehensive analysis of employee performance metrics to identify top performers, underperformers, and trends over time.</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19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41170E-19FD-1EEE-C37E-7C8698F56860}"/>
              </a:ext>
            </a:extLst>
          </p:cNvPr>
          <p:cNvSpPr txBox="1"/>
          <p:nvPr/>
        </p:nvSpPr>
        <p:spPr>
          <a:xfrm>
            <a:off x="1136072" y="1641763"/>
            <a:ext cx="9984971" cy="3046988"/>
          </a:xfrm>
          <a:prstGeom prst="rect">
            <a:avLst/>
          </a:prstGeom>
          <a:noFill/>
        </p:spPr>
        <p:txBody>
          <a:bodyPr wrap="square" rtlCol="0">
            <a:spAutoFit/>
          </a:bodyPr>
          <a:lstStyle/>
          <a:p>
            <a:pPr marL="285750" indent="-285750">
              <a:buFont typeface="Arial" panose="020B0604020202020204" pitchFamily="34" charset="0"/>
              <a:buChar char="•"/>
            </a:pPr>
            <a:r>
              <a:rPr lang="en-US" sz="2400"/>
              <a:t>Analyze employee performance metrics to identify strengths, areas for improvement, and overall </a:t>
            </a:r>
            <a:r>
              <a:rPr lang="en-US" sz="2400">
                <a:latin typeface="Times New Roman" panose="02020603050405020304" pitchFamily="18" charset="0"/>
                <a:cs typeface="Times New Roman" panose="02020603050405020304" pitchFamily="18" charset="0"/>
              </a:rPr>
              <a:t>trends</a:t>
            </a:r>
            <a:r>
              <a:rPr lang="en-US" sz="2400"/>
              <a:t>.</a:t>
            </a:r>
          </a:p>
          <a:p>
            <a:pPr marL="285750" indent="-285750">
              <a:buFont typeface="Arial" panose="020B0604020202020204" pitchFamily="34" charset="0"/>
              <a:buChar char="•"/>
            </a:pPr>
            <a:r>
              <a:rPr lang="en-US" sz="2400"/>
              <a:t>Implement PivotTables to summarize and categorize performance data. </a:t>
            </a:r>
          </a:p>
          <a:p>
            <a:pPr marL="285750" indent="-285750">
              <a:buFont typeface="Arial" panose="020B0604020202020204" pitchFamily="34" charset="0"/>
              <a:buChar char="•"/>
            </a:pPr>
            <a:r>
              <a:rPr lang="en-US" sz="2400"/>
              <a:t>Compare individual employee performance against benchmarks or targets.</a:t>
            </a:r>
          </a:p>
          <a:p>
            <a:pPr marL="285750" indent="-285750">
              <a:buFont typeface="Arial" panose="020B0604020202020204" pitchFamily="34" charset="0"/>
              <a:buChar char="•"/>
            </a:pPr>
            <a:r>
              <a:rPr lang="en-US" sz="2400"/>
              <a:t>Analyze seasonal or project-specific performance variations. </a:t>
            </a:r>
          </a:p>
          <a:p>
            <a:pPr marL="285750" indent="-285750">
              <a:buFont typeface="Arial" panose="020B0604020202020204" pitchFamily="34" charset="0"/>
              <a:buChar char="•"/>
            </a:pPr>
            <a:r>
              <a:rPr lang="en-US" sz="2400"/>
              <a:t>Design dashboards for easy visualization of performance metrics.</a:t>
            </a:r>
          </a:p>
          <a:p>
            <a:pPr marL="285750" indent="-285750">
              <a:buFont typeface="Arial" panose="020B0604020202020204" pitchFamily="34" charset="0"/>
              <a:buChar char="•"/>
            </a:pPr>
            <a:r>
              <a:rPr lang="en-US" sz="2400"/>
              <a:t>Share analysis results with management for decision-making.</a:t>
            </a:r>
            <a:endParaRPr lang="en-IN" sz="2400"/>
          </a:p>
        </p:txBody>
      </p:sp>
      <p:sp>
        <p:nvSpPr>
          <p:cNvPr id="2" name="Title 1">
            <a:extLst>
              <a:ext uri="{FF2B5EF4-FFF2-40B4-BE49-F238E27FC236}">
                <a16:creationId xmlns:a16="http://schemas.microsoft.com/office/drawing/2014/main" id="{ED744A23-909E-5E6F-195F-724706E7EC1F}"/>
              </a:ext>
            </a:extLst>
          </p:cNvPr>
          <p:cNvSpPr>
            <a:spLocks noGrp="1"/>
          </p:cNvSpPr>
          <p:nvPr>
            <p:ph type="title"/>
          </p:nvPr>
        </p:nvSpPr>
        <p:spPr>
          <a:xfrm>
            <a:off x="1482436" y="685800"/>
            <a:ext cx="9490364" cy="685800"/>
          </a:xfrm>
        </p:spPr>
        <p:txBody>
          <a:bodyPr>
            <a:normAutofit/>
          </a:bodyPr>
          <a:lstStyle/>
          <a:p>
            <a:r>
              <a:rPr lang="en-IN" sz="3200" b="1">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2151D19C-048F-5162-C340-6090F8D3D1AD}"/>
              </a:ext>
            </a:extLst>
          </p:cNvPr>
          <p:cNvSpPr>
            <a:spLocks noGrp="1"/>
          </p:cNvSpPr>
          <p:nvPr>
            <p:ph sz="half" idx="1"/>
          </p:nvPr>
        </p:nvSpPr>
        <p:spPr>
          <a:xfrm>
            <a:off x="-1537855" y="2389908"/>
            <a:ext cx="45719" cy="207819"/>
          </a:xfrm>
        </p:spPr>
        <p:txBody>
          <a:bodyPr/>
          <a:lstStyle/>
          <a:p>
            <a:endParaRPr lang="en-IN"/>
          </a:p>
        </p:txBody>
      </p:sp>
      <p:sp>
        <p:nvSpPr>
          <p:cNvPr id="4" name="Content Placeholder 3">
            <a:extLst>
              <a:ext uri="{FF2B5EF4-FFF2-40B4-BE49-F238E27FC236}">
                <a16:creationId xmlns:a16="http://schemas.microsoft.com/office/drawing/2014/main" id="{A7B798AE-843F-BA90-0CDD-9BCAC56E0387}"/>
              </a:ext>
            </a:extLst>
          </p:cNvPr>
          <p:cNvSpPr>
            <a:spLocks noGrp="1"/>
          </p:cNvSpPr>
          <p:nvPr>
            <p:ph sz="half" idx="2"/>
          </p:nvPr>
        </p:nvSpPr>
        <p:spPr>
          <a:xfrm>
            <a:off x="-1716586" y="3442855"/>
            <a:ext cx="996537" cy="207819"/>
          </a:xfrm>
        </p:spPr>
        <p:txBody>
          <a:bodyPr/>
          <a:lstStyle/>
          <a:p>
            <a:endParaRPr lang="en-IN"/>
          </a:p>
        </p:txBody>
      </p:sp>
    </p:spTree>
    <p:extLst>
      <p:ext uri="{BB962C8B-B14F-4D97-AF65-F5344CB8AC3E}">
        <p14:creationId xmlns:p14="http://schemas.microsoft.com/office/powerpoint/2010/main" val="194593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13FF2C2E-D049-FE98-B9D1-00AA9F926AFF}"/>
              </a:ext>
            </a:extLst>
          </p:cNvPr>
          <p:cNvGraphicFramePr/>
          <p:nvPr>
            <p:extLst>
              <p:ext uri="{D42A27DB-BD31-4B8C-83A1-F6EECF244321}">
                <p14:modId xmlns:p14="http://schemas.microsoft.com/office/powerpoint/2010/main" val="2642295958"/>
              </p:ext>
            </p:extLst>
          </p:nvPr>
        </p:nvGraphicFramePr>
        <p:xfrm>
          <a:off x="1136073" y="1641762"/>
          <a:ext cx="9836728" cy="4398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ED744A23-909E-5E6F-195F-724706E7EC1F}"/>
              </a:ext>
            </a:extLst>
          </p:cNvPr>
          <p:cNvSpPr>
            <a:spLocks noGrp="1"/>
          </p:cNvSpPr>
          <p:nvPr>
            <p:ph type="title"/>
          </p:nvPr>
        </p:nvSpPr>
        <p:spPr>
          <a:xfrm>
            <a:off x="1482436" y="685800"/>
            <a:ext cx="9490364" cy="685800"/>
          </a:xfrm>
        </p:spPr>
        <p:txBody>
          <a:bodyPr>
            <a:normAutofit/>
          </a:bodyPr>
          <a:lstStyle/>
          <a:p>
            <a:r>
              <a:rPr lang="en-IN" sz="3200" b="1">
                <a:latin typeface="Times New Roman" panose="02020603050405020304" pitchFamily="18" charset="0"/>
                <a:cs typeface="Times New Roman" panose="02020603050405020304" pitchFamily="18" charset="0"/>
              </a:rPr>
              <a:t>WHO ARE THE END USERS ? </a:t>
            </a:r>
          </a:p>
        </p:txBody>
      </p:sp>
      <p:sp>
        <p:nvSpPr>
          <p:cNvPr id="3" name="Content Placeholder 2">
            <a:extLst>
              <a:ext uri="{FF2B5EF4-FFF2-40B4-BE49-F238E27FC236}">
                <a16:creationId xmlns:a16="http://schemas.microsoft.com/office/drawing/2014/main" id="{2151D19C-048F-5162-C340-6090F8D3D1AD}"/>
              </a:ext>
            </a:extLst>
          </p:cNvPr>
          <p:cNvSpPr>
            <a:spLocks noGrp="1"/>
          </p:cNvSpPr>
          <p:nvPr>
            <p:ph sz="half" idx="1"/>
          </p:nvPr>
        </p:nvSpPr>
        <p:spPr>
          <a:xfrm>
            <a:off x="-1537855" y="2389908"/>
            <a:ext cx="45719" cy="207819"/>
          </a:xfrm>
        </p:spPr>
        <p:txBody>
          <a:bodyPr/>
          <a:lstStyle/>
          <a:p>
            <a:endParaRPr lang="en-IN"/>
          </a:p>
        </p:txBody>
      </p:sp>
      <p:sp>
        <p:nvSpPr>
          <p:cNvPr id="4" name="Content Placeholder 3">
            <a:extLst>
              <a:ext uri="{FF2B5EF4-FFF2-40B4-BE49-F238E27FC236}">
                <a16:creationId xmlns:a16="http://schemas.microsoft.com/office/drawing/2014/main" id="{A7B798AE-843F-BA90-0CDD-9BCAC56E0387}"/>
              </a:ext>
            </a:extLst>
          </p:cNvPr>
          <p:cNvSpPr>
            <a:spLocks noGrp="1"/>
          </p:cNvSpPr>
          <p:nvPr>
            <p:ph sz="half" idx="2"/>
          </p:nvPr>
        </p:nvSpPr>
        <p:spPr>
          <a:xfrm>
            <a:off x="-1716586" y="3442855"/>
            <a:ext cx="996537" cy="207819"/>
          </a:xfrm>
        </p:spPr>
        <p:txBody>
          <a:bodyPr/>
          <a:lstStyle/>
          <a:p>
            <a:endParaRPr lang="en-IN"/>
          </a:p>
        </p:txBody>
      </p:sp>
    </p:spTree>
    <p:extLst>
      <p:ext uri="{BB962C8B-B14F-4D97-AF65-F5344CB8AC3E}">
        <p14:creationId xmlns:p14="http://schemas.microsoft.com/office/powerpoint/2010/main" val="318476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4A23-909E-5E6F-195F-724706E7EC1F}"/>
              </a:ext>
            </a:extLst>
          </p:cNvPr>
          <p:cNvSpPr>
            <a:spLocks noGrp="1"/>
          </p:cNvSpPr>
          <p:nvPr>
            <p:ph type="title"/>
          </p:nvPr>
        </p:nvSpPr>
        <p:spPr>
          <a:xfrm>
            <a:off x="1482436" y="221673"/>
            <a:ext cx="9490364" cy="1717963"/>
          </a:xfrm>
        </p:spPr>
        <p:txBody>
          <a:bodyPr>
            <a:normAutofit/>
          </a:bodyPr>
          <a:lstStyle/>
          <a:p>
            <a:r>
              <a:rPr lang="en-IN" sz="3200" b="1">
                <a:latin typeface="Times New Roman" panose="02020603050405020304" pitchFamily="18" charset="0"/>
                <a:cs typeface="Times New Roman" panose="02020603050405020304" pitchFamily="18" charset="0"/>
              </a:rPr>
              <a:t>OUR SOLUTION AND ITS VALUES PROPOSITION </a:t>
            </a:r>
          </a:p>
        </p:txBody>
      </p:sp>
      <p:sp>
        <p:nvSpPr>
          <p:cNvPr id="3" name="Content Placeholder 2">
            <a:extLst>
              <a:ext uri="{FF2B5EF4-FFF2-40B4-BE49-F238E27FC236}">
                <a16:creationId xmlns:a16="http://schemas.microsoft.com/office/drawing/2014/main" id="{2151D19C-048F-5162-C340-6090F8D3D1AD}"/>
              </a:ext>
            </a:extLst>
          </p:cNvPr>
          <p:cNvSpPr>
            <a:spLocks noGrp="1"/>
          </p:cNvSpPr>
          <p:nvPr>
            <p:ph sz="half" idx="1"/>
          </p:nvPr>
        </p:nvSpPr>
        <p:spPr>
          <a:xfrm>
            <a:off x="-1537855" y="2389908"/>
            <a:ext cx="45719" cy="207819"/>
          </a:xfrm>
        </p:spPr>
        <p:txBody>
          <a:bodyPr/>
          <a:lstStyle/>
          <a:p>
            <a:endParaRPr lang="en-IN"/>
          </a:p>
        </p:txBody>
      </p:sp>
      <p:sp>
        <p:nvSpPr>
          <p:cNvPr id="4" name="Content Placeholder 3">
            <a:extLst>
              <a:ext uri="{FF2B5EF4-FFF2-40B4-BE49-F238E27FC236}">
                <a16:creationId xmlns:a16="http://schemas.microsoft.com/office/drawing/2014/main" id="{A7B798AE-843F-BA90-0CDD-9BCAC56E0387}"/>
              </a:ext>
            </a:extLst>
          </p:cNvPr>
          <p:cNvSpPr>
            <a:spLocks noGrp="1"/>
          </p:cNvSpPr>
          <p:nvPr>
            <p:ph sz="half" idx="2"/>
          </p:nvPr>
        </p:nvSpPr>
        <p:spPr>
          <a:xfrm>
            <a:off x="-1716586" y="3442855"/>
            <a:ext cx="996537" cy="207819"/>
          </a:xfrm>
        </p:spPr>
        <p:txBody>
          <a:bodyPr/>
          <a:lstStyle/>
          <a:p>
            <a:endParaRPr lang="en-IN"/>
          </a:p>
        </p:txBody>
      </p:sp>
      <p:sp>
        <p:nvSpPr>
          <p:cNvPr id="7" name="TextBox 6">
            <a:extLst>
              <a:ext uri="{FF2B5EF4-FFF2-40B4-BE49-F238E27FC236}">
                <a16:creationId xmlns:a16="http://schemas.microsoft.com/office/drawing/2014/main" id="{136EEB12-5BB0-0FF9-0E16-1011BD84032C}"/>
              </a:ext>
            </a:extLst>
          </p:cNvPr>
          <p:cNvSpPr txBox="1"/>
          <p:nvPr/>
        </p:nvSpPr>
        <p:spPr>
          <a:xfrm>
            <a:off x="983673" y="1399309"/>
            <a:ext cx="10691553" cy="3785652"/>
          </a:xfrm>
          <a:prstGeom prst="rect">
            <a:avLst/>
          </a:prstGeom>
          <a:noFill/>
        </p:spPr>
        <p:txBody>
          <a:bodyPr wrap="square" rtlCol="0">
            <a:spAutoFit/>
          </a:bodyPr>
          <a:lstStyle/>
          <a:p>
            <a:pPr marL="342900" indent="-342900">
              <a:buFont typeface="+mj-lt"/>
              <a:buAutoNum type="arabicPeriod"/>
            </a:pPr>
            <a:r>
              <a:rPr lang="en-US" sz="2400">
                <a:latin typeface="Times New Roman" panose="02020603050405020304" pitchFamily="18" charset="0"/>
                <a:cs typeface="Times New Roman" panose="02020603050405020304" pitchFamily="18" charset="0"/>
              </a:rPr>
              <a:t>Flexibility to adapt the analysis to different roles, departments, or performance criteria, ensuring relevance and accuracy in evaluations.</a:t>
            </a:r>
          </a:p>
          <a:p>
            <a:pPr marL="342900" indent="-342900">
              <a:buFont typeface="+mj-lt"/>
              <a:buAutoNum type="arabicPeriod"/>
            </a:pPr>
            <a:r>
              <a:rPr lang="en-US" sz="24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p>
          <a:p>
            <a:pPr marL="342900" indent="-342900">
              <a:buFont typeface="+mj-lt"/>
              <a:buAutoNum type="arabicPeriod"/>
            </a:pPr>
            <a:r>
              <a:rPr lang="en-US" sz="2400">
                <a:latin typeface="Times New Roman" panose="02020603050405020304" pitchFamily="18" charset="0"/>
                <a:cs typeface="Times New Roman" panose="02020603050405020304" pitchFamily="18" charset="0"/>
              </a:rPr>
              <a:t>Solutions The ability to analyze both current and historical performance data, with periodic updates to keep information.  </a:t>
            </a:r>
          </a:p>
          <a:p>
            <a:pPr marL="342900" indent="-342900">
              <a:buFont typeface="+mj-lt"/>
              <a:buAutoNum type="arabicPeriod"/>
            </a:pPr>
            <a:r>
              <a:rPr lang="en-US" sz="24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p>
          <a:p>
            <a:pPr marL="342900" indent="-342900">
              <a:buFont typeface="+mj-lt"/>
              <a:buAutoNum type="arabicPeriod"/>
            </a:pPr>
            <a:r>
              <a:rPr lang="en-US" sz="24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36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4A23-909E-5E6F-195F-724706E7EC1F}"/>
              </a:ext>
            </a:extLst>
          </p:cNvPr>
          <p:cNvSpPr>
            <a:spLocks noGrp="1"/>
          </p:cNvSpPr>
          <p:nvPr>
            <p:ph type="title"/>
          </p:nvPr>
        </p:nvSpPr>
        <p:spPr>
          <a:xfrm>
            <a:off x="1482436" y="221673"/>
            <a:ext cx="9490364" cy="1052945"/>
          </a:xfrm>
        </p:spPr>
        <p:txBody>
          <a:bodyPr>
            <a:normAutofit/>
          </a:bodyPr>
          <a:lstStyle/>
          <a:p>
            <a:r>
              <a:rPr lang="en-IN" sz="3200" b="1" dirty="0">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2151D19C-048F-5162-C340-6090F8D3D1AD}"/>
              </a:ext>
            </a:extLst>
          </p:cNvPr>
          <p:cNvSpPr>
            <a:spLocks noGrp="1"/>
          </p:cNvSpPr>
          <p:nvPr>
            <p:ph sz="half" idx="1"/>
          </p:nvPr>
        </p:nvSpPr>
        <p:spPr>
          <a:xfrm>
            <a:off x="-1537855" y="2389908"/>
            <a:ext cx="45719" cy="207819"/>
          </a:xfrm>
        </p:spPr>
        <p:txBody>
          <a:bodyPr/>
          <a:lstStyle/>
          <a:p>
            <a:endParaRPr lang="en-IN"/>
          </a:p>
        </p:txBody>
      </p:sp>
      <p:sp>
        <p:nvSpPr>
          <p:cNvPr id="4" name="Content Placeholder 3">
            <a:extLst>
              <a:ext uri="{FF2B5EF4-FFF2-40B4-BE49-F238E27FC236}">
                <a16:creationId xmlns:a16="http://schemas.microsoft.com/office/drawing/2014/main" id="{A7B798AE-843F-BA90-0CDD-9BCAC56E0387}"/>
              </a:ext>
            </a:extLst>
          </p:cNvPr>
          <p:cNvSpPr>
            <a:spLocks noGrp="1"/>
          </p:cNvSpPr>
          <p:nvPr>
            <p:ph sz="half" idx="2"/>
          </p:nvPr>
        </p:nvSpPr>
        <p:spPr>
          <a:xfrm>
            <a:off x="-1716586" y="3442855"/>
            <a:ext cx="996537" cy="207819"/>
          </a:xfrm>
        </p:spPr>
        <p:txBody>
          <a:bodyPr/>
          <a:lstStyle/>
          <a:p>
            <a:endParaRPr lang="en-IN"/>
          </a:p>
        </p:txBody>
      </p:sp>
      <p:graphicFrame>
        <p:nvGraphicFramePr>
          <p:cNvPr id="5" name="Diagram 4">
            <a:extLst>
              <a:ext uri="{FF2B5EF4-FFF2-40B4-BE49-F238E27FC236}">
                <a16:creationId xmlns:a16="http://schemas.microsoft.com/office/drawing/2014/main" id="{85332892-39B0-65DE-ECCF-0C839BFA4A40}"/>
              </a:ext>
            </a:extLst>
          </p:cNvPr>
          <p:cNvGraphicFramePr/>
          <p:nvPr>
            <p:extLst>
              <p:ext uri="{D42A27DB-BD31-4B8C-83A1-F6EECF244321}">
                <p14:modId xmlns:p14="http://schemas.microsoft.com/office/powerpoint/2010/main" val="1532188562"/>
              </p:ext>
            </p:extLst>
          </p:nvPr>
        </p:nvGraphicFramePr>
        <p:xfrm>
          <a:off x="983673" y="803564"/>
          <a:ext cx="10667999" cy="5832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228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4A23-909E-5E6F-195F-724706E7EC1F}"/>
              </a:ext>
            </a:extLst>
          </p:cNvPr>
          <p:cNvSpPr>
            <a:spLocks noGrp="1"/>
          </p:cNvSpPr>
          <p:nvPr>
            <p:ph type="title"/>
          </p:nvPr>
        </p:nvSpPr>
        <p:spPr>
          <a:xfrm>
            <a:off x="1482436" y="221673"/>
            <a:ext cx="9490364" cy="1717963"/>
          </a:xfrm>
        </p:spPr>
        <p:txBody>
          <a:bodyPr>
            <a:normAutofit/>
          </a:bodyPr>
          <a:lstStyle/>
          <a:p>
            <a:r>
              <a:rPr lang="en-IN" sz="3200" b="1">
                <a:latin typeface="Times New Roman" panose="02020603050405020304" pitchFamily="18" charset="0"/>
                <a:cs typeface="Times New Roman" panose="02020603050405020304" pitchFamily="18" charset="0"/>
              </a:rPr>
              <a:t>MODELLING</a:t>
            </a:r>
          </a:p>
        </p:txBody>
      </p:sp>
      <p:sp>
        <p:nvSpPr>
          <p:cNvPr id="3" name="Content Placeholder 2">
            <a:extLst>
              <a:ext uri="{FF2B5EF4-FFF2-40B4-BE49-F238E27FC236}">
                <a16:creationId xmlns:a16="http://schemas.microsoft.com/office/drawing/2014/main" id="{2151D19C-048F-5162-C340-6090F8D3D1AD}"/>
              </a:ext>
            </a:extLst>
          </p:cNvPr>
          <p:cNvSpPr>
            <a:spLocks noGrp="1"/>
          </p:cNvSpPr>
          <p:nvPr>
            <p:ph sz="half" idx="1"/>
          </p:nvPr>
        </p:nvSpPr>
        <p:spPr>
          <a:xfrm>
            <a:off x="-1537855" y="2389908"/>
            <a:ext cx="45719" cy="207819"/>
          </a:xfrm>
        </p:spPr>
        <p:txBody>
          <a:bodyPr/>
          <a:lstStyle/>
          <a:p>
            <a:endParaRPr lang="en-IN"/>
          </a:p>
        </p:txBody>
      </p:sp>
      <p:sp>
        <p:nvSpPr>
          <p:cNvPr id="4" name="Content Placeholder 3">
            <a:extLst>
              <a:ext uri="{FF2B5EF4-FFF2-40B4-BE49-F238E27FC236}">
                <a16:creationId xmlns:a16="http://schemas.microsoft.com/office/drawing/2014/main" id="{A7B798AE-843F-BA90-0CDD-9BCAC56E0387}"/>
              </a:ext>
            </a:extLst>
          </p:cNvPr>
          <p:cNvSpPr>
            <a:spLocks noGrp="1"/>
          </p:cNvSpPr>
          <p:nvPr>
            <p:ph sz="half" idx="2"/>
          </p:nvPr>
        </p:nvSpPr>
        <p:spPr>
          <a:xfrm>
            <a:off x="-1716586" y="3442855"/>
            <a:ext cx="996537" cy="207819"/>
          </a:xfrm>
        </p:spPr>
        <p:txBody>
          <a:bodyPr/>
          <a:lstStyle/>
          <a:p>
            <a:endParaRPr lang="en-IN"/>
          </a:p>
        </p:txBody>
      </p:sp>
      <p:graphicFrame>
        <p:nvGraphicFramePr>
          <p:cNvPr id="5" name="Diagram 4">
            <a:extLst>
              <a:ext uri="{FF2B5EF4-FFF2-40B4-BE49-F238E27FC236}">
                <a16:creationId xmlns:a16="http://schemas.microsoft.com/office/drawing/2014/main" id="{220AEF75-D1AF-7B37-E25E-4B18250A9FCC}"/>
              </a:ext>
            </a:extLst>
          </p:cNvPr>
          <p:cNvGraphicFramePr/>
          <p:nvPr>
            <p:extLst>
              <p:ext uri="{D42A27DB-BD31-4B8C-83A1-F6EECF244321}">
                <p14:modId xmlns:p14="http://schemas.microsoft.com/office/powerpoint/2010/main" val="1103580652"/>
              </p:ext>
            </p:extLst>
          </p:nvPr>
        </p:nvGraphicFramePr>
        <p:xfrm>
          <a:off x="983673" y="706582"/>
          <a:ext cx="10691553" cy="5929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104090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55A93C-578E-47D2-96A6-AF17136F6BCE}">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3.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Travel design</Template>
  <Application>Microsoft Office PowerPoint</Application>
  <PresentationFormat>Widescreen</PresentationFormat>
  <Slides>12</Slides>
  <Notes>3</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Crop</vt:lpstr>
      <vt:lpstr>Employee performance analysis using excel</vt:lpstr>
      <vt:lpstr>PROJECT TITLE</vt:lpstr>
      <vt:lpstr>AGENDA     </vt:lpstr>
      <vt:lpstr>PROBLEM STATEMENT</vt:lpstr>
      <vt:lpstr>PROJECT OVERVIEW</vt:lpstr>
      <vt:lpstr>WHO ARE THE END USERS ? </vt:lpstr>
      <vt:lpstr>OUR SOLUTION AND ITS VALUES PROPOSITION </vt:lpstr>
      <vt:lpstr>DATASET DESCRIPTION</vt:lpstr>
      <vt:lpstr>MODELLING</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narusuchaitanyakumari@gmail.com</dc:creator>
  <cp:lastModifiedBy>919600313283</cp:lastModifiedBy>
  <cp:revision>4</cp:revision>
  <dcterms:created xsi:type="dcterms:W3CDTF">2024-08-29T00:39:12Z</dcterms:created>
  <dcterms:modified xsi:type="dcterms:W3CDTF">2024-08-30T15:25:12Z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