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D7C7-20D4-434D-A0DA-E0EEDBCCB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74AA7-4C37-494A-A9E3-68DAA9949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DDC76-4BA9-4F44-9E9B-D3182317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BC77-F172-4D4E-B3E8-90C4AF8B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25781-29A9-41DE-9FC8-C568778C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8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3610-28A4-40EF-8FD0-5D564498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48142-C406-47B7-888C-EB3F592AD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C4B74-3297-401A-80C3-5CDC9340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B401-5CBC-4870-AFE7-669B550E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F0E1B-BDE1-4F91-BD04-A718935D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85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B6422-BD07-45E0-ADE9-95B6EBC4E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EA746-6D75-4583-94D2-00DBA9AAD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2263-472B-494F-9F4B-94014022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473F-BACF-4A25-9D25-93E46AD7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8C53D-2204-46F6-9A99-F658662F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A9CDF-5834-4C67-8619-E6646BA0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07CF-62D4-40C2-9F28-7F58DF1C0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FC41-CAAD-419B-8DDA-894BA68C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CA9F-06BD-4E9E-90BA-9C37034E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4052-C0E7-4A0D-B0B2-5847A1C3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33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21C65-0EE7-4656-A15A-7446C91F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52CD2-1F79-4653-9F2F-04D4E64B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F7688-023A-4FAF-A43F-D9D5AE73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125B-44F0-48A5-87C7-3AD77907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D9205-C494-4BA7-A273-AC147A704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4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8F92-4608-4841-B552-508A5FFF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6A42-81A1-442A-9EF7-4DA221021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81785-8E7E-4994-9F0B-7651CB885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9F26C-9EF7-4D0B-BDE6-E1ACFD52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A0E8D-6964-4E4B-B482-91724B75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1877-33A8-4171-BBF5-2D860811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7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25D9-DCD2-4231-A4FB-040D3FEB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F510-231F-4606-BE8D-64B9CF3AB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43434-1FF0-4533-9800-C1AF5B8A9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08AB5-97BD-4EE7-BCF8-9A4A7F05A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C219B-1856-4FE1-A237-267292C38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9E0E9-DE6B-496E-B797-80DCE4A2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DE6D4-A299-4E77-B216-78F1131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AA6D6-6D0E-4030-92DD-43079951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6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9105-9641-4037-AB42-33135955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AC037-BB38-4EDE-ADC1-FAAAC207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F941-7D1E-4A0C-A2D8-617B40A2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44039-F63E-4188-97F3-0A2274A9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28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54E12-2C41-484B-A584-CA75C08A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483C0-85AA-448F-A22C-D6A64300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8D90-DC51-42C7-B3EA-13EC5DD5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E9BA-BA40-4DB6-9344-5A8093974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4BCC5-09FF-40FA-A0EA-6D722A3C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83806-A3BF-4041-8902-1C305C18A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3D7CE-5A79-48D8-BD05-FD772CA7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D38D-5C77-4BB7-A0E1-7A3CD2C6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3622C-DD67-4709-9B32-FC893633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09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DA3E-88AA-4E2E-A9D0-0CC32F75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997D5-D14D-4172-8357-796B54051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24512-351E-4C2A-AEC8-A421AE74F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77D3E-F9C4-48B6-B7F1-A2A777BD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10708-43D5-4B81-9C8A-42A77FF0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E53F4-EC66-4AE3-A72D-DEB2105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08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0A4F3-D97A-4BA3-B7F3-DC7D6AA1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48C0B-7485-40A8-9725-C0570297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218AF-E356-4D43-9139-B43C20A42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86C97-F1D7-4281-9DA6-62FC91EB972D}" type="datetimeFigureOut">
              <a:rPr lang="en-IN" smtClean="0"/>
              <a:t>07-04-2022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0E9A4-AF6B-41D0-AB54-9C530F371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88662-A9F2-4C97-953D-1A17DA2ED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BD4CB-45EA-439C-9239-BA4E6F4101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19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1157EA-4322-420E-B0D5-220D446C4E1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200" y="643466"/>
            <a:ext cx="9698182" cy="557106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908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F018315-9FC5-4BB2-B5F3-7A66D8F01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240" y="169888"/>
            <a:ext cx="9833520" cy="631878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6DA253-E049-42B8-9303-E8167B814022}"/>
              </a:ext>
            </a:extLst>
          </p:cNvPr>
          <p:cNvSpPr txBox="1"/>
          <p:nvPr/>
        </p:nvSpPr>
        <p:spPr>
          <a:xfrm>
            <a:off x="1293516" y="6433252"/>
            <a:ext cx="848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CCV_COM_CATManager_1.0.doc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34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Chekkera, Chaitanya Reddy</dc:creator>
  <cp:lastModifiedBy>Chekkera, Chaitanya Reddy</cp:lastModifiedBy>
  <cp:revision>3</cp:revision>
  <dcterms:created xsi:type="dcterms:W3CDTF">2022-04-07T12:37:16Z</dcterms:created>
  <dcterms:modified xsi:type="dcterms:W3CDTF">2022-04-07T13:40:19Z</dcterms:modified>
</cp:coreProperties>
</file>