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79" r:id="rId5"/>
    <p:sldId id="259" r:id="rId6"/>
    <p:sldId id="258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64" r:id="rId22"/>
    <p:sldId id="277" r:id="rId23"/>
    <p:sldId id="276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CF45-9733-4873-A18C-3E6B256BC68C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FB37-6A6F-4666-BB33-8DD09D244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13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CF45-9733-4873-A18C-3E6B256BC68C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FB37-6A6F-4666-BB33-8DD09D244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31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CF45-9733-4873-A18C-3E6B256BC68C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FB37-6A6F-4666-BB33-8DD09D244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9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CF45-9733-4873-A18C-3E6B256BC68C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FB37-6A6F-4666-BB33-8DD09D244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0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CF45-9733-4873-A18C-3E6B256BC68C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FB37-6A6F-4666-BB33-8DD09D244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1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CF45-9733-4873-A18C-3E6B256BC68C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FB37-6A6F-4666-BB33-8DD09D244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6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CF45-9733-4873-A18C-3E6B256BC68C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FB37-6A6F-4666-BB33-8DD09D244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1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CF45-9733-4873-A18C-3E6B256BC68C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FB37-6A6F-4666-BB33-8DD09D244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10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CF45-9733-4873-A18C-3E6B256BC68C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FB37-6A6F-4666-BB33-8DD09D244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1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CF45-9733-4873-A18C-3E6B256BC68C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FB37-6A6F-4666-BB33-8DD09D244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65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CF45-9733-4873-A18C-3E6B256BC68C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FB37-6A6F-4666-BB33-8DD09D244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4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BCF45-9733-4873-A18C-3E6B256BC68C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3FB37-6A6F-4666-BB33-8DD09D244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5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851" y="739902"/>
            <a:ext cx="10058400" cy="487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55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337853" y="761198"/>
            <a:ext cx="3217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Hadoop Ecosystem Architecture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81" y="1130530"/>
            <a:ext cx="9648583" cy="509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3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91" y="478963"/>
            <a:ext cx="11965172" cy="5090564"/>
          </a:xfrm>
        </p:spPr>
      </p:pic>
    </p:spTree>
    <p:extLst>
      <p:ext uri="{BB962C8B-B14F-4D97-AF65-F5344CB8AC3E}">
        <p14:creationId xmlns:p14="http://schemas.microsoft.com/office/powerpoint/2010/main" val="208457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91" y="478963"/>
            <a:ext cx="11340340" cy="5456324"/>
          </a:xfrm>
        </p:spPr>
      </p:pic>
    </p:spTree>
    <p:extLst>
      <p:ext uri="{BB962C8B-B14F-4D97-AF65-F5344CB8AC3E}">
        <p14:creationId xmlns:p14="http://schemas.microsoft.com/office/powerpoint/2010/main" val="68868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64" y="470651"/>
            <a:ext cx="11356666" cy="5738956"/>
          </a:xfrm>
        </p:spPr>
      </p:pic>
    </p:spTree>
    <p:extLst>
      <p:ext uri="{BB962C8B-B14F-4D97-AF65-F5344CB8AC3E}">
        <p14:creationId xmlns:p14="http://schemas.microsoft.com/office/powerpoint/2010/main" val="124841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7" y="628592"/>
            <a:ext cx="11621567" cy="5564390"/>
          </a:xfrm>
        </p:spPr>
      </p:pic>
    </p:spTree>
    <p:extLst>
      <p:ext uri="{BB962C8B-B14F-4D97-AF65-F5344CB8AC3E}">
        <p14:creationId xmlns:p14="http://schemas.microsoft.com/office/powerpoint/2010/main" val="380510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67" y="964277"/>
            <a:ext cx="10652535" cy="5162810"/>
          </a:xfrm>
        </p:spPr>
      </p:pic>
    </p:spTree>
    <p:extLst>
      <p:ext uri="{BB962C8B-B14F-4D97-AF65-F5344CB8AC3E}">
        <p14:creationId xmlns:p14="http://schemas.microsoft.com/office/powerpoint/2010/main" val="256812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11" y="714895"/>
            <a:ext cx="11031418" cy="5187748"/>
          </a:xfrm>
        </p:spPr>
      </p:pic>
    </p:spTree>
    <p:extLst>
      <p:ext uri="{BB962C8B-B14F-4D97-AF65-F5344CB8AC3E}">
        <p14:creationId xmlns:p14="http://schemas.microsoft.com/office/powerpoint/2010/main" val="309440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13" y="764771"/>
            <a:ext cx="10528636" cy="5096308"/>
          </a:xfrm>
        </p:spPr>
      </p:pic>
    </p:spTree>
    <p:extLst>
      <p:ext uri="{BB962C8B-B14F-4D97-AF65-F5344CB8AC3E}">
        <p14:creationId xmlns:p14="http://schemas.microsoft.com/office/powerpoint/2010/main" val="222829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64" y="931025"/>
            <a:ext cx="11995824" cy="5203604"/>
          </a:xfrm>
        </p:spPr>
      </p:pic>
    </p:spTree>
    <p:extLst>
      <p:ext uri="{BB962C8B-B14F-4D97-AF65-F5344CB8AC3E}">
        <p14:creationId xmlns:p14="http://schemas.microsoft.com/office/powerpoint/2010/main" val="412783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86" y="681644"/>
            <a:ext cx="11501808" cy="5412192"/>
          </a:xfrm>
        </p:spPr>
      </p:pic>
    </p:spTree>
    <p:extLst>
      <p:ext uri="{BB962C8B-B14F-4D97-AF65-F5344CB8AC3E}">
        <p14:creationId xmlns:p14="http://schemas.microsoft.com/office/powerpoint/2010/main" val="180393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12" y="1100484"/>
            <a:ext cx="10515600" cy="4127793"/>
          </a:xfrm>
        </p:spPr>
      </p:pic>
    </p:spTree>
    <p:extLst>
      <p:ext uri="{BB962C8B-B14F-4D97-AF65-F5344CB8AC3E}">
        <p14:creationId xmlns:p14="http://schemas.microsoft.com/office/powerpoint/2010/main" val="45785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612890"/>
            <a:ext cx="11180093" cy="5422756"/>
          </a:xfrm>
        </p:spPr>
      </p:pic>
    </p:spTree>
    <p:extLst>
      <p:ext uri="{BB962C8B-B14F-4D97-AF65-F5344CB8AC3E}">
        <p14:creationId xmlns:p14="http://schemas.microsoft.com/office/powerpoint/2010/main" val="248003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188" y="490451"/>
            <a:ext cx="8891143" cy="603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361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13164" y="1704111"/>
            <a:ext cx="8379229" cy="349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File (file.txt) – Around 300MB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404852" y="2502133"/>
            <a:ext cx="1828800" cy="313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inputsplit1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88378" y="2502133"/>
            <a:ext cx="1828800" cy="313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inputsplit2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971904" y="2502133"/>
            <a:ext cx="1828800" cy="313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inputsplit3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413164" y="3107577"/>
            <a:ext cx="1828800" cy="313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Record Reader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688378" y="3107577"/>
            <a:ext cx="1828800" cy="313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Record Reader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971904" y="3107577"/>
            <a:ext cx="1828800" cy="313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Record Reader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404852" y="3725491"/>
            <a:ext cx="1828800" cy="313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Mapper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963593" y="3715794"/>
            <a:ext cx="1828800" cy="313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688378" y="3713021"/>
            <a:ext cx="1828800" cy="313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Mapper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413164" y="4343405"/>
            <a:ext cx="1828800" cy="313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Shuffler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688378" y="4332324"/>
            <a:ext cx="1828800" cy="313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Shuffler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971904" y="4321238"/>
            <a:ext cx="1828800" cy="313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Shuffler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404852" y="4948849"/>
            <a:ext cx="1828800" cy="313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963593" y="4948853"/>
            <a:ext cx="1828800" cy="313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688378" y="4944693"/>
            <a:ext cx="1828800" cy="313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421475" y="5557062"/>
            <a:ext cx="8379229" cy="349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Required Output</a:t>
            </a:r>
          </a:p>
        </p:txBody>
      </p:sp>
      <p:sp>
        <p:nvSpPr>
          <p:cNvPr id="22" name="Title 21"/>
          <p:cNvSpPr>
            <a:spLocks noGrp="1"/>
          </p:cNvSpPr>
          <p:nvPr>
            <p:ph type="ctrTitle"/>
          </p:nvPr>
        </p:nvSpPr>
        <p:spPr>
          <a:xfrm>
            <a:off x="1149928" y="516154"/>
            <a:ext cx="9144000" cy="459823"/>
          </a:xfrm>
        </p:spPr>
        <p:txBody>
          <a:bodyPr>
            <a:noAutofit/>
          </a:bodyPr>
          <a:lstStyle/>
          <a:p>
            <a:r>
              <a:rPr lang="en-US" sz="2800" dirty="0" smtClean="0"/>
              <a:t>Map Reduce Flow</a:t>
            </a:r>
            <a:endParaRPr lang="en-US" sz="2800" dirty="0"/>
          </a:p>
        </p:txBody>
      </p:sp>
      <p:cxnSp>
        <p:nvCxnSpPr>
          <p:cNvPr id="25" name="Elbow Connector 24"/>
          <p:cNvCxnSpPr>
            <a:stCxn id="5" idx="2"/>
            <a:endCxn id="6" idx="0"/>
          </p:cNvCxnSpPr>
          <p:nvPr/>
        </p:nvCxnSpPr>
        <p:spPr>
          <a:xfrm rot="5400000">
            <a:off x="3736572" y="635926"/>
            <a:ext cx="448888" cy="32835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5" idx="2"/>
            <a:endCxn id="8" idx="0"/>
          </p:cNvCxnSpPr>
          <p:nvPr/>
        </p:nvCxnSpPr>
        <p:spPr>
          <a:xfrm rot="16200000" flipH="1">
            <a:off x="7020097" y="635926"/>
            <a:ext cx="448888" cy="3283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2"/>
            <a:endCxn id="7" idx="0"/>
          </p:cNvCxnSpPr>
          <p:nvPr/>
        </p:nvCxnSpPr>
        <p:spPr>
          <a:xfrm flipH="1">
            <a:off x="5602778" y="2053245"/>
            <a:ext cx="1" cy="44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2"/>
            <a:endCxn id="9" idx="0"/>
          </p:cNvCxnSpPr>
          <p:nvPr/>
        </p:nvCxnSpPr>
        <p:spPr>
          <a:xfrm>
            <a:off x="2319252" y="2815245"/>
            <a:ext cx="8312" cy="29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2"/>
            <a:endCxn id="12" idx="0"/>
          </p:cNvCxnSpPr>
          <p:nvPr/>
        </p:nvCxnSpPr>
        <p:spPr>
          <a:xfrm flipH="1">
            <a:off x="2319252" y="3420689"/>
            <a:ext cx="8312" cy="3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330336" y="4073932"/>
            <a:ext cx="8312" cy="3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2315096" y="4629153"/>
            <a:ext cx="8312" cy="3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2338648" y="5249491"/>
            <a:ext cx="8312" cy="3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598622" y="2801386"/>
            <a:ext cx="8312" cy="3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5586154" y="3422078"/>
            <a:ext cx="8312" cy="3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5590310" y="4049339"/>
            <a:ext cx="8312" cy="3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590310" y="4620840"/>
            <a:ext cx="8312" cy="3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5606933" y="5249491"/>
            <a:ext cx="8312" cy="3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8882148" y="2847803"/>
            <a:ext cx="8312" cy="3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8911241" y="3402336"/>
            <a:ext cx="8312" cy="3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8894616" y="4020596"/>
            <a:ext cx="8312" cy="3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8902928" y="4646475"/>
            <a:ext cx="8312" cy="3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8915397" y="5230097"/>
            <a:ext cx="8312" cy="3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60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990597" y="5271104"/>
            <a:ext cx="2509060" cy="889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990597" y="4192559"/>
            <a:ext cx="2509060" cy="889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990597" y="3109132"/>
            <a:ext cx="2509061" cy="1034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90597" y="2037641"/>
            <a:ext cx="2509060" cy="9484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90598" y="1088967"/>
            <a:ext cx="2509060" cy="889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599" y="1978025"/>
            <a:ext cx="2661459" cy="986040"/>
          </a:xfrm>
        </p:spPr>
        <p:txBody>
          <a:bodyPr>
            <a:normAutofit/>
          </a:bodyPr>
          <a:lstStyle/>
          <a:p>
            <a:r>
              <a:rPr lang="en-US" sz="1000" b="1" dirty="0" smtClean="0"/>
              <a:t>(0, Hi How are you </a:t>
            </a:r>
            <a:r>
              <a:rPr lang="en-US" sz="1000" b="1" dirty="0" err="1" smtClean="0"/>
              <a:t>yaswant</a:t>
            </a:r>
            <a:r>
              <a:rPr lang="en-US" sz="1000" b="1" dirty="0" smtClean="0"/>
              <a:t>)</a:t>
            </a:r>
            <a:br>
              <a:rPr lang="en-US" sz="1000" b="1" dirty="0" smtClean="0"/>
            </a:br>
            <a:r>
              <a:rPr lang="en-US" sz="1000" b="1" dirty="0" smtClean="0"/>
              <a:t>(23, Welcome to Cotiviti)</a:t>
            </a:r>
            <a:br>
              <a:rPr lang="en-US" sz="1000" b="1" dirty="0" smtClean="0"/>
            </a:br>
            <a:r>
              <a:rPr lang="en-US" sz="1000" b="1" dirty="0" smtClean="0"/>
              <a:t>(43, How the things are going on)</a:t>
            </a:r>
            <a:br>
              <a:rPr lang="en-US" sz="1000" b="1" dirty="0" smtClean="0"/>
            </a:br>
            <a:r>
              <a:rPr lang="en-US" sz="1000" b="1" dirty="0" smtClean="0"/>
              <a:t>(67, How is your on boarding experience in Cotiviti)</a:t>
            </a:r>
            <a:br>
              <a:rPr lang="en-US" sz="1000" b="1" dirty="0" smtClean="0"/>
            </a:br>
            <a:r>
              <a:rPr lang="en-US" sz="1000" b="1" dirty="0" smtClean="0"/>
              <a:t>(113, Thank you </a:t>
            </a:r>
            <a:r>
              <a:rPr lang="en-US" sz="1000" b="1" dirty="0" err="1" smtClean="0"/>
              <a:t>yaswant</a:t>
            </a:r>
            <a:r>
              <a:rPr lang="en-US" sz="1000" b="1" dirty="0" smtClean="0"/>
              <a:t>)</a:t>
            </a:r>
            <a:endParaRPr lang="en-US" sz="10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599" y="991985"/>
            <a:ext cx="2661459" cy="986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b="1" dirty="0" smtClean="0"/>
              <a:t>Hi How are you </a:t>
            </a:r>
            <a:r>
              <a:rPr lang="en-US" sz="1000" b="1" dirty="0" err="1" smtClean="0"/>
              <a:t>yaswant</a:t>
            </a:r>
            <a:r>
              <a:rPr lang="en-US" sz="1000" b="1" dirty="0" smtClean="0"/>
              <a:t/>
            </a:r>
            <a:br>
              <a:rPr lang="en-US" sz="1000" b="1" dirty="0" smtClean="0"/>
            </a:br>
            <a:r>
              <a:rPr lang="en-US" sz="1000" b="1" dirty="0" smtClean="0"/>
              <a:t>Welcome to </a:t>
            </a:r>
            <a:r>
              <a:rPr lang="en-US" sz="1000" b="1" dirty="0" err="1" smtClean="0"/>
              <a:t>cotiviti</a:t>
            </a:r>
            <a:r>
              <a:rPr lang="en-US" sz="1000" b="1" dirty="0" smtClean="0"/>
              <a:t/>
            </a:r>
            <a:br>
              <a:rPr lang="en-US" sz="1000" b="1" dirty="0" smtClean="0"/>
            </a:br>
            <a:r>
              <a:rPr lang="en-US" sz="1000" b="1" dirty="0" smtClean="0"/>
              <a:t>How the things are going on</a:t>
            </a:r>
            <a:br>
              <a:rPr lang="en-US" sz="1000" b="1" dirty="0" smtClean="0"/>
            </a:br>
            <a:r>
              <a:rPr lang="en-US" sz="1000" b="1" dirty="0" smtClean="0"/>
              <a:t>How is your on boarding experience in Cotiviti</a:t>
            </a:r>
            <a:br>
              <a:rPr lang="en-US" sz="1000" b="1" dirty="0" smtClean="0"/>
            </a:br>
            <a:r>
              <a:rPr lang="en-US" sz="1000" b="1" dirty="0" smtClean="0"/>
              <a:t>Thank you </a:t>
            </a:r>
            <a:r>
              <a:rPr lang="en-US" sz="1000" b="1" dirty="0" err="1" smtClean="0"/>
              <a:t>yaswant</a:t>
            </a:r>
            <a:endParaRPr lang="en-US" sz="10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599" y="3136265"/>
            <a:ext cx="2661459" cy="986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b="1" dirty="0" smtClean="0"/>
              <a:t>(Hi, 1), (How,1), (are, 1), (you,1), (</a:t>
            </a:r>
            <a:r>
              <a:rPr lang="en-US" sz="1000" b="1" dirty="0" err="1" smtClean="0"/>
              <a:t>Yaswant</a:t>
            </a:r>
            <a:r>
              <a:rPr lang="en-US" sz="1000" b="1" dirty="0" smtClean="0"/>
              <a:t>, 1), (Welcone,1), (to,1), (Cotiviti,1), (How,1), (the,1), (things,1), (are,1), (going,1), (on,1), (How,1), (is,1), (your,1), (on,1), (boarding,1), (experience,1), (in,1), (Cotiviti,1), (Thank,1), (you,1) (Yaswant,1)</a:t>
            </a:r>
            <a:endParaRPr lang="en-US" sz="1000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90598" y="4122305"/>
            <a:ext cx="2661459" cy="986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b="1" dirty="0" smtClean="0"/>
              <a:t>(are, [1,1]), (boarding,[1]), (Cotiviti, [1,1]), (experience,[1]), (going,[1]), (Hi, [1]), (How, [1,1,1]), (in,[1]), (is,[1]),  (on,[1,1]), (thank,[1]), (to,[1]), (Welcome,[1]), (</a:t>
            </a:r>
            <a:r>
              <a:rPr lang="en-US" sz="1000" b="1" dirty="0" err="1" smtClean="0"/>
              <a:t>Yaswant</a:t>
            </a:r>
            <a:r>
              <a:rPr lang="en-US" sz="1000" b="1" dirty="0" smtClean="0"/>
              <a:t>,[1,1]), (you,[1,1]), (your,[1]) </a:t>
            </a:r>
            <a:endParaRPr lang="en-US" sz="1000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90598" y="5130108"/>
            <a:ext cx="2661459" cy="986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b="1" dirty="0" smtClean="0"/>
              <a:t>(are, 2), (boarding, 1), (Cotiviti, 2), (experience, 1), (going, 1), (Hi, 1), (How, 3), (in, 1), (is, 1),  (on, 2), (thank, 1), (to, 1), (Welcome, 1), (</a:t>
            </a:r>
            <a:r>
              <a:rPr lang="en-US" sz="1000" b="1" dirty="0" err="1" smtClean="0"/>
              <a:t>Yaswant</a:t>
            </a:r>
            <a:r>
              <a:rPr lang="en-US" sz="1000" b="1" dirty="0" smtClean="0"/>
              <a:t>, 2), (you, 2), (your, 1) </a:t>
            </a:r>
            <a:endParaRPr lang="en-US" sz="1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5361709" y="1354180"/>
            <a:ext cx="2834640" cy="26164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File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361709" y="2381031"/>
            <a:ext cx="2834640" cy="26164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Record Reader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5361709" y="3495775"/>
            <a:ext cx="2834640" cy="26164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Mapper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361709" y="4484500"/>
            <a:ext cx="2834640" cy="26164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Sort and Shuffler 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361709" y="5492303"/>
            <a:ext cx="2834640" cy="26164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4" idx="1"/>
            <a:endCxn id="4" idx="3"/>
          </p:cNvCxnSpPr>
          <p:nvPr/>
        </p:nvCxnSpPr>
        <p:spPr>
          <a:xfrm flipH="1">
            <a:off x="3652058" y="1485005"/>
            <a:ext cx="1709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652057" y="2511855"/>
            <a:ext cx="1709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652056" y="3626599"/>
            <a:ext cx="1709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652055" y="4612351"/>
            <a:ext cx="1709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652055" y="5631237"/>
            <a:ext cx="1709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32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567" y="268437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10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3" y="354272"/>
            <a:ext cx="8074403" cy="4068099"/>
          </a:xfrm>
        </p:spPr>
      </p:pic>
    </p:spTree>
    <p:extLst>
      <p:ext uri="{BB962C8B-B14F-4D97-AF65-F5344CB8AC3E}">
        <p14:creationId xmlns:p14="http://schemas.microsoft.com/office/powerpoint/2010/main" val="629650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4 V’s of Big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053945" cy="1391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Volume  - Huge size of Data sets.</a:t>
            </a:r>
          </a:p>
          <a:p>
            <a:r>
              <a:rPr lang="en-US" dirty="0" smtClean="0"/>
              <a:t>Velocity  - Speed, Real time Data.</a:t>
            </a:r>
          </a:p>
          <a:p>
            <a:r>
              <a:rPr lang="en-US" dirty="0" smtClean="0"/>
              <a:t>Variety    - Structured, Semi-Structured, Unstructured.</a:t>
            </a:r>
          </a:p>
          <a:p>
            <a:r>
              <a:rPr lang="en-US" dirty="0" smtClean="0"/>
              <a:t>Veracity  - Quality of the data that is being analyzed. (Accuracy and Trustworthiness) 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3574472"/>
            <a:ext cx="11024062" cy="3125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Challenges?</a:t>
            </a:r>
          </a:p>
          <a:p>
            <a:pPr marL="0" indent="0">
              <a:buNone/>
            </a:pPr>
            <a:r>
              <a:rPr lang="en-US" dirty="0" smtClean="0"/>
              <a:t>1.Storing All These Data (Storage and Retrieval)</a:t>
            </a:r>
          </a:p>
          <a:p>
            <a:pPr marL="0" indent="0">
              <a:buNone/>
            </a:pPr>
            <a:r>
              <a:rPr lang="en-US" dirty="0" smtClean="0"/>
              <a:t>2.Analyzing All These Data (Processing)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HADOOP -&gt;</a:t>
            </a:r>
          </a:p>
          <a:p>
            <a:pPr marL="0" indent="0">
              <a:buNone/>
            </a:pPr>
            <a:r>
              <a:rPr lang="en-US" dirty="0" smtClean="0"/>
              <a:t>1. HDFS (Storage Layer)</a:t>
            </a:r>
          </a:p>
          <a:p>
            <a:pPr marL="0" indent="0">
              <a:buNone/>
            </a:pPr>
            <a:r>
              <a:rPr lang="en-US" dirty="0" smtClean="0"/>
              <a:t>2. Map Reduce (Data Computing/Processing Layer)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10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81" y="703407"/>
            <a:ext cx="11016939" cy="5364884"/>
          </a:xfrm>
        </p:spPr>
      </p:pic>
    </p:spTree>
    <p:extLst>
      <p:ext uri="{BB962C8B-B14F-4D97-AF65-F5344CB8AC3E}">
        <p14:creationId xmlns:p14="http://schemas.microsoft.com/office/powerpoint/2010/main" val="37062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50" y="869661"/>
            <a:ext cx="6899211" cy="4351338"/>
          </a:xfrm>
        </p:spPr>
      </p:pic>
    </p:spTree>
    <p:extLst>
      <p:ext uri="{BB962C8B-B14F-4D97-AF65-F5344CB8AC3E}">
        <p14:creationId xmlns:p14="http://schemas.microsoft.com/office/powerpoint/2010/main" val="1386897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352" y="786534"/>
            <a:ext cx="9302419" cy="5040688"/>
          </a:xfrm>
        </p:spPr>
      </p:pic>
    </p:spTree>
    <p:extLst>
      <p:ext uri="{BB962C8B-B14F-4D97-AF65-F5344CB8AC3E}">
        <p14:creationId xmlns:p14="http://schemas.microsoft.com/office/powerpoint/2010/main" val="114480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8" y="606828"/>
            <a:ext cx="12075622" cy="5026185"/>
          </a:xfrm>
        </p:spPr>
      </p:pic>
    </p:spTree>
    <p:extLst>
      <p:ext uri="{BB962C8B-B14F-4D97-AF65-F5344CB8AC3E}">
        <p14:creationId xmlns:p14="http://schemas.microsoft.com/office/powerpoint/2010/main" val="2199890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2" y="420774"/>
            <a:ext cx="12043698" cy="5514514"/>
          </a:xfrm>
        </p:spPr>
      </p:pic>
    </p:spTree>
    <p:extLst>
      <p:ext uri="{BB962C8B-B14F-4D97-AF65-F5344CB8AC3E}">
        <p14:creationId xmlns:p14="http://schemas.microsoft.com/office/powerpoint/2010/main" val="1063310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450</Words>
  <Application>Microsoft Office PowerPoint</Application>
  <PresentationFormat>Widescreen</PresentationFormat>
  <Paragraphs>43</Paragraphs>
  <Slides>24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4 V’s of Big Data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Map Reduce Flow</vt:lpstr>
      <vt:lpstr>(0, Hi How are you yaswant) (23, Welcome to Cotiviti) (43, How the things are going on) (67, How is your on boarding experience in Cotiviti) (113, Thank you yaswant)</vt:lpstr>
      <vt:lpstr>Thank you </vt:lpstr>
    </vt:vector>
  </TitlesOfParts>
  <Company>HMS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 C, Yaswantha Chowdary (Cotiviti)</dc:creator>
  <cp:lastModifiedBy>V C, Yaswantha Chowdary (Cotiviti)</cp:lastModifiedBy>
  <cp:revision>36</cp:revision>
  <dcterms:created xsi:type="dcterms:W3CDTF">2021-06-15T12:57:21Z</dcterms:created>
  <dcterms:modified xsi:type="dcterms:W3CDTF">2021-06-16T09:53:20Z</dcterms:modified>
</cp:coreProperties>
</file>