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0:27.7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97 572 0 0,'0'0'7475'0'0,"14"-37"-6463"0"0,1-1-488 0 0,-15 36-455 0 0,5-12 39 0 0,-4 8-141 0 0,-4 12 12 0 0,2-4 28 0 0,-3 10 4 0 0,0-6-34 0 0,-1 6 102 0 0,5-12-78 0 0,0 0 0 0 0,0 0 0 0 0,0 0-1 0 0,0 0 1 0 0,0 0 0 0 0,0 0 0 0 0,0-1 0 0 0,1 1-1 0 0,-1 0 1 0 0,0 0 0 0 0,0 0 0 0 0,0 0 0 0 0,0 0-1 0 0,0 0 1 0 0,0 0 0 0 0,0 0 0 0 0,0 0 0 0 0,1 0-1 0 0,-1 0 1 0 0,0-1 0 0 0,0 1 0 0 0,0 0 0 0 0,0 0-1 0 0,0 0 1 0 0,0 0 0 0 0,1 0 0 0 0,-1 0 0 0 0,0 0 0 0 0,0 0-1 0 0,0 0 1 0 0,0 0 0 0 0,0 0 0 0 0,1 0 0 0 0,-1 0-1 0 0,0 0 1 0 0,0 1 0 0 0,0-1 0 0 0,0 0 0 0 0,0 0-1 0 0,0 0 1 0 0,0 0 0 0 0,1 0 0 0 0,-1 0 0 0 0,0 0-1 0 0,0 0 1 0 0,0 0 0 0 0,0 0 0 0 0,0 0 0 0 0,0 1-1 0 0,0-1 1 0 0,0 0 0 0 0,0 0 0 0 0,1 0 0 0 0,-1 0 0 0 0,0 0-1 0 0,0 0 1 0 0,0 1 0 0 0,0-1 0 0 0,0 0 0 0 0,0 0-1 0 0,0 0 1 0 0,0 0 0 0 0,0 0 0 0 0,0 0 0 0 0,0 1-1 0 0,0-1 1 0 0,1-1-11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1:05.2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497 288 1348 0 0,'4'0'4549'0'0,"14"0"-1813"0"0,-1-3 229 0 0,-12 1-2846 0 0,-1-1 0 0 0,1 1 0 0 0,-1-1 0 0 0,0 0 0 0 0,0 0 0 0 0,0 0 0 0 0,0-1 0 0 0,-1 1 0 0 0,1-1 0 0 0,-1 0-1 0 0,0 0 1 0 0,0 0 0 0 0,0 0 0 0 0,-1-1 0 0 0,1 1 0 0 0,-1-1 0 0 0,0 0 0 0 0,-1 1 0 0 0,3-8 0 0 0,-1 0 509 0 0,0 0-1 0 0,-1 0 0 0 0,0-1 0 0 0,1-20 1 0 0,-5 29-294 0 0,0-1 0 0 0,0 0 0 0 0,0 1 0 0 0,0-1 0 0 0,-1 1 1 0 0,1 0-1 0 0,-1-1 0 0 0,-7-6 0 0 0,3 3-194 0 0,-1 1 0 0 0,0 1 0 0 0,-1-1 0 0 0,1 1 0 0 0,-1 0 0 0 0,0 1-1 0 0,-1 0 1 0 0,1 1 0 0 0,-1 0 0 0 0,0 0 0 0 0,0 1 0 0 0,0 0 0 0 0,-1 1 0 0 0,1 0 0 0 0,-1 0-1 0 0,1 1 1 0 0,-21 1 0 0 0,14 2-130 0 0,1 0 0 0 0,0 1 0 0 0,0 1 1 0 0,0 0-1 0 0,1 1 0 0 0,-1 1 0 0 0,1 0 0 0 0,0 1 0 0 0,1 1 0 0 0,-27 19 0 0 0,23-14 2 0 0,1 0-1 0 0,1 2 1 0 0,0 0 0 0 0,1 1-1 0 0,1 0 1 0 0,0 2-1 0 0,1-1 1 0 0,1 2 0 0 0,1-1-1 0 0,1 1 1 0 0,-14 36-1 0 0,19-42-66 0 0,1 0 1 0 0,1 0-1 0 0,0 0 0 0 0,0 0 0 0 0,2 1 0 0 0,0-1 0 0 0,0 0 0 0 0,1 1 0 0 0,1-1 0 0 0,0 1 0 0 0,1-1 0 0 0,0 0 0 0 0,1 1 0 0 0,1-1 1 0 0,0-1-1 0 0,0 1 0 0 0,1 0 0 0 0,1-1 0 0 0,0 0 0 0 0,9 12 0 0 0,-11-18-13 0 0,0 0 0 0 0,1-1 0 0 0,0 1 0 0 0,-1-1-1 0 0,2 0 1 0 0,-1 0 0 0 0,1 0 0 0 0,0-1 0 0 0,-1 0 0 0 0,2 0 0 0 0,-1-1 0 0 0,0 1-1 0 0,1-1 1 0 0,0-1 0 0 0,0 1 0 0 0,0-1 0 0 0,8 1 0 0 0,-6-2 6 0 0,1 0 0 0 0,-1-1 0 0 0,0 0 1 0 0,1-1-1 0 0,-1 0 0 0 0,0-1 0 0 0,0 0 0 0 0,0 0 1 0 0,0-1-1 0 0,0 0 0 0 0,-1 0 0 0 0,17-10 0 0 0,-2-1 210 0 0,-1 0 0 0 0,0-2-1 0 0,-2 0 1 0 0,0-2 0 0 0,0 0-1 0 0,-2-1 1 0 0,22-30 0 0 0,-3-1 837 0 0,-3-1-1 0 0,28-58 1 0 0,1-27 1997 0 0,-62 136-2978 0 0,-1 0-1 0 0,0 0 0 0 0,0 0 0 0 0,0 0 0 0 0,0 0 0 0 0,0 0 0 0 0,0 0 0 0 0,0 0 0 0 0,0 1 0 0 0,1-1 0 0 0,-1 0 0 0 0,0 0 0 0 0,0 0 0 0 0,0 0 0 0 0,0 0 0 0 0,0 0 0 0 0,0 0 0 0 0,1 0 1 0 0,-1 0-1 0 0,0 0 0 0 0,0 0 0 0 0,0 0 0 0 0,0 0 0 0 0,0 0 0 0 0,0 0 0 0 0,1 0 0 0 0,-1 0 0 0 0,0 0 0 0 0,0 0 0 0 0,0 0 0 0 0,0 0 0 0 0,0-1 0 0 0,0 1 0 0 0,1 0 0 0 0,-1 0 0 0 0,0 0 1 0 0,0 0-1 0 0,0 0 0 0 0,0 0 0 0 0,0 0 0 0 0,0 0 0 0 0,0 0 0 0 0,0 0 0 0 0,0-1 0 0 0,1 1 0 0 0,-1 0 0 0 0,0 0 0 0 0,0 0 0 0 0,0 0 0 0 0,0 0 0 0 0,0 0 0 0 0,0-1 0 0 0,0 1 1 0 0,0 0-1 0 0,0 0 0 0 0,0 0 0 0 0,0 0 0 0 0,0 0 0 0 0,0-1 0 0 0,2 20 90 0 0,-2 25 10 0 0,-1-23-127 0 0,2 0 0 0 0,0-1 0 0 0,2 1 0 0 0,0-1-1 0 0,1 1 1 0 0,1-1 0 0 0,1 0 0 0 0,13 31-1 0 0,-13-39-376 0 0,1 0 0 0 0,0 0 0 0 0,0-1 0 0 0,1 0 0 0 0,0 0-1 0 0,12 11 1 0 0,-14-16-302 0 0,0 0 0 0 0,1-1 1 0 0,0 1-1 0 0,0-1 0 0 0,1-1 0 0 0,-1 0 0 0 0,1 0 0 0 0,0 0 0 0 0,0-1 0 0 0,11 3 0 0 0,18-2-6824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0:12.9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1 173 1604 0 0,'0'0'9720'0'0,"20"-23"-8125"0"0,5-24-204 0 0,-13 27 502 0 0,-2 0 0 0 0,11-28-1 0 0,-21 47-1845 0 0,0 1 0 0 0,0-1-1 0 0,0 0 1 0 0,0 1-1 0 0,0-1 1 0 0,0 0-1 0 0,1 1 1 0 0,-1-1 0 0 0,0 1-1 0 0,0-1 1 0 0,1 1-1 0 0,-1-1 1 0 0,0 0-1 0 0,1 1 1 0 0,-1-1-1 0 0,0 1 1 0 0,1-1 0 0 0,-1 1-1 0 0,1 0 1 0 0,-1-1-1 0 0,1 1 1 0 0,-1-1-1 0 0,1 1 1 0 0,-1 0-1 0 0,1-1 1 0 0,-1 1 0 0 0,1 0-1 0 0,-1 0 1 0 0,1-1-1 0 0,0 1 1 0 0,0 1-22 0 0,0-1 1 0 0,0 1 0 0 0,0 0-1 0 0,-1 0 1 0 0,1-1-1 0 0,0 1 1 0 0,0 0 0 0 0,-1 0-1 0 0,1 0 1 0 0,-1 0-1 0 0,1 0 1 0 0,-1 0 0 0 0,1 0-1 0 0,-1 0 1 0 0,1 1-1 0 0,13 53-92 0 0,-12-50 178 0 0,126 524 617 0 0,-119-501-710 0 0,-6-18 19 0 0,0 0-1 0 0,0 0 1 0 0,-1 0 0 0 0,3 20-1 0 0,-6-27-28 0 0,0 0 1 0 0,0 1-1 0 0,0-1 1 0 0,-1 0-1 0 0,1 0 0 0 0,-1 0 1 0 0,0-1-1 0 0,1 1 0 0 0,-1 0 1 0 0,-1-1-1 0 0,1 1 1 0 0,0-1-1 0 0,-1 0 0 0 0,1 1 1 0 0,-1-1-1 0 0,-4 2 0 0 0,-1 3 114 0 0,7-6 75 0 0,1-1-187 0 0,0 0 1 0 0,0 0-1 0 0,0 0 1 0 0,-1 0-1 0 0,1 0 0 0 0,0 0 1 0 0,0 1-1 0 0,0-1 1 0 0,0 0-1 0 0,0 0 1 0 0,0 0-1 0 0,-1 0 1 0 0,1 0-1 0 0,0 0 0 0 0,0 1 1 0 0,0-1-1 0 0,0 0 1 0 0,0 0-1 0 0,0 0 1 0 0,0 0-1 0 0,0 0 1 0 0,0 1-1 0 0,0-1 0 0 0,0 0 1 0 0,0 0-1 0 0,0 0 1 0 0,0 0-1 0 0,0 1 1 0 0,0-1-1 0 0,0 0 0 0 0,0 0 1 0 0,0 0-1 0 0,0 0 1 0 0,0 1-1 0 0,0-1 1 0 0,0 0-1 0 0,0 0 1 0 0,0 0-1 0 0,0 0 0 0 0,0 0 1 0 0,0 1-1 0 0,0-1 1 0 0,0 0-1 0 0,0 0 1 0 0,1 0-1 0 0,-1 0 1 0 0,27-7-592 0 0,40-17 1 0 0,-3-3-3266 0 0,-19 9-2387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08.7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581 182 1220 0 0,'0'0'1030'0'0,"34"-33"5999"0"0,-32 31-6754 0 0,0-1 0 0 0,-1 1 0 0 0,1-1 0 0 0,-1 1 0 0 0,0-1 0 0 0,0 1 1 0 0,0-1-1 0 0,0 0 0 0 0,-1 0 0 0 0,1 1 0 0 0,-1-1 0 0 0,1 0 0 0 0,-1 0 0 0 0,0 0 0 0 0,0 0 0 0 0,0 1 0 0 0,-1-1 1 0 0,1 0-1 0 0,-2-4 0 0 0,0 3-30 0 0,0 0 0 0 0,0 0 1 0 0,-1 0-1 0 0,1 0 1 0 0,-1 1-1 0 0,0-1 0 0 0,0 1 1 0 0,0 0-1 0 0,-1 0 0 0 0,1 0 1 0 0,-1 0-1 0 0,-6-3 0 0 0,-2-1-61 0 0,0 1-1 0 0,0 1 0 0 0,-1 0 1 0 0,1 0-1 0 0,-1 2 0 0 0,0-1 1 0 0,0 2-1 0 0,-1 0 0 0 0,1 0 1 0 0,-1 1-1 0 0,1 1 1 0 0,0 0-1 0 0,-1 1 0 0 0,-19 4 1 0 0,23-4-222 0 0,0 1 1 0 0,0 0 0 0 0,0 1 0 0 0,1 0 0 0 0,-1 0 0 0 0,1 1-1 0 0,-1 1 1 0 0,1-1 0 0 0,0 1 0 0 0,1 1 0 0 0,-1 0 0 0 0,1 0-1 0 0,1 0 1 0 0,-1 1 0 0 0,1 0 0 0 0,0 1 0 0 0,0 0-1 0 0,1 0 1 0 0,-8 14 0 0 0,11-16-125 0 0,1 0 1 0 0,0 1-1 0 0,0-1 0 0 0,1 0 1 0 0,0 1-1 0 0,0 0 0 0 0,0-1 0 0 0,1 1 1 0 0,0-1-1 0 0,0 1 0 0 0,1 0 0 0 0,0-1 1 0 0,0 1-1 0 0,0-1 0 0 0,1 1 1 0 0,0-1-1 0 0,0 0 0 0 0,1 0 0 0 0,0 0 1 0 0,0 0-1 0 0,0 0 0 0 0,1 0 0 0 0,-1-1 1 0 0,1 0-1 0 0,1 1 0 0 0,-1-2 1 0 0,1 1-1 0 0,0 0 0 0 0,0-1 0 0 0,0 0 1 0 0,1 0-1 0 0,-1-1 0 0 0,1 1 0 0 0,0-1 1 0 0,0-1-1 0 0,0 1 0 0 0,0-1 1 0 0,0 0-1 0 0,1 0 0 0 0,-1-1 0 0 0,1 1 1 0 0,0-2-1 0 0,10 1 0 0 0,-8-2 271 0 0,0 0 0 0 0,0-1 1 0 0,0 0-1 0 0,0-1 0 0 0,0 0 0 0 0,-1 0 0 0 0,1-1 0 0 0,-1 0 1 0 0,0-1-1 0 0,0 0 0 0 0,9-7 0 0 0,-8 5 317 0 0,-1 0 0 0 0,0 0 0 0 0,0-1 0 0 0,-1 0 0 0 0,0-1 0 0 0,0 1 0 0 0,-1-1 0 0 0,0 0-1 0 0,5-12 1 0 0,-6 14 26 0 0,-2 10-83 0 0,-4 14-122 0 0,-28 92-110 0 0,6 1 1 0 0,-14 145-1 0 0,9 227 212 0 0,28-481-349 0 0,-9 146 62 0 0,6-122-55 0 0,-1 1 0 0 0,-2-1 1 0 0,-13 41-1 0 0,17-60-43 0 0,-1 0 1 0 0,0 0-1 0 0,0-1 0 0 0,0 1 1 0 0,0-1-1 0 0,-1 0 0 0 0,0 0 1 0 0,0 0-1 0 0,0 0 0 0 0,-1-1 1 0 0,0 1-1 0 0,1-1 0 0 0,-2 0 1 0 0,1-1-1 0 0,0 0 0 0 0,-1 1 1 0 0,1-1-1 0 0,-1-1 1 0 0,0 1-1 0 0,0-1 0 0 0,0 0 1 0 0,-9 1-1 0 0,6-2 3 0 0,-1 0-1 0 0,1-1 1 0 0,-1 1 0 0 0,0-2-1 0 0,1 0 1 0 0,-1 0 0 0 0,1-1 0 0 0,0 0-1 0 0,-1 0 1 0 0,1-1 0 0 0,0 0-1 0 0,0-1 1 0 0,1 0 0 0 0,-12-7-1 0 0,12 7 39 0 0,1-2 0 0 0,-1 1 0 0 0,1-1-1 0 0,0 0 1 0 0,1 0 0 0 0,-1-1-1 0 0,1 0 1 0 0,0 0 0 0 0,1 0-1 0 0,0-1 1 0 0,0 0 0 0 0,1 0-1 0 0,0 0 1 0 0,0 0 0 0 0,1-1 0 0 0,0 0-1 0 0,0 1 1 0 0,-2-16 0 0 0,4 10-1 0 0,0 0 1 0 0,1 0-1 0 0,0 0 1 0 0,1 0-1 0 0,0 0 1 0 0,1 0 0 0 0,1 0-1 0 0,0 1 1 0 0,1-1-1 0 0,1 1 1 0 0,9-20-1 0 0,1 5 65 0 0,2 0 0 0 0,0 1 0 0 0,2 1-1 0 0,1 0 1 0 0,2 2 0 0 0,0 0 0 0 0,1 2-1 0 0,49-37 1 0 0,10 1 275 0 0,133-71 0 0 0,-57 45-57 0 0,100-57 470 0 0,-197 103-346 0 0,-1-2 0 0 0,56-50-1 0 0,-103 78-323 0 0,-1 0-1 0 0,0 0 0 0 0,-1-1 0 0 0,0-1 0 0 0,-1 0 1 0 0,-1 0-1 0 0,0-1 0 0 0,11-24 0 0 0,-17 33-92 0 0,-1 0 0 0 0,0-1-1 0 0,0 1 1 0 0,0 0 0 0 0,-1-1 0 0 0,0 1-1 0 0,0-1 1 0 0,-1 0 0 0 0,0 1 0 0 0,0-1-1 0 0,0 1 1 0 0,-1-1 0 0 0,0 1-1 0 0,0-1 1 0 0,-1 1 0 0 0,1-1 0 0 0,-1 1-1 0 0,-1 0 1 0 0,1 0 0 0 0,-1 0 0 0 0,0 0-1 0 0,-1 0 1 0 0,0 1 0 0 0,1 0-1 0 0,-7-7 1 0 0,8 10-45 0 0,-1-1 1 0 0,0 0-1 0 0,0 1 0 0 0,0 0 0 0 0,0 0 1 0 0,0 0-1 0 0,0 0 0 0 0,-1 0 0 0 0,1 0 1 0 0,-1 1-1 0 0,1 0 0 0 0,-1 0 1 0 0,0 0-1 0 0,1 0 0 0 0,-1 0 0 0 0,-6 0 1 0 0,3 1-43 0 0,1 1 1 0 0,-1-1 0 0 0,1 1 0 0 0,-1 1 0 0 0,1-1 0 0 0,-1 1 0 0 0,1 0 0 0 0,-12 6 0 0 0,3 0-61 0 0,0 1 0 0 0,1 0 0 0 0,0 1 0 0 0,0 1 0 0 0,1 0 0 0 0,-17 20 1 0 0,18-17 144 0 0,1 0 1 0 0,0 1 0 0 0,1 1 0 0 0,1-1-1 0 0,1 2 1 0 0,0-1 0 0 0,1 1 0 0 0,0 0 0 0 0,2 1-1 0 0,0 0 1 0 0,1-1 0 0 0,1 1 0 0 0,0 1-1 0 0,1 35 1 0 0,2-41 35 0 0,0-1 0 0 0,2 1 0 0 0,0 0 0 0 0,0-1 0 0 0,1 1 0 0 0,1-1 0 0 0,0 0 0 0 0,0 0 0 0 0,1 0 0 0 0,1-1 0 0 0,0 1 0 0 0,1-1 0 0 0,0-1 0 0 0,0 1 0 0 0,1-1 0 0 0,0-1 0 0 0,1 1 1 0 0,0-1-1 0 0,1-1 0 0 0,0 0 0 0 0,0 0 0 0 0,12 6 0 0 0,-2-4-183 0 0,0-1 1 0 0,1-1-1 0 0,-1 0 1 0 0,2-2-1 0 0,-1 0 1 0 0,1-2-1 0 0,-1 0 1 0 0,35 0-1 0 0,-11-2-1664 0 0,0-3 1 0 0,0-2-1 0 0,51-9 1 0 0,-61 6-2232 0 0,-2-1-1976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13.8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616 228 2392 0 0,'4'-16'2094'0'0,"-1"1"-1"0"0,-1-1 1 0 0,1-16-1 0 0,4-25 1750 0 0,10-26 900 0 0,-16 82-4661 0 0,2-6 252 0 0,-9 32-115 0 0,-1 0 0 0 0,-1 0-1 0 0,-2-1 1 0 0,0 0 0 0 0,-23 37 0 0 0,-80 110 20 0 0,96-147-180 0 0,-174 228 383 0 0,-26 36-188 0 0,214-284-263 0 0,-3 5 26 0 0,0 0-1 0 0,0 0 0 0 0,1 0 0 0 0,0 1 0 0 0,-4 14 0 0 0,8-23-10 0 0,0 1 1 0 0,1 0-1 0 0,0 0 0 0 0,-1 0 0 0 0,1 0 1 0 0,0 0-1 0 0,0 0 0 0 0,0 0 1 0 0,0 0-1 0 0,0-1 0 0 0,1 1 0 0 0,-1 0 1 0 0,0 0-1 0 0,1 0 0 0 0,0 0 1 0 0,-1 0-1 0 0,1-1 0 0 0,0 1 0 0 0,0 0 1 0 0,0 0-1 0 0,0-1 0 0 0,0 1 0 0 0,0-1 1 0 0,0 1-1 0 0,1-1 0 0 0,-1 0 1 0 0,1 1-1 0 0,-1-1 0 0 0,1 0 0 0 0,-1 0 1 0 0,1 0-1 0 0,0 0 0 0 0,-1 0 1 0 0,1 0-1 0 0,0-1 0 0 0,3 2 0 0 0,20 5 11 0 0,0-1 0 0 0,1-2-1 0 0,0 0 1 0 0,0-2 0 0 0,0 0-1 0 0,35-4 1 0 0,1 3-72 0 0,75 6-329 0 0,148 29-1 0 0,-279-35 414 0 0,0-1 1 0 0,-1 1-1 0 0,1-1 1 0 0,0 0-1 0 0,0-1 1 0 0,-1 1-1 0 0,1-1 1 0 0,0 0-1 0 0,-1 0 1 0 0,1-1-1 0 0,-1 0 1 0 0,0 0-1 0 0,1 0 1 0 0,-1-1-1 0 0,0 0 0 0 0,0 0 1 0 0,-1 0-1 0 0,1 0 1 0 0,0-1-1 0 0,-1 1 1 0 0,0-1-1 0 0,0-1 1 0 0,0 1-1 0 0,-1 0 1 0 0,1-1-1 0 0,-1 0 1 0 0,0 0-1 0 0,0 0 0 0 0,-1 0 1 0 0,0 0-1 0 0,1 0 1 0 0,-2-1-1 0 0,1 1 1 0 0,-1-1-1 0 0,2-10 1 0 0,0-7 144 0 0,-1-1 0 0 0,-1 1 0 0 0,-1-1 0 0 0,0 1 0 0 0,-2-1 0 0 0,-1 1 0 0 0,-9-33 1 0 0,3 17 141 0 0,8 39-305 0 0,0 1 1 0 0,0 0 0 0 0,0 0 0 0 0,0-1 0 0 0,0 1 0 0 0,0 0-1 0 0,1 0 1 0 0,-1 0 0 0 0,0 0 0 0 0,1 0 0 0 0,-1 0-1 0 0,0 0 1 0 0,1 0 0 0 0,-1 3 0 0 0,-8 35 148 0 0,3 1 1 0 0,1 0-1 0 0,0 71 1 0 0,17 122-121 0 0,-8-185-7 0 0,28 197-971 0 0,4-84-4812 0 0,-29-138 2798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14.2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5661 0 0,'43'24'20783'0'0,"-31"-27"-22876"0"0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23.7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502 211 1364 0 0,'46'10'12779'0'0,"-35"-11"-11856"0"0,-8 0-716 0 0,-1 1 0 0 0,0-1-1 0 0,1 0 1 0 0,-1 0 0 0 0,0 0 0 0 0,0 0 0 0 0,0-1 0 0 0,0 1 0 0 0,0-1 0 0 0,0 1 0 0 0,0-1-1 0 0,0 0 1 0 0,-1 1 0 0 0,1-1 0 0 0,-1 0 0 0 0,1 0 0 0 0,1-4 0 0 0,0 2 115 0 0,0-1 1 0 0,0 0-1 0 0,0-1 1 0 0,-1 1 0 0 0,1 0-1 0 0,-1-1 1 0 0,-1 0-1 0 0,1 1 1 0 0,-1-1-1 0 0,0 0 1 0 0,0 0 0 0 0,-1 1-1 0 0,0-11 1 0 0,-1 12-229 0 0,1 0 0 0 0,-2 0-1 0 0,1 0 1 0 0,0 0 0 0 0,-1 0 0 0 0,0 0 0 0 0,0 0 0 0 0,0 1 0 0 0,-1-1 0 0 0,1 1 0 0 0,-1-1 0 0 0,1 1-1 0 0,-1 0 1 0 0,0 0 0 0 0,-1 0 0 0 0,1 0 0 0 0,0 1 0 0 0,-1 0 0 0 0,1-1 0 0 0,-5-1 0 0 0,-4-1-46 0 0,1 0 0 0 0,-1 0 0 0 0,-1 1 0 0 0,1 0 0 0 0,0 1 0 0 0,-1 1 0 0 0,0 0 0 0 0,1 1 0 0 0,-1 0 0 0 0,0 1 0 0 0,0 0 0 0 0,0 1-1 0 0,1 1 1 0 0,-1 0 0 0 0,-14 4 0 0 0,1 1-28 0 0,0 1-1 0 0,0 1 0 0 0,1 2 1 0 0,1 0-1 0 0,0 1 0 0 0,-26 19 0 0 0,37-22-56 0 0,0 0 0 0 0,1 1 0 0 0,0 1 0 0 0,1 0-1 0 0,0 0 1 0 0,1 1 0 0 0,0 0 0 0 0,1 1 0 0 0,0 0 0 0 0,-12 26-1 0 0,17-31-53 0 0,1 2-1 0 0,0-1 0 0 0,0 0 1 0 0,1 1-1 0 0,0-1 0 0 0,1 1 1 0 0,0-1-1 0 0,0 1 0 0 0,1 0 1 0 0,0-1-1 0 0,1 1 0 0 0,0 0 1 0 0,1-1-1 0 0,0 1 0 0 0,0-1 1 0 0,1 0-1 0 0,0 1 0 0 0,7 12 1 0 0,-4-11-24 0 0,0 0 0 0 0,0-1 0 0 0,1 0 1 0 0,1 0-1 0 0,0 0 0 0 0,0-1 1 0 0,1 0-1 0 0,0-1 0 0 0,0 0 0 0 0,1 0 1 0 0,0-1-1 0 0,0 0 0 0 0,1-1 0 0 0,0 0 1 0 0,0-1-1 0 0,0 0 0 0 0,1-1 1 0 0,0 0-1 0 0,23 4 0 0 0,-21-6-4 0 0,0 0-1 0 0,1-1 1 0 0,-1-1 0 0 0,0-1-1 0 0,1 0 1 0 0,-1 0-1 0 0,0-2 1 0 0,0 1-1 0 0,0-2 1 0 0,0 0 0 0 0,-1-1-1 0 0,0 0 1 0 0,0-1-1 0 0,0 0 1 0 0,0-1 0 0 0,-1-1-1 0 0,11-8 1 0 0,-4 0 373 0 0,-2 0 1 0 0,0-1-1 0 0,-1-1 1 0 0,0-1-1 0 0,-2 0 1 0 0,0-1-1 0 0,-2 0 1 0 0,0-1-1 0 0,-1 0 0 0 0,-1-1 1 0 0,10-30-1 0 0,-19 48-170 0 0,-1 3-55 0 0,1 0 1 0 0,-1-1-1 0 0,1 0 1 0 0,-1 1-1 0 0,0-1 0 0 0,1 1 1 0 0,-1-1-1 0 0,0 1 1 0 0,0-1-1 0 0,0 0 1 0 0,0 1-1 0 0,-1-1 0 0 0,1 1 1 0 0,0-1-1 0 0,-1 1 1 0 0,1-1-1 0 0,-1 1 1 0 0,-1-3-1 0 0,2 3-25 0 0,0 1-1 0 0,0 0 0 0 0,-1 0 1 0 0,1 0-1 0 0,0 0 1 0 0,0-1-1 0 0,0 1 0 0 0,-1 0 1 0 0,1 0-1 0 0,0 0 1 0 0,0 0-1 0 0,0 0 0 0 0,-1 0 1 0 0,1 0-1 0 0,0 0 1 0 0,0 0-1 0 0,-1 0 0 0 0,1 0 1 0 0,0 0-1 0 0,0 0 1 0 0,-1 0-1 0 0,1 0 0 0 0,0 0 1 0 0,0 0-1 0 0,-1 0 1 0 0,1 0-1 0 0,0 0 0 0 0,0 0 1 0 0,-1 0-1 0 0,1 0 1 0 0,0 0-1 0 0,0 1 0 0 0,0-1 1 0 0,-1 0-1 0 0,1 0 1 0 0,0 0-1 0 0,0 0 0 0 0,0 1 1 0 0,0-1-1 0 0,-1 0 1 0 0,1 0-1 0 0,0 0 0 0 0,0 1 1 0 0,0-1-1 0 0,0 0 1 0 0,0 0-1 0 0,0 0 0 0 0,0 1 1 0 0,-1-1-1 0 0,1 0 1 0 0,0 0-1 0 0,0 1 0 0 0,-9 13 19 0 0,8-12-36 0 0,0 6 18 0 0,-1 1 0 0 0,1 0 0 0 0,0-1 1 0 0,1 1-1 0 0,0 0 0 0 0,0 0 0 0 0,1 0 0 0 0,0-1 0 0 0,0 1 0 0 0,1-1 0 0 0,1 1 0 0 0,-1-1 0 0 0,1 1 0 0 0,5 8 1 0 0,4 9-137 0 0,2 0 1 0 0,32 45-1 0 0,-31-49-184 0 0,1-2-1 0 0,1 0 0 0 0,38 34 0 0 0,-44-46-535 0 0,-1 0 0 0 0,1-1 0 0 0,22 12 0 0 0,-25-16-411 0 0,1 1 0 0 0,-1-1 0 0 0,1-1 0 0 0,0 0 0 0 0,-1 0 0 0 0,14 1 0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24.7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0 105 2508 0 0,'18'-26'5611'0'0,"31"-52"2556"0"0,-49 78-8085 0 0,7 9 1009 0 0,-1 19-171 0 0,-6-27-813 0 0,9 96 1265 0 0,-4 172 0 0 0,-6-228-1209 0 0,-5 238 558 0 0,0-13-596 0 0,5-90-3078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25.2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1 491 864 0 0,'38'-179'9149'0'0,"15"-63"2279"0"0,-52 240-11360 0 0,-1 0 0 0 0,0 1-1 0 0,0-1 1 0 0,1 1 0 0 0,-1-1-1 0 0,1 1 1 0 0,0-1 0 0 0,-1 1-1 0 0,1-1 1 0 0,0 1 0 0 0,0-1-1 0 0,0 1 1 0 0,0 0 0 0 0,0 0 0 0 0,0 0-1 0 0,0-1 1 0 0,2 0 0 0 0,-2 2-49 0 0,-1 0 0 0 0,1 0 1 0 0,0 0-1 0 0,0 0 1 0 0,-1 0-1 0 0,1 0 1 0 0,0 0-1 0 0,-1 0 1 0 0,1 0-1 0 0,0 1 0 0 0,-1-1 1 0 0,1 0-1 0 0,0 0 1 0 0,-1 1-1 0 0,1-1 1 0 0,-1 1-1 0 0,1-1 0 0 0,-1 0 1 0 0,1 1-1 0 0,-1-1 1 0 0,1 1-1 0 0,-1-1 1 0 0,1 1-1 0 0,-1 0 1 0 0,1-1-1 0 0,0 2 0 0 0,5 8 19 0 0,0 0-1 0 0,-1 1 0 0 0,6 16 1 0 0,-7-17 16 0 0,40 93-281 0 0,4-3-1 0 0,104 160 1 0 0,-147-253 217 0 0,0 1 1 0 0,0-1-1 0 0,1-1 0 0 0,0 1 0 0 0,0-1 1 0 0,1 0-1 0 0,-1 0 0 0 0,1-1 0 0 0,14 8 1 0 0,-19-12-8 0 0,1-1 1 0 0,-1 1-1 0 0,0-1 1 0 0,0 0-1 0 0,0 0 1 0 0,1 0-1 0 0,-1 0 1 0 0,0 0 0 0 0,0-1-1 0 0,1 1 1 0 0,-1-1-1 0 0,0 1 1 0 0,0-1-1 0 0,0 0 1 0 0,0 0-1 0 0,0 0 1 0 0,0 0-1 0 0,0 0 1 0 0,0 0-1 0 0,3-3 1 0 0,36-32-140 0 0,-36 31 140 0 0,27-31-57 0 0,0-1 0 0 0,36-59 0 0 0,7-9 47 0 0,-31 48 89 0 0,-4 3 298 0 0,2 3 0 0 0,2 1 1 0 0,59-51-1 0 0,-102 100-355 0 0,0 0 1 0 0,0-1-1 0 0,1 1 0 0 0,-1 0 0 0 0,1 0 1 0 0,-1 0-1 0 0,1 0 0 0 0,-1 0 0 0 0,1 0 1 0 0,-1 1-1 0 0,1-1 0 0 0,0 0 0 0 0,-1 1 1 0 0,1-1-1 0 0,0 1 0 0 0,-1 0 0 0 0,1 0 1 0 0,0-1-1 0 0,0 1 0 0 0,-1 0 0 0 0,1 0 1 0 0,0 1-1 0 0,0-1 0 0 0,2 1 1 0 0,-2 0 0 0 0,-1 0 1 0 0,1 1-1 0 0,-1-1 1 0 0,1 1 0 0 0,-1-1-1 0 0,0 1 1 0 0,0 0 0 0 0,1-1-1 0 0,-1 1 1 0 0,0 0 0 0 0,0 0-1 0 0,-1 0 1 0 0,1-1 0 0 0,0 1-1 0 0,-1 0 1 0 0,1 0 0 0 0,0 3-1 0 0,1 12 24 0 0,0 0 0 0 0,-1 0 0 0 0,-2 28 0 0 0,-18 172 92 0 0,8-126 11 0 0,2 168 0 0 0,12-202-69 0 0,2 0 0 0 0,2-1 0 0 0,3 0 0 0 0,24 74 0 0 0,-33-126-336 0 0,1 0 0 0 0,-1-1 0 0 0,1 1 0 0 0,0 0 0 0 0,0-1 0 0 0,0 0 0 0 0,0 1-1 0 0,1-1 1 0 0,-1 0 0 0 0,1 0 0 0 0,0-1 0 0 0,3 4 0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25.7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389 117 608 0 0,'10'-29'8903'0'0,"-9"25"-8501"0"0,0-6 1027 0 0,1 0-1 0 0,-2 0 1 0 0,1 0-1 0 0,-2-13 619 0 0,1 22-1925 0 0,0 0 1 0 0,0-1-1 0 0,0 1 0 0 0,0 0 1 0 0,0 0-1 0 0,0 0 1 0 0,0 0-1 0 0,-1-1 1 0 0,1 1-1 0 0,0 0 1 0 0,-1 0-1 0 0,1 0 1 0 0,0 0-1 0 0,-1 0 1 0 0,-1-2-1 0 0,-10 8 64 0 0,1 1-1 0 0,-1 0 0 0 0,1 0 1 0 0,0 1-1 0 0,1 1 1 0 0,-1 0-1 0 0,1 0 0 0 0,1 1 1 0 0,-14 17-1 0 0,-11 15 76 0 0,-27 45 0 0 0,50-69-167 0 0,-19 29 109 0 0,2 0-1 0 0,-39 89 0 0 0,58-113-143 0 0,1 1 0 0 0,0 1 0 0 0,2 0 0 0 0,1 0 0 0 0,0 0 0 0 0,2 0 0 0 0,1 1 0 0 0,1 36 0 0 0,2-50-59 0 0,1 0 1 0 0,-1 0-1 0 0,2 0 0 0 0,0 0 1 0 0,0 0-1 0 0,1-1 1 0 0,0 1-1 0 0,0-1 0 0 0,2 0 1 0 0,-1 0-1 0 0,1-1 0 0 0,0 1 1 0 0,1-1-1 0 0,0-1 1 0 0,1 1-1 0 0,14 11 0 0 0,-12-12-174 0 0,0-1 0 0 0,1 0 0 0 0,0-1 0 0 0,0 0 0 0 0,1 0 0 0 0,0-1-1 0 0,0-1 1 0 0,0 0 0 0 0,0-1 0 0 0,1 0 0 0 0,-1-1 0 0 0,1-1 0 0 0,0 1-1 0 0,18-2 1 0 0,-15-1 54 0 0,-1 0 0 0 0,0-1 0 0 0,0 0-1 0 0,0-1 1 0 0,0-1 0 0 0,-1-1 0 0 0,1 0-1 0 0,-1-1 1 0 0,0 0 0 0 0,-1-1 0 0 0,1 0 0 0 0,-1-2-1 0 0,16-12 1 0 0,-14 7 69 0 0,0 0 0 0 0,-1-1 0 0 0,-1 0 0 0 0,0-1 0 0 0,-1 0 0 0 0,-1-1 0 0 0,-1-1 0 0 0,0 0 0 0 0,11-30 0 0 0,-12 27 202 0 0,-2 0 1 0 0,-1 0 0 0 0,0-1-1 0 0,-1 0 1 0 0,-2 0-1 0 0,0 0 1 0 0,-2-1 0 0 0,0 1-1 0 0,-3-28 1 0 0,1 40-31 0 0,-1 0-1 0 0,0 0 1 0 0,0 0 0 0 0,-1 0 0 0 0,0 0 0 0 0,-1 1 0 0 0,0 0-1 0 0,0 0 1 0 0,-1 0 0 0 0,-1 0 0 0 0,1 0 0 0 0,-1 1 0 0 0,-1 0-1 0 0,1 1 1 0 0,-1-1 0 0 0,-1 1 0 0 0,0 0 0 0 0,1 1-1 0 0,-2 0 1 0 0,1 0 0 0 0,-1 1 0 0 0,-11-5 0 0 0,0 1-148 0 0,1 1 0 0 0,-41-10-1 0 0,47 16-1884 0 0,1 0-1 0 0,-27-1 1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26.2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630 62 2820 0 0,'25'-25'8257'0'0,"-25"25"-8137"0"0,0-1 0 0 0,1 0 1 0 0,-1 1-1 0 0,-3-11 2166 0 0,2 10-2166 0 0,-20-11 2359 0 0,12 9-1947 0 0,0 1 1 0 0,0 0 0 0 0,-16-1 0 0 0,-5 3-281 0 0,0 1 0 0 0,0 1 0 0 0,0 2 0 0 0,0 1 0 0 0,1 2 0 0 0,0 0 0 0 0,0 2 0 0 0,1 1 0 0 0,0 2 0 0 0,-36 19 0 0 0,56-27-270 0 0,0 1 0 0 0,1 1 0 0 0,0-1 0 0 0,0 1 0 0 0,0 0 1 0 0,0 0-1 0 0,1 1 0 0 0,0 0 0 0 0,0 0 0 0 0,-5 11 0 0 0,8-13-81 0 0,1 0-1 0 0,0 1 1 0 0,0-1 0 0 0,0 1-1 0 0,1-1 1 0 0,-1 1 0 0 0,1-1-1 0 0,1 1 1 0 0,-1 0 0 0 0,1-1-1 0 0,0 1 1 0 0,1 0 0 0 0,-1-1-1 0 0,1 1 1 0 0,0 0 0 0 0,0-1-1 0 0,4 10 1 0 0,5 10-373 0 0,0-2-1 0 0,2 0 1 0 0,1 0 0 0 0,0-1-1 0 0,21 25 1 0 0,90 95-1020 0 0,-47-57 1107 0 0,-54-59 386 0 0,-2-4 182 0 0,23 36 0 0 0,-39-53-12 0 0,-2 1 0 0 0,1 1 0 0 0,-1-1-1 0 0,0 1 1 0 0,0-1 0 0 0,0 1 0 0 0,-1 0 0 0 0,0 0 0 0 0,-1 0 0 0 0,1 0 0 0 0,-1 9 0 0 0,-1-12-39 0 0,0-1 0 0 0,0 1 0 0 0,-1-1 0 0 0,0 1 0 0 0,0-1 0 0 0,0 0 0 0 0,0 1 0 0 0,0-1 0 0 0,0 0 0 0 0,-1 0 0 0 0,0 0 0 0 0,1 0 0 0 0,-1 0 0 0 0,-4 4 0 0 0,1-2 46 0 0,0 0 0 0 0,0 0 0 0 0,-1-1 0 0 0,1 1 0 0 0,-1-1 1 0 0,-11 5-1 0 0,-2 0 151 0 0,0-2 0 0 0,0 0 1 0 0,-41 8-1 0 0,17-6-14 0 0,-82 4 0 0 0,103-12-943 0 0,-1-2-1 0 0,1 0 1 0 0,0-1-1 0 0,0-1 1 0 0,-35-10-1 0 0,32 3-2300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26.8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612 80 2824 0 0,'52'-24'9163'0'0,"-51"24"-9075"0"0,-1 0 1 0 0,1 0-1 0 0,0 0 0 0 0,-1-1 0 0 0,1 1 1 0 0,-1 0-1 0 0,1 0 0 0 0,0-1 1 0 0,-1 1-1 0 0,1-1 0 0 0,-1 1 0 0 0,1 0 1 0 0,-1-1-1 0 0,1 1 0 0 0,-1-1 1 0 0,0 1-1 0 0,1-1 0 0 0,-1 1 0 0 0,1-1 1 0 0,-1 1-1 0 0,0-1 0 0 0,1 0 1 0 0,-1 1-1 0 0,0-1 0 0 0,0 1 0 0 0,0-1 1 0 0,1 0-1 0 0,-1 1 0 0 0,0-1 0 0 0,0 0 1 0 0,0 1-1 0 0,0-1 0 0 0,0 0 1 0 0,0 1-1 0 0,0-1 0 0 0,0 0 0 0 0,-1 1 1 0 0,1-1-1 0 0,0 0 0 0 0,0 1 1 0 0,0-1-1 0 0,-1 1 0 0 0,1-1 0 0 0,0 0 1 0 0,-1 1-1 0 0,0-2 0 0 0,0 1-10 0 0,-1-1 0 0 0,1 1 0 0 0,-1-1 0 0 0,1 1 0 0 0,-1 0 1 0 0,0-1-1 0 0,1 1 0 0 0,-1 0 0 0 0,0 0 0 0 0,0 0 0 0 0,0 0 0 0 0,0 1 0 0 0,-3-2 0 0 0,-59-5 146 0 0,-1 2 1 0 0,1 4-1 0 0,-67 6 1 0 0,107-4-201 0 0,10-1-11 0 0,-1 1 0 0 0,1 0 0 0 0,0 1 0 0 0,0 1 0 0 0,0 1 0 0 0,1-1-1 0 0,-26 12 1 0 0,33-11 97 0 0,-1 0 1 0 0,2 0-1 0 0,-1 0 0 0 0,0 0 0 0 0,1 1 0 0 0,0 0 0 0 0,0 0 0 0 0,1 0 0 0 0,-1 1 0 0 0,1 0 0 0 0,0-1 0 0 0,0 1 0 0 0,1 1 1 0 0,0-1-1 0 0,0 1 0 0 0,1-1 0 0 0,-4 12 0 0 0,-12 63 390 0 0,-11 120 1 0 0,22-141-360 0 0,-17 577 2410 0 0,25-509-2925 0 0,0-92-2061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27.1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0 168 1740 0 0,'1'-36'9611'0'0,"4"6"-5431"0"0,-4 27-4029 0 0,0 0 0 0 0,0 0 1 0 0,1 0-1 0 0,-1 0 0 0 0,1 1 0 0 0,-1-1 1 0 0,1 0-1 0 0,0 1 0 0 0,0 0 0 0 0,0-1 0 0 0,1 1 1 0 0,-1 0-1 0 0,1 0 0 0 0,-1 0 0 0 0,1 0 1 0 0,-1 1-1 0 0,1-1 0 0 0,3-1 0 0 0,9-3-23 0 0,0 0 0 0 0,1 1-1 0 0,0 1 1 0 0,0 0-1 0 0,21-2 1 0 0,85-1-1894 0 0,-36 3-577 0 0,69-7-6037 0 0,-123 8 4103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0:14.3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0 140 696 0 0,'11'-24'7894'0'0,"-8"-15"230"0"0,-2 20-4234 0 0,0 28-3621 0 0,9 115 460 0 0,19 190 131 0 0,-19-252-704 0 0,-5-32-505 0 0,3 56-1 0 0,-16-187-3299 0 0,10-95 3385 0 0,0 1 3316 0 0,-2 181-2753 0 0,0-1 1 0 0,1 1-1 0 0,5-29 0 0 0,-5 43-288 0 0,-1-1-1 0 0,1 0 1 0 0,0 1-1 0 0,-1-1 1 0 0,1 1-1 0 0,0-1 0 0 0,0 1 1 0 0,-1-1-1 0 0,1 1 1 0 0,0-1-1 0 0,0 1 1 0 0,0 0-1 0 0,0 0 0 0 0,-1-1 1 0 0,1 1-1 0 0,0 0 1 0 0,0 0-1 0 0,0 0 1 0 0,0 0-1 0 0,0 0 1 0 0,0 0-1 0 0,0 0 0 0 0,-1 0 1 0 0,1 0-1 0 0,0 0 1 0 0,0 1-1 0 0,0-1 1 0 0,0 0-1 0 0,0 0 0 0 0,-1 1 1 0 0,1-1-1 0 0,1 1 1 0 0,-1 0-23 0 0,8 3 62 0 0,-1 0 1 0 0,0 1-1 0 0,0 0 0 0 0,-1 1 0 0 0,1 0 1 0 0,-1 0-1 0 0,0 0 0 0 0,9 12 0 0 0,4 3 15 0 0,34 31 135 0 0,89 79 141 0 0,-128-119-307 0 0,-12-8 84 0 0,1-1 0 0 0,-1 0 0 0 0,1 0-1 0 0,0 0 1 0 0,0-1 0 0 0,0 0 0 0 0,6 3 0 0 0,-8-5-99 0 0,0 0 0 0 0,-1 0 0 0 0,1 0 0 0 0,0-1 0 0 0,0 1 0 0 0,0 0-1 0 0,-1-1 1 0 0,1 1 0 0 0,0-1 0 0 0,-1 0 0 0 0,1 1 0 0 0,0-1 0 0 0,-1 0 0 0 0,1 0 0 0 0,-1 0 0 0 0,1 0 0 0 0,-1-1 0 0 0,0 1 0 0 0,1 0 0 0 0,-1-1 0 0 0,0 1 0 0 0,0 0-1 0 0,0-1 1 0 0,1-2 0 0 0,16-22-92 0 0,-1-2 0 0 0,-2 0 0 0 0,18-44 0 0 0,14-27 68 0 0,-32 72 80 0 0,-5 6 119 0 0,1 2 1 0 0,2-1-1 0 0,14-18 1 0 0,-25 37-181 0 0,1 2-4 0 0,0 1 0 0 0,1-1 0 0 0,-1 1 0 0 0,0 0 0 0 0,1 0-1 0 0,-1 1 1 0 0,-1-1 0 0 0,1 1 0 0 0,0-1 0 0 0,0 1-1 0 0,-1 0 1 0 0,0 0 0 0 0,1 0 0 0 0,-1 0 0 0 0,0 1 0 0 0,-1-1-1 0 0,1 0 1 0 0,1 4 0 0 0,5 13 20 0 0,11 42 1 0 0,-14-42-22 0 0,71 261-1612 0 0,-68-253-593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27.5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809 154 2168 0 0,'-11'-8'5539'0'0,"-9"-5"-3133"0"0,0 0 0 0 0,-28-13 0 0 0,22 15-1956 0 0,-1 1 0 0 0,0 1-1 0 0,-41-8 1 0 0,-263-29 1372 0 0,329 46-1765 0 0,-1 0 0 0 0,1-1 0 0 0,0 2 0 0 0,-1-1 0 0 0,1 0 0 0 0,-1 0 1 0 0,1 1-1 0 0,0 0 0 0 0,-1-1 0 0 0,1 1 0 0 0,0 0 0 0 0,-1 0 0 0 0,1 0 1 0 0,0 0-1 0 0,0 1 0 0 0,0-1 0 0 0,0 0 0 0 0,0 1 0 0 0,0 0 0 0 0,1-1 0 0 0,-1 1 1 0 0,0 0-1 0 0,1 0 0 0 0,0 0 0 0 0,-1 0 0 0 0,1 0 0 0 0,0 0 0 0 0,0 0 1 0 0,-2 5-1 0 0,0 4 186 0 0,0 1 0 0 0,0 0 1 0 0,1 1-1 0 0,-1 21 0 0 0,-1-2-86 0 0,-69 301 210 0 0,33-169-130 0 0,32-127-156 0 0,-1-4 56 0 0,1 0 0 0 0,2 1 1 0 0,1-1-1 0 0,2 1 1 0 0,2 57-1 0 0,2-85-86 0 0,0 0 0 0 0,0-1 0 0 0,1 1 0 0 0,-1 0 0 0 0,1-1 0 0 0,1 1 1 0 0,-1-1-1 0 0,1 0 0 0 0,0 0 0 0 0,0 0 0 0 0,0 0 0 0 0,1 0 0 0 0,6 7 0 0 0,-2-5-7 0 0,0-1 1 0 0,0 1 0 0 0,1-1-1 0 0,-1-1 1 0 0,1 0-1 0 0,0 0 1 0 0,12 4-1 0 0,13 2-184 0 0,0-1 0 0 0,0-2 0 0 0,53 6 0 0 0,-84-14 111 0 0,214 21-3734 0 0,-175-19 1510 0 0,0-3-1 0 0,0-1 1 0 0,49-9 0 0 0,-73 7-1217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27.9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59 72 684 0 0,'-59'-41'17812'0'0,"60"40"-17696"0"0,25-4 391 0 0,0 2 0 0 0,1 1 0 0 0,40 1 1 0 0,8 0-1760 0 0,-43-1 243 0 0,68-4-3076 0 0,-35 0-2167 0 0,-33 3 613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28.2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82 211 2544 0 0,'-74'-56'18651'0'0,"74"56"-18571"0"0,-1-1 1 0 0,0 1 0 0 0,1-1 0 0 0,-1 1 0 0 0,1-1 0 0 0,-1 0-1 0 0,1 1 1 0 0,0-1 0 0 0,-1 0 0 0 0,1 1 0 0 0,-1-1 0 0 0,1 0-1 0 0,0 1 1 0 0,0-1 0 0 0,-1 0 0 0 0,1 1 0 0 0,0-1 0 0 0,0 0-1 0 0,0 0 1 0 0,0 1 0 0 0,0-1 0 0 0,0 0 0 0 0,0 0 0 0 0,0 0-1 0 0,0 1 1 0 0,0-1 0 0 0,0 0 0 0 0,1 1 0 0 0,-1-1 0 0 0,0 0-1 0 0,0 0 1 0 0,1 1 0 0 0,-1-1 0 0 0,1 0 0 0 0,-1 1 0 0 0,0-1-1 0 0,1 1 1 0 0,-1-1 0 0 0,1 0 0 0 0,-1 1 0 0 0,1-1 0 0 0,0 1-1 0 0,-1-1 1 0 0,1 1 0 0 0,0 0 0 0 0,-1-1 0 0 0,1 1 0 0 0,0 0-1 0 0,-1-1 1 0 0,2 1 0 0 0,40-17 157 0 0,-38 16-95 0 0,54-15-534 0 0,117-16 0 0 0,66 9-2355 0 0,-185 19 1851 0 0,11-1-652 0 0,76-7-2229 0 0,-51-2-4881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28.6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277 0 760 0 0,'-31'8'9132'0'0,"28"-6"-8582"0"0,0 0 0 0 0,-1 0 0 0 0,1 1 1 0 0,0-1-1 0 0,1 1 0 0 0,-1-1 1 0 0,0 1-1 0 0,1 0 0 0 0,-1 0 0 0 0,1 0 1 0 0,0 1-1 0 0,0-1 0 0 0,0 0 1 0 0,1 1-1 0 0,-1-1 0 0 0,-1 7 0 0 0,-2 9-104 0 0,0 1 0 0 0,-2 21 0 0 0,1-5 65 0 0,-45 197 163 0 0,-32 157-1458 0 0,75-342-7 0 0,-11 53-1110 0 0,1-40-8020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29.0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 1 480 0 0,'-8'8'8866'0'0,"7"26"-4967"0"0,-10 48-687 0 0,11-81-2990 0 0,1 27 1003 0 0,1-26-1161 0 0,1 1 0 0 0,-1-1 0 0 0,1 0 0 0 0,0 0 0 0 0,-1 0 0 0 0,1 0 0 0 0,0 0 0 0 0,0-1-1 0 0,0 1 1 0 0,1-1 0 0 0,-1 0 0 0 0,0 0 0 0 0,0 0 0 0 0,1 0 0 0 0,-1-1 0 0 0,0 1 0 0 0,1-1 0 0 0,-1 0-1 0 0,6 0 1 0 0,12-1-497 0 0,-1-1 0 0 0,22-4-1 0 0,-26 3-382 0 0,43-4-3342 0 0,-26 2-1249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30.2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514 267 2496 0 0,'18'-6'4509'0'0,"5"-9"-2570"0"0,-1 0-1 0 0,0-2 1 0 0,34-33 0 0 0,-30 26 359 0 0,-25 23-2202 0 0,0 0 1 0 0,1 0-1 0 0,-1-1 0 0 0,0 1 0 0 0,0 0 0 0 0,0 0 0 0 0,0-1 0 0 0,0 1 1 0 0,0 0-1 0 0,0-1 0 0 0,-1 1 0 0 0,1-1 0 0 0,0 0 0 0 0,-1 1 1 0 0,1-1-1 0 0,-1 1 0 0 0,0-1 0 0 0,0 0 0 0 0,1 1 0 0 0,-1-1 1 0 0,0 0-1 0 0,0-2 0 0 0,-1 2-17 0 0,0 0 1 0 0,0-1-1 0 0,0 1 0 0 0,0 0 1 0 0,0 0-1 0 0,0-1 1 0 0,-1 1-1 0 0,1 0 0 0 0,-1 0 1 0 0,0 0-1 0 0,1 1 1 0 0,-1-1-1 0 0,-2-2 1 0 0,-6-3 78 0 0,0 0 0 0 0,0 1 0 0 0,0 0 0 0 0,-21-8 1 0 0,11 7-116 0 0,-1 1 0 0 0,0 0 0 0 0,0 2 0 0 0,0 0 0 0 0,-1 1 0 0 0,0 2 0 0 0,1 0 1 0 0,-1 1-1 0 0,1 1 0 0 0,-1 1 0 0 0,1 1 0 0 0,-1 1 0 0 0,-20 7 0 0 0,24-6-93 0 0,1 1-1 0 0,0 0 0 0 0,0 1 1 0 0,0 1-1 0 0,1 1 0 0 0,0 1 1 0 0,0 0-1 0 0,1 0 1 0 0,1 2-1 0 0,0 0 0 0 0,1 0 1 0 0,0 2-1 0 0,0-1 0 0 0,2 2 1 0 0,-16 23-1 0 0,22-27-95 0 0,0-1 1 0 0,0 1-1 0 0,2 0 1 0 0,-1 1-1 0 0,1-1 1 0 0,1 0-1 0 0,0 1 1 0 0,1 0-1 0 0,0-1 1 0 0,1 1-1 0 0,0 0 1 0 0,0-1-1 0 0,2 1 0 0 0,-1 0 1 0 0,1-1-1 0 0,1 0 1 0 0,0 1-1 0 0,1-1 1 0 0,0 0-1 0 0,6 11 1 0 0,-6-15 83 0 0,0 1 0 0 0,0-1 1 0 0,1 1-1 0 0,0-1 0 0 0,0-1 0 0 0,1 1 1 0 0,-1-1-1 0 0,2 0 0 0 0,-1 0 0 0 0,1 0 1 0 0,-1-1-1 0 0,1 0 0 0 0,1-1 0 0 0,-1 0 1 0 0,1 0-1 0 0,0 0 0 0 0,0-1 0 0 0,0 0 1 0 0,0 0-1 0 0,0-1 0 0 0,1 0 0 0 0,-1-1 1 0 0,1 0-1 0 0,-1 0 0 0 0,1-1 0 0 0,-1 0 1 0 0,16-2-1 0 0,-8-1 106 0 0,0-2 1 0 0,0 1-1 0 0,0-2 1 0 0,-1 0-1 0 0,0-1 1 0 0,0-1-1 0 0,0 0 1 0 0,-1-1-1 0 0,0 0 0 0 0,15-15 1 0 0,14-13 1366 0 0,60-72 0 0 0,-90 92-1222 0 0,-9 11-81 0 0,-10 7 100 0 0,5 1-266 0 0,-1 0 1 0 0,1-1 0 0 0,-1 1 0 0 0,1 0 0 0 0,0 0-1 0 0,-1 0 1 0 0,1 0 0 0 0,0 0 0 0 0,0 1 0 0 0,1-1-1 0 0,-1 0 1 0 0,0 0 0 0 0,1 1 0 0 0,-1-1 0 0 0,1 0 0 0 0,0 1-1 0 0,0-1 1 0 0,0 4 0 0 0,5 42-1702 0 0,-3-40 1552 0 0,1 1 0 0 0,-1-1 0 0 0,1 0-1 0 0,1 0 1 0 0,0 0 0 0 0,0-1 0 0 0,0 1 0 0 0,1-1 0 0 0,9 11 0 0 0,-11-14 193 0 0,1-1 0 0 0,-1-1 0 0 0,0 1-1 0 0,1 0 1 0 0,0-1 0 0 0,-1 0 0 0 0,1 1 0 0 0,0-2 0 0 0,0 1 0 0 0,0 0 0 0 0,1-1 0 0 0,-1 0 0 0 0,0 0 0 0 0,0 0 0 0 0,1 0 0 0 0,-1-1 0 0 0,0 0 0 0 0,1 0 0 0 0,-1 0 0 0 0,8-1 0 0 0,5-2 205 0 0,-1-1 1 0 0,0-1 0 0 0,0 0-1 0 0,-1-2 1 0 0,0 1 0 0 0,26-17-1 0 0,-9 3 1040 0 0,55-47 0 0 0,-71 54-640 0 0,-1-2 0 0 0,0 0 0 0 0,18-26 0 0 0,-28 34-423 0 0,0 1 1 0 0,-1-2 0 0 0,0 1 0 0 0,0 0-1 0 0,-1-1 1 0 0,0 1 0 0 0,0-1 0 0 0,-1 0-1 0 0,0 0 1 0 0,0 0 0 0 0,1-16 0 0 0,-3 21-178 0 0,0 0 1 0 0,-1 0-1 0 0,1-1 1 0 0,0 1-1 0 0,-1 0 0 0 0,0 0 1 0 0,0 0-1 0 0,0 0 1 0 0,0 0-1 0 0,0 0 1 0 0,-1 0-1 0 0,1 1 1 0 0,-1-1-1 0 0,0 0 0 0 0,0 1 1 0 0,0-1-1 0 0,0 1 1 0 0,0 0-1 0 0,0 0 1 0 0,-1-1-1 0 0,1 1 0 0 0,-1 1 1 0 0,1-1-1 0 0,-1 0 1 0 0,0 1-1 0 0,0-1 1 0 0,0 1-1 0 0,0 0 1 0 0,0 0-1 0 0,0 0 0 0 0,0 0 1 0 0,0 1-1 0 0,0-1 1 0 0,0 1-1 0 0,0 0 1 0 0,-5 0-1 0 0,7 0-22 0 0,0 1-1 0 0,1-1 1 0 0,-1 0 0 0 0,0 0 0 0 0,1 1-1 0 0,-1-1 1 0 0,1 1 0 0 0,-1-1-1 0 0,0 1 1 0 0,1-1 0 0 0,-1 1-1 0 0,1-1 1 0 0,0 1 0 0 0,-1-1 0 0 0,1 1-1 0 0,-1-1 1 0 0,1 1 0 0 0,0 0-1 0 0,-1-1 1 0 0,1 1 0 0 0,0 0-1 0 0,0-1 1 0 0,0 1 0 0 0,-1 0-1 0 0,1-1 1 0 0,0 1 0 0 0,0 0 0 0 0,0-1-1 0 0,0 1 1 0 0,0 0 0 0 0,0 0-1 0 0,0-1 1 0 0,1 1 0 0 0,-1 0-1 0 0,0-1 1 0 0,1 2 0 0 0,6 24-847 0 0,19 16-54 0 0,2-1 1 0 0,2-2 0 0 0,59 63-1 0 0,-3-5 428 0 0,-60-64 527 0 0,28 45 0 0 0,-47-68 114 0 0,-1 1-1 0 0,-1 0 1 0 0,0 1-1 0 0,0-1 1 0 0,-1 1-1 0 0,0 0 1 0 0,-1 0-1 0 0,3 23 1 0 0,-6-31-75 0 0,0-1 1 0 0,0 0-1 0 0,0 1 1 0 0,0-1-1 0 0,-1 0 1 0 0,0 1-1 0 0,1-1 0 0 0,-1 0 1 0 0,0 0-1 0 0,0 0 1 0 0,-1 1-1 0 0,1-1 1 0 0,-1 0-1 0 0,1-1 1 0 0,-1 1-1 0 0,0 0 0 0 0,0 0 1 0 0,-3 2-1 0 0,1-1 8 0 0,-1-1-1 0 0,1 1 1 0 0,-1-1-1 0 0,0-1 1 0 0,1 1-1 0 0,-1 0 1 0 0,-1-1-1 0 0,1 0 1 0 0,0 0-1 0 0,-6 1 1 0 0,-10 0-34 0 0,-1 0 0 0 0,1 0-1 0 0,-1-2 1 0 0,-30-2 0 0 0,37 0-340 0 0,-46-2-2582 0 0,20 1-4910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30.6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25 2688 0 0,'-1'-12'13439'0'0,"1"11"-13445"0"0,1 1 0 0 0,-1-1 1 0 0,0 1-1 0 0,0-1 0 0 0,0 1 1 0 0,0-1-1 0 0,0 1 0 0 0,0-1 1 0 0,-1 1-1 0 0,1-1 0 0 0,0 1 1 0 0,0-1-1 0 0,0 1 0 0 0,0-1 1 0 0,-1 1-1 0 0,1 0 0 0 0,0-1 1 0 0,0 1-1 0 0,-1-1 0 0 0,1 1 1 0 0,0 0-1 0 0,-1-1 0 0 0,1 1 1 0 0,0 0-1 0 0,-1-1 0 0 0,1 1 1 0 0,-1-1-1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31.0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67 1 316 0 0,'-40'58'18543'0'0,"26"-48"-16600"0"0,1-4-3348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32.6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474 374 164 0 0,'35'29'18216'0'0,"-33"-29"-18106"0"0,1-1 1 0 0,-1 0-1 0 0,1 1 1 0 0,-1-1-1 0 0,0 0 1 0 0,0 0-1 0 0,0-1 1 0 0,1 1-1 0 0,-1 0 1 0 0,0-1 0 0 0,0 1-1 0 0,-1-1 1 0 0,1 1-1 0 0,0-1 1 0 0,0 0-1 0 0,2-4 1 0 0,1-4-68 0 0,-1 0 0 0 0,0-1 0 0 0,5-18 1 0 0,-4 12-34 0 0,0 2 4 0 0,-2 0-1 0 0,0 0 1 0 0,-1 0 0 0 0,0-1 0 0 0,-1 1 0 0 0,-1-1-1 0 0,0 1 1 0 0,-2-1 0 0 0,1 1 0 0 0,-8-28 0 0 0,7 37-26 0 0,1 1 1 0 0,-1-1-1 0 0,0 0 0 0 0,-1 1 1 0 0,1 0-1 0 0,-1 0 1 0 0,0 0-1 0 0,-1 0 1 0 0,1 0-1 0 0,-1 1 0 0 0,0-1 1 0 0,0 1-1 0 0,0 0 1 0 0,-1 0-1 0 0,0 0 1 0 0,1 1-1 0 0,-1 0 1 0 0,0 0-1 0 0,-1 0 0 0 0,1 0 1 0 0,0 1-1 0 0,-1 0 1 0 0,1 0-1 0 0,-1 0 1 0 0,0 1-1 0 0,0 0 0 0 0,0 0 1 0 0,1 1-1 0 0,-1-1 1 0 0,-12 2-1 0 0,5 0 14 0 0,0 1-1 0 0,1 1 1 0 0,-1 0-1 0 0,1 1 0 0 0,-1 0 1 0 0,1 1-1 0 0,0 0 1 0 0,1 1-1 0 0,-1 0 1 0 0,1 1-1 0 0,-11 8 0 0 0,1 2 67 0 0,0 1-1 0 0,1 0 0 0 0,0 2 0 0 0,-19 25 1 0 0,17-16 106 0 0,1 0 1 0 0,2 2 0 0 0,0 1 0 0 0,-23 56-1 0 0,36-72-114 0 0,0 0-1 0 0,1 0 1 0 0,1 0-1 0 0,0 1 1 0 0,1-1-1 0 0,1 1 1 0 0,0 0-1 0 0,2 0 1 0 0,0 0-1 0 0,0 0 0 0 0,2 0 1 0 0,4 20-1 0 0,-4-30-49 0 0,0 0 0 0 0,0 0 0 0 0,1 0 0 0 0,0 0 0 0 0,0-1 0 0 0,0 0 0 0 0,1 1 0 0 0,0-1 0 0 0,1-1-1 0 0,-1 1 1 0 0,1-1 0 0 0,0 1 0 0 0,0-1 0 0 0,1-1 0 0 0,-1 1 0 0 0,1-1 0 0 0,0 0 0 0 0,11 6 0 0 0,-7-6-50 0 0,1-1 0 0 0,-1 1 0 0 0,1-2 0 0 0,-1 1 1 0 0,1-2-1 0 0,0 1 0 0 0,0-1 0 0 0,0-1 0 0 0,-1 0 1 0 0,1-1-1 0 0,20-3 0 0 0,-16 2-4 0 0,0-2 0 0 0,0 0 0 0 0,-1 0 0 0 0,0-1 0 0 0,0-1 0 0 0,0-1 0 0 0,0 0 0 0 0,-1 0 0 0 0,0-2 0 0 0,17-13 0 0 0,-17 10 75 0 0,0-1-1 0 0,0 0 1 0 0,-2-1-1 0 0,0 0 0 0 0,0-1 1 0 0,-2 0-1 0 0,0-1 1 0 0,11-25-1 0 0,-8 10 932 0 0,-2 0 0 0 0,9-52 1 0 0,0 5 359 0 0,-19 78-1321 0 0,0 0 0 0 0,0 0 0 0 0,0-1-1 0 0,0 1 1 0 0,0 0 0 0 0,0-1 0 0 0,0 1 0 0 0,0 0 0 0 0,0 0 0 0 0,0-1-1 0 0,0 1 1 0 0,0 0 0 0 0,0 0 0 0 0,1 0 0 0 0,-1-1 0 0 0,0 1 0 0 0,0 0-1 0 0,0 0 1 0 0,0-1 0 0 0,1 1 0 0 0,-1 0 0 0 0,0 0 0 0 0,0 0-1 0 0,0 0 1 0 0,1 0 0 0 0,-1-1 0 0 0,0 1 0 0 0,0 0 0 0 0,1 0 0 0 0,-1 0-1 0 0,0 0 1 0 0,0 0 0 0 0,1 0 0 0 0,-1 0 0 0 0,0 0 0 0 0,0 0 0 0 0,1 0-1 0 0,-1 0 1 0 0,10 8 25 0 0,6 21-14 0 0,-14-26-18 0 0,12 23-133 0 0,11 26-355 0 0,2-2 0 0 0,3-1-1 0 0,70 87 1 0 0,-96-132 79 0 0,1 1-1 0 0,-1-1 1 0 0,1 0-1 0 0,0 0 0 0 0,1 0 1 0 0,-1-1-1 0 0,1 1 1 0 0,8 2-1 0 0,-11-5-192 0 0,0 0 0 0 0,0 0 0 0 0,0 0 0 0 0,1 0 0 0 0,-1-1 0 0 0,0 1 0 0 0,1-1 0 0 0,-1 0 0 0 0,0 0 0 0 0,1 0 0 0 0,-1 0 0 0 0,0-1 0 0 0,1 1 0 0 0,-1-1 0 0 0,0 0 0 0 0,0 0 0 0 0,5-3 0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33.0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226 107 3868 0 0,'-63'-33'4911'0'0,"28"14"-2044"0"0,-1 1 0 0 0,-55-19 1872 0 0,99 50-3840 0 0,7 0-670 0 0,0 0 0 0 0,1-2 0 0 0,27 17-1 0 0,7 4-31 0 0,43 34-74 0 0,-2 4 1 0 0,-4 4-1 0 0,78 86 1 0 0,-128-119-113 0 0,-2 2 0 0 0,-2 1 0 0 0,-1 1 0 0 0,-3 2 0 0 0,-1 1-1 0 0,-3 1 1 0 0,-2 1 0 0 0,23 74 0 0 0,-26-49 204 0 0,-4 1 0 0 0,-3 1-1 0 0,-3 0 1 0 0,-1 137 0 0 0,-13-103 461 0 0,-4-1 0 0 0,-40 188 0 0 0,29-213 217 0 0,-47 127 0 0 0,51-175-673 0 0,-1-1 0 0 0,-2 0 0 0 0,-1-2 0 0 0,-2 0 0 0 0,-42 53 0 0 0,55-77-334 0 0,-1-1 0 0 0,0 0 0 0 0,-1 0 0 0 0,0-1 0 0 0,0 0 0 0 0,-1-1 0 0 0,0 0 0 0 0,0 0 0 0 0,-1-1 0 0 0,0-1 0 0 0,-13 5 0 0 0,14-7-477 0 0,1-1-1 0 0,-1 0 1 0 0,0-1 0 0 0,0 0-1 0 0,1 0 1 0 0,-1-1-1 0 0,0 0 1 0 0,0-1 0 0 0,0-1-1 0 0,0 0 1 0 0,1 0-1 0 0,-1-1 1 0 0,-15-6 0 0 0,12 3-1547 0 0,0 0 0 0 0,1-1 1 0 0,-17-11-1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0:14.7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30 173 1764 0 0,'-19'-10'11405'0'0,"17"8"-10997"0"0,1 0 1 0 0,0 0-1 0 0,0 0 1 0 0,0 0-1 0 0,0 0 0 0 0,0-1 1 0 0,0 1-1 0 0,1 0 1 0 0,-1 0-1 0 0,1 0 0 0 0,-1-1 1 0 0,1 1-1 0 0,0 0 1 0 0,0-1-1 0 0,1-3 1 0 0,-1 2-174 0 0,1 0 0 0 0,1-1 1 0 0,-1 1-1 0 0,0 0 0 0 0,1 0 1 0 0,0 0-1 0 0,0 0 0 0 0,0 0 1 0 0,5-5-1 0 0,-2 2-206 0 0,2-1 0 0 0,-1 1 0 0 0,1 1 0 0 0,0-1 0 0 0,1 1 0 0 0,0 0 1 0 0,0 1-1 0 0,15-9 0 0 0,-18 12-56 0 0,0 0 1 0 0,0 0 0 0 0,0 1 0 0 0,0-1 0 0 0,1 1-1 0 0,-1 0 1 0 0,0 1 0 0 0,0-1 0 0 0,1 1-1 0 0,-1 0 1 0 0,0 0 0 0 0,1 1 0 0 0,-1 0-1 0 0,0 0 1 0 0,1 0 0 0 0,-1 0 0 0 0,0 1 0 0 0,0 0-1 0 0,0 0 1 0 0,0 0 0 0 0,-1 1 0 0 0,1-1-1 0 0,5 5 1 0 0,-5-2 14 0 0,0-1-1 0 0,1 1 0 0 0,-2 0 1 0 0,1 1-1 0 0,-1-1 1 0 0,1 1-1 0 0,-1 0 1 0 0,-1 0-1 0 0,1 1 1 0 0,-1-1-1 0 0,0 1 1 0 0,-1-1-1 0 0,0 1 0 0 0,0 0 1 0 0,0 0-1 0 0,-1 0 1 0 0,1 8-1 0 0,-1 3 31 0 0,-1-1-1 0 0,-1 0 1 0 0,-1 0-1 0 0,0 0 1 0 0,-1 0-1 0 0,-7 22 1 0 0,-42 100 240 0 0,24-68-67 0 0,28-69-180 0 0,-7 14 130 0 0,2 0 0 0 0,0 1 0 0 0,-3 17 0 0 0,8-33-131 0 0,0 0-1 0 0,0-1 0 0 0,0 1 1 0 0,0 0-1 0 0,0 0 1 0 0,0-1-1 0 0,0 1 1 0 0,0 0-1 0 0,1 0 1 0 0,-1 0-1 0 0,0-1 0 0 0,0 1 1 0 0,1 0-1 0 0,-1-1 1 0 0,0 1-1 0 0,1 0 1 0 0,-1-1-1 0 0,1 1 1 0 0,-1 0-1 0 0,1-1 0 0 0,-1 1 1 0 0,1-1-1 0 0,-1 1 1 0 0,1-1-1 0 0,0 1 1 0 0,0 0-1 0 0,24 5 52 0 0,23-9-225 0 0,-46 3 141 0 0,151-28-2999 0 0,-104 16-848 0 0,-1-2-3770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34.4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31 164 2696 0 0,'-31'-29'12755'0'0,"52"15"-10597"0"0,55-5-1506 0 0,0 4 0 0 0,145-12 0 0 0,-97 15-521 0 0,495-32 38 0 0,-357 40-3392 0 0,-247 8 486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34.9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 4 2496 0 0,'-14'-4'16430'0'0,"12"6"-16327"0"0,1 0 0 0 0,0 1 0 0 0,0-1 1 0 0,1 0-1 0 0,-1 1 0 0 0,0-1 0 0 0,1 0 1 0 0,-1 1-1 0 0,1-1 0 0 0,0 1 0 0 0,0-1 0 0 0,0 1 1 0 0,1 4-1 0 0,5 44 842 0 0,-2-25-501 0 0,30 395 2965 0 0,34 284-1269 0 0,-39-524-2760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35.3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0 317 1572 0 0,'14'-41'9952'0'0,"-7"-1"-4130"0"0,-6 33-5426 0 0,0 0 1 0 0,1 1-1 0 0,-1-1 0 0 0,2 0 0 0 0,-1 1 0 0 0,1-1 1 0 0,1 1-1 0 0,-1 0 0 0 0,1 0 0 0 0,1 0 1 0 0,0 0-1 0 0,0 1 0 0 0,9-11 0 0 0,-10 14-380 0 0,0 0-1 0 0,0 0 0 0 0,1 1 1 0 0,-1 0-1 0 0,1 0 0 0 0,0 0 1 0 0,0 0-1 0 0,0 1 0 0 0,0-1 1 0 0,0 2-1 0 0,1-1 0 0 0,-1 0 1 0 0,1 1-1 0 0,-1 0 0 0 0,1 0 1 0 0,9 0-1 0 0,-7 2-34 0 0,-1 0-1 0 0,1 0 1 0 0,0 1-1 0 0,-1 0 1 0 0,0 0-1 0 0,1 1 1 0 0,-1 0-1 0 0,0 0 1 0 0,-1 1-1 0 0,14 8 1 0 0,-1 3-25 0 0,0 1 1 0 0,-1 0 0 0 0,-1 2 0 0 0,0 0-1 0 0,-1 1 1 0 0,21 34 0 0 0,-15-16-12 0 0,-2 1 1 0 0,-1 1-1 0 0,-2 1 1 0 0,-1 1-1 0 0,-3 0 1 0 0,11 52-1 0 0,-21-76 76 0 0,3 7 378 0 0,-2 1-1 0 0,3 35 1 0 0,-10-50 708 0 0,-2-16-616 0 0,-4-18 6 0 0,3-7-529 0 0,3-1 0 0 0,0 0 0 0 0,2 0 0 0 0,1-1 0 0 0,2 1 0 0 0,1 0 0 0 0,2 0 0 0 0,1 1 0 0 0,1 0 1 0 0,22-59-1 0 0,-20 69-598 0 0,1 1 1 0 0,0 1-1 0 0,2 0 1 0 0,0 0-1 0 0,1 1 1 0 0,1 1-1 0 0,18-18 1 0 0,-19 22-637 0 0,1 1-1 0 0,1 0 1 0 0,0 1 0 0 0,1 1 0 0 0,0 0 0 0 0,0 1 0 0 0,1 1-1 0 0,0 1 1 0 0,22-7 0 0 0,-12 6-3848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35.6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64 224 0 0,'13'-5'5511'0'0,"63"-53"8224"0"0,-68 65-13389 0 0,-7-7-337 0 0,0 1 0 0 0,-1-1 0 0 0,1 0 1 0 0,-1 1-1 0 0,1-1 0 0 0,-1 1 1 0 0,1-1-1 0 0,-1 1 0 0 0,1 0 1 0 0,-1-1-1 0 0,1 1 0 0 0,-1-1 1 0 0,0 1-1 0 0,1 0 0 0 0,-1-1 1 0 0,0 1-1 0 0,0 0 0 0 0,0 0 1 0 0,1-1-1 0 0,-1 1 0 0 0,0 0 1 0 0,0-1-1 0 0,0 2 0 0 0,2 31 189 0 0,-2-1-1 0 0,-5 51 1 0 0,2-51-159 0 0,2 1 1 0 0,3 46 0 0 0,1-48-211 0 0,2 0 1 0 0,10 36 0 0 0,-13-58-245 0 0,1 0-1 0 0,1 0 1 0 0,-1-1-1 0 0,1 1 1 0 0,1-1 0 0 0,0 0-1 0 0,0 0 1 0 0,0-1-1 0 0,1 1 1 0 0,0-1-1 0 0,14 12 1 0 0,14-6-6103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36.0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189 112 3432 0 0,'-24'-14'3281'0'0,"3"0"-733"0"0,2 4-628 0 0,1-3-404 0 0,-1 3-292 0 0,3 1-236 0 0,1 2-200 0 0,3-2-152 0 0,-2 4-131 0 0,5 0-161 0 0,-1 0-256 0 0,-2-6-884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36.3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446 25 424 0 0,'5'-23'15159'0'0,"-8"23"-14674"0"0,-16-1 463 0 0,7 0-636 0 0,1 2 1 0 0,0-1-1 0 0,-1 1 0 0 0,1 1 0 0 0,0 0 0 0 0,0 1 1 0 0,-12 4-1 0 0,-8 5 205 0 0,-31 17 1 0 0,45-20-376 0 0,1 1 0 0 0,-1 0 0 0 0,2 2 0 0 0,-1 0 0 0 0,2 0 0 0 0,0 1 0 0 0,0 1 0 0 0,1 1 0 0 0,1 0 0 0 0,0 0 0 0 0,1 1 0 0 0,1 1 0 0 0,-15 32 0 0 0,19-37-123 0 0,2 1 0 0 0,0-1 0 0 0,0 0 0 0 0,1 1 0 0 0,0 0 0 0 0,1 0 0 0 0,1 0 0 0 0,0 0 0 0 0,1 0 0 0 0,0 0 0 0 0,1 0 0 0 0,1 0 0 0 0,0 0 0 0 0,0 0 0 0 0,1-1 0 0 0,1 1 0 0 0,0-1 0 0 0,1 0 0 0 0,0 0 0 0 0,1 0 0 0 0,11 16 0 0 0,-7-15-143 0 0,0-1 0 0 0,0 0 0 0 0,1-1 0 0 0,1 0 0 0 0,0 0 0 0 0,0-1 0 0 0,1-1 0 0 0,1 0 0 0 0,-1-1 0 0 0,1 0 1 0 0,0-1-1 0 0,1-1 0 0 0,0 0 0 0 0,0-1 0 0 0,0-1 0 0 0,1 0 0 0 0,-1-1 0 0 0,20 1 0 0 0,-21-3 16 0 0,0 0 1 0 0,0-1-1 0 0,0-1 1 0 0,0 0-1 0 0,0-1 0 0 0,0-1 1 0 0,-1 0-1 0 0,1 0 1 0 0,-1-2-1 0 0,0 1 0 0 0,0-2 1 0 0,0 0-1 0 0,-1 0 1 0 0,0-1-1 0 0,0-1 0 0 0,0 0 1 0 0,-1-1-1 0 0,0 0 1 0 0,-1 0-1 0 0,17-21 0 0 0,-19 19 201 0 0,1-1 0 0 0,-2 0 0 0 0,0-1 0 0 0,0 1 0 0 0,-1-1 0 0 0,-1-1 0 0 0,0 1-1 0 0,-1-1 1 0 0,0 0 0 0 0,-1 0 0 0 0,-1 0 0 0 0,0 0 0 0 0,-1-1 0 0 0,0 1 0 0 0,-1 0 0 0 0,-1-1 0 0 0,-1 1-1 0 0,-5-25 1 0 0,4 23 73 0 0,-2 1 0 0 0,0 0 0 0 0,-1 0 0 0 0,-1 1 0 0 0,0 0-1 0 0,-1 0 1 0 0,0 1 0 0 0,-1-1 0 0 0,0 2 0 0 0,-2-1 0 0 0,1 2 0 0 0,-1-1-1 0 0,-1 1 1 0 0,0 1 0 0 0,0 0 0 0 0,-23-13 0 0 0,14 12-479 0 0,1 1 1 0 0,-1 0 0 0 0,-36-10 0 0 0,16 11-3614 0 0,0 3-4905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37.4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570 892 892 0 0,'8'-10'5868'0'0,"69"-72"-1412"0"0,-75 81-4303 0 0,-1-1-1 0 0,1 1 0 0 0,-1-1 0 0 0,0 0 1 0 0,0 0-1 0 0,0 1 0 0 0,0-1 0 0 0,0 0 1 0 0,0 0-1 0 0,-1 0 0 0 0,1 0 0 0 0,0 0 1 0 0,-1 0-1 0 0,0 0 0 0 0,1 0 0 0 0,-1-1 1 0 0,0 1-1 0 0,0 0 0 0 0,0 0 0 0 0,-1-4 1 0 0,0 3 32 0 0,0 0-1 0 0,-1 1 1 0 0,1-1 0 0 0,-1 1 0 0 0,1-1 0 0 0,-1 1 0 0 0,0-1 0 0 0,0 1 0 0 0,0 0-1 0 0,0 0 1 0 0,0 0 0 0 0,0 0 0 0 0,-4-2 0 0 0,-4-2 185 0 0,0 0 1 0 0,0 1-1 0 0,0 0 1 0 0,-1 1-1 0 0,0 0 1 0 0,-18-4-1 0 0,5 4-159 0 0,-1 0-1 0 0,1 2 0 0 0,-1 1 1 0 0,0 1-1 0 0,1 0 0 0 0,-1 2 1 0 0,0 1-1 0 0,1 2 1 0 0,-35 9-1 0 0,41-8-179 0 0,1 0 0 0 0,0 1 0 0 0,0 0-1 0 0,1 2 1 0 0,0 0 0 0 0,0 0 0 0 0,1 2 0 0 0,0 0 0 0 0,1 0-1 0 0,0 2 1 0 0,1 0 0 0 0,1 0 0 0 0,-16 22 0 0 0,22-27-122 0 0,1-1 0 0 0,1 1 0 0 0,0 0 0 0 0,0 1 0 0 0,0-1 0 0 0,1 1 0 0 0,0 0 0 0 0,1-1 0 0 0,0 1 0 0 0,0 0 1 0 0,1 1-1 0 0,0-1 0 0 0,1 0 0 0 0,0 0 0 0 0,0 0 0 0 0,1 0 0 0 0,0 0 0 0 0,1 0 0 0 0,0 0 0 0 0,0 0 0 0 0,1 0 0 0 0,0 0 0 0 0,1-1 0 0 0,-1 1 1 0 0,2-1-1 0 0,-1 0 0 0 0,1-1 0 0 0,0 1 0 0 0,9 9 0 0 0,-3-5-88 0 0,0 0 0 0 0,1-1 0 0 0,0 0 0 0 0,1-1-1 0 0,0 0 1 0 0,1-1 0 0 0,0-1 0 0 0,0 0 0 0 0,1-1 0 0 0,0 0 0 0 0,0-1 0 0 0,1-1 0 0 0,-1 0 0 0 0,1-2 0 0 0,28 4 0 0 0,-29-5 169 0 0,0-1 0 0 0,1-1 1 0 0,-1-1-1 0 0,0 0 0 0 0,0-1 1 0 0,0 0-1 0 0,-1-1 0 0 0,1-1 1 0 0,-1 0-1 0 0,1-2 0 0 0,-1 1 1 0 0,-1-1-1 0 0,1-1 0 0 0,-1-1 1 0 0,0 0-1 0 0,-1 0 0 0 0,0-1 1 0 0,0-1-1 0 0,-1 0 0 0 0,0-1 1 0 0,-1 0-1 0 0,0 0 0 0 0,-1-1 0 0 0,0 0 1 0 0,8-16-1 0 0,-2-3 577 0 0,-2-1 0 0 0,-1 0 0 0 0,-1-1 0 0 0,-2 0-1 0 0,-1-1 1 0 0,-2 1 0 0 0,-1-2 0 0 0,-2 1 0 0 0,-2-66 0 0 0,-6 20 680 0 0,-4 0 0 0 0,-3 1 0 0 0,-25-89 0 0 0,-48-98 103 0 0,82 260-1429 0 0,0 7 26 0 0,-1 16 0 0 0,2 26-11 0 0,61 373-1540 0 0,39-7 608 0 0,-36-215 703 0 0,-53-172 137 0 0,1 1 0 0 0,1-2 0 0 0,1 1 0 0 0,1-2 0 0 0,0 1 0 0 0,22 22 0 0 0,-29-37 37 0 0,0 0-1 0 0,0 0 1 0 0,1-1 0 0 0,0 0 0 0 0,0 0-1 0 0,0-1 1 0 0,0 0 0 0 0,1 0 0 0 0,0-1-1 0 0,0 0 1 0 0,0 0 0 0 0,10 2 0 0 0,-5-3-8 0 0,0 0 1 0 0,0-1-1 0 0,0-1 0 0 0,0 0 1 0 0,0 0-1 0 0,-1-2 1 0 0,18-2-1 0 0,3-5 177 0 0,0-1 0 0 0,0-1 0 0 0,-1-2 0 0 0,-1-2-1 0 0,34-19 1 0 0,-31 14 605 0 0,0-2 0 0 0,-1-1-1 0 0,47-43 1 0 0,-66 53-398 0 0,-1 0 0 0 0,-1-1 0 0 0,0 0 0 0 0,-1-1 1 0 0,-1 0-1 0 0,0-1 0 0 0,-1 0 0 0 0,-1 0 0 0 0,0-1 0 0 0,5-19 1 0 0,-10 26-229 0 0,-1-1 1 0 0,0 0 0 0 0,0 1 0 0 0,-2-1-1 0 0,1 0 1 0 0,-1 0 0 0 0,-1 0 0 0 0,0 1-1 0 0,0-1 1 0 0,-1 0 0 0 0,-1 1 0 0 0,-6-18-1 0 0,7 21-38 0 0,-1 1 0 0 0,0-1 0 0 0,0 1 0 0 0,-1 0 0 0 0,0 0 0 0 0,0 0 0 0 0,0 1 0 0 0,-1 0 0 0 0,1-1 0 0 0,-1 2-1 0 0,-1-1 1 0 0,1 0 0 0 0,-1 1 0 0 0,0 0 0 0 0,0 1 0 0 0,0-1 0 0 0,0 1 0 0 0,0 0 0 0 0,-1 1 0 0 0,-8-3 0 0 0,5 3-11 0 0,-1 0 1 0 0,0 1-1 0 0,0 0 1 0 0,1 0 0 0 0,-1 1-1 0 0,0 1 1 0 0,0 0-1 0 0,0 1 1 0 0,1 0 0 0 0,-1 0-1 0 0,0 1 1 0 0,1 0-1 0 0,0 1 1 0 0,0 1-1 0 0,0-1 1 0 0,1 1 0 0 0,-1 1-1 0 0,1 0 1 0 0,-16 13-1 0 0,16-10-27 0 0,-1-1 0 0 0,2 1-1 0 0,-1 1 1 0 0,2-1 0 0 0,-1 1-1 0 0,1 1 1 0 0,1-1 0 0 0,-1 1-1 0 0,2 0 1 0 0,0 1 0 0 0,0-1-1 0 0,1 1 1 0 0,1 0 0 0 0,-1 0-1 0 0,2 1 1 0 0,0-1 0 0 0,0 14-1 0 0,2-5 2 0 0,1 0-1 0 0,1 1 0 0 0,1-1 0 0 0,1 0 1 0 0,1 0-1 0 0,0-1 0 0 0,2 1 0 0 0,0-1 0 0 0,2-1 1 0 0,0 1-1 0 0,1-1 0 0 0,1-1 0 0 0,0 0 1 0 0,24 27-1 0 0,-23-31-68 0 0,1 0 1 0 0,0-1-1 0 0,2 0 0 0 0,-1-1 1 0 0,1-1-1 0 0,1 0 0 0 0,0-1 1 0 0,1-1-1 0 0,0-1 0 0 0,0 0 1 0 0,0-1-1 0 0,1-1 0 0 0,0 0 0 0 0,1-2 1 0 0,-1 0-1 0 0,34 3 0 0 0,-19-7-201 0 0,0-1-1 0 0,0-2 1 0 0,0-1-1 0 0,37-9 1 0 0,127-43-1461 0 0,-176 49 1508 0 0,121-42-3165 0 0,-48 13-4521 0 0,-64 24 1829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38.5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255 18 2356 0 0,'10'-18'14740'0'0,"-54"84"-13794"0"0,7 5-345 0 0,4 1 0 0 0,3 1 0 0 0,3 1 1 0 0,3 2-1 0 0,-21 121 0 0 0,34-124-331 0 0,3 1 1 0 0,4-1 0 0 0,2 1-1 0 0,4 0 1 0 0,3-1 0 0 0,3 1-1 0 0,27 108 1 0 0,-20-127-497 0 0,2 0 0 0 0,2-1 0 0 0,2 0 1 0 0,3-2-1 0 0,3-1 0 0 0,1-1 0 0 0,3-1 0 0 0,1-2 1 0 0,3-1-1 0 0,47 48 0 0 0,-21-38-2548 0 0,-25-33-674 0 0,2-12-3502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39.0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29 303 3712 0 0,'-8'-27'4004'0'0,"1"-1"-1"0"0,-4-28 1 0 0,10 48-3581 0 0,0 1 1 0 0,1-1 0 0 0,-1 0-1 0 0,2 0 1 0 0,-1 0 0 0 0,1 0-1 0 0,0 1 1 0 0,1-1 0 0 0,0 0 0 0 0,0 1-1 0 0,1-1 1 0 0,4-8 0 0 0,-6 13-387 0 0,1 1 1 0 0,-1 0-1 0 0,1-1 1 0 0,-1 1 0 0 0,1 0-1 0 0,0 0 1 0 0,0 0 0 0 0,0 0-1 0 0,0 1 1 0 0,1-1-1 0 0,-1 0 1 0 0,0 1 0 0 0,1-1-1 0 0,-1 1 1 0 0,1 0-1 0 0,-1 0 1 0 0,1 0 0 0 0,-1 0-1 0 0,1 1 1 0 0,0-1 0 0 0,0 1-1 0 0,-1-1 1 0 0,1 1-1 0 0,0 0 1 0 0,0 0 0 0 0,-1 0-1 0 0,1 0 1 0 0,0 1 0 0 0,0-1-1 0 0,-1 1 1 0 0,1 0-1 0 0,0 0 1 0 0,-1 0 0 0 0,4 1-1 0 0,4 3-19 0 0,-1-1-1 0 0,0 1 0 0 0,0 1 1 0 0,-1 0-1 0 0,1 0 0 0 0,-1 1 1 0 0,-1 0-1 0 0,10 9 0 0 0,5 11-32 0 0,-1 1-1 0 0,-1 1 1 0 0,-2 0-1 0 0,-1 2 1 0 0,-1 0-1 0 0,-1 1 0 0 0,11 38 1 0 0,-10-18 73 0 0,-2 2 0 0 0,-3-1 0 0 0,9 103 0 0 0,-21-135 657 0 0,1-21-700 0 0,0 0 0 0 0,0 0 0 0 0,0 0 0 0 0,0 0 0 0 0,-1 0 0 0 0,1 0 0 0 0,0 0 0 0 0,0 0 0 0 0,0 1 0 0 0,0-1 0 0 0,0 0 0 0 0,0 0 1 0 0,0 0-1 0 0,0 0 0 0 0,-1 0 0 0 0,1 0 0 0 0,0 0 0 0 0,0 0 0 0 0,0 0 0 0 0,0 0 0 0 0,0 0 0 0 0,0 0 0 0 0,0 0 0 0 0,-1 0 0 0 0,1 0 0 0 0,0 0 0 0 0,0 0 0 0 0,0 0 0 0 0,0 0 0 0 0,0 0 0 0 0,0 0 0 0 0,-1 0 0 0 0,1 0 0 0 0,0 0 0 0 0,0 0 0 0 0,0 0 0 0 0,0 0 0 0 0,0 0 0 0 0,0 0 0 0 0,0 0 0 0 0,-1 0 0 0 0,1-1 1 0 0,0 1-1 0 0,0 0 0 0 0,0 0 0 0 0,0 0 0 0 0,0 0 0 0 0,0 0 0 0 0,0 0 0 0 0,0 0 0 0 0,0 0 0 0 0,0-1 0 0 0,0 1 0 0 0,0 0 0 0 0,0 0 0 0 0,-1 0 0 0 0,1 0 0 0 0,0 0 0 0 0,0-1 0 0 0,-1-2 107 0 0,-1 0 0 0 0,1-1 0 0 0,-1 1 0 0 0,1-1-1 0 0,0 1 1 0 0,0-1 0 0 0,0-5 0 0 0,-1-21 2 0 0,1 0 1 0 0,1 0-1 0 0,2 0 1 0 0,1 0-1 0 0,2 0 1 0 0,13-48 0 0 0,-3 30-225 0 0,2 0 0 0 0,2 1 1 0 0,29-50-1 0 0,-39 80-267 0 0,0 1-1 0 0,2 0 0 0 0,0 1 1 0 0,0 1-1 0 0,2-1 0 0 0,0 2 0 0 0,0 0 1 0 0,18-13-1 0 0,-21 19-509 0 0,0 1 0 0 0,0 0 0 0 0,1 0 0 0 0,0 1 0 0 0,19-6 0 0 0,-20 8-560 0 0,1 0-1 0 0,0 1 0 0 0,0 1 0 0 0,0 0 0 0 0,0 0 0 0 0,19 2 1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39.4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0 300 1320 0 0,'5'5'1036'0'0,"1"0"-1"0"0,-1 0 0 0 0,1 0 1 0 0,0-1-1 0 0,0 0 0 0 0,0-1 1 0 0,1 1-1 0 0,0-1 1 0 0,-1 0-1 0 0,1-1 0 0 0,7 3 1 0 0,11 0 1840 0 0,45 6 1 0 0,-39-7-1884 0 0,-17-3-959 0 0,0-1-1 0 0,0 0 1 0 0,0-1-1 0 0,0 0 0 0 0,0-1 1 0 0,-1-1-1 0 0,1 0 1 0 0,-1-1-1 0 0,0-1 1 0 0,0 0-1 0 0,0 0 0 0 0,0-1 1 0 0,-1-1-1 0 0,0 0 1 0 0,0-1-1 0 0,-1 0 1 0 0,0 0-1 0 0,-1-2 0 0 0,0 1 1 0 0,0-1-1 0 0,-1-1 1 0 0,0 1-1 0 0,-1-2 1 0 0,0 1-1 0 0,0-1 1 0 0,8-21-1 0 0,-14 29 9 0 0,0-1 0 0 0,-1 0 1 0 0,0 0-1 0 0,0 0 0 0 0,0 0 0 0 0,0 0 1 0 0,-1 0-1 0 0,0 0 0 0 0,0 0 0 0 0,-1 0 1 0 0,1 0-1 0 0,-1 0 0 0 0,0 0 0 0 0,0 0 1 0 0,0 1-1 0 0,-1-1 0 0 0,0 0 0 0 0,0 1 1 0 0,0-1-1 0 0,-1 1 0 0 0,1-1 0 0 0,-1 1 1 0 0,0 0-1 0 0,0 0 0 0 0,0 1 0 0 0,-1-1 1 0 0,0 0-1 0 0,1 1 0 0 0,-5-3 0 0 0,1 1-32 0 0,-1 0-1 0 0,1 1 0 0 0,-1 0 1 0 0,0 0-1 0 0,0 0 0 0 0,0 1 0 0 0,-1 1 1 0 0,1-1-1 0 0,-1 1 0 0 0,1 1 1 0 0,-1 0-1 0 0,0 0 0 0 0,0 0 1 0 0,1 1-1 0 0,-17 2 0 0 0,8 1 1 0 0,1 1 1 0 0,0 0-1 0 0,0 1 0 0 0,0 1 1 0 0,0 1-1 0 0,1 0 1 0 0,0 1-1 0 0,0 1 0 0 0,1 0 1 0 0,0 1-1 0 0,1 0 0 0 0,0 1 1 0 0,-20 21-1 0 0,25-22 19 0 0,1-1-1 0 0,-1 1 1 0 0,1 0-1 0 0,1 1 1 0 0,0-1 0 0 0,1 1-1 0 0,0 1 1 0 0,0-1-1 0 0,1 1 1 0 0,1-1-1 0 0,0 1 1 0 0,0 0 0 0 0,2 0-1 0 0,-1 1 1 0 0,1-1-1 0 0,1 0 1 0 0,0 0 0 0 0,1 1-1 0 0,3 18 1 0 0,1-14-165 0 0,0 0 1 0 0,1 1-1 0 0,1-2 1 0 0,1 1-1 0 0,0-1 1 0 0,1 0-1 0 0,1-1 1 0 0,0 0 0 0 0,1 0-1 0 0,1-1 1 0 0,0-1-1 0 0,0 0 1 0 0,2-1-1 0 0,0 0 1 0 0,19 12-1 0 0,-14-11-740 0 0,1-1 0 0 0,0-1 0 0 0,1-1 0 0 0,41 15 0 0 0,-42-19-734 0 0,0-1 1 0 0,0-1-1 0 0,0-1 1 0 0,1 0-1 0 0,31-1 0 0 0,-11-3-3307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0:16.3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345 6 376 0 0,'13'-5'9272'0'0,"11"10"-8045"0"0,-18 4-772 0 0,-5-1-385 0 0,0 0 0 0 0,-1 0 0 0 0,-1 0 0 0 0,1 0 0 0 0,-1 0-1 0 0,-1 1 1 0 0,1-1 0 0 0,-1-1 0 0 0,-1 1 0 0 0,-6 14 0 0 0,0 7 42 0 0,-55 164 314 0 0,-13 45 229 0 0,-83 375 3835 0 0,147-561-4025 0 0,-13 44 352 0 0,13-42-631 0 0,8-26-137 0 0,5-27-24 0 0,-4 14-28 0 0,5-10-787 0 0,3-15-709 0 0,10-44-8484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39.8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754 55 1792 0 0,'-11'-12'6311'0'0,"3"6"-5856"0"0,1 1 0 0 0,-1 1 0 0 0,1 0 0 0 0,-1 0 0 0 0,-1 0 0 0 0,1 1 0 0 0,0 0 0 0 0,-1 1 0 0 0,1 0 0 0 0,-1 0 0 0 0,0 1 0 0 0,0 0 0 0 0,0 0 0 0 0,0 1 0 0 0,-14 1 0 0 0,-7 2-11 0 0,1 1 0 0 0,0 1-1 0 0,-41 13 1 0 0,38-8-191 0 0,1 1-1 0 0,1 2 1 0 0,-29 15-1 0 0,49-22-204 0 0,-1 0 0 0 0,1 0 0 0 0,1 1-1 0 0,-1 1 1 0 0,1-1 0 0 0,0 2-1 0 0,1-1 1 0 0,0 1 0 0 0,0 0 0 0 0,1 1-1 0 0,-10 16 1 0 0,15-20-88 0 0,0 0 0 0 0,0-1 0 0 0,1 1 0 0 0,-1 0 0 0 0,1 0 0 0 0,1 0 0 0 0,-1 0 0 0 0,1 0 0 0 0,0 1 0 0 0,0-1 0 0 0,1 0 0 0 0,0 0 0 0 0,0 0 0 0 0,0 0 0 0 0,1 0 0 0 0,0-1 0 0 0,0 1 0 0 0,6 10 0 0 0,4 7-303 0 0,1-1-1 0 0,1-1 0 0 0,20 23 0 0 0,-26-35 280 0 0,55 64-463 0 0,-33-40 330 0 0,27 37 0 0 0,-50-60 263 0 0,0 1 1 0 0,0 0 0 0 0,-1 1-1 0 0,0-1 1 0 0,-1 1 0 0 0,-1 0-1 0 0,0 1 1 0 0,3 12 0 0 0,-6-17 36 0 0,0-1 0 0 0,-1 0 0 0 0,0 1 0 0 0,0-1 0 0 0,0 1 0 0 0,-1-1 0 0 0,0 0 0 0 0,-1 1 0 0 0,1-1 0 0 0,-1 0 0 0 0,-1 0 0 0 0,1 0 0 0 0,-8 13 0 0 0,4-11 40 0 0,0 0 0 0 0,0 0-1 0 0,-1 0 1 0 0,-1-1 0 0 0,1 0 0 0 0,-1 0 0 0 0,-1-1 0 0 0,-16 11 0 0 0,13-10-31 0 0,-1 0 1 0 0,1-2 0 0 0,-1 1 0 0 0,0-2-1 0 0,-1 0 1 0 0,0 0 0 0 0,1-1 0 0 0,-1-1-1 0 0,-1 0 1 0 0,1-1 0 0 0,0-1 0 0 0,-1 0-1 0 0,1-1 1 0 0,-25-3 0 0 0,32 2-292 0 0,0-1 1 0 0,0 0-1 0 0,1-1 0 0 0,-1 1 1 0 0,0-1-1 0 0,1 0 0 0 0,0-1 0 0 0,0 0 1 0 0,0 0-1 0 0,0 0 0 0 0,1-1 1 0 0,-1 1-1 0 0,1-1 0 0 0,-6-9 1 0 0,7 9-663 0 0,0 0 0 0 0,1-1 0 0 0,-1 1 0 0 0,1-1 0 0 0,1 0 0 0 0,-1 0 0 0 0,1 0 0 0 0,0 0 0 0 0,1-1 0 0 0,-2-5 0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40.2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88 2452 0 0,'12'-26'6601'0'0,"7"-12"-1062"0"0,-7 15-3152 0 0,-2 35-2144 0 0,-8-6-217 0 0,-1-1 0 0 0,0 1 0 0 0,0 0 0 0 0,0 0 0 0 0,0 0 0 0 0,-1 0 0 0 0,0 1 0 0 0,-1-1 0 0 0,0 8 0 0 0,-1 9 16 0 0,3 12-130 0 0,1 0 0 0 0,1 0 1 0 0,9 36-1 0 0,-9-56-255 0 0,1 0 0 0 0,0-1 1 0 0,1 0-1 0 0,1 0 0 0 0,0 0 0 0 0,1 0 1 0 0,1-1-1 0 0,0 0 0 0 0,16 19 0 0 0,-21-29-165 0 0,-1 0-1 0 0,1-1 0 0 0,-1 1 1 0 0,1-1-1 0 0,0 0 0 0 0,0 0 1 0 0,0 0-1 0 0,0 0 0 0 0,1 0 1 0 0,-1-1-1 0 0,0 0 0 0 0,5 2 1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40.5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148 81 3208 0 0,'-17'-17'3009'0'0,"3"6"-709"0"0,2 1-544 0 0,-1 1-472 0 0,-1 2-356 0 0,1 0-328 0 0,-3 2-192 0 0,3 0-304 0 0,-1-1-280 0 0,-7 3-1476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40.9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371 37 240 0 0,'5'-23'12557'0'0,"-8"21"-12283"0"0,0 0 0 0 0,1 1 0 0 0,-1-1 0 0 0,0 1 0 0 0,0 0 0 0 0,-1 0 0 0 0,1 0 0 0 0,0 0 0 0 0,0 0 0 0 0,0 1 0 0 0,0 0 0 0 0,-1-1 0 0 0,1 1 0 0 0,0 0 0 0 0,0 1 0 0 0,-7 0 0 0 0,-54 14 995 0 0,31-5-929 0 0,1 2-1 0 0,-32 16 1 0 0,53-23-291 0 0,0 1 0 0 0,1 0 0 0 0,0 1 0 0 0,0 0 0 0 0,0 0 0 0 0,1 1 0 0 0,0 1 0 0 0,1-1 0 0 0,-11 15 0 0 0,17-19-64 0 0,0 0 1 0 0,0-1 0 0 0,0 1-1 0 0,0 0 1 0 0,1 0 0 0 0,-1 1-1 0 0,1-1 1 0 0,0 0 0 0 0,1 0-1 0 0,-1 0 1 0 0,1 1 0 0 0,-1-1 0 0 0,1 0-1 0 0,1 1 1 0 0,0 4 0 0 0,0-1-102 0 0,1 0 0 0 0,1 1 0 0 0,-1-1 0 0 0,1 0 0 0 0,1-1 0 0 0,-1 1 0 0 0,7 8 0 0 0,6 8-264 0 0,2-1-1 0 0,0-1 1 0 0,31 29 0 0 0,39 26 5 0 0,-64-58 519 0 0,0 1 1 0 0,-1 2-1 0 0,-1 0 1 0 0,37 49-1 0 0,-57-67-14 0 0,1 0 0 0 0,-1 0 0 0 0,1 0 0 0 0,-2 1 0 0 0,1-1 0 0 0,0 1 0 0 0,-1-1 0 0 0,0 1 0 0 0,0 0 0 0 0,0-1 0 0 0,0 1 1 0 0,-1 0-1 0 0,0 0 0 0 0,0 0 0 0 0,0-1 0 0 0,-1 1 0 0 0,1 0 0 0 0,-3 7 0 0 0,1-6 9 0 0,0-1 0 0 0,-1 0 1 0 0,0 0-1 0 0,0 0 1 0 0,0 0-1 0 0,0 0 0 0 0,-1 0 1 0 0,1-1-1 0 0,-1 0 0 0 0,-1 0 1 0 0,1 0-1 0 0,0 0 1 0 0,-1-1-1 0 0,0 1 0 0 0,-6 2 1 0 0,-4 2-35 0 0,-1-1 0 0 0,1 0 1 0 0,-1-1-1 0 0,0-1 1 0 0,-1 0-1 0 0,1-2 0 0 0,-27 4 1 0 0,28-6-1441 0 0,0 0 0 0 0,-1-2 0 0 0,1 1 0 0 0,-29-6 0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41.2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12 157 3740 0 0,'-10'-68'8763'0'0,"9"52"-7254"0"0,1 0 0 0 0,1-22 0 0 0,5 22-592 0 0,-6 15-899 0 0,0 1 0 0 0,0 0-1 0 0,0 0 1 0 0,0 0-1 0 0,1 0 1 0 0,-1 0-1 0 0,0-1 1 0 0,0 1 0 0 0,0 0-1 0 0,1 0 1 0 0,-1 0-1 0 0,0 0 1 0 0,0 0 0 0 0,1 0-1 0 0,-1 0 1 0 0,0 0-1 0 0,0 0 1 0 0,1 0 0 0 0,-1 0-1 0 0,0 0 1 0 0,0 0-1 0 0,1 0 1 0 0,-1 0 0 0 0,0 0-1 0 0,0 0 1 0 0,0 0-1 0 0,1 0 1 0 0,-1 0 0 0 0,0 0-1 0 0,0 1 1 0 0,1-1-1 0 0,-1 0 1 0 0,0 0 0 0 0,0 0-1 0 0,1 0 1 0 0,0 2 11 0 0,0-1 1 0 0,1 1-1 0 0,-1 0 0 0 0,0-1 1 0 0,0 1-1 0 0,0 0 1 0 0,0 0-1 0 0,0 0 0 0 0,0 0 1 0 0,0 0-1 0 0,-1 0 1 0 0,1 3-1 0 0,5 35 51 0 0,-3-1 1 0 0,-1 1-1 0 0,-3 42 0 0 0,0 6-129 0 0,25 266-744 0 0,-11-269 659 0 0,3-1 0 0 0,32 95 0 0 0,-41-156 38 0 0,1 0 0 0 0,2 0-1 0 0,0-1 1 0 0,17 27 0 0 0,-21-41-260 0 0,-1-1 0 0 0,1 1-1 0 0,0-1 1 0 0,1-1-1 0 0,0 1 1 0 0,8 5 0 0 0,-10-8-355 0 0,0-1 1 0 0,1 0 0 0 0,0 0 0 0 0,-1 0 0 0 0,1-1 0 0 0,0 0 0 0 0,0 0 0 0 0,1 0 0 0 0,10 1-1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41.6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268 199 880 0 0,'-6'-2'798'0'0,"-63"-25"6501"0"0,-96-50 1 0 0,142 57-4871 0 0,23 19-2397 0 0,-1 1-1 0 0,1 0 0 0 0,-1-1 0 0 0,1 1 0 0 0,0 0 0 0 0,-1-1 0 0 0,1 1 0 0 0,0-1 0 0 0,0 1 1 0 0,-1-1-1 0 0,1 1 0 0 0,0-1 0 0 0,0 1 0 0 0,0-1 0 0 0,0 1 0 0 0,0-1 0 0 0,0 1 1 0 0,-1-1-1 0 0,1 1 0 0 0,0-1 0 0 0,0 1 0 0 0,0-1 0 0 0,1 1 0 0 0,-1-1 0 0 0,0 1 0 0 0,0-1 1 0 0,0 1-1 0 0,0-1 0 0 0,0 1 0 0 0,1-1 0 0 0,-1 1 0 0 0,0-1 0 0 0,0 1 0 0 0,1-1 1 0 0,-1 1-1 0 0,0 0 0 0 0,1-1 0 0 0,-1 1 0 0 0,0 0 0 0 0,1-1 0 0 0,-1 1 0 0 0,1 0 0 0 0,-1-1 1 0 0,1 1-1 0 0,-1 0 0 0 0,0 0 0 0 0,1-1 0 0 0,-1 1 0 0 0,1 0 0 0 0,-1 0 0 0 0,1 0 1 0 0,-1 0-1 0 0,1 0 0 0 0,-1 0 0 0 0,1 0 0 0 0,0 0 0 0 0,0 0 0 0 0,84-15-260 0 0,102-5 0 0 0,92 10-4411 0 0,-86 5-3948 0 0,-152 3 4167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42.0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541 54 2144 0 0,'22'-26'10376'0'0,"-22"25"-10313"0"0,0 0 1 0 0,0 0 0 0 0,0 0-1 0 0,0 0 1 0 0,0 0 0 0 0,0 0-1 0 0,0 0 1 0 0,0 0 0 0 0,0 0-1 0 0,-1 0 1 0 0,1 0 0 0 0,0 0-1 0 0,-1 1 1 0 0,1-1-1 0 0,-1 0 1 0 0,1 0 0 0 0,-1 0-1 0 0,1 0 1 0 0,-1 0 0 0 0,0 1-1 0 0,1-1 1 0 0,-1 0 0 0 0,0 0-1 0 0,0 1 1 0 0,0-1 0 0 0,1 1-1 0 0,-1-1 1 0 0,0 1-1 0 0,0-1 1 0 0,0 1 0 0 0,0-1-1 0 0,0 1 1 0 0,0 0 0 0 0,0 0-1 0 0,0-1 1 0 0,0 1 0 0 0,0 0-1 0 0,0 0 1 0 0,0 0 0 0 0,-2 0-1 0 0,-5-1 116 0 0,0 1 0 0 0,0 0 0 0 0,0 0 0 0 0,-9 2 0 0 0,-29 6 667 0 0,0 1 1 0 0,-79 28-1 0 0,97-26-710 0 0,1 0 1 0 0,1 2-1 0 0,0 1 0 0 0,1 1 1 0 0,-39 30-1 0 0,57-40-150 0 0,1 1 0 0 0,0 0-1 0 0,0 0 1 0 0,0 1 0 0 0,1 0 0 0 0,-1 0 0 0 0,2 0-1 0 0,-1 0 1 0 0,1 1 0 0 0,0 0 0 0 0,1 0-1 0 0,0 0 1 0 0,0 0 0 0 0,-2 12 0 0 0,4-14-124 0 0,1 1 0 0 0,-1-1 0 0 0,1 0 1 0 0,1 1-1 0 0,-1-1 0 0 0,1 1 0 0 0,0-1 0 0 0,1 0 1 0 0,-1 0-1 0 0,1 0 0 0 0,0 0 0 0 0,1 0 0 0 0,-1 0 1 0 0,1 0-1 0 0,1-1 0 0 0,-1 1 0 0 0,1-1 1 0 0,0 0-1 0 0,0 0 0 0 0,5 5 0 0 0,2-1-257 0 0,0 0 0 0 0,1 0-1 0 0,0-1 1 0 0,1-1 0 0 0,-1 0 0 0 0,1 0-1 0 0,1-2 1 0 0,-1 1 0 0 0,1-2-1 0 0,0 0 1 0 0,0 0 0 0 0,0-1 0 0 0,1-1-1 0 0,-1-1 1 0 0,1 0 0 0 0,-1-1 0 0 0,20-1-1 0 0,-20-1 435 0 0,-1 1-1 0 0,1-2 1 0 0,-1 0-1 0 0,1 0 1 0 0,-1-2-1 0 0,0 1 1 0 0,0-2 0 0 0,14-7-1 0 0,-18 8 392 0 0,-1-1 1 0 0,-1 1-1 0 0,1-1 1 0 0,-1 0-1 0 0,0-1 1 0 0,0 0-1 0 0,-1 0 0 0 0,0 0 1 0 0,0-1-1 0 0,-1 0 1 0 0,0 0-1 0 0,6-13 0 0 0,-6 7 560 0 0,0-1 0 0 0,-1-1 0 0 0,-1 1-1 0 0,-1 0 1 0 0,0-1 0 0 0,0-24-1 0 0,-2 25-488 0 0,1-1 0 0 0,0 1 0 0 0,1 0 0 0 0,1-1 0 0 0,1 1 0 0 0,7-22 0 0 0,-9 33-517 0 0,0 0 0 0 0,0 0 1 0 0,0 0-1 0 0,0 0 0 0 0,1 1 1 0 0,0-1-1 0 0,0 1 0 0 0,0-1 1 0 0,0 1-1 0 0,0 0 0 0 0,0 0 1 0 0,1 1-1 0 0,-1-1 0 0 0,1 1 1 0 0,0 0-1 0 0,0 0 0 0 0,0 0 0 0 0,0 0 1 0 0,0 0-1 0 0,0 1 0 0 0,1 0 1 0 0,-1 0-1 0 0,0 0 0 0 0,1 1 1 0 0,-1-1-1 0 0,1 1 0 0 0,-1 0 1 0 0,0 0-1 0 0,1 0 0 0 0,-1 1 1 0 0,1 0-1 0 0,-1 0 0 0 0,7 2 1 0 0,4 2-152 0 0,-1 0-1 0 0,1 1 1 0 0,-1 1 0 0 0,-1 0 0 0 0,1 1 0 0 0,-1 0 0 0 0,-1 1 0 0 0,18 15 0 0 0,-17-11 90 0 0,0 0 1 0 0,-1 1-1 0 0,0 1 0 0 0,-2 0 1 0 0,1 0-1 0 0,-2 1 1 0 0,0 0-1 0 0,-1 1 0 0 0,0 0 1 0 0,7 27-1 0 0,-10-28 70 0 0,-2 0 1 0 0,1 0-1 0 0,-2 0 0 0 0,0 0 1 0 0,-1 1-1 0 0,-1-1 0 0 0,0 1 1 0 0,-2-1-1 0 0,1 0 0 0 0,-2 0 1 0 0,0 1-1 0 0,-7 16 0 0 0,10-32 23 0 0,-10 23 284 0 0,9-24-272 0 0,1 1 0 0 0,-1 0-1 0 0,1-1 1 0 0,-1 1 0 0 0,1-1 0 0 0,-1 0 0 0 0,1 1-1 0 0,-1-1 1 0 0,1 1 0 0 0,-1-1 0 0 0,1 0 0 0 0,-1 1 0 0 0,0-1-1 0 0,1 0 1 0 0,-1 0 0 0 0,0 0 0 0 0,1 1 0 0 0,-1-1 0 0 0,1 0-1 0 0,-1 0 1 0 0,0 0 0 0 0,0 0 0 0 0,1 0 0 0 0,-1 0-1 0 0,0 0 1 0 0,1 0 0 0 0,-1-1 0 0 0,1 1 0 0 0,-2 0 0 0 0,1-1-9 0 0,1 1 1 0 0,-1-1 0 0 0,1 1 0 0 0,-1-1 0 0 0,1 0 0 0 0,-1 1-1 0 0,1-1 1 0 0,0 0 0 0 0,-1 0 0 0 0,1 1 0 0 0,0-1 0 0 0,-1 0-1 0 0,1 0 1 0 0,0 1 0 0 0,0-1 0 0 0,0 0 0 0 0,-1 0 0 0 0,1 0 0 0 0,0 1-1 0 0,0-1 1 0 0,0 0 0 0 0,1-1 0 0 0,0-18 149 0 0,6-8-205 0 0,1 2 0 0 0,0-1 0 0 0,3 1 0 0 0,0 0 0 0 0,24-40 0 0 0,-16 35-682 0 0,2 0 0 0 0,1 2 0 0 0,48-50 0 0 0,-52 64-1719 0 0,37-28-1 0 0,-4 10-4697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42.4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506 105 2912 0 0,'-15'-13'2717'0'0,"0"0"-337"0"0,0-1 0 0 0,1 0 0 0 0,0-1 0 0 0,-14-21 947 0 0,43 44-2693 0 0,-6 2-545 0 0,0 1 0 0 0,0 0-1 0 0,-1 1 1 0 0,-1-1 0 0 0,0 1 0 0 0,0 1 0 0 0,-2-1 0 0 0,6 16 0 0 0,-6-18-58 0 0,25 64-157 0 0,-3 1 1 0 0,-3 2-1 0 0,-4 0 1 0 0,-3 1-1 0 0,-3 1 0 0 0,-4 0 1 0 0,0 140-1 0 0,-11-166 523 0 0,-3-1 0 0 0,-2 1 0 0 0,-3-1 0 0 0,-1 0 0 0 0,-3-1 0 0 0,-2 0 0 0 0,-2-1-1 0 0,-3-1 1 0 0,-2-1 0 0 0,-1-1 0 0 0,-3 0 0 0 0,-54 72 0 0 0,36-64 587 0 0,-76 74 0 0 0,97-107-1408 0 0,-2-1 0 0 0,-1-1 1 0 0,0-1-1 0 0,-1-1 0 0 0,-47 22 0 0 0,65-36-764 0 0,-20 7-867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44.1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60 247 2344 0 0,'-18'-85'7753'0'0,"-21"-77"1204"0"0,37 175-8561 0 0,1 19-4 0 0,32 218 971 0 0,-4-58-1119 0 0,4 273 608 0 0,-23-328-268 0 0,-2-33 3291 0 0,5-138-3568 0 0,43-204-200 0 0,-38 180-224 0 0,3 1 0 0 0,28-58-1 0 0,-42 106 46 0 0,-1-1-1 0 0,2 1 0 0 0,-1 0 0 0 0,1 0 0 0 0,1 1 1 0 0,-1-1-1 0 0,2 1 0 0 0,14-13 0 0 0,-19 19 42 0 0,1 0 0 0 0,-1 0-1 0 0,0 0 1 0 0,1 0 0 0 0,0 0 0 0 0,-1 1-1 0 0,1-1 1 0 0,0 1 0 0 0,0 0 0 0 0,0 0-1 0 0,0 1 1 0 0,0-1 0 0 0,0 1-1 0 0,0 0 1 0 0,0 0 0 0 0,0 0 0 0 0,0 0-1 0 0,0 1 1 0 0,0 0 0 0 0,0 0 0 0 0,0 0-1 0 0,-1 0 1 0 0,1 0 0 0 0,0 1 0 0 0,6 3-1 0 0,2 3-9 0 0,-1-1-1 0 0,0 2 0 0 0,-1-1 0 0 0,0 2 1 0 0,0-1-1 0 0,-1 1 0 0 0,0 1 0 0 0,-1-1 0 0 0,0 1 1 0 0,9 16-1 0 0,-4-2-31 0 0,-1 1-1 0 0,0-1 1 0 0,14 54 0 0 0,-22-62 77 0 0,0 0 0 0 0,-1 0 0 0 0,-1 0 0 0 0,-1 0 0 0 0,-1 0 0 0 0,0 0 0 0 0,-1 1 0 0 0,-1-1 0 0 0,0 0 0 0 0,-1-1 0 0 0,-8 23 1 0 0,8-30 46 0 0,0 0 1 0 0,-1-1 0 0 0,0 0 0 0 0,0 0-1 0 0,-1 0 1 0 0,0 0 0 0 0,0 0 0 0 0,-1-1-1 0 0,0 0 1 0 0,0 0 0 0 0,-1-1 0 0 0,1 0-1 0 0,-2 0 1 0 0,1 0 0 0 0,-1-1 0 0 0,1 0-1 0 0,-1-1 1 0 0,-1 0 0 0 0,1 0 0 0 0,-1 0 0 0 0,1-1-1 0 0,-15 3 1 0 0,5-3-4 0 0,0-1 0 0 0,-1 0 0 0 0,1-2-1 0 0,0 0 1 0 0,0-1 0 0 0,-1 0 0 0 0,1-2 0 0 0,0 0-1 0 0,-26-9 1 0 0,22 5-4419 0 0,-38-18-1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44.6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97 161 1296 0 0,'-27'-38'3493'0'0,"13"20"-1588"0"0,1 0 1 0 0,1-1 0 0 0,-18-38 0 0 0,30 57-1854 0 0,0 0-1 0 0,-1-1 0 0 0,1 1 1 0 0,0 0-1 0 0,0-1 0 0 0,0 1 1 0 0,0 0-1 0 0,0-1 0 0 0,0 1 0 0 0,0 0 1 0 0,0-1-1 0 0,0 1 0 0 0,0 0 1 0 0,0-1-1 0 0,0 1 0 0 0,0 0 1 0 0,1-1-1 0 0,-1 1 0 0 0,0 0 0 0 0,0-1 1 0 0,0 1-1 0 0,0 0 0 0 0,1-1 1 0 0,-1 1-1 0 0,0 0 0 0 0,0 0 1 0 0,0-1-1 0 0,1 1 0 0 0,-1 0 1 0 0,0 0-1 0 0,0 0 0 0 0,1-1 0 0 0,-1 1 1 0 0,0 0-1 0 0,1 0 0 0 0,-1 0 1 0 0,0 0-1 0 0,1 0 0 0 0,-1-1 1 0 0,0 1-1 0 0,1 0 0 0 0,-1 0 0 0 0,0 0 1 0 0,1 0-1 0 0,-1 0 0 0 0,0 0 1 0 0,1 0-1 0 0,-1 0 0 0 0,0 0 1 0 0,1 0-1 0 0,-1 0 0 0 0,0 1 0 0 0,1-1 1 0 0,-1 0-1 0 0,0 0 0 0 0,1 0 1 0 0,-1 0-1 0 0,0 0 0 0 0,0 1 1 0 0,1-1-1 0 0,-1 0 0 0 0,24 9 607 0 0,19 17-26 0 0,0 3-1 0 0,69 60 0 0 0,66 82-269 0 0,-123-113-351 0 0,-2 2 1 0 0,-3 3-1 0 0,72 117 0 0 0,-92-126-35 0 0,-2 1-1 0 0,-2 1 0 0 0,-3 2 1 0 0,-3 0-1 0 0,19 85 0 0 0,-26-70 248 0 0,-2 1 0 0 0,-4 0-1 0 0,-3 0 1 0 0,-3 1 0 0 0,-17 140-1 0 0,5-147 454 0 0,-2-1 0 0 0,-4-1 0 0 0,-2 0 1 0 0,-3-1-1 0 0,-3-2 0 0 0,-53 97 0 0 0,63-132-239 0 0,-2 0 0 0 0,-1-2 0 0 0,-1 0 0 0 0,-1-1 0 0 0,-28 26-1 0 0,38-42-777 0 0,-1 0 0 0 0,0-1 0 0 0,0 0-1 0 0,-1-1 1 0 0,-25 11 0 0 0,-16-3-4338 0 0,43-13 2632 0 0,-1-1 0 0 0,0-1 0 0 0,-15 0 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0:17.1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338 1 624 0 0,'2'0'4244'0'0,"0"0"-3969"0"0,0 0-1 0 0,-1 0 0 0 0,1 0 0 0 0,-1 0 1 0 0,1 0-1 0 0,-1 0 0 0 0,1 0 0 0 0,0 1 1 0 0,-1-1-1 0 0,1 1 0 0 0,-1-1 0 0 0,5 3 490 0 0,-6 0-584 0 0,0 0 1 0 0,0 0-1 0 0,-1 0 0 0 0,1 0 0 0 0,-1 0 0 0 0,1 0 0 0 0,-1-1 0 0 0,-2 6 0 0 0,0 3 210 0 0,-64 246 2445 0 0,34-140-2465 0 0,-103 415 959 0 0,124-479-1231 0 0,-70 254 165 0 0,59-222-869 0 0,22-83 370 0 0,-1 7-32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47.2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887 346 1912 0 0,'29'-15'9380'0'0,"-20"8"-8845"0"0,1 0-1 0 0,-2 0 1 0 0,1-1-1 0 0,-1 0 1 0 0,11-15-1 0 0,-17 20-418 0 0,1-1-1 0 0,-1 0 1 0 0,0 0-1 0 0,-1 0 0 0 0,1-1 1 0 0,-1 1-1 0 0,1 0 1 0 0,-1 0-1 0 0,0-1 0 0 0,-1 1 1 0 0,1-1-1 0 0,-1 1 1 0 0,0-1-1 0 0,0 1 1 0 0,0-1-1 0 0,-1 1 0 0 0,-1-8 1 0 0,0 4-3 0 0,0-1-1 0 0,-1 1 1 0 0,0-1 0 0 0,-1 1-1 0 0,0 0 1 0 0,0 0 0 0 0,0 0-1 0 0,-1 1 1 0 0,0-1 0 0 0,-1 1-1 0 0,1 1 1 0 0,-1-1 0 0 0,-9-6-1 0 0,5 5-27 0 0,0 1-1 0 0,-1 0 1 0 0,1 1-1 0 0,-2 0 1 0 0,1 1-1 0 0,-1 0 1 0 0,1 0 0 0 0,-25-4-1 0 0,6 3 28 0 0,0 2-1 0 0,-1 1 1 0 0,1 2-1 0 0,-1 0 1 0 0,1 2-1 0 0,-1 2 1 0 0,1 0-1 0 0,0 3 1 0 0,-57 16 0 0 0,49-10-49 0 0,1 2 0 0 0,0 2 1 0 0,2 1-1 0 0,0 2 1 0 0,0 2-1 0 0,2 1 0 0 0,-36 30 1 0 0,57-42-36 0 0,0 1 0 0 0,1 1 0 0 0,0 0 0 0 0,1 0 0 0 0,0 1 0 0 0,1 0 0 0 0,-15 28 1 0 0,21-33-23 0 0,0 0 0 0 0,0 0 0 0 0,0 0 0 0 0,1 0 1 0 0,1 0-1 0 0,-1 1 0 0 0,1-1 0 0 0,0 0 0 0 0,1 1 1 0 0,0-1-1 0 0,1 1 0 0 0,0-1 0 0 0,0 1 0 0 0,0-1 1 0 0,1 0-1 0 0,5 15 0 0 0,2-5-97 0 0,0 0 1 0 0,2 0 0 0 0,0 0-1 0 0,0-2 1 0 0,2 1-1 0 0,0-2 1 0 0,1 1-1 0 0,0-2 1 0 0,1 0-1 0 0,19 13 1 0 0,26 16-677 0 0,93 51 0 0 0,-152-94 764 0 0,130 72-586 0 0,97 58-76 0 0,-191-106 563 0 0,0 3 0 0 0,-1 0 0 0 0,54 57 0 0 0,-79-72 128 0 0,0 0 0 0 0,-1 1 1 0 0,-1 0-1 0 0,-1 0 1 0 0,1 1-1 0 0,-2 0 0 0 0,0 1 1 0 0,-1-1-1 0 0,7 23 1 0 0,-11-26 84 0 0,0 0 0 0 0,0 0 1 0 0,-1 0-1 0 0,0 0 0 0 0,-1 1 0 0 0,-1-1 1 0 0,1 0-1 0 0,-2 0 0 0 0,1 0 1 0 0,-2 0-1 0 0,0 0 0 0 0,0 0 0 0 0,0-1 1 0 0,-8 14-1 0 0,3-8 125 0 0,-1 0 0 0 0,0-1 0 0 0,-2 0 0 0 0,1-1 0 0 0,-2 0 0 0 0,0 0 0 0 0,0-2 0 0 0,-1 1 0 0 0,-1-2 0 0 0,0 0 0 0 0,-1 0 0 0 0,0-1 0 0 0,0-1 0 0 0,-1-1 0 0 0,-1 0 0 0 0,-32 11 0 0 0,22-12 6 0 0,0-1 0 0 0,0 0 0 0 0,-1-2 0 0 0,0-2-1 0 0,1 0 1 0 0,-1-2 0 0 0,0-1 0 0 0,0-1 0 0 0,0-1 0 0 0,-33-9 0 0 0,21 2-221 0 0,1-1 1 0 0,1-2-1 0 0,-72-36 1 0 0,89 38-650 0 0,1-1 0 0 0,0-1 1 0 0,1-1-1 0 0,1 0 0 0 0,0-1 1 0 0,1-1-1 0 0,0-1 0 0 0,-17-23 0 0 0,16 4-3817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48.0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388 335 120 0 0,'0'0'2728'0'0,"32"-8"3842"0"0,41-9 1818 0 0,-31 2-3471 0 0,-39 10-4860 0 0,-1 0 0 0 0,1 0-1 0 0,-1-1 1 0 0,0 1-1 0 0,0-1 1 0 0,0 1 0 0 0,-1-1-1 0 0,0 0 1 0 0,0 1 0 0 0,0-9-1 0 0,0 4-66 0 0,-1 0 0 0 0,0 0 0 0 0,0 0 0 0 0,-1 0 0 0 0,-3-14-1 0 0,1 15 32 0 0,0 1-1 0 0,-1-1 1 0 0,0 1-1 0 0,0-1 1 0 0,-1 1-1 0 0,0 0 1 0 0,0 1-1 0 0,-1 0 1 0 0,0-1-1 0 0,-1 2 1 0 0,1-1-1 0 0,-1 1 1 0 0,0 0-1 0 0,-1 0 1 0 0,0 1-1 0 0,1 0 1 0 0,-2 0-1 0 0,1 1 1 0 0,0 0-1 0 0,-1 1 1 0 0,0 0-1 0 0,0 0 1 0 0,0 1-1 0 0,0 0 1 0 0,0 0-1 0 0,0 1 1 0 0,-1 0-1 0 0,1 1 1 0 0,0 0-1 0 0,-1 0 1 0 0,1 1-1 0 0,0 1 1 0 0,0-1-1 0 0,0 1 1 0 0,0 1-1 0 0,-17 6 1 0 0,9-1-23 0 0,0 1-1 0 0,1 0 1 0 0,0 1 0 0 0,1 1 0 0 0,0 1 0 0 0,0 0 0 0 0,1 1 0 0 0,1 0 0 0 0,0 1 0 0 0,1 0 0 0 0,1 1 0 0 0,0 1 0 0 0,1 0 0 0 0,0 0 0 0 0,1 1 0 0 0,1 0 0 0 0,1 0 0 0 0,1 1 0 0 0,-8 30 0 0 0,11-31-50 0 0,0-1 0 0 0,1 0-1 0 0,1 1 1 0 0,0-1 0 0 0,1 1 0 0 0,1-1 0 0 0,1 1 0 0 0,0-1 0 0 0,1 0 0 0 0,5 18 0 0 0,-3-21-33 0 0,0 0 1 0 0,1 0 0 0 0,0-1 0 0 0,1 1 0 0 0,0-1 0 0 0,1 0-1 0 0,0-1 1 0 0,1 0 0 0 0,0-1 0 0 0,1 1 0 0 0,0-2 0 0 0,21 16-1 0 0,-23-19 30 0 0,1 0-1 0 0,0-1 1 0 0,0 0-1 0 0,1-1 1 0 0,-1 0-1 0 0,1-1 1 0 0,0 1-1 0 0,0-2 1 0 0,0 1-1 0 0,0-2 1 0 0,1 1-1 0 0,-1-1 1 0 0,0-1-1 0 0,1 0 1 0 0,-1 0-1 0 0,1-1 1 0 0,-1-1-1 0 0,0 1 1 0 0,0-2-1 0 0,0 1 1 0 0,15-7-1 0 0,-12 3 60 0 0,1 0-1 0 0,-1-1 0 0 0,0-1 1 0 0,0 0-1 0 0,-1-1 0 0 0,0 0 1 0 0,0-1-1 0 0,-1 0 0 0 0,-1-1 0 0 0,0 0 1 0 0,0-1-1 0 0,-1 0 0 0 0,-1 0 1 0 0,9-17-1 0 0,0-5 566 0 0,-2-1 0 0 0,-2 0 1 0 0,-1-1-1 0 0,-2-1 0 0 0,-1 0 0 0 0,-2 0 1 0 0,-2 0-1 0 0,1-70 0 0 0,-6 105-530 0 0,10 27 22 0 0,-3-4-103 0 0,0 1-1 0 0,1-2 1 0 0,1 1 0 0 0,0-1-1 0 0,18 26 1 0 0,0-6-384 0 0,44 51 1 0 0,-47-64-49 0 0,1-1 1 0 0,34 28 0 0 0,-45-43-269 0 0,1 0 1 0 0,0-2-1 0 0,0 1 0 0 0,0-2 1 0 0,1 0-1 0 0,26 9 0 0 0,-36-16 26 0 0,-1 0-1 0 0,1 0 0 0 0,-1-1 1 0 0,1 1-1 0 0,0-1 0 0 0,-1 0 1 0 0,1-1-1 0 0,-1 1 0 0 0,1-1 0 0 0,-1 0 1 0 0,1-1-1 0 0,-1 1 0 0 0,0-1 1 0 0,9-4-1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48.3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2 171 1696 0 0,'-2'-171'19500'0'0,"4"175"-19357"0"0,3 16-54 0 0,-1 1 0 0 0,-1 0 0 0 0,-1 0 0 0 0,0 40 0 0 0,-1-11-20 0 0,6 129 42 0 0,-3-53 56 0 0,26 177-1 0 0,-14-220-141 0 0,30 96-1 0 0,-36-149-30 0 0,1-1 0 0 0,1 0 1 0 0,1-1-1 0 0,2-1 0 0 0,1 0 1 0 0,32 40-1 0 0,-42-59-234 0 0,1-1-1 0 0,0 0 1 0 0,1 0-1 0 0,-1-1 1 0 0,1 0-1 0 0,0 0 1 0 0,1-1-1 0 0,0 0 1 0 0,0 0-1 0 0,0-1 1 0 0,0 0 0 0 0,0-1-1 0 0,1 0 1 0 0,15 3-1 0 0,-14-5-593 0 0,0 0 0 0 0,0 0-1 0 0,0-1 1 0 0,0-1 0 0 0,-1 0 0 0 0,1 0-1 0 0,0-1 1 0 0,0-1 0 0 0,-1 0-1 0 0,1 0 1 0 0,-1-1 0 0 0,0 0 0 0 0,11-6-1 0 0,6-6-3780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48.7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335 351 1736 0 0,'-85'-25'4300'0'0,"-124"-44"5705"0"0,206 68-9802 0 0,0 0-1 0 0,0 0 1 0 0,1 0 0 0 0,-1 0 0 0 0,0-1-1 0 0,1 1 1 0 0,-1-1 0 0 0,1 0 0 0 0,0 0-1 0 0,0 0 1 0 0,-1 0 0 0 0,1 0 0 0 0,0 0 0 0 0,-2-3-1 0 0,4 4-140 0 0,0 0 0 0 0,-1 0-1 0 0,1 1 1 0 0,0-1 0 0 0,0 0-1 0 0,0 0 1 0 0,0 0 0 0 0,0 0-1 0 0,0 1 1 0 0,0-1 0 0 0,0 0-1 0 0,0 0 1 0 0,0 0 0 0 0,0 1-1 0 0,0-1 1 0 0,0 0 0 0 0,1 0-1 0 0,-1 0 1 0 0,0 1 0 0 0,1-2-1 0 0,1 0-13 0 0,-1 0-1 0 0,1 0 0 0 0,-1 0 0 0 0,1 0 0 0 0,0 1 0 0 0,0-1 0 0 0,0 1 0 0 0,0-1 0 0 0,3-1 1 0 0,19-9 71 0 0,0 2 1 0 0,1 1 0 0 0,0 1 0 0 0,0 1-1 0 0,38-5 1 0 0,-24 3-81 0 0,383-70-1303 0 0,-137 36-7273 0 0,-261 39 4702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49.4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35 1800 0 0,'-6'-35'15447'0'0,"8"56"-14194"0"0,-2 14-1226 0 0,1 1 0 0 0,2 0 1 0 0,2-1-1 0 0,10 41 0 0 0,-10-58-182 0 0,1 0 0 0 0,1 0 0 0 0,1-1-1 0 0,0 0 1 0 0,1-1 0 0 0,0 0 0 0 0,2 0 0 0 0,0-1-1 0 0,23 25 1 0 0,-22-29-26 0 0,-1 0-1 0 0,2-1 0 0 0,-1 0 1 0 0,2 0-1 0 0,-1-2 0 0 0,1 1 0 0 0,0-2 1 0 0,1 0-1 0 0,0-1 0 0 0,0 0 1 0 0,26 6-1 0 0,-31-10 160 0 0,0-1 0 0 0,0 0-1 0 0,0 0 1 0 0,0-1 0 0 0,0-1-1 0 0,0 1 1 0 0,0-2 0 0 0,0 1 0 0 0,0-1-1 0 0,0-1 1 0 0,-1 0 0 0 0,1 0 0 0 0,-1-1-1 0 0,0 0 1 0 0,0-1 0 0 0,0 0-1 0 0,0 0 1 0 0,-1-1 0 0 0,15-12 0 0 0,-13 7 391 0 0,0 0 0 0 0,0 0 1 0 0,-1-1-1 0 0,0 0 1 0 0,-1-1-1 0 0,0 0 0 0 0,-1 0 1 0 0,-1 0-1 0 0,9-28 1 0 0,-5 8 726 0 0,-3 0 1 0 0,0 0 0 0 0,2-46-1 0 0,-8 61-782 0 0,-4 26-405 0 0,1 34-751 0 0,6-23 394 0 0,0 0-1 0 0,2-1 1 0 0,0 0 0 0 0,1 0 0 0 0,1-1-1 0 0,1 0 1 0 0,0 0 0 0 0,20 26-1 0 0,-8-15-46 0 0,2-2-1 0 0,0 0 0 0 0,52 43 0 0 0,-68-63 442 0 0,1 0 0 0 0,-1-1 0 0 0,1 0 0 0 0,1 0 0 0 0,-1-1 0 0 0,1 0 0 0 0,0 0 0 0 0,-1-1 0 0 0,12 2 0 0 0,-16-4 82 0 0,0 0 0 0 0,0-1 1 0 0,0 0-1 0 0,0 0 0 0 0,0 0 1 0 0,0 0-1 0 0,0 0 0 0 0,0-1 1 0 0,0 0-1 0 0,0 0 0 0 0,-1 0 1 0 0,1 0-1 0 0,0-1 0 0 0,0 1 1 0 0,-1-1-1 0 0,1 0 0 0 0,-1 0 1 0 0,1 0-1 0 0,-1-1 0 0 0,0 1 1 0 0,0-1-1 0 0,0 0 0 0 0,0 1 1 0 0,2-5-1 0 0,3-3 305 0 0,-1 0-1 0 0,-1 0 1 0 0,0-1-1 0 0,0 0 1 0 0,-1 0-1 0 0,4-14 0 0 0,17-74 1854 0 0,-23 78-1850 0 0,2 1-1 0 0,0-1 1 0 0,2 1-1 0 0,0 0 1 0 0,1 1-1 0 0,16-30 0 0 0,-22 47-350 0 0,-1-1 0 0 0,1 1-1 0 0,0-1 1 0 0,0 1-1 0 0,0 0 1 0 0,0 0 0 0 0,1 0-1 0 0,-1 0 1 0 0,1 0-1 0 0,-1 0 1 0 0,1 1 0 0 0,-1-1-1 0 0,1 1 1 0 0,0 0-1 0 0,0 0 1 0 0,0 0 0 0 0,-1 0-1 0 0,1 0 1 0 0,0 0-1 0 0,6 0 1 0 0,-4 2-70 0 0,1-1 0 0 0,-1 1 0 0 0,1 0 0 0 0,-1 0 0 0 0,0 0 0 0 0,0 1 0 0 0,0 0 0 0 0,0 0 0 0 0,0 0 0 0 0,9 6 0 0 0,4 5-274 0 0,0 0-1 0 0,0 2 1 0 0,-2 0-1 0 0,23 26 1 0 0,1 4-476 0 0,64 99-1 0 0,-86-114 860 0 0,-1 0-1 0 0,-2 1 1 0 0,-1 1-1 0 0,19 63 1 0 0,-31-89 191 0 0,0 1-1 0 0,-1 0 1 0 0,0-1-1 0 0,0 1 1 0 0,-1 0-1 0 0,1-1 1 0 0,-2 1-1 0 0,1 0 1 0 0,-1 0-1 0 0,-2 12 1 0 0,3-18-180 0 0,-1-1 1 0 0,1 1-1 0 0,0-1 1 0 0,0 1-1 0 0,0 0 1 0 0,-1-1-1 0 0,1 1 1 0 0,0-1-1 0 0,0 0 1 0 0,-1 1 0 0 0,1-1-1 0 0,0 1 1 0 0,-1-1-1 0 0,1 1 1 0 0,-1-1-1 0 0,1 0 1 0 0,0 1-1 0 0,-1-1 1 0 0,1 0 0 0 0,-1 1-1 0 0,1-1 1 0 0,-1 0-1 0 0,1 0 1 0 0,-1 0-1 0 0,1 1 1 0 0,-1-1-1 0 0,0 0 1 0 0,1 0-1 0 0,-1 0 1 0 0,1 0 0 0 0,-1 0-1 0 0,1 0 1 0 0,-1 0-1 0 0,1 0 1 0 0,-1 0-1 0 0,0 0 1 0 0,1 0-1 0 0,-1 0 1 0 0,1-1-1 0 0,-1 1 1 0 0,1 0 0 0 0,-1 0-1 0 0,1-1 1 0 0,-1 1-1 0 0,1 0 1 0 0,-1 0-1 0 0,1-1 1 0 0,0 1-1 0 0,-1-1 1 0 0,1 1-1 0 0,-1 0 1 0 0,1-1 0 0 0,-16-23 500 0 0,12 12-448 0 0,2-1 0 0 0,-1 1 0 0 0,2-1 0 0 0,0 1 0 0 0,0-1 0 0 0,1 1 1 0 0,1-1-1 0 0,0 0 0 0 0,3-14 0 0 0,3-5-33 0 0,1 1-1 0 0,16-43 1 0 0,-13 46-177 0 0,1 0 0 0 0,2 1-1 0 0,0 0 1 0 0,2 1 0 0 0,1 0 0 0 0,1 2-1 0 0,22-24 1 0 0,-24 31-650 0 0,1 2 0 0 0,0 0 0 0 0,37-24-1 0 0,-35 28-503 0 0,1 0-1 0 0,0 1 0 0 0,0 2 1 0 0,29-9-1 0 0,-9 5-3241 0 0,-3 3-2258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50.0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451 218 2644 0 0,'0'0'7841'0'0,"3"-13"-5345"0"0,13-16-1528 0 0,-11 22-819 0 0,-1 0 0 0 0,-1 1 0 0 0,1-2-1 0 0,-1 1 1 0 0,0 0 0 0 0,2-12 0 0 0,-5 16-37 0 0,0-1-1 0 0,0 1 1 0 0,0 0-1 0 0,0-1 1 0 0,-1 1-1 0 0,0 0 1 0 0,1 0-1 0 0,-1-1 1 0 0,0 1-1 0 0,-1 0 1 0 0,1 0-1 0 0,-1 0 1 0 0,1 0-1 0 0,-1 0 1 0 0,0 1-1 0 0,0-1 1 0 0,0 0-1 0 0,0 1 1 0 0,-1-1-1 0 0,1 1 1 0 0,-1 0-1 0 0,-3-3 1 0 0,-1-1 54 0 0,-1 1 1 0 0,1 0-1 0 0,-1 1 1 0 0,0 0-1 0 0,0 0 1 0 0,0 0-1 0 0,-10-2 1 0 0,6 4-51 0 0,0 0 0 0 0,0 1 0 0 0,0 0 0 0 0,0 1 1 0 0,0 0-1 0 0,0 1 0 0 0,0 1 0 0 0,0-1 0 0 0,0 2 0 0 0,0 0 1 0 0,1 0-1 0 0,-1 1 0 0 0,1 1 0 0 0,0 0 0 0 0,0 0 0 0 0,1 1 1 0 0,-16 11-1 0 0,11-7-80 0 0,1 2 1 0 0,-1 0-1 0 0,2 0 1 0 0,0 1-1 0 0,0 1 1 0 0,1 0-1 0 0,1 1 1 0 0,0 0-1 0 0,1 1 0 0 0,-13 29 1 0 0,19-34-69 0 0,1 1 0 0 0,0 0 0 0 0,0-1 0 0 0,2 1 0 0 0,-1 1 0 0 0,1-1 0 0 0,1 0 0 0 0,0 0 0 0 0,1 0 0 0 0,1 0 0 0 0,-1 0 0 0 0,2 0 0 0 0,0 0 0 0 0,0-1 0 0 0,7 15 0 0 0,-7-18-56 0 0,1 0-1 0 0,0 0 1 0 0,0-1 0 0 0,1 1 0 0 0,0-1 0 0 0,1 0-1 0 0,-1 0 1 0 0,1-1 0 0 0,12 10 0 0 0,-13-12-12 0 0,0-1 0 0 0,0 1 0 0 0,1-1 0 0 0,-1-1 0 0 0,1 1 0 0 0,0-1 0 0 0,-1 1 0 0 0,1-2 0 0 0,0 1 0 0 0,1-1 0 0 0,-1 0 0 0 0,0 0 0 0 0,0-1 0 0 0,10 0 0 0 0,-7 0 78 0 0,0-2 1 0 0,0 1-1 0 0,0-1 1 0 0,0-1-1 0 0,-1 0 0 0 0,1 0 1 0 0,-1 0-1 0 0,0-1 1 0 0,0-1-1 0 0,0 1 1 0 0,0-1-1 0 0,-1-1 1 0 0,0 1-1 0 0,0-1 1 0 0,0 0-1 0 0,8-11 0 0 0,7-11 550 0 0,-1 0-1 0 0,34-60 0 0 0,-24 35 795 0 0,27-45 1347 0 0,-56 96-2495 0 0,1 3-137 0 0,3 2-42 0 0,0 1 0 0 0,-1-1 1 0 0,1 1-1 0 0,-1 1 0 0 0,0-1 0 0 0,0 1 1 0 0,0 0-1 0 0,-1 0 0 0 0,0 0 0 0 0,0 0 1 0 0,5 9-1 0 0,17 21-386 0 0,2-5-332 0 0,1-2 0 0 0,38 29 0 0 0,-54-47-35 0 0,0-1 0 0 0,1 0 0 0 0,0-1 0 0 0,0-1 0 0 0,0 0 0 0 0,1-1 0 0 0,0 0 0 0 0,24 4 0 0 0,-34-9-137 0 0,1 0 0 0 0,-1-1 1 0 0,0 1-1 0 0,1-1 0 0 0,-1-1 1 0 0,1 1-1 0 0,8-3 0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50.3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 74 3736 0 0,'4'-74'16675'0'0,"-17"132"-14923"0"0,7 103-988 0 0,22 237-1 0 0,-13-348-652 0 0,5 30-122 0 0,3-1 1 0 0,4 0-1 0 0,3 0 0 0 0,4-2 1 0 0,3-1-1 0 0,3 0 0 0 0,39 71 1 0 0,-60-133-196 0 0,1 1 1 0 0,0-1 0 0 0,1 0-1 0 0,1-1 1 0 0,0 0 0 0 0,1 0-1 0 0,0-1 1 0 0,1-1 0 0 0,14 12 0 0 0,-20-19-277 0 0,1 0 1 0 0,0 0 0 0 0,-1-1-1 0 0,1 1 1 0 0,1-1 0 0 0,-1-1-1 0 0,0 0 1 0 0,1 0 0 0 0,7 1-1 0 0,-7-2-361 0 0,-1-1 0 0 0,1 1 0 0 0,0-2-1 0 0,0 1 1 0 0,-1-1 0 0 0,1-1-1 0 0,0 1 1 0 0,-1-1 0 0 0,1 0 0 0 0,7-4-1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50.7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358 196 2980 0 0,'-339'-98'13732'0'0,"338"98"-13671"0"0,0 0 0 0 0,0 0 0 0 0,0 0 0 0 0,1 0 0 0 0,-1 0 1 0 0,0-1-1 0 0,0 1 0 0 0,0 0 0 0 0,1-1 0 0 0,-1 1 0 0 0,0 0 1 0 0,0-1-1 0 0,1 1 0 0 0,-1-1 0 0 0,0 1 0 0 0,1-1 0 0 0,-1 1 1 0 0,1-1-1 0 0,-1 0 0 0 0,1 1 0 0 0,-1-1 0 0 0,1 0 0 0 0,-1 1 1 0 0,1-1-1 0 0,-1 0 0 0 0,1 0 0 0 0,0 1 0 0 0,-1-2 0 0 0,2 1-15 0 0,-1 0 0 0 0,1 0-1 0 0,-1 0 1 0 0,1 0-1 0 0,0 0 1 0 0,0 0-1 0 0,-1 0 1 0 0,1 0 0 0 0,0 1-1 0 0,0-1 1 0 0,0 0-1 0 0,0 1 1 0 0,0-1-1 0 0,0 1 1 0 0,0-1 0 0 0,0 1-1 0 0,1-1 1 0 0,8-3 70 0 0,0 0 0 0 0,1 1 1 0 0,12-3-1 0 0,490-32-417 0 0,-332 31-1349 0 0,-42 1-1752 0 0,-47 5-4058 0 0,-70 1 2906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51.0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51 381 2412 0 0,'-6'11'10491'0'0,"1"-3"-10022"0"0,1 0-1 0 0,0 0 1 0 0,0 0-1 0 0,1 0 1 0 0,-1 0-1 0 0,2 1 1 0 0,-4 15-1 0 0,-6 68 148 0 0,11-73-820 0 0,1 1 0 0 0,1-1 0 0 0,1 1 0 0 0,0-1 0 0 0,2 0 0 0 0,6 23 0 0 0,-6-31-361 0 0,0 0 0 0 0,0 0 0 0 0,1-1 0 0 0,13 20 0 0 0,-14-24-120 0 0,0-1-1 0 0,0 0 1 0 0,1 0-1 0 0,0 0 1 0 0,0-1-1 0 0,0 1 1 0 0,0-1-1 0 0,1 0 1 0 0,7 4-1 0 0</inkml:trace>
  <inkml:trace contextRef="#ctx0" brushRef="#br0" timeOffset="1">328 132 4012 0 0,'-12'-18'3125'0'0,"1"3"-777"0"0,-1 1-488 0 0,1 1-464 0 0,-3 1-200 0 0,-3 2-320 0 0,3-2-92 0 0,-5 3-264 0 0,3 2-187 0 0,1-2-341 0 0,-1 4-313 0 0,2 1-411 0 0,-1 1-360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51.8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550 104 1672 0 0,'-22'-21'7788'0'0,"18"15"-7015"0"0,1 0 1 0 0,0-1 0 0 0,0 1 0 0 0,1-1 0 0 0,0 0 0 0 0,-3-15 375 0 0,5 22-1117 0 0,0-1-1 0 0,1 1 1 0 0,-1-1-1 0 0,0 1 1 0 0,0-1-1 0 0,1 1 1 0 0,-1-1-1 0 0,0 1 1 0 0,0-1-1 0 0,0 1 1 0 0,0-1-1 0 0,0 1 1 0 0,0-1-1 0 0,0 1 1 0 0,0-1-1 0 0,0 1 1 0 0,0-1-1 0 0,0 1 1 0 0,0-1-1 0 0,0 1 1 0 0,0-1-1 0 0,0 1 1 0 0,-1-1-1 0 0,1 1 1 0 0,0-1-1 0 0,0 1 1 0 0,-1-1-1 0 0,1 1 1 0 0,0 0-1 0 0,0-1 1 0 0,-1 1-1 0 0,1-1 1 0 0,0 1-1 0 0,-1-1 1 0 0,-20-4 584 0 0,-17 8-145 0 0,9 5-358 0 0,0 1 0 0 0,1 1 0 0 0,1 2-1 0 0,0 1 1 0 0,0 1 0 0 0,1 1 0 0 0,1 1 0 0 0,0 2 0 0 0,2 0 0 0 0,0 1 0 0 0,1 2 0 0 0,1 0 0 0 0,1 1 0 0 0,0 2 0 0 0,-19 31 0 0 0,34-47-115 0 0,0 1-1 0 0,1-1 0 0 0,0 1 1 0 0,1 0-1 0 0,0 0 1 0 0,0 1-1 0 0,1-1 1 0 0,0 1-1 0 0,1-1 0 0 0,0 1 1 0 0,0 0-1 0 0,1-1 1 0 0,1 1-1 0 0,-1-1 1 0 0,1 1-1 0 0,1 0 0 0 0,4 14 1 0 0,-2-14-55 0 0,0 0 1 0 0,0-1-1 0 0,1 0 1 0 0,0 0-1 0 0,1 0 1 0 0,0-1-1 0 0,0 1 1 0 0,1-2-1 0 0,0 1 1 0 0,0-1-1 0 0,1 0 1 0 0,0 0-1 0 0,0-1 1 0 0,1 0-1 0 0,-1 0 1 0 0,14 5-1 0 0,-11-5-64 0 0,1-2 0 0 0,0 1 0 0 0,0-1 0 0 0,0-1 0 0 0,0 0 0 0 0,0-1 0 0 0,1 0 0 0 0,-1-1 0 0 0,1 0 0 0 0,0-1 0 0 0,-1-1 0 0 0,1 0 0 0 0,-1 0 0 0 0,1-2 0 0 0,-1 1 0 0 0,22-9 0 0 0,-24 7 279 0 0,0 0-1 0 0,0-1 0 0 0,-1 0 1 0 0,1-1-1 0 0,-1 0 0 0 0,-1 0 1 0 0,1-1-1 0 0,-1 0 0 0 0,0 0 0 0 0,-1-1 1 0 0,0 0-1 0 0,0-1 0 0 0,-1 1 1 0 0,0-1-1 0 0,0-1 0 0 0,-1 1 1 0 0,0-1-1 0 0,-1 0 0 0 0,6-18 1 0 0,-2-6 1094 0 0,3-42 1 0 0,-7 42-456 0 0,14-55 1 0 0,-15 80-757 0 0,0-1 1 0 0,1 1-1 0 0,0-1 1 0 0,0 1 0 0 0,1 0-1 0 0,0 1 1 0 0,1-1-1 0 0,0 1 1 0 0,0 0-1 0 0,8-7 1 0 0,-10 11-49 0 0,0 1-1 0 0,0-1 1 0 0,0 1 0 0 0,0 0-1 0 0,1 0 1 0 0,-1 0 0 0 0,1 1-1 0 0,0-1 1 0 0,0 1 0 0 0,0 0-1 0 0,0 1 1 0 0,0-1 0 0 0,0 1-1 0 0,0 0 1 0 0,1 0 0 0 0,-1 1-1 0 0,6 0 1 0 0,-4 0-71 0 0,0 1 0 0 0,0 1 1 0 0,0-1-1 0 0,0 1 0 0 0,0 0 0 0 0,-1 1 0 0 0,1 0 0 0 0,-1 0 0 0 0,1 0 1 0 0,-1 1-1 0 0,8 5 0 0 0,0 3-154 0 0,0 1 1 0 0,0 0 0 0 0,-1 0-1 0 0,-1 1 1 0 0,0 1-1 0 0,-1 0 1 0 0,0 1-1 0 0,14 30 1 0 0,-17-29 166 0 0,-1 0 0 0 0,0 1 0 0 0,-2-1 0 0 0,0 1 0 0 0,-1 1 0 0 0,0-1 0 0 0,-2 1 0 0 0,0-1 0 0 0,-1 1 0 0 0,-1 0 0 0 0,-1-1 0 0 0,-1 1 0 0 0,0-1 0 0 0,-1 1 0 0 0,-6 18 0 0 0,7-32 65 0 0,0-1-1 0 0,0 1 1 0 0,0-1-1 0 0,-1 1 1 0 0,0-1-1 0 0,0 0 0 0 0,0 0 1 0 0,0 0-1 0 0,-1 0 1 0 0,1 0-1 0 0,-1-1 1 0 0,0 0-1 0 0,-8 6 0 0 0,11-9 2 0 0,0 0 0 0 0,1 1-1 0 0,-1-1 1 0 0,0 0 0 0 0,1 0-1 0 0,-1 0 1 0 0,0 0-1 0 0,1 0 1 0 0,-1 0 0 0 0,0 0-1 0 0,0 0 1 0 0,1 0 0 0 0,-1 0-1 0 0,0 0 1 0 0,1 0-1 0 0,-1-1 1 0 0,0 1 0 0 0,1 0-1 0 0,-1 0 1 0 0,0-1 0 0 0,1 1-1 0 0,-1 0 1 0 0,1-1-1 0 0,-1 1 1 0 0,1-1 0 0 0,-1 1-1 0 0,1-1 1 0 0,-1 1-1 0 0,1-1 1 0 0,-1 1 0 0 0,1-1-1 0 0,-1 1 1 0 0,1-1 0 0 0,0 0-1 0 0,-1 1 1 0 0,1-2-1 0 0,-8-24 12 0 0,10 7 61 0 0,0 0-1 0 0,0 1 0 0 0,2-1 1 0 0,1 1-1 0 0,0 0 0 0 0,1 0 1 0 0,1 1-1 0 0,0 0 0 0 0,2 0 1 0 0,0 0-1 0 0,1 1 1 0 0,0 1-1 0 0,22-25 0 0 0,-16 21-41 0 0,1 1 0 0 0,1 1 0 0 0,0 1-1 0 0,1 0 1 0 0,0 1 0 0 0,2 2 0 0 0,0 0-1 0 0,0 1 1 0 0,1 1 0 0 0,27-10 0 0 0,-43 19-39 0 0,0 0 0 0 0,-1 0 1 0 0,1 0-1 0 0,0 1 1 0 0,0 0-1 0 0,0 0 1 0 0,0 0-1 0 0,0 1 0 0 0,0 0 1 0 0,1 0-1 0 0,-1 1 1 0 0,0-1-1 0 0,0 1 1 0 0,0 1-1 0 0,-1-1 0 0 0,1 1 1 0 0,0 0-1 0 0,0 0 1 0 0,-1 1-1 0 0,1 0 1 0 0,-1 0-1 0 0,0 0 0 0 0,0 1 1 0 0,0-1-1 0 0,-1 1 1 0 0,1 0-1 0 0,-1 1 1 0 0,0-1-1 0 0,0 1 0 0 0,0-1 1 0 0,0 1-1 0 0,-1 1 1 0 0,5 9-1 0 0,8 18 1 0 0,16 52-1 0 0,-25-63-218 0 0,0 0 0 0 0,2-1 1 0 0,0 0-1 0 0,2 0 0 0 0,0-1 0 0 0,26 34 1 0 0,-32-48-332 0 0,0-1 1 0 0,0 0 0 0 0,1 0-1 0 0,0-1 1 0 0,9 6 0 0 0,18 4-5806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0:17.9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565 0 84 0 0,'-12'37'5693'0'0,"8"-30"-5286"0"0,1 0 0 0 0,0 0 0 0 0,0 1 0 0 0,1-1-1 0 0,-3 13 1 0 0,-2 6 31 0 0,-125 332 2464 0 0,22-65-691 0 0,-105 347 1130 0 0,167-509-2737 0 0,29-82-556 0 0,18-47-73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52.9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456 58 1940 0 0,'-5'-17'4443'0'0,"3"13"-4050"0"0,-1 0 1 0 0,1 0-1 0 0,-1 0 0 0 0,0 1 0 0 0,0-1 0 0 0,0 1 0 0 0,-1 0 0 0 0,-4-3 1 0 0,7 5-303 0 0,-1 0 1 0 0,1 1-1 0 0,-1-1 1 0 0,1 0 0 0 0,-1 1-1 0 0,0 0 1 0 0,1-1 0 0 0,-1 1-1 0 0,0 0 1 0 0,1 0 0 0 0,-1 0-1 0 0,0 0 1 0 0,1 0 0 0 0,-1 0-1 0 0,0 0 1 0 0,1 1-1 0 0,-1-1 1 0 0,1 1 0 0 0,-1-1-1 0 0,0 1 1 0 0,1-1 0 0 0,-1 1-1 0 0,1 0 1 0 0,-1 0 0 0 0,1 0-1 0 0,-2 2 1 0 0,-5 4 319 0 0,0 1-1 0 0,1 0 1 0 0,0 0 0 0 0,1 1-1 0 0,0-1 1 0 0,0 2 0 0 0,1-1 0 0 0,-5 12-1 0 0,2-5 2 0 0,-44 85 752 0 0,5 3 1 0 0,4 1 0 0 0,6 2 0 0 0,-45 207 0 0 0,64-214-939 0 0,5 0 1 0 0,4 1 0 0 0,5 0-1 0 0,4 1 1 0 0,22 169 0 0 0,-11-203-125 0 0,3-1 1 0 0,3 0-1 0 0,3-1 1 0 0,3-1 0 0 0,53 106-1 0 0,-55-131-76 0 0,2-1-1 0 0,1-2 0 0 0,2 0 1 0 0,2-2-1 0 0,1-1 0 0 0,1-1 1 0 0,2-1-1 0 0,2-2 1 0 0,66 46-1 0 0,-84-66-370 0 0,1-1 1 0 0,-1 0-1 0 0,1-2 1 0 0,1 0-1 0 0,-1-1 0 0 0,1 0 1 0 0,0-2-1 0 0,37 5 1 0 0,13-9-3994 0 0,0-12-3692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57.3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595 100 652 0 0,'31'-17'20845'0'0,"-35"-2"-20794"0"0,1 14-23 0 0,1 1 1 0 0,-1 0-1 0 0,0 0 1 0 0,0 0-1 0 0,0 0 0 0 0,-1 0 1 0 0,0 1-1 0 0,1 0 1 0 0,-1-1-1 0 0,0 1 1 0 0,0 1-1 0 0,-1-1 0 0 0,1 1 1 0 0,-1-1-1 0 0,-6-1 1 0 0,4 2-22 0 0,0 0 1 0 0,-1 1 0 0 0,1 0-1 0 0,0 0 1 0 0,-1 1 0 0 0,1 0-1 0 0,0 0 1 0 0,-1 1 0 0 0,-10 2 0 0 0,-5 2 55 0 0,0 2 0 0 0,1 1 0 0 0,-1 1 0 0 0,2 1 0 0 0,-26 16 0 0 0,22-12 90 0 0,1 2 0 0 0,0 1 0 0 0,1 1 0 0 0,1 1-1 0 0,1 0 1 0 0,1 2 0 0 0,0 1 0 0 0,2 0 0 0 0,0 1 0 0 0,2 1 0 0 0,1 1 0 0 0,0 0-1 0 0,-20 52 1 0 0,31-65-81 0 0,0 0-1 0 0,1 1 0 0 0,1 0 0 0 0,0 0 1 0 0,0 0-1 0 0,2 0 0 0 0,-1 0 1 0 0,2 0-1 0 0,-1 0 0 0 0,2 0 1 0 0,0 0-1 0 0,0-1 0 0 0,2 1 1 0 0,-1-1-1 0 0,1 1 0 0 0,1-1 0 0 0,8 16 1 0 0,-5-15-115 0 0,0-1 0 0 0,1 1 1 0 0,0-1-1 0 0,1-1 0 0 0,0 0 1 0 0,1 0-1 0 0,0-1 0 0 0,0 0 1 0 0,1-1-1 0 0,1 0 0 0 0,0-1 1 0 0,0-1-1 0 0,0 0 0 0 0,25 9 1 0 0,-11-7-780 0 0,1-1 0 0 0,0-2 1 0 0,0 0-1 0 0,0-2 0 0 0,0-2 0 0 0,54-1 1 0 0,-58-2-1490 0 0,0-2 1 0 0,0 0 0 0 0,-1-2-1 0 0,45-15 1 0 0,-36 8-3224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58.5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358 285 2636 0 0,'42'-20'13053'0'0,"-39"17"-12798"0"0,-1 0-1 0 0,0 0 0 0 0,0 0 0 0 0,0 0 0 0 0,0-1 0 0 0,0 1 1 0 0,-1-1-1 0 0,0 0 0 0 0,2-6 0 0 0,2-37 82 0 0,-4 45-298 0 0,-1 2-28 0 0,0-1 0 0 0,0 0-1 0 0,1 1 1 0 0,-1-1 0 0 0,0 0 0 0 0,0 0-1 0 0,0 0 1 0 0,0 1 0 0 0,0-1 0 0 0,0 0-1 0 0,0 0 1 0 0,0 1 0 0 0,0-1 0 0 0,0 0-1 0 0,-1 0 1 0 0,1 1 0 0 0,0-1 0 0 0,0 0 0 0 0,-1 1-1 0 0,1-1 1 0 0,-1 0 0 0 0,1 0 0 0 0,-9-19 195 0 0,6 17-184 0 0,0 1 0 0 0,0-1-1 0 0,-1 1 1 0 0,1-1 0 0 0,-1 1 0 0 0,1 0-1 0 0,-1 1 1 0 0,0-1 0 0 0,1 0 0 0 0,-1 1-1 0 0,0 0 1 0 0,0 0 0 0 0,0 0 0 0 0,0 1-1 0 0,0-1 1 0 0,0 1 0 0 0,0 0 0 0 0,-9 1-1 0 0,2-1 39 0 0,0 2-1 0 0,0 0 0 0 0,-1 0 1 0 0,1 1-1 0 0,-17 7 0 0 0,11-2 27 0 0,0 1-1 0 0,1 1 0 0 0,0 0 1 0 0,0 1-1 0 0,1 1 0 0 0,1 0 1 0 0,0 2-1 0 0,1-1 0 0 0,0 1 1 0 0,1 1-1 0 0,0 0 0 0 0,2 1 1 0 0,0 0-1 0 0,0 1 0 0 0,2 0 1 0 0,-8 21-1 0 0,11-25-45 0 0,0 1-1 0 0,2 0 0 0 0,-1 1 1 0 0,2-1-1 0 0,0 0 0 0 0,1 1 1 0 0,0-1-1 0 0,1 1 0 0 0,3 23 1 0 0,-1-27-20 0 0,1 0 1 0 0,0 0-1 0 0,0 1 1 0 0,1-2-1 0 0,1 1 1 0 0,0 0-1 0 0,0-1 1 0 0,1 0-1 0 0,0 0 1 0 0,1-1-1 0 0,0 0 1 0 0,0 0-1 0 0,9 8 1 0 0,-5-7-42 0 0,0-1 0 0 0,0 0-1 0 0,1 0 1 0 0,0-1 0 0 0,1-1 0 0 0,0 0-1 0 0,0-1 1 0 0,0 0 0 0 0,1-1 0 0 0,0 0 0 0 0,0-1-1 0 0,25 3 1 0 0,-32-6 17 0 0,1 0 1 0 0,0-1-1 0 0,-1 0 0 0 0,1 0 0 0 0,0-1 0 0 0,-1 0 1 0 0,1 0-1 0 0,-1-1 0 0 0,1 0 0 0 0,-1 0 0 0 0,0-1 1 0 0,0 0-1 0 0,0 0 0 0 0,0-1 0 0 0,0 0 1 0 0,-1 0-1 0 0,0 0 0 0 0,1-1 0 0 0,-2 0 0 0 0,1 0 1 0 0,-1-1-1 0 0,1 1 0 0 0,-1-1 0 0 0,-1 0 0 0 0,7-11 1 0 0,-2 1 137 0 0,-1-1 0 0 0,0-1 0 0 0,-1 1 0 0 0,-1-1 0 0 0,5-26 0 0 0,10-95 1560 0 0,3-13 37 0 0,-20 135-1669 0 0,1 1-1 0 0,1-1 1 0 0,0 1-1 0 0,1 0 1 0 0,1 0-1 0 0,16-24 1 0 0,-22 35-67 0 0,1 1 0 0 0,0 0 1 0 0,0 0-1 0 0,1 0 0 0 0,-1 0 0 0 0,1 1 1 0 0,0 0-1 0 0,0-1 0 0 0,0 1 0 0 0,0 0 1 0 0,1 1-1 0 0,-1-1 0 0 0,1 1 0 0 0,-1 0 1 0 0,1 0-1 0 0,0 0 0 0 0,0 1 0 0 0,0 0 1 0 0,0 0-1 0 0,0 0 0 0 0,0 0 0 0 0,0 1 1 0 0,0 0-1 0 0,0 0 0 0 0,1 0 1 0 0,-1 1-1 0 0,0 0 0 0 0,0 0 0 0 0,0 0 1 0 0,0 0-1 0 0,-1 1 0 0 0,1 0 0 0 0,0 0 1 0 0,0 0-1 0 0,-1 0 0 0 0,0 1 0 0 0,8 5 1 0 0,2 4-116 0 0,-1 0 1 0 0,0 0-1 0 0,-1 2 1 0 0,0-1-1 0 0,-1 2 1 0 0,-1-1-1 0 0,0 1 1 0 0,-1 1-1 0 0,0 0 1 0 0,-2 0-1 0 0,8 23 1 0 0,3 15-607 0 0,-3 1 0 0 0,11 70 0 0 0,-12-62 214 0 0,-13-61 481 0 0,1-5-78 0 0,0 0 122 0 0,-1 0 1 0 0,1 0 0 0 0,-1-1-1 0 0,1 1 1 0 0,-1-1-1 0 0,0 1 1 0 0,0-1-1 0 0,0-4 1 0 0,0 1 32 0 0,9-29 276 0 0,2 2 0 0 0,1 0 1 0 0,1 0-1 0 0,22-35 0 0 0,-25 50-247 0 0,1 0 1 0 0,1 0-1 0 0,1 2 1 0 0,0-1-1 0 0,2 2 1 0 0,0 0-1 0 0,34-26 1 0 0,-48 40-79 0 0,0 1 1 0 0,0 0 0 0 0,0-1 0 0 0,0 1 0 0 0,0 0 0 0 0,0 0 0 0 0,0 0 0 0 0,1 0 0 0 0,-1 0 0 0 0,0 1 0 0 0,1-1 0 0 0,-1 1 0 0 0,0 0 0 0 0,1-1 0 0 0,-1 1 0 0 0,1 0 0 0 0,-1 0 0 0 0,1 1 0 0 0,-1-1 0 0 0,0 0-1 0 0,1 1 1 0 0,-1-1 0 0 0,0 1 0 0 0,1 0 0 0 0,-1 0 0 0 0,0 0 0 0 0,0 0 0 0 0,0 0 0 0 0,0 1 0 0 0,0-1 0 0 0,0 0 0 0 0,0 1 0 0 0,0 0 0 0 0,0-1 0 0 0,-1 1 0 0 0,1 0 0 0 0,-1 0 0 0 0,1 0 0 0 0,1 4-1 0 0,5 8-40 0 0,0 0 0 0 0,-1 1-1 0 0,-1 0 1 0 0,8 28-1 0 0,-9-27 19 0 0,6 17-23 0 0,1 0 0 0 0,22 41 0 0 0,-30-66 0 0 0,1 1-1 0 0,1-1 1 0 0,-1 0-1 0 0,1 0 1 0 0,0 0-1 0 0,1-1 1 0 0,0 0-1 0 0,0-1 1 0 0,1 1-1 0 0,-1-1 1 0 0,1-1-1 0 0,0 1 1 0 0,12 4-1 0 0,-15-8 15 0 0,-1 0-1 0 0,0-1 0 0 0,1 0 0 0 0,0 1 1 0 0,-1-2-1 0 0,1 1 0 0 0,-1 0 0 0 0,1-1 1 0 0,0 0-1 0 0,-1 0 0 0 0,1-1 0 0 0,0 1 1 0 0,-1-1-1 0 0,1 0 0 0 0,6-2 0 0 0,-4 0 7 0 0,-1 0-1 0 0,0 0 0 0 0,1-1 1 0 0,-1 0-1 0 0,-1 0 0 0 0,1 0 0 0 0,-1-1 1 0 0,1 0-1 0 0,5-7 0 0 0,2-4 18 0 0,-1-1-1 0 0,-1 0 0 0 0,0 0 0 0 0,-1-2 0 0 0,-1 1 0 0 0,7-21 1 0 0,-7 14 306 0 0,-1-1 1 0 0,-1 0-1 0 0,-1-1 1 0 0,4-35-1 0 0,-9 45-108 0 0,0 0 1 0 0,-1 1-1 0 0,-1-1 0 0 0,-1 0 0 0 0,0 0 0 0 0,-1 1 0 0 0,-1-1 0 0 0,-6-17 0 0 0,7 26-123 0 0,-6-19-335 0 0,13 22-84 0 0,10 12-97 0 0,48 36-1054 0 0,-11-8 793 0 0,-2 1 0 0 0,45 44 0 0 0,-81-67 708 0 0,-1 0 1 0 0,0 0-1 0 0,-1 1 1 0 0,-1 0-1 0 0,0 1 0 0 0,-1 0 1 0 0,0 1-1 0 0,-1 0 1 0 0,-1 0-1 0 0,-1 1 0 0 0,8 27 1 0 0,-13-33 134 0 0,0 0 0 0 0,-1 0 0 0 0,0 0 0 0 0,0 0 0 0 0,-1-1 1 0 0,0 1-1 0 0,-1 0 0 0 0,-1 0 0 0 0,0-1 0 0 0,0 1 0 0 0,-1-1 0 0 0,-10 20 1 0 0,7-15-298 0 0,-2 0 0 0 0,0-1 0 0 0,-1 0 1 0 0,-1 0-1 0 0,0-1 0 0 0,0-1 0 0 0,-22 19 1 0 0,23-25-357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58.9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1 224 1724 0 0,'0'-10'1835'0'0,"5"-101"8721"0"0,-5 103-10043 0 0,1 0 0 0 0,1-1 0 0 0,0 1 0 0 0,0 0 1 0 0,1 0-1 0 0,0 0 0 0 0,0 0 0 0 0,0 1 0 0 0,1-1 1 0 0,7-9-1 0 0,-10 16-495 0 0,-1 1-1 0 0,1-1 1 0 0,-1 1 0 0 0,1-1 0 0 0,0 1-1 0 0,-1 0 1 0 0,1-1 0 0 0,-1 1 0 0 0,1 0 0 0 0,0-1-1 0 0,-1 1 1 0 0,1 0 0 0 0,0 0 0 0 0,-1 0-1 0 0,1-1 1 0 0,0 1 0 0 0,-1 0 0 0 0,1 0 0 0 0,0 0-1 0 0,-1 0 1 0 0,1 0 0 0 0,0 0 0 0 0,-1 1-1 0 0,1-1 1 0 0,0 0 0 0 0,-1 0 0 0 0,1 0 0 0 0,0 1-1 0 0,-1-1 1 0 0,1 0 0 0 0,-1 0 0 0 0,1 1-1 0 0,0 0 1 0 0,16 16 212 0 0,-10 2-160 0 0,0 1 0 0 0,-1-1-1 0 0,-1 1 1 0 0,-1 0 0 0 0,3 34 0 0 0,-3 106 91 0 0,-4-127-87 0 0,0 43-29 0 0,9 277 826 0 0,-4-300-631 0 0,3 0 0 0 0,1 0 0 0 0,3-1 0 0 0,29 79 0 0 0,-37-122-311 0 0,0 0 0 0 0,0-1 1 0 0,0 1-1 0 0,2-1 0 0 0,-1 0 0 0 0,1 0 0 0 0,0-1 0 0 0,0 0 0 0 0,1 0 1 0 0,0 0-1 0 0,0-1 0 0 0,12 9 0 0 0,-12-11-307 0 0,1 0 0 0 0,-1-1 0 0 0,0 1 0 0 0,1-1 0 0 0,0-1 0 0 0,0 0 0 0 0,0 0 0 0 0,0 0 0 0 0,0-1 0 0 0,0 0 0 0 0,0-1 0 0 0,0 0 0 0 0,0 0 0 0 0,0 0 0 0 0,9-3 0 0 0,-1 0-1413 0 0,0 0 1 0 0,-1-1 0 0 0,1-1-1 0 0,25-12 1 0 0,-15 4-3249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59.3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155 173 3104 0 0,'-64'-25'4717'0'0,"45"19"-2663"0"0,0-2 0 0 0,-25-13 0 0 0,44 21-1979 0 0,-1 0 1 0 0,1 0 0 0 0,-1 0 0 0 0,1-1 0 0 0,-1 1 0 0 0,1 0 0 0 0,-1 0 0 0 0,1-1-1 0 0,0 1 1 0 0,-1 0 0 0 0,1-1 0 0 0,-1 1 0 0 0,1 0 0 0 0,0-1 0 0 0,-1 1 0 0 0,1-1-1 0 0,0 1 1 0 0,0-1 0 0 0,-1 1 0 0 0,1 0 0 0 0,0-1 0 0 0,0 1 0 0 0,0-1-1 0 0,-1 1 1 0 0,1-1 0 0 0,0 1 0 0 0,0-1 0 0 0,0 1 0 0 0,0-1 0 0 0,0 0 0 0 0,0 0-1 0 0,14-9 961 0 0,28 0-458 0 0,-39 9-428 0 0,328-36-2111 0 0,-130 18-1874 0 0,-71 4-1555 0 0,-74 7 806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59.6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 0 4756 0 0,'-25'26'17278'0'0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00.0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1 117 1368 0 0,'9'-29'13207'0'0,"-2"23"-12719"0"0,0 0 0 0 0,1 1 0 0 0,-1 0 0 0 0,1 0 0 0 0,0 1-1 0 0,0 0 1 0 0,1 1 0 0 0,-1-1 0 0 0,1 2 0 0 0,0-1 0 0 0,10-1 0 0 0,22-3-402 0 0,43-3 0 0 0,-77 10-15 0 0,121-8-1509 0 0,30-3-5214 0 0,-134 12 3800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00.4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68 0 888 0 0,'-31'9'10844'0'0,"28"-7"-10504"0"0,0 1-1 0 0,1 0 0 0 0,-1 0 1 0 0,1 0-1 0 0,-1 0 0 0 0,1 1 0 0 0,0-1 1 0 0,0 1-1 0 0,1-1 0 0 0,-1 1 1 0 0,1 0-1 0 0,-1-1 0 0 0,1 1 1 0 0,0 0-1 0 0,1 0 0 0 0,-1 6 0 0 0,-2 14 341 0 0,1 38-1 0 0,2-35-264 0 0,0 28 58 0 0,2 1 0 0 0,16 91 0 0 0,38 110 102 0 0,-8-47-489 0 0,-36-148-68 0 0,18 108 19 0 0,-28-150 71 0 0,-1 0 1 0 0,-1 0-1 0 0,0 0 1 0 0,-2 0-1 0 0,0 0 1 0 0,-7 28-1 0 0,7-41-29 0 0,-1 0 0 0 0,0 0 0 0 0,0 0 0 0 0,-1 0 0 0 0,0-1 0 0 0,0 1 0 0 0,0-1 0 0 0,-11 11 0 0 0,-46 38 1432 0 0,25-25 988 0 0,36-30-2485 0 0,1 1 0 0 0,-1-1 0 0 0,0 1-1 0 0,1-1 1 0 0,-1 1 0 0 0,1-1 0 0 0,-1 0 0 0 0,1 1-1 0 0,-1-1 1 0 0,1 1 0 0 0,-1-1 0 0 0,1 0 0 0 0,0 0-1 0 0,-1 1 1 0 0,1-1 0 0 0,-1 0 0 0 0,1 0 0 0 0,0 0-1 0 0,-1 1 1 0 0,1-1 0 0 0,0 0 0 0 0,-1 0 0 0 0,1 0-1 0 0,0 0 1 0 0,-1 0 0 0 0,1 0 0 0 0,1-1 0 0 0,24 0 36 0 0,-22 1-59 0 0,130-7-1418 0 0,121-6-3518 0 0,-85 10-6460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00.8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51 5673 0 0,'2'-11'12264'0'0,"9"6"-11968"0"0,0 0 0 0 0,1 1 0 0 0,0 0-1 0 0,0 1 1 0 0,0 0 0 0 0,15-1 0 0 0,81-3-3592 0 0,-51 5-1386 0 0,-30 0 709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01.3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504 84 2176 0 0,'28'-35'11146'0'0,"-27"34"-11008"0"0,-1 0 0 0 0,1 0 0 0 0,-1 0 0 0 0,0 0 0 0 0,0 0 0 0 0,1 0 0 0 0,-1-1 1 0 0,0 1-1 0 0,0 0 0 0 0,0 0 0 0 0,0 0 0 0 0,0 0 0 0 0,-1 0 0 0 0,1-1 0 0 0,0 1 0 0 0,-1 0 0 0 0,1 0 0 0 0,0 0 1 0 0,-1 0-1 0 0,1 0 0 0 0,-1 0 0 0 0,1 0 0 0 0,-1 0 0 0 0,0 0 0 0 0,0 0 0 0 0,1 1 0 0 0,-1-1 0 0 0,0 0 0 0 0,0 0 1 0 0,0 0-1 0 0,0 1 0 0 0,0-1 0 0 0,0 1 0 0 0,0-1 0 0 0,0 1 0 0 0,0-1 0 0 0,0 1 0 0 0,-2-1 0 0 0,-39-9 875 0 0,23 8-804 0 0,0 2 0 0 0,-1 0 0 0 0,1 1-1 0 0,0 1 1 0 0,0 1 0 0 0,-21 6 0 0 0,-1 2 56 0 0,-64 27 1 0 0,90-32-207 0 0,0 1 0 0 0,1 0 0 0 0,-1 1 0 0 0,2 1 1 0 0,-26 19-1 0 0,36-25-80 0 0,0-1 1 0 0,0 1 0 0 0,0 0-1 0 0,1 1 1 0 0,-1-1 0 0 0,1 0-1 0 0,0 1 1 0 0,0 0-1 0 0,0-1 1 0 0,0 1 0 0 0,1 0-1 0 0,-1 0 1 0 0,1 0-1 0 0,0 0 1 0 0,0 0 0 0 0,0 0-1 0 0,1 0 1 0 0,0 0 0 0 0,-1 1-1 0 0,1-1 1 0 0,1 0-1 0 0,-1 0 1 0 0,1 0 0 0 0,-1 0-1 0 0,1 0 1 0 0,0 0-1 0 0,1 0 1 0 0,1 4 0 0 0,4 7-195 0 0,0-1 0 0 0,1 0 1 0 0,1-1-1 0 0,0 0 0 0 0,1-1 1 0 0,14 15-1 0 0,75 64-617 0 0,-72-67 689 0 0,50 40-96 0 0,53 49 190 0 0,-115-98 104 0 0,0 1-1 0 0,-1 1 0 0 0,0 0 0 0 0,-2 1 0 0 0,18 31 0 0 0,-28-44 9 0 0,0-1 0 0 0,0 0 0 0 0,0 1 0 0 0,-1 0 0 0 0,0-1 0 0 0,1 1 1 0 0,-2 0-1 0 0,1 0 0 0 0,0-1 0 0 0,-1 1 0 0 0,0 0 0 0 0,0 0 0 0 0,-1 0 0 0 0,1 0 0 0 0,-1-1 1 0 0,0 1-1 0 0,0 0 0 0 0,-1 0 0 0 0,1-1 0 0 0,-1 1 0 0 0,-2 4 0 0 0,0-3 54 0 0,-1 0-1 0 0,1-1 1 0 0,-1 1 0 0 0,0-1-1 0 0,0 0 1 0 0,0 0-1 0 0,-1 0 1 0 0,0-1 0 0 0,0 0-1 0 0,0 0 1 0 0,0-1-1 0 0,-1 0 1 0 0,-10 5 0 0 0,-4-1-57 0 0,-1 0-1 0 0,1-1 1 0 0,-1-1 0 0 0,0-1 0 0 0,-1-1 0 0 0,1-1-1 0 0,-1-2 1 0 0,1 1 0 0 0,0-2 0 0 0,-1-1 0 0 0,1-1 0 0 0,0-1-1 0 0,0-1 1 0 0,-30-11 0 0 0,43 12-494 0 0,0 0 1 0 0,1 0-1 0 0,0-1 0 0 0,0 0 1 0 0,0-1-1 0 0,-8-8 0 0 0,-11-28-8495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0:18.8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355 8 364 0 0,'4'-7'11275'0'0,"-4"8"-11239"0"0,1 0 0 0 0,0 0 0 0 0,-1 0 1 0 0,1 0-1 0 0,-1 1 0 0 0,1-1 0 0 0,-1 0 0 0 0,0 0 0 0 0,1 0 0 0 0,-1 1 0 0 0,0-1 1 0 0,0 0-1 0 0,0 0 0 0 0,0 1 0 0 0,0-1 0 0 0,0 0 0 0 0,-1 3 0 0 0,-5 29 399 0 0,3-18-320 0 0,-180 886 4215 0 0,165-820-4238 0 0,2-2 153 0 0,-37 108 0 0 0,37-145-63 0 0,-29 55 1 0 0,23-40-60 0 0,22-56-158 0 0,-1 2 559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02.6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330 171 1380 0 0,'-1'-36'7584'0'0,"-1"21"-6254"0"0,2 0 0 0 0,2-26 0 0 0,5-16 2690 0 0,-7 57-3989 0 0,0-1 0 0 0,0 1 0 0 0,-1 0 1 0 0,1-1-1 0 0,0 1 0 0 0,0-1 0 0 0,-1 1 1 0 0,1 0-1 0 0,0-1 0 0 0,-1 1 0 0 0,1 0 0 0 0,-1 0 1 0 0,1-1-1 0 0,0 1 0 0 0,-1 0 0 0 0,1 0 1 0 0,-1-1-1 0 0,1 1 0 0 0,0 0 0 0 0,-1 0 1 0 0,1 0-1 0 0,-1 0 0 0 0,1 0 0 0 0,-1 0 1 0 0,1 0-1 0 0,-1 0 0 0 0,1 0 0 0 0,-1 0 1 0 0,1 0-1 0 0,-1 0 0 0 0,-19 2 573 0 0,1 5-357 0 0,2 1 0 0 0,-1 1-1 0 0,1 0 1 0 0,1 1 0 0 0,0 1 0 0 0,0 1-1 0 0,1 0 1 0 0,-23 25 0 0 0,22-21-137 0 0,0 2 0 0 0,2 0 0 0 0,0 1 1 0 0,1 0-1 0 0,1 1 0 0 0,1 1 0 0 0,-9 23 1 0 0,17-36-94 0 0,0 1 0 0 0,0 0 1 0 0,1 0-1 0 0,0 0 1 0 0,1 0-1 0 0,0 0 1 0 0,1 0-1 0 0,0 0 0 0 0,0 0 1 0 0,1 0-1 0 0,0 0 1 0 0,0 0-1 0 0,1 0 1 0 0,3 11-1 0 0,0-10-27 0 0,-1 1 0 0 0,1-1 0 0 0,1 0 0 0 0,0 0 0 0 0,0 0 0 0 0,1-1 0 0 0,1 0 0 0 0,-1 0 1 0 0,1-1-1 0 0,11 9 0 0 0,-4-5-89 0 0,0-1 1 0 0,0-1-1 0 0,1-1 1 0 0,0 0 0 0 0,0-1-1 0 0,1 0 1 0 0,0-2 0 0 0,1 0-1 0 0,-1-1 1 0 0,1-1-1 0 0,0 0 1 0 0,0-1 0 0 0,36 0-1 0 0,-37-4 56 0 0,0 0 0 0 0,1-2-1 0 0,-1 0 1 0 0,0-1 0 0 0,-1 0 0 0 0,1-1 0 0 0,-1-1-1 0 0,0-1 1 0 0,0-1 0 0 0,25-16 0 0 0,-35 21 104 0 0,0-1 0 0 0,0-1 1 0 0,-1 1-1 0 0,1-1 1 0 0,-1 0-1 0 0,0-1 1 0 0,-1 1-1 0 0,1-1 0 0 0,-1 0 1 0 0,0 0-1 0 0,-1 0 1 0 0,0 0-1 0 0,1-1 0 0 0,-2 1 1 0 0,1-1-1 0 0,-1 0 1 0 0,0 0-1 0 0,-1 0 1 0 0,1 0-1 0 0,-1 0 0 0 0,-1 0 1 0 0,1 0-1 0 0,-1-1 1 0 0,-1 1-1 0 0,1 0 0 0 0,-1 0 1 0 0,-1 0-1 0 0,-2-11 1 0 0,-1 4 129 0 0,-1 0 0 0 0,-1 0 1 0 0,0 1-1 0 0,-1-1 0 0 0,-1 2 1 0 0,0-1-1 0 0,-20-21 0 0 0,14 16 91 0 0,1 1-1 0 0,-18-31 0 0 0,30 45-290 0 0,0 0 1 0 0,1 1-1 0 0,0-1 1 0 0,0 0-1 0 0,0 0 1 0 0,0 0-1 0 0,0 0 1 0 0,0 0-1 0 0,1 0 1 0 0,-1 0-1 0 0,1 0 1 0 0,0 0-1 0 0,0-1 1 0 0,0 1-1 0 0,0 0 1 0 0,1 0-1 0 0,-1 0 1 0 0,1 0-1 0 0,2-6 0 0 0,-1 5-49 0 0,0 0 0 0 0,1 0-1 0 0,0 0 1 0 0,0 0-1 0 0,0 1 1 0 0,0-1-1 0 0,0 1 1 0 0,1 0-1 0 0,0 0 1 0 0,-1 0-1 0 0,9-4 1 0 0,6-3-143 0 0,1 2 1 0 0,0 0-1 0 0,0 1 1 0 0,38-8-1 0 0,-39 10 135 0 0,-1 2 0 0 0,1 0 0 0 0,0 1 0 0 0,0 0 0 0 0,0 2 1 0 0,24 2-1 0 0,-37-2 68 0 0,0 1 1 0 0,0 0 0 0 0,-1 0 0 0 0,1 0 0 0 0,0 1-1 0 0,-1 0 1 0 0,1 0 0 0 0,-1 0 0 0 0,1 0 0 0 0,-1 1 0 0 0,0-1-1 0 0,0 1 1 0 0,0 0 0 0 0,0 0 0 0 0,-1 1 0 0 0,1-1-1 0 0,-1 1 1 0 0,0 0 0 0 0,0 0 0 0 0,0 0 0 0 0,-1 0-1 0 0,1 0 1 0 0,-1 1 0 0 0,0-1 0 0 0,0 1 0 0 0,-1-1 0 0 0,3 8-1 0 0,12 84-12 0 0,-12-65 24 0 0,1 0 0 0 0,1 0 0 0 0,14 37 0 0 0,-17-60-15 0 0,0 0 1 0 0,1 0 0 0 0,0 0-1 0 0,0-1 1 0 0,1 1-1 0 0,0-1 1 0 0,0 0-1 0 0,1-1 1 0 0,0 1-1 0 0,0-1 1 0 0,0 0-1 0 0,1-1 1 0 0,0 0-1 0 0,0 0 1 0 0,0 0-1 0 0,12 5 1 0 0,-13-7-4 0 0,0-1 0 0 0,1 0 0 0 0,-1 0 0 0 0,1-1 0 0 0,-1 1 0 0 0,1-1 0 0 0,-1-1 1 0 0,1 1-1 0 0,0-1 0 0 0,-1 0 0 0 0,1-1 0 0 0,9-1 0 0 0,-6-1 88 0 0,0 0 1 0 0,0 0-1 0 0,0-1 1 0 0,0 0-1 0 0,-1-1 0 0 0,0 0 1 0 0,10-7-1 0 0,8-9 647 0 0,0-1 1 0 0,-2-2-1 0 0,37-42 0 0 0,-60 64-674 0 0,66-76 1151 0 0,-66 77-1187 0 0,8 12-122 0 0,2 19-435 0 0,-7-16 102 0 0,0-1 0 0 0,1 1 0 0 0,0-1 0 0 0,1 0 1 0 0,0-1-1 0 0,1 1 0 0 0,1-2 0 0 0,18 21 0 0 0,-16-21 178 0 0,1 1 1 0 0,1-1-1 0 0,0 0 1 0 0,1-1 0 0 0,0 0 0 0 0,26 13 0 0 0,-36-22 243 0 0,0 1 0 0 0,0-1-1 0 0,0 0 1 0 0,0 0 0 0 0,1 0 0 0 0,-1 0 0 0 0,0-1 0 0 0,0 0-1 0 0,0 0 1 0 0,1 0 0 0 0,-1 0 0 0 0,0-1 0 0 0,0 1 0 0 0,0-1-1 0 0,0 0 1 0 0,0-1 0 0 0,0 1 0 0 0,0-1 0 0 0,0 1 0 0 0,0-1-1 0 0,0 0 1 0 0,-1 0 0 0 0,1-1 0 0 0,-1 1 0 0 0,0-1 0 0 0,0 0-1 0 0,0 0 1 0 0,0 0 0 0 0,3-4 0 0 0,13-18 452 0 0,0 0 0 0 0,-2-2 1 0 0,21-43-1 0 0,-20 37 337 0 0,40-60-1 0 0,-56 91-776 0 0,-1-1 0 0 0,1 1 0 0 0,0 0 0 0 0,0-1 0 0 0,0 1 0 0 0,0 0 0 0 0,0 0 0 0 0,0 0 0 0 0,1 1 0 0 0,-1-1 0 0 0,0 0 0 0 0,1 1 0 0 0,0 0 0 0 0,-1 0 0 0 0,1-1 0 0 0,0 1 0 0 0,-1 1 0 0 0,1-1 0 0 0,0 0 0 0 0,0 1 0 0 0,0 0 0 0 0,0-1 0 0 0,5 1-1 0 0,-3 2-74 0 0,1 0 0 0 0,0 1 0 0 0,-1-1-1 0 0,1 1 1 0 0,-1 0 0 0 0,0 0-1 0 0,0 1 1 0 0,0-1 0 0 0,0 1 0 0 0,0 0-1 0 0,-1 1 1 0 0,0-1 0 0 0,4 6-1 0 0,-4-5-11 0 0,23 25-186 0 0,-2 1-1 0 0,-1 1 1 0 0,-1 1-1 0 0,-2 1 1 0 0,32 71-1 0 0,-50-98 430 0 0,-1 0 0 0 0,0 0 0 0 0,0 1 0 0 0,0-1-1 0 0,-1 1 1 0 0,1 13 0 0 0,-2-18 149 0 0,-8-2 468 0 0,8 0-760 0 0,0-1 1 0 0,-1 0 0 0 0,1 0 0 0 0,0 0 0 0 0,0 0-1 0 0,-1 0 1 0 0,1 0 0 0 0,0 0 0 0 0,0 0-1 0 0,-1 0 1 0 0,1 0 0 0 0,0 0 0 0 0,-1 0 0 0 0,1 0-1 0 0,0 0 1 0 0,0 0 0 0 0,-1 0 0 0 0,1-1-1 0 0,0 1 1 0 0,0 0 0 0 0,-1 0 0 0 0,1 0 0 0 0,0 0-1 0 0,0 0 1 0 0,0-1 0 0 0,-1 1 0 0 0,1 0-1 0 0,0 0 1 0 0,0 0 0 0 0,0-1 0 0 0,-1 1 0 0 0,1 0-1 0 0,0 0 1 0 0,0 0 0 0 0,0-1 0 0 0,0 1-1 0 0,0 0 1 0 0,0 0 0 0 0,0-1 0 0 0,0 1 0 0 0,-1 0-1 0 0,1-1 1 0 0,0 1 0 0 0,0 0 0 0 0,0-1-1 0 0,-1-3 66 0 0,-1 0 0 0 0,1 0 0 0 0,0-1-1 0 0,0 1 1 0 0,1-1 0 0 0,-1 1-1 0 0,1-1 1 0 0,0 1 0 0 0,0 0-1 0 0,0-1 1 0 0,1 1 0 0 0,-1-1 0 0 0,1 1-1 0 0,2-6 1 0 0,1-5 31 0 0,1 1-1 0 0,11-24 1 0 0,-7 19-182 0 0,2 0 0 0 0,0 1 0 0 0,1 1 0 0 0,1 0 0 0 0,1 0 0 0 0,0 2 0 0 0,1 0 0 0 0,1 0 0 0 0,0 1 0 0 0,27-17 0 0 0,-21 18-989 0 0,0 0 0 0 0,1 1-1 0 0,28-9 1 0 0,-23 11-2571 0 0,0 2 0 0 0,46-8 0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03.0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153 11 2060 0 0,'19'-11'14304'0'0,"-31"18"-13922"0"0,1 1 0 0 0,-1 0 0 0 0,2 1 0 0 0,-1 0 0 0 0,1 1 0 0 0,0 0 0 0 0,1 1 0 0 0,1 0 0 0 0,-1 0 0 0 0,-12 24 0 0 0,14-21-359 0 0,0-1 0 0 0,0 1 0 0 0,2 0 0 0 0,0 1 0 0 0,0-1 0 0 0,2 1 0 0 0,0 0 0 0 0,0 0 0 0 0,1 0 0 0 0,1 16 0 0 0,2-16-264 0 0,1 0-1 0 0,1 1 1 0 0,0-2 0 0 0,0 1-1 0 0,2 0 1 0 0,0-1-1 0 0,1 0 1 0 0,13 24 0 0 0,-13-27-376 0 0,0-1 0 0 0,1 0 1 0 0,0 0-1 0 0,1-1 0 0 0,0 0 1 0 0,1 0-1 0 0,0-1 0 0 0,0 0 0 0 0,0 0 1 0 0,1-1-1 0 0,15 8 0 0 0,-6-8-3005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03.3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0 328 528 0 0,'47'-25'12358'0'0,"0"1"-6150"0"0,1 0-4132 0 0,-16 7-3027 0 0,0-1 0 0 0,31-25 0 0 0,-14 1 2452 0 0,-34 27-1193 0 0,-10 11-33 0 0,0 0 0 0 0,-1 0 0 0 0,1 0 1 0 0,-1-1-1 0 0,0 1 0 0 0,-1-1 1 0 0,1 0-1 0 0,-1 0 0 0 0,0-1 0 0 0,0 1 1 0 0,-1-1-1 0 0,1 1 0 0 0,2-11 1 0 0,-5 14-267 0 0,0 1 0 0 0,0 0 1 0 0,0 0-1 0 0,-1-1 0 0 0,1 1 1 0 0,0 0-1 0 0,-1-1 0 0 0,1 1 0 0 0,0 0 1 0 0,-1 0-1 0 0,1 0 0 0 0,-1-1 1 0 0,0 1-1 0 0,1 0 0 0 0,-1 0 1 0 0,0 0-1 0 0,0 0 0 0 0,0 0 1 0 0,0 0-1 0 0,0 0 0 0 0,0 1 1 0 0,0-1-1 0 0,0 0 0 0 0,0 0 1 0 0,0 1-1 0 0,0-1 0 0 0,-3 0 1 0 0,0-1-7 0 0,0 0 1 0 0,0 0-1 0 0,-1 1 1 0 0,1 0-1 0 0,-1 0 0 0 0,-6-1 1 0 0,3 2 2 0 0,1 0 1 0 0,-1 0-1 0 0,0 0 0 0 0,1 1 0 0 0,-1 1 1 0 0,1-1-1 0 0,-1 1 0 0 0,1 0 1 0 0,0 1-1 0 0,0 0 0 0 0,0 0 1 0 0,0 0-1 0 0,0 1 0 0 0,1 0 0 0 0,-1 1 1 0 0,1-1-1 0 0,0 1 0 0 0,1 0 1 0 0,-1 0-1 0 0,-6 10 0 0 0,6-7 9 0 0,0-1-1 0 0,1 1 1 0 0,1 1-1 0 0,0-1 1 0 0,0 1-1 0 0,0-1 1 0 0,1 1-1 0 0,0 0 1 0 0,1 0-1 0 0,0 0 1 0 0,0 1-1 0 0,1-1 1 0 0,0 0-1 0 0,1 1 1 0 0,0-1-1 0 0,3 19 1 0 0,0-10-65 0 0,2 0 1 0 0,0 0-1 0 0,1 0 1 0 0,0-1-1 0 0,2 0 1 0 0,0 0-1 0 0,1-1 1 0 0,1 0-1 0 0,0 0 1 0 0,1-1-1 0 0,1-1 1 0 0,0 0-1 0 0,1 0 1 0 0,18 14-1 0 0,-18-17-511 0 0,1-1-1 0 0,0 0 0 0 0,1-1 0 0 0,0-1 0 0 0,1 0 0 0 0,27 9 0 0 0,-29-12-699 0 0,-1-2 1 0 0,1 0-1 0 0,0 0 0 0 0,0-2 0 0 0,-1 0 1 0 0,2 0-1 0 0,-1-1 0 0 0,24-3 0 0 0,-9-2-4956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03.8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752 168 112 0 0,'-145'-152'16703'0'0,"131"137"-13610"0"0,15 19-2926 0 0,0 0 0 0 0,1 1 0 0 0,-1-1 0 0 0,1 0 0 0 0,0 1 0 0 0,0-1 0 0 0,0 0 1 0 0,5 5-1 0 0,6 14 98 0 0,36 89-476 0 0,-6 2-1 0 0,-4 2 0 0 0,27 136 1 0 0,-53-183 7 0 0,-4 0 0 0 0,-2 1 0 0 0,-3 0 0 0 0,-3 0 0 0 0,-4 0 0 0 0,-22 137 0 0 0,12-147 549 0 0,-2-1 0 0 0,-3 0 0 0 0,-3-2 0 0 0,-2 0 0 0 0,-3-2 0 0 0,-2 0 0 0 0,-35 50-1 0 0,39-69-37 0 0,-2-1-1 0 0,-2-1 0 0 0,-1-1 1 0 0,-2-2-1 0 0,-1-1 1 0 0,-1-2-1 0 0,-1-1 0 0 0,-2-1 1 0 0,0-2-1 0 0,-61 29 0 0 0,74-43-738 0 0,-1 0-1 0 0,1-2 1 0 0,-2-1-1 0 0,1-1 1 0 0,-33 4-1 0 0,18-11-3448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05.1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247 384 360 0 0,'0'0'12175'0'0,"39"-20"-7911"0"0,42-9-3346 0 0,-46 18-1033 0 0,0-2 1 0 0,-1-1 0 0 0,0-1 0 0 0,55-36 0 0 0,-83 47 297 0 0,0-1 1 0 0,1 0-1 0 0,-2-1 0 0 0,1 1 0 0 0,-1-1 0 0 0,0 0 0 0 0,6-9 1 0 0,-9 12-103 0 0,-1 0 0 0 0,1 0 0 0 0,-1-1 0 0 0,1 1 0 0 0,-1-1 0 0 0,0 1 1 0 0,0-1-1 0 0,-1 1 0 0 0,1-1 0 0 0,-1 0 0 0 0,0 1 0 0 0,0-1 0 0 0,0 0 0 0 0,0 1 1 0 0,0-1-1 0 0,-1 0 0 0 0,0 1 0 0 0,-1-5 0 0 0,0 2-57 0 0,-1 0 0 0 0,0 0-1 0 0,-1 1 1 0 0,1-1 0 0 0,-1 1 0 0 0,0-1-1 0 0,0 1 1 0 0,-1 0 0 0 0,1 1-1 0 0,-1-1 1 0 0,0 1 0 0 0,-1 0 0 0 0,1 0-1 0 0,-1 1 1 0 0,1 0 0 0 0,-1 0-1 0 0,0 0 1 0 0,0 0 0 0 0,-1 1 0 0 0,-9-2-1 0 0,-1-1 33 0 0,0 2 0 0 0,0 0-1 0 0,-1 1 1 0 0,1 1 0 0 0,0 0-1 0 0,0 1 1 0 0,-21 3 0 0 0,4 1 151 0 0,1 2 1 0 0,0 1 0 0 0,0 1 0 0 0,-47 19 0 0 0,69-23-148 0 0,1 1 1 0 0,0 1-1 0 0,0-1 1 0 0,0 1-1 0 0,1 1 1 0 0,0 0-1 0 0,0 0 1 0 0,1 1-1 0 0,0 0 1 0 0,0 0 0 0 0,1 1-1 0 0,0 0 1 0 0,0 1-1 0 0,1-1 1 0 0,0 1-1 0 0,1 0 1 0 0,-6 16-1 0 0,6-9 23 0 0,0 1-1 0 0,1 0 0 0 0,1 0 0 0 0,1 1 0 0 0,1-1 0 0 0,0 0 0 0 0,1 1 1 0 0,4 28-1 0 0,2-11-26 0 0,2 0 0 0 0,1 0 1 0 0,17 44-1 0 0,-23-73-76 0 0,1 0-1 0 0,-1-1 1 0 0,1 1-1 0 0,0-1 0 0 0,1 0 1 0 0,0 0-1 0 0,0-1 1 0 0,0 1-1 0 0,0-1 1 0 0,1 0-1 0 0,0 0 0 0 0,0-1 1 0 0,0 0-1 0 0,1 0 1 0 0,-1 0-1 0 0,1-1 1 0 0,0 0-1 0 0,0 0 0 0 0,0-1 1 0 0,0 0-1 0 0,8 2 1 0 0,9 0-292 0 0,1 0 0 0 0,-1-1 0 0 0,0-2 0 0 0,1-1 0 0 0,24-2 0 0 0,14-8-596 0 0,-24 2 627 0 0,-36 8 247 0 0,0 0 7 0 0,51-13-330 0 0,-51 12 129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8:51.2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581 43 688 0 0,'6'-42'13973'0'0,"-6"42"-13950"0"0,0 0 0 0 0,0 0 1 0 0,0 0-1 0 0,0 0 0 0 0,0 0 1 0 0,0 1-1 0 0,-15 10 556 0 0,-17 18-257 0 0,-36 42 474 0 0,4 4 0 0 0,-102 152 0 0 0,127-164-332 0 0,3 1-1 0 0,3 2 1 0 0,3 2-1 0 0,-41 136 1 0 0,61-168-293 0 0,2 1 1 0 0,2-1-1 0 0,2 2 0 0 0,1-1 1 0 0,2 0-1 0 0,1 1 0 0 0,2-1 0 0 0,2 0 1 0 0,1 0-1 0 0,2 0 0 0 0,18 57 1 0 0,-11-58-25 0 0,1-1-1 0 0,2-1 1 0 0,2 0 0 0 0,1-1 0 0 0,1-1 0 0 0,1-1 0 0 0,2-2 0 0 0,33 33-1 0 0,-15-21-1496 0 0,64 47-1 0 0,-26-31-3465 0 0,2-5-3310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8:52.6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537 362 60 0 0,'18'-2'13541'0'0,"-3"2"-10699"0"0,-12 1-2597 0 0,-2-1-202 0 0,-1 0 0 0 0,1 0-1 0 0,0 0 1 0 0,0 0 0 0 0,-1 0-1 0 0,1 0 1 0 0,0-1 0 0 0,0 1 0 0 0,-1 0-1 0 0,1 0 1 0 0,0 0 0 0 0,-1-1-1 0 0,1 1 1 0 0,0 0 0 0 0,-1-1-1 0 0,1 1 1 0 0,-1-1 0 0 0,1 1 0 0 0,0-1-1 0 0,-1 1 1 0 0,1-1 0 0 0,-1 1-1 0 0,1-1 1 0 0,-1 1 0 0 0,0-1 0 0 0,1 0-1 0 0,-1 1 1 0 0,1-1 0 0 0,-1-1-1 0 0,1-1-2 0 0,0 0 0 0 0,0 0 0 0 0,0-1-1 0 0,-1 1 1 0 0,1 0 0 0 0,-1-1 0 0 0,0-4-1 0 0,-1-13-215 0 0,-8-35 0 0 0,7 40 270 0 0,-2-6 25 0 0,0 1 1 0 0,-1 0 0 0 0,-1 0-1 0 0,-14-32 1 0 0,18 47-82 0 0,0 1 1 0 0,-1 0 0 0 0,0 0-1 0 0,0 0 1 0 0,0 0 0 0 0,0 0 0 0 0,-1 0-1 0 0,0 1 1 0 0,0 0 0 0 0,0 0-1 0 0,-1 0 1 0 0,1 0 0 0 0,-1 1 0 0 0,0 0-1 0 0,0 0 1 0 0,0 0 0 0 0,0 0 0 0 0,0 1-1 0 0,-1 0 1 0 0,1 0 0 0 0,-10-2-1 0 0,3 4-30 0 0,1 0 0 0 0,-1 0-1 0 0,1 1 1 0 0,-1 1-1 0 0,1 0 1 0 0,0 0 0 0 0,0 2-1 0 0,0-1 1 0 0,0 1-1 0 0,0 0 1 0 0,1 1 0 0 0,-14 9-1 0 0,-1 1 6 0 0,1 2 0 0 0,0 1 0 0 0,-31 31 0 0 0,36-31-19 0 0,2 1 0 0 0,0 1-1 0 0,1 1 1 0 0,1 0 0 0 0,1 1 0 0 0,-16 36 0 0 0,25-48 12 0 0,0 1 1 0 0,1-1 0 0 0,0 1 0 0 0,1 1 0 0 0,0-1 0 0 0,1 0-1 0 0,0 1 1 0 0,1-1 0 0 0,0 1 0 0 0,0-1 0 0 0,2 1 0 0 0,-1-1-1 0 0,2 1 1 0 0,-1-1 0 0 0,2 1 0 0 0,6 21 0 0 0,-6-27-24 0 0,0 1 0 0 0,0-1 0 0 0,1 0 0 0 0,0 0 0 0 0,0 0 0 0 0,1 0 0 0 0,-1-1 0 0 0,1 0 0 0 0,1 0 0 0 0,-1 0 0 0 0,0 0 0 0 0,1-1 0 0 0,0 0 0 0 0,0 0 0 0 0,1-1 0 0 0,-1 1 0 0 0,1-1 0 0 0,-1-1 0 0 0,1 1 0 0 0,0-1 1 0 0,0-1-1 0 0,0 1 0 0 0,0-1 0 0 0,0 0 0 0 0,0-1 0 0 0,1 1 0 0 0,11-2 0 0 0,-7-1-24 0 0,0 1-1 0 0,0-1 1 0 0,0-1 0 0 0,0 0 0 0 0,0-1-1 0 0,-1 0 1 0 0,1-1 0 0 0,-1-1 0 0 0,0 1-1 0 0,-1-1 1 0 0,1-1 0 0 0,-1 0 0 0 0,-1-1-1 0 0,1 0 1 0 0,12-14 0 0 0,0-6 510 0 0,-2 0 1 0 0,-1-1-1 0 0,-2-1 1 0 0,26-57-1 0 0,-8 15 841 0 0,-34 70-1203 0 0,14 11-91 0 0,-13-5-27 0 0,0 0 1 0 0,0 0-1 0 0,-1 0 0 0 0,1 0 0 0 0,-1 0 0 0 0,0 1 0 0 0,2 7 0 0 0,0 2-116 0 0,7 20-253 0 0,2-1 0 0 0,1 0 0 0 0,1 0 0 0 0,2-1 0 0 0,38 55-1 0 0,-53-85 382 0 0,0 0 0 0 0,0-1 0 0 0,1 1 0 0 0,-1 0 0 0 0,1-1-1 0 0,-1 1 1 0 0,1-1 0 0 0,-1 1 0 0 0,1-1 0 0 0,0 0 0 0 0,-1 0-1 0 0,1 1 1 0 0,0-1 0 0 0,0-1 0 0 0,0 1 0 0 0,0 0 0 0 0,0 0 0 0 0,0-1-1 0 0,0 1 1 0 0,4 0 0 0 0,-4-2 7 0 0,0 1-1 0 0,0-1 1 0 0,0 1-1 0 0,0-1 1 0 0,1 0-1 0 0,-1 1 1 0 0,0-1 0 0 0,0 0-1 0 0,0-1 1 0 0,0 1-1 0 0,-1 0 1 0 0,1 0-1 0 0,0-1 1 0 0,0 1 0 0 0,-1-1-1 0 0,2-2 1 0 0,7-8 55 0 0,-1-1 1 0 0,-1 0 0 0 0,0 0-1 0 0,9-23 1 0 0,-12 26-34 0 0,13-28 99 0 0,51-99 467 0 0,-55 114-531 0 0,0 1 0 0 0,1 0 0 0 0,32-34 1 0 0,-43 52-71 0 0,0 0 0 0 0,0 0 0 0 0,0 1 1 0 0,1-1-1 0 0,-1 1 0 0 0,1 0 0 0 0,0 1 1 0 0,0-1-1 0 0,0 1 0 0 0,0 0 0 0 0,1 0 1 0 0,-1 0-1 0 0,8-1 0 0 0,-10 3 1 0 0,0 0-1 0 0,0 0 1 0 0,0 0 0 0 0,0 0-1 0 0,1 1 1 0 0,-1-1 0 0 0,0 1-1 0 0,0 0 1 0 0,0 0 0 0 0,-1 0-1 0 0,1 0 1 0 0,0 1 0 0 0,0-1-1 0 0,-1 1 1 0 0,1 0 0 0 0,-1-1-1 0 0,1 1 1 0 0,-1 0 0 0 0,0 1-1 0 0,1-1 1 0 0,-1 0 0 0 0,0 1-1 0 0,-1-1 1 0 0,1 1 0 0 0,1 2-1 0 0,8 14-128 0 0,-1 0-1 0 0,-1 1 0 0 0,0 0 0 0 0,-2 0 1 0 0,7 30-1 0 0,15 111-417 0 0,-21-104 440 0 0,5 26 825 0 0,-12-81-382 0 0,0-2-294 0 0,0 0 0 0 0,-1-1 1 0 0,1 1-1 0 0,0-1 0 0 0,0 1 1 0 0,0-1-1 0 0,-1 1 0 0 0,1-1 1 0 0,0 1-1 0 0,-1-1 0 0 0,1 0 1 0 0,0 1-1 0 0,-1-1 1 0 0,1 0-1 0 0,-1 0 0 0 0,1 1 1 0 0,-1-1-1 0 0,1 0 0 0 0,-1 0 1 0 0,0 0-1 0 0,1-1 0 0 0,7-23 493 0 0,-7 21-452 0 0,12-41 618 0 0,2 1 0 0 0,29-63-1 0 0,-35 90-665 0 0,0 1-1 0 0,1-1 0 0 0,0 2 0 0 0,1 0 0 0 0,1 0 0 0 0,1 1 0 0 0,0 0 0 0 0,0 1 0 0 0,18-12 0 0 0,-28 22-81 0 0,0 1 0 0 0,0 0 1 0 0,1 0-1 0 0,-1 0 0 0 0,1 1 1 0 0,-1-1-1 0 0,1 1 0 0 0,0 0 0 0 0,-1 0 1 0 0,1 0-1 0 0,0 0 0 0 0,0 1 1 0 0,0-1-1 0 0,0 1 0 0 0,0 0 0 0 0,0 0 1 0 0,-1 1-1 0 0,1-1 0 0 0,0 1 1 0 0,0 0-1 0 0,0 0 0 0 0,0 0 0 0 0,3 2 1 0 0,0 1-149 0 0,0 0 0 0 0,0 0 0 0 0,-1 1 1 0 0,0 0-1 0 0,0 0 0 0 0,0 1 0 0 0,0-1 1 0 0,-1 1-1 0 0,0 0 0 0 0,7 12 0 0 0,-1 0-151 0 0,-1 1 0 0 0,-1 0-1 0 0,0 0 1 0 0,-2 1-1 0 0,6 24 1 0 0,16 105 1597 0 0,-25-174-486 0 0,-1-1-619 0 0,2 1 0 0 0,0-1 1 0 0,2 1-1 0 0,1 1 0 0 0,0-1 0 0 0,2 1 0 0 0,1 1 0 0 0,1 0 0 0 0,1 0 0 0 0,0 2 0 0 0,2-1 0 0 0,1 2 1 0 0,0 0-1 0 0,38-34 0 0 0,-49 49-154 0 0,-1 1 1 0 0,1 0 0 0 0,1 1-1 0 0,-1-1 1 0 0,0 1-1 0 0,1 0 1 0 0,0 1 0 0 0,0-1-1 0 0,0 1 1 0 0,0 0-1 0 0,0 0 1 0 0,0 1-1 0 0,0 0 1 0 0,0 0 0 0 0,7 0-1 0 0,-8 2-2 0 0,1 0 0 0 0,-1 0-1 0 0,1 0 1 0 0,-1 0 0 0 0,0 1 0 0 0,0 0-1 0 0,0 0 1 0 0,0 1 0 0 0,0-1 0 0 0,-1 1-1 0 0,1 0 1 0 0,-1 0 0 0 0,1 1-1 0 0,-1-1 1 0 0,0 1 0 0 0,-1 0 0 0 0,6 7-1 0 0,7 8-226 0 0,-2 2 0 0 0,0 0-1 0 0,-1 0 1 0 0,11 29-1 0 0,33 96-2076 0 0,9 19-5921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8:53.2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21 316 1744 0 0,'14'-44'11205'0'0,"9"-60"-1"0"0,-50 296-8453 0 0,-1 168-2532 0 0,26 0-289 0 0,3-193-157 0 0,-1-165 64 0 0,4-27-286 0 0,13-146-231 0 0,3-95 1776 0 0,-28 38 535 0 0,4-110-542 0 0,5 321-1135 0 0,1-1 0 0 0,0 1 0 0 0,1-1 0 0 0,1 1 0 0 0,1 0 0 0 0,0 0-1 0 0,9-16 1 0 0,-12 28-12 0 0,0 1 0 0 0,0 0 0 0 0,0 0 0 0 0,0 1 0 0 0,1-1 0 0 0,0 0 0 0 0,0 1 0 0 0,0-1-1 0 0,0 1 1 0 0,0 0 0 0 0,1 0 0 0 0,0 0 0 0 0,-1 1 0 0 0,1-1 0 0 0,0 1 0 0 0,0 0 0 0 0,0 0-1 0 0,0 0 1 0 0,1 1 0 0 0,-1-1 0 0 0,0 1 0 0 0,1 0 0 0 0,-1 1 0 0 0,1-1 0 0 0,-1 1 0 0 0,1-1-1 0 0,0 1 1 0 0,-1 1 0 0 0,1-1 0 0 0,-1 1 0 0 0,1-1 0 0 0,6 4 0 0 0,-1-1-8 0 0,-1 0 1 0 0,-1 1-1 0 0,1 0 1 0 0,-1 1-1 0 0,1-1 1 0 0,-1 2-1 0 0,-1-1 1 0 0,1 1-1 0 0,-1 1 1 0 0,0-1-1 0 0,0 1 1 0 0,-1 0-1 0 0,0 1 0 0 0,0-1 1 0 0,0 1-1 0 0,-1 0 1 0 0,-1 1-1 0 0,5 9 1 0 0,-4-6 28 0 0,0 0 0 0 0,-1 1 1 0 0,0-1-1 0 0,-1 1 0 0 0,0 0 1 0 0,-1 0-1 0 0,-1 0 0 0 0,0 0 0 0 0,0 1 1 0 0,-2-1-1 0 0,1 0 0 0 0,-5 21 1 0 0,1-20 29 0 0,-1 1 0 0 0,0-1 0 0 0,0 0 0 0 0,-2 0 0 0 0,0-1 0 0 0,0 0 0 0 0,-1 0 0 0 0,-1-1 0 0 0,0 0 0 0 0,-11 12 0 0 0,2-6-115 0 0,-1-1 0 0 0,0 0 0 0 0,-1-2 0 0 0,-1 0 0 0 0,-25 13 0 0 0,39-25-538 0 0,1 0 0 0 0,0-1-1 0 0,-1 0 1 0 0,1 0 0 0 0,-10 0 0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8:53.5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4568 0 0,'7'7'14690'0'0,"9"-5"-13870"0"0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8:55.2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714 431 1348 0 0,'21'50'15722'0'0,"-20"-43"-14843"0"0,14-39-26 0 0,0-26-633 0 0,-9 37 343 0 0,-1 1 0 0 0,4-32 1 0 0,-7 43-225 0 0,-2 0-1 0 0,1 0 1 0 0,-1 0 0 0 0,-1 0 0 0 0,0 0 0 0 0,-2-9-1 0 0,2 14-281 0 0,0 1-1 0 0,0 0 1 0 0,-1-1-1 0 0,0 1 1 0 0,1 0 0 0 0,-1 0-1 0 0,0 0 1 0 0,0 1-1 0 0,-1-1 1 0 0,1 0-1 0 0,-1 1 1 0 0,1-1-1 0 0,-1 1 1 0 0,0 0-1 0 0,0 0 1 0 0,0 0-1 0 0,0 0 1 0 0,-5-2 0 0 0,-7-1-12 0 0,0-1 0 0 0,-1 2 1 0 0,1 0-1 0 0,-1 1 0 0 0,1 0 1 0 0,-1 2-1 0 0,0 0 1 0 0,0 0-1 0 0,0 1 0 0 0,0 1 1 0 0,0 1-1 0 0,0 0 1 0 0,-15 5-1 0 0,-8 3 34 0 0,1 2 0 0 0,0 1 1 0 0,1 2-1 0 0,-36 20 0 0 0,43-19-65 0 0,1 1 0 0 0,1 1-1 0 0,1 2 1 0 0,-29 26 0 0 0,45-36-2 0 0,1-1-1 0 0,1 1 1 0 0,0 1 0 0 0,0 0-1 0 0,1 0 1 0 0,1 1 0 0 0,0 0-1 0 0,0 0 1 0 0,1 1 0 0 0,1 0-1 0 0,0 0 1 0 0,-5 24 0 0 0,8-30-2 0 0,1 1 1 0 0,1-1 0 0 0,0 1-1 0 0,0-1 1 0 0,0 1-1 0 0,1-1 1 0 0,0 1 0 0 0,0-1-1 0 0,1 0 1 0 0,0 1 0 0 0,0-1-1 0 0,1 0 1 0 0,0 0-1 0 0,4 7 1 0 0,-1-4-41 0 0,0-2 0 0 0,1 1 0 0 0,0-1-1 0 0,0 0 1 0 0,1 0 0 0 0,0-1 0 0 0,0 0 0 0 0,0 0 0 0 0,11 5-1 0 0,-1-1-46 0 0,0-2 0 0 0,0-1-1 0 0,0 0 1 0 0,1-1 0 0 0,0-1-1 0 0,1-1 1 0 0,-1 0-1 0 0,1-2 1 0 0,0 0 0 0 0,24 0-1 0 0,-29-3 55 0 0,0-1 0 0 0,1-1 0 0 0,-1 0 0 0 0,0-1 0 0 0,0-1 0 0 0,-1 0 0 0 0,1-1 0 0 0,-1 0 0 0 0,0-1 0 0 0,0-1 0 0 0,-1 0 0 0 0,19-14 0 0 0,-11 5 32 0 0,-1-1-1 0 0,0-1 1 0 0,-2-1-1 0 0,0-1 0 0 0,-1-1 1 0 0,18-28-1 0 0,40-85 1363 0 0,-40 68-594 0 0,-34 64-755 0 0,0 2-22 0 0,-1 0 1 0 0,1 0 0 0 0,-1 0-1 0 0,0 0 1 0 0,1 0-1 0 0,-1 1 1 0 0,0-1 0 0 0,1 0-1 0 0,-1 0 1 0 0,0 0-1 0 0,1 1 1 0 0,-1-1-1 0 0,0 0 1 0 0,1 0 0 0 0,-1 0-1 0 0,0 1 1 0 0,0-1-1 0 0,1 0 1 0 0,-1 1 0 0 0,0-1-1 0 0,0 0 1 0 0,0 1-1 0 0,0-1 1 0 0,1 0 0 0 0,-1 1-1 0 0,0-1 1 0 0,0 0-1 0 0,0 1 1 0 0,0-1 0 0 0,0 0-1 0 0,0 1 1 0 0,0-1-1 0 0,0 1 1 0 0,0-1 0 0 0,0 0-1 0 0,0 1 1 0 0,0-1-1 0 0,0 0 1 0 0,0 1 0 0 0,1 17 19 0 0,-2 5-44 0 0,1-1 0 0 0,1 0 0 0 0,1 1-1 0 0,1-1 1 0 0,1 0 0 0 0,1 0-1 0 0,12 34 1 0 0,-12-42 7 0 0,1 0 1 0 0,1 0-1 0 0,0 0 1 0 0,1-1-1 0 0,0 0 0 0 0,1-1 1 0 0,0 0-1 0 0,1 0 0 0 0,0-1 1 0 0,1 0-1 0 0,0-1 0 0 0,16 11 1 0 0,-22-18 0 0 0,0 1 0 0 0,0-1 0 0 0,1-1 0 0 0,-1 1 0 0 0,1-1 1 0 0,0 0-1 0 0,0 0 0 0 0,0-1 0 0 0,0 1 0 0 0,0-1 0 0 0,0-1 0 0 0,0 1 1 0 0,0-1-1 0 0,0 0 0 0 0,8-1 0 0 0,-6-1-8 0 0,1 0 0 0 0,-1 0-1 0 0,0-1 1 0 0,1 0 0 0 0,-2-1 0 0 0,1 0 0 0 0,0 0-1 0 0,-1-1 1 0 0,12-8 0 0 0,5-9-25 0 0,-1 0 1 0 0,0-2-1 0 0,-2 0 1 0 0,28-42-1 0 0,170-275 1735 0 0,-218 339-1682 0 0,0 1-1 0 0,-1-1 0 0 0,1 1 1 0 0,0-1-1 0 0,0 1 0 0 0,0 0 1 0 0,0-1-1 0 0,0 1 1 0 0,0 0-1 0 0,1 0 0 0 0,-1 0 1 0 0,0 0-1 0 0,1 0 1 0 0,1-1-1 0 0,-3 2-1 0 0,0 0 0 0 0,1 0-1 0 0,-1 1 1 0 0,1-1 0 0 0,-1 0 0 0 0,0 0 0 0 0,1 1 0 0 0,-1-1-1 0 0,0 0 1 0 0,1 0 0 0 0,-1 1 0 0 0,0-1 0 0 0,0 0 0 0 0,1 1-1 0 0,-1-1 1 0 0,0 0 0 0 0,0 1 0 0 0,1-1 0 0 0,-1 1 0 0 0,0-1-1 0 0,0 0 1 0 0,0 1 0 0 0,0-1 0 0 0,0 1 0 0 0,0-1 0 0 0,0 0-1 0 0,0 1 1 0 0,0-1 0 0 0,0 1 0 0 0,0-1 0 0 0,0 1 0 0 0,0-1-1 0 0,-3 51 91 0 0,0-27-89 0 0,-29 264 104 0 0,26-206-24 0 0,9 126 1 0 0,40 215-358 0 0,-44-401 304 0 0,-5-33-199 0 0,-5-37-101 0 0,-1-48 17 0 0,1-111 0 0 0,15-98 1582 0 0,1 57 428 0 0,-5 177-1418 0 0,2 0 0 0 0,20-118 0 0 0,-21 180-358 0 0,1 0 0 0 0,1 1 0 0 0,-1 0-1 0 0,2-1 1 0 0,-1 1 0 0 0,1 0-1 0 0,0 0 1 0 0,0 1 0 0 0,7-10-1 0 0,-8 15-26 0 0,-1-1-1 0 0,1 1 1 0 0,0 0-1 0 0,-1-1 1 0 0,1 1-1 0 0,0 1 1 0 0,0-1-1 0 0,0 0 0 0 0,1 1 1 0 0,-1-1-1 0 0,0 1 1 0 0,1 0-1 0 0,-1 0 1 0 0,0 0-1 0 0,1 1 1 0 0,-1-1-1 0 0,1 1 0 0 0,0 0 1 0 0,-1 0-1 0 0,1 0 1 0 0,-1 0-1 0 0,1 0 1 0 0,-1 1-1 0 0,1 0 1 0 0,5 2-1 0 0,9 3-128 0 0,-1 0 0 0 0,0 2-1 0 0,0 0 1 0 0,-1 1 0 0 0,0 1 0 0 0,0 0-1 0 0,-1 2 1 0 0,0-1 0 0 0,17 19 0 0 0,-13-10 27 0 0,-1 0 1 0 0,0 1-1 0 0,-2 1 1 0 0,0 1 0 0 0,21 42-1 0 0,-30-51 119 0 0,0 1 1 0 0,-1 0-1 0 0,-1 0 1 0 0,-1 0-1 0 0,0 1 0 0 0,3 26 1 0 0,-7-35 49 0 0,0 1 0 0 0,0 0-1 0 0,0 0 1 0 0,-1 0 0 0 0,0-1 0 0 0,-1 1 0 0 0,0 0 0 0 0,0-1 0 0 0,-1 0 0 0 0,0 1 0 0 0,0-1 0 0 0,0 0-1 0 0,-1 0 1 0 0,0-1 0 0 0,-7 10 0 0 0,1-5 7 0 0,0 0 1 0 0,-1-1-1 0 0,0 0 0 0 0,0-1 1 0 0,-1 0-1 0 0,0-1 0 0 0,-1 0 0 0 0,0-1 1 0 0,0 0-1 0 0,-15 5 0 0 0,-57 15-1723 0 0,-2-7-4269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0:19.7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505 14 268 0 0,'-12'-13'9984'0'0,"10"14"-9871"0"0,0 0 1 0 0,0 1-1 0 0,0 0 0 0 0,0-1 1 0 0,0 1-1 0 0,0 0 1 0 0,0 0-1 0 0,0 0 1 0 0,1 0-1 0 0,-1 0 1 0 0,1 1-1 0 0,0-1 1 0 0,-2 3-1 0 0,-16 40 648 0 0,14-33-589 0 0,-45 121 1003 0 0,6 2 1 0 0,-37 190 0 0 0,56-216-361 0 0,-111 313 1320 0 0,109-351-1941 0 0,-29 85 26 0 0,33-96-192 0 0,22-59-61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8:55.9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51 231 3612 0 0,'-2'-59'11500'0'0,"0"32"-5620"0"0,17 611-4633 0 0,-11-512-1222 0 0,-2 1 1 0 0,-4 0-1 0 0,-3-1 1 0 0,-19 95-1 0 0,16-149-480 0 0,8-18 427 0 0,0 0-1 0 0,0 0 1 0 0,-1 0-1 0 0,1 0 1 0 0,0 0-1 0 0,0 0 0 0 0,-1 0 1 0 0,1 1-1 0 0,0-1 1 0 0,0 0-1 0 0,-1 0 1 0 0,1 0-1 0 0,0 0 0 0 0,0 0 1 0 0,-1 0-1 0 0,1 0 1 0 0,0 0-1 0 0,0 0 1 0 0,-1 0-1 0 0,1 0 0 0 0,0 0 1 0 0,0-1-1 0 0,-1 1 1 0 0,1 0-1 0 0,0 0 1 0 0,0 0-1 0 0,-1 0 0 0 0,1 0 1 0 0,0 0-1 0 0,0-1 1 0 0,0 1-1 0 0,-1 0 1 0 0,1 0-1 0 0,0 0 0 0 0,0 0 1 0 0,0-1-1 0 0,-2-1-147 0 0,0-1-1 0 0,1 1 1 0 0,0-1-1 0 0,-1 1 1 0 0,1-1-1 0 0,0 0 1 0 0,1 1-1 0 0,-1-1 1 0 0,-1-5-1 0 0,-2-33-831 0 0,1 0 0 0 0,4-67 1 0 0,17-84 1780 0 0,-10 127-176 0 0,-3 14-10 0 0,11-102 2202 0 0,44-182 0 0 0,-56 319-2740 0 0,0 0 0 0 0,1 1 0 0 0,1 0 1 0 0,0 0-1 0 0,1 1 0 0 0,1-1 0 0 0,14-20 0 0 0,-19 32-81 0 0,0-1-1 0 0,0 0 1 0 0,1 1-1 0 0,-1 0 1 0 0,1 0-1 0 0,-1 0 1 0 0,1 0-1 0 0,0 1 1 0 0,0 0-1 0 0,1-1 1 0 0,-1 1-1 0 0,0 1 1 0 0,1-1-1 0 0,-1 1 1 0 0,1-1-1 0 0,-1 1 1 0 0,1 1-1 0 0,0-1 1 0 0,-1 1-1 0 0,1-1 1 0 0,0 1-1 0 0,0 1 1 0 0,-1-1-1 0 0,1 1 1 0 0,0 0-1 0 0,-1 0 1 0 0,1 0-1 0 0,-1 0 1 0 0,1 1-1 0 0,4 2 1 0 0,6 4-67 0 0,-1 0 0 0 0,0 1 1 0 0,0 0-1 0 0,-1 1 0 0 0,0 1 0 0 0,-1 0 1 0 0,0 1-1 0 0,-1 0 0 0 0,0 0 0 0 0,-1 1 1 0 0,-1 1-1 0 0,0 0 0 0 0,0 0 0 0 0,-2 1 1 0 0,0 0-1 0 0,0 0 0 0 0,-2 0 0 0 0,1 1 1 0 0,-2 0-1 0 0,3 19 0 0 0,-7-25 148 0 0,0 0-1 0 0,0 0 0 0 0,-1 0 1 0 0,0 0-1 0 0,-1-1 1 0 0,0 1-1 0 0,-1 0 0 0 0,0-1 1 0 0,0 1-1 0 0,-1-1 1 0 0,0 0-1 0 0,-1 0 0 0 0,0 0 1 0 0,0-1-1 0 0,-1 0 1 0 0,0 0-1 0 0,-1 0 0 0 0,1-1 1 0 0,-2 0-1 0 0,1 0 1 0 0,-9 6-1 0 0,2-2-191 0 0,-1-1 0 0 0,0 0 0 0 0,0-1 0 0 0,-1 0 0 0 0,0-2 1 0 0,-1 0-1 0 0,1 0 0 0 0,-1-2 0 0 0,0 0 0 0 0,-34 4 0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8:56.3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140 83 4908 0 0,'-11'-42'9902'0'0,"-1"2"-4896"0"0,11 40-4977 0 0,1 0 0 0 0,-1 1 0 0 0,0-1 0 0 0,0 0 0 0 0,1 1 0 0 0,-1-1 0 0 0,0 1 0 0 0,1-1 0 0 0,-1 1 0 0 0,0 0 0 0 0,1-1 0 0 0,-1 1 0 0 0,1 0 0 0 0,-1-1 0 0 0,1 1 0 0 0,-1 0 0 0 0,1-1 0 0 0,0 1 0 0 0,-1 0 0 0 0,1 0 0 0 0,-1 1 0 0 0,-7 22 169 0 0,5-16-95 0 0,-19 60 67 0 0,3 1 1 0 0,2 1 0 0 0,4 1 0 0 0,3 0 0 0 0,-2 114-1 0 0,38 360 270 0 0,-26-537-490 0 0,12 83-249 0 0,-11-83-192 0 0,1-1 1 0 0,0 0-1 0 0,1 0 1 0 0,-1 0-1 0 0,1 0 0 0 0,0 0 1 0 0,1 0-1 0 0,0-1 1 0 0,8 12-1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8:56.7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31 124 580 0 0,'-23'-81'13886'0'0,"16"51"-10600"0"0,7 29-3245 0 0,0 0-1 0 0,0 1 1 0 0,0-1-1 0 0,0 1 1 0 0,0-1-1 0 0,1 1 1 0 0,-1-1-1 0 0,0 0 1 0 0,1 1-1 0 0,-1-1 1 0 0,0 1-1 0 0,1-1 0 0 0,-1 1 1 0 0,0 0-1 0 0,1-1 1 0 0,-1 1-1 0 0,1-1 1 0 0,-1 1-1 0 0,1 0 1 0 0,-1-1-1 0 0,1 1 1 0 0,-1 0-1 0 0,1-1 1 0 0,-1 1-1 0 0,1 0 1 0 0,0 0-1 0 0,-1 0 1 0 0,1-1-1 0 0,-1 1 1 0 0,1 0-1 0 0,0 0 1 0 0,-1 0-1 0 0,1 0 1 0 0,-1 0-1 0 0,1 0 0 0 0,0 0 1 0 0,-1 0-1 0 0,1 1 1 0 0,-1-1-1 0 0,1 0 1 0 0,0 0-1 0 0,-1 0 1 0 0,1 1-1 0 0,-1-1 1 0 0,1 0-1 0 0,-1 0 1 0 0,1 1-1 0 0,-1-1 1 0 0,1 1-1 0 0,-1-1 1 0 0,1 1-1 0 0,5 7-98 0 0,0 0-1 0 0,0 0 1 0 0,-1 0-1 0 0,0 1 0 0 0,0-1 1 0 0,-1 1-1 0 0,3 11 1 0 0,21 74-1112 0 0,-17-50 712 0 0,0 0 147 0 0,5 55-1 0 0,-15-97 695 0 0,8-24 173 0 0,-6 12-416 0 0,11-21 415 0 0,1 1 0 0 0,1 1 0 0 0,2 0 0 0 0,31-40 1 0 0,-48 68-553 0 0,0 1 1 0 0,0-1-1 0 0,0 0 1 0 0,0 1-1 0 0,0-1 1 0 0,0 1-1 0 0,0 0 1 0 0,0-1-1 0 0,0 1 1 0 0,0 0-1 0 0,0-1 1 0 0,0 1-1 0 0,0 0 1 0 0,0 0-1 0 0,0 0 1 0 0,0 0-1 0 0,0 0 1 0 0,0 0-1 0 0,0 0 1 0 0,0 0-1 0 0,0 1 1 0 0,0-1-1 0 0,0 0 1 0 0,2 1-1 0 0,-1 0-1 0 0,0 0 0 0 0,0-1 0 0 0,-1 1 0 0 0,1 0 0 0 0,0 0 0 0 0,0 1 0 0 0,0-1 0 0 0,-1 0 0 0 0,1 1-1 0 0,-1-1 1 0 0,1 0 0 0 0,1 3 0 0 0,49 90-2657 0 0,-22-36-1096 0 0,5-3-3718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8:57.0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249 46 2748 0 0,'-26'-45'16278'0'0,"41"58"-15776"0"0,0 3-291 0 0,0 1 0 0 0,-1 1 0 0 0,-1 0 0 0 0,-1 1-1 0 0,11 22 1 0 0,44 108-550 0 0,-64-141 322 0 0,113 306-1604 0 0,-94-240 1189 0 0,-4 1 0 0 0,13 105 0 0 0,-29-141 624 0 0,-1 1 0 0 0,-1-1 0 0 0,-3 1 0 0 0,-1-1-1 0 0,-2 0 1 0 0,-2 0 0 0 0,-1 0 0 0 0,-2-1 0 0 0,-2-1-1 0 0,-1 0 1 0 0,-2 0 0 0 0,-25 42 0 0 0,1-14 529 0 0,-2-3 0 0 0,-3-1 0 0 0,-3-2 0 0 0,-2-2 0 0 0,-85 74 0 0 0,124-122-866 0 0,0 0 1 0 0,0 0 0 0 0,-17 8 0 0 0,22-14-985 0 0,-1 0 0 0 0,1 0-1 0 0,-1 0 1 0 0,-10 2 0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16.1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1 281 1464 0 0,'0'-3'2005'0'0,"0"-11"-117"0"0,2 0 1 0 0,-1 0-1 0 0,2 0 0 0 0,0 0 1 0 0,6-15-1 0 0,-5 17-813 0 0,1-1 1 0 0,1 1-1 0 0,7-13 0 0 0,-9 21-998 0 0,-1-1-1 0 0,1 1 0 0 0,0 0 0 0 0,0 0 0 0 0,1 0 0 0 0,-1 0 1 0 0,1 1-1 0 0,0 0 0 0 0,0 0 0 0 0,0 0 0 0 0,0 1 0 0 0,1-1 1 0 0,-1 1-1 0 0,11-2 0 0 0,10-2-68 0 0,52-5 0 0 0,-46 7-13 0 0,180-11-1268 0 0,-19 2-2421 0 0,-128 4 844 0 0,-24 3-3894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16.7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311 6 880 0 0,'-23'0'5145'0'0,"-44"-5"2323"0"0,66 5-7394 0 0,0 0 1 0 0,0 1-1 0 0,0 0 0 0 0,0-1 0 0 0,1 1 0 0 0,-1-1 1 0 0,0 1-1 0 0,0 0 0 0 0,0 0 0 0 0,0 0 0 0 0,1-1 1 0 0,-1 1-1 0 0,0 0 0 0 0,1 0 0 0 0,-1 0 0 0 0,1 0 1 0 0,-1 0-1 0 0,1 0 0 0 0,-1 0 0 0 0,1 0 0 0 0,0 0 1 0 0,0 0-1 0 0,-1 2 0 0 0,-5 32 798 0 0,5-28-695 0 0,-33 368 2968 0 0,31 2-2123 0 0,3-248-825 0 0,11 130 74 0 0,0 0 118 0 0,-11-242-239 0 0,-1-1 1 0 0,-1 1-1 0 0,-6 32 1 0 0,6-42-43 0 0,0 1 0 0 0,-1 0 0 0 0,0-1 0 0 0,-1 0-1 0 0,1 0 1 0 0,-1 0 0 0 0,-1 0 0 0 0,1-1 0 0 0,-1 1 0 0 0,-7 6 0 0 0,-2 0 642 0 0,1-2-1 0 0,-2 0 0 0 0,1-1 1 0 0,-2 0-1 0 0,-31 15 1 0 0,45-24-516 0 0,-2 3 359 0 0,19-7-451 0 0,152-12-153 0 0,56-3-1342 0 0,-138 17-163 0 0,55-5-2450 0 0,-118 4 1500 0 0,1-2-1 0 0,21-6 1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17.2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12 253 1416 0 0,'-1'-7'1633'0'0,"-7"-43"6755"0"0,5 3-3795 0 0,4 40-4317 0 0,-1 0 0 0 0,1 1-1 0 0,1-1 1 0 0,-1 0 0 0 0,1 1 0 0 0,0-1 0 0 0,1 1 0 0 0,-1 0 0 0 0,1-1 0 0 0,1 1 0 0 0,-1 1 0 0 0,7-9 0 0 0,-7 9-267 0 0,0 1-1 0 0,1-1 1 0 0,0 1 0 0 0,0 0-1 0 0,0 0 1 0 0,0 1-1 0 0,1-1 1 0 0,-1 1 0 0 0,1 0-1 0 0,0 0 1 0 0,0 1-1 0 0,0-1 1 0 0,0 1 0 0 0,0 0-1 0 0,1 1 1 0 0,-1-1-1 0 0,0 1 1 0 0,1 0 0 0 0,0 0-1 0 0,-1 1 1 0 0,1-1-1 0 0,-1 1 1 0 0,1 1 0 0 0,0-1-1 0 0,-1 1 1 0 0,1 0-1 0 0,-1 0 1 0 0,0 0 0 0 0,1 1-1 0 0,-1 0 1 0 0,0 0-1 0 0,0 1 1 0 0,0-1 0 0 0,0 1-1 0 0,0 0 1 0 0,0 0-1 0 0,-1 1 1 0 0,8 7-1 0 0,-3 0-48 0 0,0 0-1 0 0,-1 0 0 0 0,0 1 0 0 0,-1 1 0 0 0,0-1 1 0 0,-1 1-1 0 0,-1 0 0 0 0,0 0 0 0 0,0 1 0 0 0,-2 0 0 0 0,3 16 1 0 0,1 11-92 0 0,-2 1 1 0 0,-2 61-1 0 0,-10 113 108 0 0,5-208 368 0 0,-1-15-225 0 0,0-19-6 0 0,10-24 228 0 0,3 0-1 0 0,2 1 0 0 0,25-68 0 0 0,-29 96-255 0 0,1 0 0 0 0,1 1 0 0 0,1 1 0 0 0,0 0 0 0 0,1 0 1 0 0,2 1-1 0 0,-1 1 0 0 0,2 0 0 0 0,0 1 0 0 0,24-19 0 0 0,-34 30-94 0 0,1 1 0 0 0,-1 0-1 0 0,1 1 1 0 0,-1-1 0 0 0,1 1 0 0 0,0 0-1 0 0,1 1 1 0 0,-1 0 0 0 0,0 0-1 0 0,1 0 1 0 0,-1 0 0 0 0,1 1 0 0 0,-1 0-1 0 0,1 1 1 0 0,0-1 0 0 0,0 1-1 0 0,-1 1 1 0 0,1-1 0 0 0,-1 1-1 0 0,1 0 1 0 0,0 1 0 0 0,-1-1 0 0 0,0 1-1 0 0,1 1 1 0 0,-1-1 0 0 0,0 1-1 0 0,0 0 1 0 0,0 1 0 0 0,-1-1 0 0 0,1 1-1 0 0,-1 0 1 0 0,0 0 0 0 0,8 9-1 0 0,2 4 7 0 0,-1 0 0 0 0,-1 1 0 0 0,0 0 0 0 0,-2 1 0 0 0,12 25 0 0 0,40 107 92 0 0,-42-95-26 0 0,-9-22-110 0 0,1-1-437 0 0,17 33 0 0 0,-25-56-273 0 0,1 0-1 0 0,1 0 1 0 0,-1-1 0 0 0,9 9 0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17.7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189 276 640 0 0,'-57'-43'8280'0'0,"16"10"-2750"0"0,-46-49 1454 0 0,87 81-6839 0 0,-1 0 1 0 0,1 1-1 0 0,-1-1 0 0 0,1 0 1 0 0,0 0-1 0 0,-1 1 1 0 0,1-1-1 0 0,0 0 0 0 0,0 0 1 0 0,0 0-1 0 0,-1 0 1 0 0,1 1-1 0 0,0-2 0 0 0,2 3-42 0 0,-1 0 0 0 0,1 0 1 0 0,-1 1-1 0 0,0-1 0 0 0,0 0 0 0 0,1 1 0 0 0,-1-1 0 0 0,0 1 0 0 0,0-1 0 0 0,-1 1 0 0 0,1-1 1 0 0,1 4-1 0 0,64 157 1418 0 0,-47-111-1344 0 0,24 66 111 0 0,-8-18-61 0 0,4-1-1 0 0,70 125 0 0 0,-108-221-195 0 0,0 0 0 0 0,0 0 0 0 0,0 0 0 0 0,0 0 0 0 0,1 0 0 0 0,-1-1 0 0 0,1 1 0 0 0,-1-1 0 0 0,1 1 1 0 0,-1-1-1 0 0,1 1 0 0 0,0-1 0 0 0,0 0 0 0 0,0 0 0 0 0,0 0 0 0 0,0 0 0 0 0,2 1 0 0 0,-2-2-23 0 0,-1-1 1 0 0,1 1-1 0 0,-1 0 1 0 0,1 0-1 0 0,0-1 1 0 0,-1 1-1 0 0,1-1 1 0 0,-1 1-1 0 0,1-1 0 0 0,-1 0 1 0 0,0 0-1 0 0,1 0 1 0 0,-1 0-1 0 0,0 0 1 0 0,1 0-1 0 0,-1 0 1 0 0,0 0-1 0 0,0 0 1 0 0,0 0-1 0 0,0-1 1 0 0,0 1-1 0 0,0 0 1 0 0,0-1-1 0 0,-1 1 0 0 0,2-2 1 0 0,39-71-33 0 0,46-113-1 0 0,-20 37-1 0 0,-38 91-165 0 0,92-177-893 0 0,-26 90-6920 0 0,-72 118 4057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18.4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217 136 1608 0 0,'3'-12'3527'0'0,"18"-26"1363"0"0,-15 28-3828 0 0,0 0 1 0 0,-1 0-1 0 0,8-20 1 0 0,-1 4 2227 0 0,-28 36-1905 0 0,-3 4-1069 0 0,1 0-1 0 0,0 1 1 0 0,1 1-1 0 0,0 1 0 0 0,-26 36 1 0 0,23-25-59 0 0,1 1 0 0 0,1 1 0 0 0,-20 46 0 0 0,30-56-144 0 0,1-1-1 0 0,1 2 1 0 0,1-1-1 0 0,0 1 1 0 0,2 0-1 0 0,0 0 1 0 0,1 0-1 0 0,1 0 1 0 0,2 0-1 0 0,0 0 1 0 0,1 0 0 0 0,7 33-1 0 0,-5-40-89 0 0,0 0 0 0 0,0 0 0 0 0,2-1 0 0 0,0 0 0 0 0,0 0 0 0 0,1-1 0 0 0,1 0 0 0 0,0 0 0 0 0,0 0-1 0 0,1-1 1 0 0,1-1 0 0 0,0 1 0 0 0,0-2 0 0 0,1 1 0 0 0,0-1 0 0 0,1-1 0 0 0,0 0 0 0 0,0-1 0 0 0,20 9 0 0 0,-18-10-166 0 0,0-1 0 0 0,0-1 0 0 0,1 0 0 0 0,0 0 0 0 0,0-1 0 0 0,0-1 0 0 0,0-1 0 0 0,0 0 0 0 0,0-1 0 0 0,0-1-1 0 0,0 0 1 0 0,0-1 0 0 0,28-7 0 0 0,-32 6 89 0 0,1-1 0 0 0,-1-1 1 0 0,0 0-1 0 0,0-1 0 0 0,0 0 0 0 0,-1 0 0 0 0,0-1 0 0 0,-1 0 0 0 0,1-1 0 0 0,-1 0 0 0 0,0-1 0 0 0,-1 0 0 0 0,0 0 0 0 0,-1-1 0 0 0,0 0 0 0 0,0 0 0 0 0,8-18 0 0 0,-4 3 91 0 0,-2 0-1 0 0,0-1 1 0 0,-2-1-1 0 0,0 1 0 0 0,-2-1 1 0 0,3-44-1 0 0,-7 49 218 0 0,-1 0 0 0 0,0 1-1 0 0,-2-1 1 0 0,0 0 0 0 0,-2 1-1 0 0,0-1 1 0 0,-1 1 0 0 0,-15-37-1 0 0,13 46-126 0 0,0 0-1 0 0,-1 0 0 0 0,0 0 0 0 0,0 1 0 0 0,-1 1 0 0 0,-1 0 0 0 0,0 0 0 0 0,0 0 1 0 0,-1 2-1 0 0,0-1 0 0 0,0 1 0 0 0,-1 1 0 0 0,-16-8 0 0 0,14 8-639 0 0,0 1 0 0 0,-1 0-1 0 0,0 2 1 0 0,-30-7 0 0 0,33 9-1214 0 0,1 1 1 0 0,-1 0-1 0 0,0 1 0 0 0,0 0 1 0 0,0 1-1 0 0,-20 4 0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19.1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208 163 2144 0 0,'-29'-141'12951'0'0,"22"122"-11064"0"0,3 17-1170 0 0,0 10-458 0 0,-37 198 959 0 0,-14 224 1 0 0,23-2-20 0 0,14-174-398 0 0,11-182-464 0 0,-3 97 1723 0 0,11-191-1903 0 0,1-1 0 0 0,2 0 0 0 0,0 0 0 0 0,1 1 0 0 0,2 0 0 0 0,0 0 0 0 0,1 1 0 0 0,12-22 0 0 0,15-24-353 0 0,47-67-1 0 0,-32 60-1023 0 0,105-120-1 0 0,-33 76-1900 0 0,-87 89-91 0 0,66-41-1 0 0,-59 47-4294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0:21.2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8 124 96 0 0,'-4'-39'5887'0'0,"0"-44"6081"0"0,5 82-11743 0 0,10 1-138 0 0,0 0 0 0 0,0 0 0 0 0,0 1 0 0 0,0 1 0 0 0,-1 0 0 0 0,1 0 0 0 0,0 1 0 0 0,-1 1 0 0 0,0 0 0 0 0,0 0 0 0 0,18 11 0 0 0,11 8 117 0 0,55 45 0 0 0,-62-43-173 0 0,106 81 210 0 0,256 175 259 0 0,-341-249-406 0 0,238 151 78 0 0,-203-123-169 0 0,98 89 0 0 0,-163-128 30 0 0,1-1 0 0 0,0-1-1 0 0,2-1 1 0 0,0-2 0 0 0,1 0 0 0 0,51 20 0 0 0,-31-17-64 0 0,-45-18 37 0 0,1 0 4 0 0,6 2 0 0 0,26 15-600 0 0,-31-15 107 0 0,-2-2 205 0 0,27 27-3679 0 0,35 37 3391 0 0,-62-64 632 0 0,2 3 133 0 0,0 0-1 0 0,0 0 1 0 0,0-1 0 0 0,1 1 0 0 0,7 4 0 0 0,-3-2 47 0 0,25 16 196 0 0,-33-21-405 0 0,20 11-849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19.4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 1 1416 0 0,'-11'14'6376'0'0,"9"-8"-5531"0"0,1 0-1 0 0,0-1 1 0 0,-1 1-1 0 0,2 0 1 0 0,-1 0-1 0 0,1 0 1 0 0,0 0-1 0 0,0 0 1 0 0,0 0-1 0 0,3 8 0 0 0,-1-3-158 0 0,2 1 0 0 0,-1-1-1 0 0,1 1 1 0 0,10 17-1 0 0,2-2-370 0 0,1 0 0 0 0,40 48 1 0 0,-26-40-942 0 0,1-1 0 0 0,1-2 1 0 0,48 36-1 0 0,-56-50-1023 0 0,1-1 0 0 0,1-2-1 0 0,34 16 1 0 0,-13-16-3881 0 0,-25-9 1109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19.8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0 559 1556 0 0,'7'-14'6347'0'0,"18"-35"2591"0"0,-22 44-8662 0 0,1 1 0 0 0,0-1-1 0 0,0 1 1 0 0,1 0 0 0 0,-1 0 0 0 0,1 1-1 0 0,9-6 1 0 0,116-58-550 0 0,-97 53 239 0 0,-2-1 0 0 0,0-2-1 0 0,-1 0 1 0 0,-1-3-1 0 0,43-35 1 0 0,-62 45 286 0 0,-1 1 0 0 0,0-1-1 0 0,-1-1 1 0 0,0 0 0 0 0,0 0 0 0 0,-1 0-1 0 0,-1-1 1 0 0,7-16 0 0 0,-11 24-210 0 0,-1 0 0 0 0,0 1 1 0 0,0-1-1 0 0,0 0 0 0 0,-1 0 0 0 0,1 1 1 0 0,-1-1-1 0 0,0 0 0 0 0,0 0 0 0 0,0 0 1 0 0,0 0-1 0 0,-1 1 0 0 0,1-1 0 0 0,-1 0 1 0 0,0 0-1 0 0,-1 1 0 0 0,1-1 1 0 0,0 1-1 0 0,-1-1 0 0 0,0 1 0 0 0,0-1 1 0 0,0 1-1 0 0,0 0 0 0 0,0 0 0 0 0,-1 0 1 0 0,1 0-1 0 0,-1 1 0 0 0,0-1 0 0 0,0 1 1 0 0,0-1-1 0 0,0 1 0 0 0,0 0 0 0 0,-6-2 1 0 0,-1-1-45 0 0,0 1 0 0 0,0 1 0 0 0,-1-1 0 0 0,1 2 0 0 0,-1-1 0 0 0,0 2 0 0 0,0-1 0 0 0,0 2 0 0 0,0-1 0 0 0,1 2 0 0 0,-1-1 0 0 0,0 1 0 0 0,0 1 0 0 0,0 0 0 0 0,1 0 0 0 0,-17 7 0 0 0,9-3-1 0 0,1 1-1 0 0,0 0 1 0 0,0 1 0 0 0,1 1 0 0 0,0 1-1 0 0,1 0 1 0 0,0 1 0 0 0,1 1 0 0 0,-15 15-1 0 0,21-19 20 0 0,0 1-1 0 0,1 1 1 0 0,0-1-1 0 0,0 1 1 0 0,1 0-1 0 0,1 1 1 0 0,0 0-1 0 0,0-1 1 0 0,1 2-1 0 0,0-1 1 0 0,1 0-1 0 0,1 1 0 0 0,-1-1 1 0 0,0 23-1 0 0,3-19 20 0 0,1 0-1 0 0,1 1 1 0 0,0-1-1 0 0,1 0 0 0 0,0 0 1 0 0,1 0-1 0 0,1-1 0 0 0,1 1 1 0 0,0-1-1 0 0,0 0 0 0 0,10 13 1 0 0,-2-3-48 0 0,2-1-1 0 0,0 0 1 0 0,2-2 0 0 0,0 0 0 0 0,2-1 0 0 0,0-1 0 0 0,1 0 0 0 0,1-2 0 0 0,0-1-1 0 0,2 0 1 0 0,38 18 0 0 0,-39-23-513 0 0,0-2 1 0 0,1-1-1 0 0,0 0 1 0 0,0-2-1 0 0,36 4 0 0 0,-35-7-699 0 0,0-2 0 0 0,0-1 0 0 0,0-1 0 0 0,0 0 0 0 0,42-10 0 0 0,-19-1-2703 0 0,-1-2-1797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20.4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1094 178 1788 0 0,'84'-178'12901'0'0,"-138"310"-7785"0"0,4-6-4579 0 0,-375 741 1689 0 0,221-467-883 0 0,62-100 452 0 0,-147 455 0 0 0,276-714-3701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21.1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0 123 2684 0 0,'19'-49'9883'0'0,"-1"-23"-2430"0"0,-18 71-7274 0 0,-6 20 314 0 0,0 10-445 0 0,1 0 0 0 0,1 0 0 0 0,1 1 0 0 0,2-1 0 0 0,1 1 0 0 0,2 0 0 0 0,0-1-1 0 0,2 0 1 0 0,1 1 0 0 0,12 34 0 0 0,-12-46-69 0 0,2-1 0 0 0,0 1 1 0 0,1-1-1 0 0,0-1 0 0 0,2 1 0 0 0,0-2 0 0 0,0 1 0 0 0,2-1 0 0 0,0-1 0 0 0,0 0 0 0 0,2-1 0 0 0,-1 0 0 0 0,2-1 0 0 0,0-1 0 0 0,0 0 0 0 0,1-1 1 0 0,21 10-1 0 0,-29-16-29 0 0,1 0 1 0 0,0-1 0 0 0,0 0-1 0 0,1-1 1 0 0,-1 0 0 0 0,0 0 0 0 0,1-1-1 0 0,0 0 1 0 0,-1-1 0 0 0,1 0 0 0 0,-1 0-1 0 0,15-3 1 0 0,-12 0 19 0 0,0-1 0 0 0,0 0 0 0 0,0 0 1 0 0,0-1-1 0 0,-1 0 0 0 0,0-1 0 0 0,0-1 0 0 0,16-12 0 0 0,-8 4 233 0 0,-1-2 0 0 0,0 0-1 0 0,-2-1 1 0 0,0-1 0 0 0,-1 0 0 0 0,-1-1-1 0 0,-1-1 1 0 0,-1 0 0 0 0,13-30 0 0 0,-8 8 787 0 0,-2-1 0 0 0,-1 0 0 0 0,-3-1 1 0 0,9-65-1 0 0,-20 107-913 0 0,-2 6-45 0 0,0 2-27 0 0,-1 0 0 0 0,1 0 1 0 0,0 0-1 0 0,0 1 0 0 0,1-1 0 0 0,-1 1 0 0 0,1 0 0 0 0,0-1 0 0 0,1 1 0 0 0,0 0 1 0 0,-1-1-1 0 0,2 1 0 0 0,0 7 0 0 0,2 13-34 0 0,10 41-1 0 0,-5-40-124 0 0,0 0 0 0 0,2-1 0 0 0,1 0 0 0 0,1 0 0 0 0,2-2 0 0 0,0 1 0 0 0,1-2 0 0 0,34 40 0 0 0,-32-45-548 0 0,-1-1-1 0 0,2 0 1 0 0,0-1 0 0 0,1-2-1 0 0,1 0 1 0 0,28 16-1 0 0,-42-27 112 0 0,0-1 0 0 0,0 1-1 0 0,0-1 1 0 0,0 0 0 0 0,0-1-1 0 0,1 0 1 0 0,-1 0 0 0 0,8 0-1 0 0,29-4-6488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21.4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47 105 4124 0 0,'-2'-51'8150'0'0,"-1"-1"-3517"0"0,3 50-4358 0 0,1 5-196 0 0,0 0-1 0 0,0 0 0 0 0,0 0 0 0 0,-1 0 1 0 0,1 0-1 0 0,-1 0 0 0 0,0 0 0 0 0,0 5 1 0 0,0-8-62 0 0,3 64 107 0 0,-4 0 0 0 0,-2 0 0 0 0,-13 66 0 0 0,-3 54-138 0 0,9 181 107 0 0,12-299 57 0 0,3 0-1 0 0,3-1 1 0 0,24 98-1 0 0,-28-148-167 0 0,1 0 0 0 0,0-1 1 0 0,1 1-1 0 0,1-1 0 0 0,0-1 0 0 0,1 1 0 0 0,0-1 0 0 0,1-1 1 0 0,17 20-1 0 0,-19-25-401 0 0,0-1 0 0 0,1 0 0 0 0,-1 0 0 0 0,1 0 0 0 0,1-1 0 0 0,16 7 0 0 0,-17-8-580 0 0,1-1 1 0 0,0-1-1 0 0,0 1 1 0 0,0-1-1 0 0,0-1 1 0 0,1 0-1 0 0,16 0 0 0 0,4-4-4574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21.7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148 62 3936 0 0,'-38'-11'3874'0'0,"-71"-22"5629"0"0,122 27-8288 0 0,282-4-1001 0 0,-181 9-1402 0 0,116 0-3737 0 0,-125 2-1121 0 0,-75-1 1867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22.1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97 318 1728 0 0,'14'15'9178'0'0,"-16"-6"-8577"0"0,0-1 0 0 0,0 0 0 0 0,0 1 0 0 0,-1-1 0 0 0,0-1 0 0 0,-1 1 0 0 0,-5 8 0 0 0,-7 18 140 0 0,10-16-640 0 0,0 0 0 0 0,1 0-1 0 0,1 1 1 0 0,1-1 0 0 0,0 1 0 0 0,2 0 0 0 0,0 0 0 0 0,1 0 0 0 0,0-1-1 0 0,2 1 1 0 0,7 33 0 0 0,-6-40-390 0 0,1 0 1 0 0,0 0-1 0 0,1-1 0 0 0,0 1 1 0 0,1-1-1 0 0,0-1 0 0 0,1 1 1 0 0,8 10-1 0 0,-8-13-467 0 0,1 0 0 0 0,0 0 0 0 0,0-1 0 0 0,1 0 0 0 0,0 0 1 0 0,0-1-1 0 0,0 0 0 0 0,1-1 0 0 0,20 9 0 0 0,-3-6-4348 0 0</inkml:trace>
  <inkml:trace contextRef="#ctx0" brushRef="#br0" timeOffset="1">312 141 2996 0 0,'-35'-24'3221'0'0,"6"3"-793"0"0,0 4-528 0 0,2 3-432 0 0,2 1-280 0 0,-4 3-320 0 0,6 1-228 0 0,-1 0-368 0 0,1 2-292 0 0,2 2-408 0 0,5 2-304 0 0,-1-2-704 0 0,3 1-616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22.6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37 117 2340 0 0,'-33'-16'14667'0'0,"30"13"-14189"0"0,3 1-400 0 0,0 1 0 0 0,0 0 1 0 0,0 0-1 0 0,0 0 1 0 0,0 0-1 0 0,0-1 0 0 0,0 1 1 0 0,0 0-1 0 0,0 0 0 0 0,1 0 1 0 0,-1-1-1 0 0,0 1 0 0 0,1 0 1 0 0,-1 0-1 0 0,1 0 1 0 0,-1 0-1 0 0,1 0 0 0 0,0 0 1 0 0,-1 0-1 0 0,1 0 0 0 0,0 0 1 0 0,0 0-1 0 0,0 0 1 0 0,-1 1-1 0 0,1-1 0 0 0,0 0 1 0 0,0 1-1 0 0,0-1 0 0 0,0 0 1 0 0,0 1-1 0 0,2-1 0 0 0,9-6 25 0 0,0 0 0 0 0,1 1 0 0 0,0 0 0 0 0,0 1-1 0 0,0 1 1 0 0,1 0 0 0 0,14-2 0 0 0,99-9-166 0 0,-106 13 19 0 0,15-1-60 0 0,0 2-1 0 0,38 4 1 0 0,-60-2 53 0 0,0 1-1 0 0,0 0 0 0 0,0 1 1 0 0,0 1-1 0 0,0 0 0 0 0,-1 1 1 0 0,0 1-1 0 0,13 6 0 0 0,-22-10 41 0 0,-1 0-1 0 0,0 0 1 0 0,0 1-1 0 0,0-1 0 0 0,0 0 1 0 0,0 1-1 0 0,0 0 0 0 0,-1 0 1 0 0,1 0-1 0 0,-1 0 0 0 0,0 0 1 0 0,0 0-1 0 0,0 0 1 0 0,0 1-1 0 0,-1-1 0 0 0,1 1 1 0 0,-1-1-1 0 0,0 1 0 0 0,1 5 1 0 0,-2-3 21 0 0,0 0 0 0 0,0 0 0 0 0,0 0 0 0 0,-1 0 0 0 0,0 0 0 0 0,0 0 0 0 0,-1-1 0 0 0,1 1 0 0 0,-1 0 0 0 0,-1-1 0 0 0,-3 8 0 0 0,-7 9 126 0 0,-1-1-1 0 0,-1 0 1 0 0,-1-1 0 0 0,-29 29 0 0 0,-80 69 800 0 0,72-70-154 0 0,-77 88 0 0 0,124-130-676 0 0,0 2 0 0 0,1-1 1 0 0,0 1-1 0 0,0 0 1 0 0,1 0-1 0 0,-5 13 0 0 0,8-19-85 0 0,1 0 0 0 0,-1 0 0 0 0,1 1 1 0 0,-1-1-1 0 0,1 1 0 0 0,0-1 0 0 0,0 0 0 0 0,0 1 0 0 0,0-1 0 0 0,0 1 0 0 0,1-1 0 0 0,-1 0 0 0 0,1 1 0 0 0,-1-1 0 0 0,1 0 0 0 0,0 1 0 0 0,0-1 0 0 0,0 0 1 0 0,0 0-1 0 0,1 0 0 0 0,-1 0 0 0 0,0 0 0 0 0,1 0 0 0 0,-1 0 0 0 0,1-1 0 0 0,0 1 0 0 0,0 0 0 0 0,3 2 0 0 0,5 2-130 0 0,0 0-1 0 0,1-1 0 0 0,-1 0 1 0 0,1-1-1 0 0,0 0 0 0 0,0 0 1 0 0,1-1-1 0 0,-1-1 0 0 0,17 2 1 0 0,17 0-1060 0 0,48-2 1 0 0,-79-2 856 0 0,281-16-5772 0 0,-101-11-1296 0 0,-127 16 2641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23.0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177 438 332 0 0,'3'-21'14308'0'0,"14"6"-13872"0"0,0 1 0 0 0,1 0-1 0 0,1 1 1 0 0,0 2 0 0 0,0-1 0 0 0,35-13-1 0 0,32-19-258 0 0,-66 32-43 0 0,0 0 808 0 0,36-26-1 0 0,-51 34-681 0 0,-1 0-1 0 0,1-1 1 0 0,-1 1 0 0 0,0-1-1 0 0,0 0 1 0 0,0 0-1 0 0,0 0 1 0 0,-1-1-1 0 0,0 1 1 0 0,0-1-1 0 0,3-11 1 0 0,-5 14-190 0 0,-1-1 1 0 0,0 1 0 0 0,1-1 0 0 0,-1 1-1 0 0,-1-1 1 0 0,1 1 0 0 0,0-1-1 0 0,-1 1 1 0 0,0 0 0 0 0,0-1-1 0 0,0 1 1 0 0,0 0 0 0 0,0 0-1 0 0,-1-1 1 0 0,0 1 0 0 0,1 0-1 0 0,-1 1 1 0 0,0-1 0 0 0,0 0 0 0 0,-1 0-1 0 0,1 1 1 0 0,0-1 0 0 0,-6-3-1 0 0,1 0-20 0 0,0 0-1 0 0,-1 1 0 0 0,0 0 0 0 0,0 0 0 0 0,0 1 1 0 0,-1 0-1 0 0,-15-5 0 0 0,5 5-37 0 0,0 0 0 0 0,0 2 0 0 0,0 0 0 0 0,-1 2 0 0 0,1 0 1 0 0,0 1-1 0 0,0 1 0 0 0,0 0 0 0 0,0 2 0 0 0,0 0 0 0 0,0 1 0 0 0,1 1 0 0 0,0 1 0 0 0,0 0 0 0 0,1 1 1 0 0,0 1-1 0 0,0 1 0 0 0,1 1 0 0 0,0 0 0 0 0,-17 16 0 0 0,27-21-12 0 0,0 0 0 0 0,0 1 0 0 0,1 0-1 0 0,0 0 1 0 0,0 0 0 0 0,0 1 0 0 0,1-1 0 0 0,0 1 0 0 0,1 0 0 0 0,0 1-1 0 0,0-1 1 0 0,1 0 0 0 0,-1 1 0 0 0,2-1 0 0 0,0 1 0 0 0,0 0 0 0 0,0-1-1 0 0,1 1 1 0 0,0 0 0 0 0,1 0 0 0 0,0-1 0 0 0,3 14 0 0 0,1-5-11 0 0,1 0 1 0 0,0 0 0 0 0,1-1 0 0 0,1 0 0 0 0,0 0 0 0 0,1-1-1 0 0,1 0 1 0 0,1 0 0 0 0,0-1 0 0 0,14 14 0 0 0,-3-6-329 0 0,1-1 0 0 0,1-1 0 0 0,0-2 0 0 0,2 0 0 0 0,0-1 0 0 0,0-2 0 0 0,2 0 0 0 0,0-2 0 0 0,0-2 0 0 0,1 0 0 0 0,1-2 0 0 0,51 10 0 0 0,-49-14-1253 0 0,1-2 0 0 0,-1-1 0 0 0,0-2 0 0 0,1-1 1 0 0,-1-1-1 0 0,0-2 0 0 0,44-11 0 0 0,-28 3-4090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9:09.2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1 566 1816 0 0,'25'-12'7854'0'0,"129"-153"-2966"0"0,-145 155-4758 0 0,31-42 620 0 0,-2-3 0 0 0,-2-1 0 0 0,33-71 0 0 0,-22 41 1002 0 0,-46 84-1448 0 0,8 25-41 0 0,-4 18-201 0 0,3 0 1 0 0,1 0-1 0 0,1-1 0 0 0,20 46 0 0 0,75 149-179 0 0,-96-219-145 0 0,5 10-810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0:22.4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0 616 0 0,'0'0'13729'0'0,"14"4"-12747"0"0,14 10-470 0 0,-2 1 0 0 0,1 1 0 0 0,-2 1 0 0 0,0 1 0 0 0,33 32 0 0 0,18 13 59 0 0,612 403 2697 0 0,-320-262-1930 0 0,-237-134-1076 0 0,-67-35-250 0 0,103 75 0 0 0,-41-26-235 0 0,-98-67 156 0 0,3 0 43 0 0,-20-11-24 0 0,0 0 1 0 0,0 1-1 0 0,11 9 0 0 0,-21-15 44 0 0,6 2-40 0 0,0 1-67 0 0,0-1 1 0 0,0 1-1 0 0,0 0 0 0 0,9 8 0 0 0,-15-11 35 0 0,2 1-301 0 0,1 1 164 0 0,-1 0 1 0 0,0-1-1 0 0,-1 1 0 0 0,1 0 0 0 0,4 6 0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9:09.8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93 121 1848 0 0,'-4'-121'11535'0'0,"3"130"-11185"0"0,0 0 1 0 0,-1 0 0 0 0,-1 0 0 0 0,-4 12 0 0 0,-2 9 65 0 0,-12 56-135 0 0,5 1-1 0 0,3 0 0 0 0,4 1 0 0 0,3 0 1 0 0,5 0-1 0 0,4 0 0 0 0,3 0 0 0 0,4 0 0 0 0,30 119 1 0 0,-36-191-244 0 0,1-1 1 0 0,0 1-1 0 0,1-1 1 0 0,1 0-1 0 0,1 0 0 0 0,0-1 1 0 0,10 13-1 0 0,-14-22-306 0 0,0 0-1 0 0,0 0 0 0 0,1-1 0 0 0,-1 0 0 0 0,1 0 1 0 0,0 0-1 0 0,0-1 0 0 0,1 1 0 0 0,6 2 0 0 0,-7-4-353 0 0,-1 0-1 0 0,1-1 0 0 0,-1 0 1 0 0,1 0-1 0 0,0 0 1 0 0,-1-1-1 0 0,1 1 0 0 0,0-1 1 0 0,-1 0-1 0 0,1 0 1 0 0,0-1-1 0 0,-1 0 0 0 0,9-2 1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9:10.2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 32 1748 0 0,'-14'-32'10396'0'0,"12"36"-9544"0"0,-3 16-206 0 0,-2 27-294 0 0,6-4-43 0 0,1 1 1 0 0,2-1-1 0 0,12 63 0 0 0,-9-82-633 0 0,1-1 1 0 0,18 44-1 0 0,-16-51-636 0 0,0 0-1 0 0,1-1 1 0 0,0 1 0 0 0,20 21 0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9:10.5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173 116 1420 0 0,'-25'-16'2872'0'0,"1"0"-663"0"0,5 2-437 0 0,1 2-404 0 0,1 2-292 0 0,1-1-192 0 0,5 2-128 0 0,-1 2-152 0 0,1 0-108 0 0,3 0 144 0 0,-4 0-436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9:18.9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43 324 1464 0 0,'5'-159'8949'0'0,"0"4"-4949"0"0,-8 145-3705 0 0,-2 21-165 0 0,-3 21 2 0 0,-14 193 216 0 0,7 256-1 0 0,15-407-34 0 0,16 128 0 0 0,-15-196-271 0 0,0 0 0 0 0,1 0 0 0 0,-1 0-1 0 0,1 0 1 0 0,1 0 0 0 0,-1 0 0 0 0,1 0-1 0 0,0-1 1 0 0,0 1 0 0 0,1-1 0 0 0,-1 0-1 0 0,1 0 1 0 0,1 0 0 0 0,-1-1 0 0 0,0 1-1 0 0,1-1 1 0 0,0 0 0 0 0,0 0 0 0 0,0-1-1 0 0,1 1 1 0 0,-1-1 0 0 0,10 3 0 0 0,5 1-259 0 0,1-1 0 0 0,-1-1 0 0 0,1-1 0 0 0,0-1 0 0 0,29 1 0 0 0,41 2-3406 0 0,-32-5-1854 0 0,-38-1 1031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9:19.2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64 1820 0 0,'8'-63'9237'0'0,"-16"83"-8194"0"0,7-14-979 0 0,-5 27 284 0 0,2 0 1 0 0,1 0-1 0 0,2 44 1 0 0,1-69-474 0 0,1 0 0 0 0,0 1 1 0 0,0-1-1 0 0,1 0 1 0 0,0 0-1 0 0,0 0 1 0 0,1 0-1 0 0,0 0 1 0 0,0 0-1 0 0,1-1 0 0 0,0 1 1 0 0,1-1-1 0 0,-1 0 1 0 0,1-1-1 0 0,1 1 1 0 0,-1-1-1 0 0,1 0 0 0 0,0 0 1 0 0,7 5-1 0 0,-9-8-519 0 0,1-1 0 0 0,-1 0 0 0 0,1 0 0 0 0,-1 0 0 0 0,1 0-1 0 0,4 1 1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9:19.6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96 41 748 0 0,'-20'-11'2708'0'0,"5"1"-880"0"0,3 3-671 0 0,-1 2-301 0 0,-5-1-868 0 0,1 5-3393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9:19.9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1 1444 0 0,'-6'21'7680'0'0,"7"-16"-7491"0"0,0 0 1 0 0,0-1-1 0 0,1 1 1 0 0,0-1 0 0 0,0 0-1 0 0,0 0 1 0 0,0 1 0 0 0,1-1-1 0 0,-1 0 1 0 0,1-1 0 0 0,0 1-1 0 0,4 4 1 0 0,18 27 40 0 0,-15-9-174 0 0,-1 1-1 0 0,-1 0 1 0 0,-1 1-1 0 0,-2 0 1 0 0,-1 0-1 0 0,1 32 1 0 0,10 60 36 0 0,-4-52 1697 0 0,-5-70-1444 0 0,-6 2-332 0 0,0 0 0 0 0,1 0 0 0 0,-1 0 1 0 0,1 1-1 0 0,-1-1 0 0 0,1 0 0 0 0,-1 0 0 0 0,1-1 0 0 0,-1 1 1 0 0,0 0-1 0 0,1 0 0 0 0,-1 0 0 0 0,1 0 0 0 0,-1 0 0 0 0,1 0 1 0 0,-1-1-1 0 0,0 1 0 0 0,1 0 0 0 0,-1 0 0 0 0,1-1 1 0 0,-1 1-1 0 0,0 0 0 0 0,1 0 0 0 0,-1-1 0 0 0,0 1 0 0 0,1 0 1 0 0,-1-1-1 0 0,65-125 1115 0 0,-52 95-996 0 0,2 0 0 0 0,2 0 1 0 0,0 2-1 0 0,43-54 0 0 0,-53 76-120 0 0,1-3-32 0 0,0 1-1 0 0,1 0 0 0 0,1 1 1 0 0,14-11-1 0 0,-19 18-1 0 0,-3 0 16 0 0,1 1 0 0 0,-1-1 0 0 0,1 1 0 0 0,0 0 0 0 0,-1 0 0 0 0,1 0 0 0 0,-1 0 0 0 0,1 1 0 0 0,-1-1 0 0 0,1 1 1 0 0,-1-1-1 0 0,1 1 0 0 0,-1 0 0 0 0,1 0 0 0 0,-1 0 0 0 0,0 0 0 0 0,1 0 0 0 0,-1 1 0 0 0,0-1 0 0 0,0 1 0 0 0,0 0 0 0 0,2 2 0 0 0,0 0-30 0 0,-1 1 1 0 0,1 0-1 0 0,-1 0 0 0 0,0 0 0 0 0,-1 0 0 0 0,4 10 1 0 0,-3-7-74 0 0,31 86-973 0 0,-26-69 75 0 0,0 0 0 0 0,2-1 0 0 0,1 0 0 0 0,21 36 0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9:20.3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2 976 0 0,'8'7'13441'0'0,"-6"-16"-13973"0"0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9:20.8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18 253 1320 0 0,'-11'-100'12045'0'0,"4"30"-4469"0"0,25 103-6800 0 0,31 124-320 0 0,-16-48-251 0 0,53 121 0 0 0,79 89 2274 0 0,-164-317-2428 0 0,0-1 1 0 0,-1 0 0 0 0,1 0 0 0 0,0 0 0 0 0,0 1 0 0 0,0-1-1 0 0,0 0 1 0 0,0 0 0 0 0,0 0 0 0 0,0 0 0 0 0,0-1-1 0 0,0 1 1 0 0,0 0 0 0 0,0 0 0 0 0,1-1 0 0 0,-1 1 0 0 0,0-1-1 0 0,1 1 1 0 0,-1-1 0 0 0,0 1 0 0 0,1-1 0 0 0,-1 0-1 0 0,3 1 1 0 0,-2-2-24 0 0,0 1-1 0 0,1-1 1 0 0,-1 1-1 0 0,0-1 1 0 0,0 0-1 0 0,0 0 1 0 0,0 0-1 0 0,0 0 1 0 0,0 0-1 0 0,0-1 1 0 0,0 1-1 0 0,-1 0 1 0 0,4-3-1 0 0,5-7-41 0 0,-1-1 0 0 0,0 1-1 0 0,13-23 1 0 0,-17 26 85 0 0,47-84-331 0 0,54-133 0 0 0,-59 117 112 0 0,-44 102 119 0 0,181-375-2140 0 0,-182 377 1944 0 0,0 0 0 0 0,0 0 1 0 0,1 1-1 0 0,-1-1 1 0 0,1 1-1 0 0,0-1 0 0 0,0 1 1 0 0,1 0-1 0 0,-1 0 1 0 0,6-3-1 0 0,-8 5-43 0 0,1 0 0 0 0,-1 1-1 0 0,0-1 1 0 0,1 1 0 0 0,-1-1 0 0 0,1 1 0 0 0,-1-1-1 0 0,1 1 1 0 0,-1 0 0 0 0,1 0 0 0 0,-1 0 0 0 0,1 0-1 0 0,2 0 1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9:21.2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 0 2508 0 0,'-18'2'14564'0'0,"36"0"-13225"0"0,82 6-676 0 0,51 3-3555 0 0,-52-11-5099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1:05.8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138 6 2512 0 0,'-28'-6'15635'0'0,"26"8"-15390"0"0,-17 20 1542 0 0,-7 40-2025 0 0,21-48 782 0 0,-8 20-416 0 0,2 2 1 0 0,2 0-1 0 0,1 0 1 0 0,2 0 0 0 0,-4 60-1 0 0,10-73-90 0 0,0 0 0 0 0,1 1 0 0 0,2-1-1 0 0,0 0 1 0 0,2 0 0 0 0,0 0 0 0 0,1 0-1 0 0,2-1 1 0 0,19 41 0 0 0,-25-58-68 0 0,1 0-1 0 0,0 0 1 0 0,0 0-1 0 0,1-1 1 0 0,0 1 0 0 0,-1-1-1 0 0,1 0 1 0 0,1 0 0 0 0,-1 0-1 0 0,1-1 1 0 0,-1 1-1 0 0,1-1 1 0 0,0 0 0 0 0,0-1-1 0 0,0 1 1 0 0,1-1 0 0 0,-1 0-1 0 0,9 2 1 0 0,-9-3-30 0 0,0 0 0 0 0,0-1 1 0 0,1 0-1 0 0,-1 0 1 0 0,1-1-1 0 0,-1 1 0 0 0,0-1 1 0 0,0 0-1 0 0,1 0 0 0 0,-1-1 1 0 0,0 0-1 0 0,0 0 0 0 0,0 0 1 0 0,0 0-1 0 0,-1-1 0 0 0,1 0 1 0 0,-1 0-1 0 0,1 0 0 0 0,6-6 1 0 0,13-16 0 0 0,-1-1 0 0 0,-2 0 1 0 0,0-2-1 0 0,27-48 0 0 0,-6 11 974 0 0,-42 64-894 0 0,0 0 0 0 0,1 1 1 0 0,-1-1-1 0 0,0 0 0 0 0,1 1 1 0 0,-1-1-1 0 0,0 1 0 0 0,1-1 1 0 0,-1 1-1 0 0,1-1 1 0 0,-1 1-1 0 0,1 0 0 0 0,-1-1 1 0 0,1 1-1 0 0,0-1 0 0 0,-1 1 1 0 0,1 0-1 0 0,-1-1 0 0 0,1 1 1 0 0,0 0-1 0 0,-1 0 1 0 0,1 0-1 0 0,0 0 0 0 0,-1-1 1 0 0,1 1-1 0 0,0 0 0 0 0,-1 0 1 0 0,1 0-1 0 0,0 0 0 0 0,-1 0 1 0 0,1 1-1 0 0,0-1 1 0 0,-1 0-1 0 0,1 0 0 0 0,0 0 1 0 0,-1 1-1 0 0,1-1 0 0 0,0 0 1 0 0,-1 0-1 0 0,1 1 0 0 0,-1-1 1 0 0,1 1-1 0 0,-1-1 1 0 0,1 0-1 0 0,0 2 0 0 0,23 31 198 0 0,-12-15-115 0 0,5 3-117 0 0,2 0 0 0 0,0-2 0 0 0,40 33 0 0 0,-51-46-32 0 0,1 0 0 0 0,0 0 0 0 0,0-1-1 0 0,0 0 1 0 0,0-1 0 0 0,1 0 0 0 0,-1 0 0 0 0,1-1 0 0 0,0 0 0 0 0,0-1 0 0 0,1 0 0 0 0,-1 0 0 0 0,15-1 0 0 0,-19-1 9 0 0,0 0 0 0 0,0-1 0 0 0,0 0 0 0 0,0-1 0 0 0,-1 1 0 0 0,1-1 0 0 0,0 0 0 0 0,-1 0 0 0 0,1-1 0 0 0,-1 0 1 0 0,0 0-1 0 0,0 0 0 0 0,0 0 0 0 0,6-7 0 0 0,-5 4-7 0 0,0-1 0 0 0,0 0 0 0 0,-1 0 0 0 0,1 0 0 0 0,-2-1 1 0 0,1 0-1 0 0,-1 0 0 0 0,5-14 0 0 0,-1-4-19 0 0,-1 0 0 0 0,-2-1 0 0 0,0 1 0 0 0,-2-1 0 0 0,0-34 0 0 0,-3 37 140 0 0,-1 0 0 0 0,0 1-1 0 0,-2-1 1 0 0,-1 1-1 0 0,-7-24 1 0 0,8 36-131 0 0,0 1 0 0 0,-1 0 1 0 0,0 0-1 0 0,0 1 0 0 0,-1-1 1 0 0,-1 1-1 0 0,1 0 0 0 0,-1 0 1 0 0,-1 1-1 0 0,0 0 0 0 0,0 0 1 0 0,0 0-1 0 0,-13-9 0 0 0,18 16-423 0 0,-22-12-835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0:23.8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 1 672 0 0,'-20'12'19566'0'0,"30"7"-19156"0"0,1-1 1 0 0,1 0-1 0 0,27 30 1 0 0,-11-13-228 0 0,135 153 132 0 0,-30-38-214 0 0,-115-129-74 0 0,114 132 349 0 0,-108-129-274 0 0,0-1 0 0 0,1-1-1 0 0,56 36 1 0 0,61 33 41 0 0,-132-85-135 0 0,0 1 0 0 0,-1 0-1 0 0,0 1 1 0 0,0 0 0 0 0,0 1-1 0 0,10 14 1 0 0,12 8-89 0 0,-30-29 74 0 0,18 21-65 0 0,-12-15 82 0 0,0 0 1 0 0,-1 1-1 0 0,1-1 0 0 0,9 19 0 0 0,18 25 122 0 0,-28-45-123 0 0,1 2 2 0 0,0 0 0 0 0,1-1 1 0 0,0 0-1 0 0,17 13 0 0 0,-22-19-14 0 0,-1 0-1 0 0,1 0 0 0 0,-1 0 1 0 0,0 0-1 0 0,0 0 1 0 0,0 0-1 0 0,0 1 0 0 0,3 3 1 0 0,4 6-121 0 0,-8-10 106 0 0,2 2-123 0 0,-1 0 84 0 0,1 0 0 0 0,0-1 0 0 0,1 1 0 0 0,-1 0 0 0 0,5 3 0 0 0,-7-6 32 0 0,18 34-263 0 0,-18-33 205 0 0,19 33-767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9:21.6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41 77 844 0 0,'-34'-23'10508'0'0,"28"16"-9633"0"0,6 7-793 0 0,0 0-1 0 0,0-1 1 0 0,0 1-1 0 0,-1-1 1 0 0,1 1 0 0 0,0-1-1 0 0,0 1 1 0 0,0-1-1 0 0,0 1 1 0 0,0-1-1 0 0,0 1 1 0 0,0-1 0 0 0,0 1-1 0 0,0-1 1 0 0,1 1-1 0 0,-1-1 1 0 0,0 1-1 0 0,0-1 1 0 0,0 1 0 0 0,0 0-1 0 0,1-1 1 0 0,1-2 570 0 0,-1 3-570 0 0,-1 0-1 0 0,0-1 1 0 0,1 1 0 0 0,-1 0-1 0 0,1-1 1 0 0,16-7 978 0 0,2 2-853 0 0,0 1 0 0 0,1 1 0 0 0,-1 1-1 0 0,1 1 1 0 0,0 1 0 0 0,26 1 0 0 0,-6 0-778 0 0,44-1-1201 0 0,-32 1-705 0 0,-1-2-3355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9:21.9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237 0 364 0 0,'-21'6'6350'0'0,"-11"9"299"0"0,27-7-6231 0 0,1 1 0 0 0,0 0 0 0 0,0 0 0 0 0,1 0 0 0 0,0 0-1 0 0,-2 13 1 0 0,-8 63 50 0 0,11-69-298 0 0,-14 362 540 0 0,12-144-474 0 0,3-216-215 0 0,-1 1 1 0 0,0 0-1 0 0,-1-1 0 0 0,-7 23 0 0 0,6-32-7 0 0,1 1-1 0 0,-1-1 1 0 0,-1-1 0 0 0,0 1-1 0 0,0-1 1 0 0,0 0 0 0 0,-1 0-1 0 0,0 0 1 0 0,-1-1 0 0 0,-9 8-1 0 0,13-13 5 0 0,0 0 43 0 0,0 0-1 0 0,-1 0 1 0 0,1 1-1 0 0,0-1 1 0 0,0 1-1 0 0,0 0 1 0 0,0 0 0 0 0,1 0-1 0 0,-4 5 1 0 0,6-7-54 0 0,1 0 1 0 0,-1 0 0 0 0,1-1 0 0 0,-1 1-1 0 0,1 0 1 0 0,0 0 0 0 0,-1-1 0 0 0,1 1-1 0 0,0-1 1 0 0,0 1 0 0 0,-1-1 0 0 0,1 1-1 0 0,0-1 1 0 0,0 1 0 0 0,0-1-1 0 0,0 0 1 0 0,0 1 0 0 0,0-1 0 0 0,0 0-1 0 0,0 0 1 0 0,0 0 0 0 0,-1 1 0 0 0,1-1-1 0 0,2-1 1 0 0,32 4 19 0 0,-27-3-25 0 0,186 14-542 0 0,-131-13-2588 0 0,-4 0-4117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9:25.7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602 127 140 0 0,'11'-30'6706'0'0,"-9"25"-6074"0"0,0 0-1 0 0,0 0 1 0 0,0 0-1 0 0,-1-1 1 0 0,1 1-1 0 0,-1-8 444 0 0,0 12-1013 0 0,0 0 1 0 0,-1 0-1 0 0,1-1 1 0 0,-1 1-1 0 0,0 0 0 0 0,1 0 1 0 0,-1-1-1 0 0,0 1 1 0 0,0 0-1 0 0,0-1 1 0 0,0 1-1 0 0,0 0 1 0 0,0-1-1 0 0,0 1 0 0 0,0 0 1 0 0,-1-1-1 0 0,1 1 1 0 0,-1 0-1 0 0,1-1 1 0 0,0 1-1 0 0,-1 0 1 0 0,0 0-1 0 0,0-2 1 0 0,-20-3-18 0 0,1 2-1 0 0,0 0 1 0 0,-1 1 0 0 0,0 1 0 0 0,0 0 0 0 0,-25 3 0 0 0,-171 9 892 0 0,214-10-887 0 0,1 0-1 0 0,-1 0 1 0 0,0 0 0 0 0,1 1-1 0 0,-1-1 1 0 0,0 1-1 0 0,1-1 1 0 0,-1 1 0 0 0,1 0-1 0 0,-1 0 1 0 0,1 0 0 0 0,-1 0-1 0 0,1 0 1 0 0,0 1 0 0 0,0-1-1 0 0,0 1 1 0 0,-1 0 0 0 0,1-1-1 0 0,1 1 1 0 0,-1 0 0 0 0,0 0-1 0 0,0 0 1 0 0,1 0-1 0 0,-1 1 1 0 0,1-1 0 0 0,0 0-1 0 0,0 1 1 0 0,-1-1 0 0 0,2 1-1 0 0,-1-1 1 0 0,0 1 0 0 0,0-1-1 0 0,1 1 1 0 0,-1 0 0 0 0,1-1-1 0 0,0 4 1 0 0,-74 394 3392 0 0,14 305-1540 0 0,54-521-1220 0 0,-18 322 519 0 0,18-356-911 0 0,6-123 2 0 0,1 0 0 0 0,2 0-1 0 0,8 37 1 0 0,-10-62-253 0 0,0 1-1 0 0,1 0 1 0 0,-1 0 0 0 0,1-1-1 0 0,-1 1 1 0 0,1-1 0 0 0,0 1-1 0 0,0-1 1 0 0,0 0 0 0 0,1 1-1 0 0,-1-1 1 0 0,0 0 0 0 0,1-1-1 0 0,-1 1 1 0 0,1 0 0 0 0,0-1-1 0 0,0 1 1 0 0,-1-1 0 0 0,1 0-1 0 0,6 1 1 0 0,7 3-13 0 0,0-1-1 0 0,26 3 1 0 0,-29-5-19 0 0,261 26-2109 0 0,-91-18-8693 0 0,-159-10 6483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9:22.5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250 98 124 0 0,'22'-17'7230'0'0,"-19"14"-6543"0"0,1-1 0 0 0,-1 1 0 0 0,0-1 0 0 0,0 0 0 0 0,-1 0 1 0 0,1 0-1 0 0,3-9 0 0 0,5-6 1317 0 0,-10 18-1716 0 0,-1 0-216 0 0,0 0 0 0 0,1 0 0 0 0,-1 0 0 0 0,0 0 0 0 0,0 0-1 0 0,0 0 1 0 0,1 0 0 0 0,-1 0 0 0 0,0-1 0 0 0,0 1 0 0 0,-1 0-1 0 0,1 0 1 0 0,0 0 0 0 0,0 0 0 0 0,0 0 0 0 0,-1 0 0 0 0,1 0-1 0 0,-1-1 1 0 0,-10 4 155 0 0,0 1 1 0 0,1 0-1 0 0,-1 1 0 0 0,1 0 0 0 0,-1 0 0 0 0,2 1 0 0 0,-1 0 1 0 0,0 1-1 0 0,1 1 0 0 0,0-1 0 0 0,-12 12 0 0 0,-1 3 40 0 0,1 0 0 0 0,0 2 0 0 0,-17 26 1 0 0,28-35-170 0 0,1 0 1 0 0,0 0 0 0 0,1 1 0 0 0,1 0 0 0 0,0 0 0 0 0,1 1-1 0 0,1 0 1 0 0,-6 24 0 0 0,10-29-108 0 0,0-1 0 0 0,0 0 0 0 0,1 1 0 0 0,0-1 0 0 0,0 1 0 0 0,1-1 0 0 0,1 0 0 0 0,0 1 0 0 0,0-1 0 0 0,1 0 0 0 0,0 0 0 0 0,1-1 0 0 0,0 1 0 0 0,10 16 0 0 0,-5-12-350 0 0,1-1 0 0 0,0 0-1 0 0,1-1 1 0 0,0 0 0 0 0,1-1 0 0 0,0 0-1 0 0,0 0 1 0 0,2-2 0 0 0,-1 0 0 0 0,19 10-1 0 0,-13-10-1345 0 0,1 0-1 0 0,0-1 1 0 0,0-1 0 0 0,26 5-1 0 0,-8-6-4468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9:23.1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101 75 1408 0 0,'-36'-75'11803'0'0,"35"75"-11754"0"0,1 0-1 0 0,-1 1 1 0 0,1-1-1 0 0,-1 0 1 0 0,1 0 0 0 0,0 0-1 0 0,-1 1 1 0 0,1-1-1 0 0,-1 0 1 0 0,1 1-1 0 0,0-1 1 0 0,-1 0 0 0 0,1 1-1 0 0,0-1 1 0 0,0 1-1 0 0,-1-1 1 0 0,1 0-1 0 0,0 1 1 0 0,0-1-1 0 0,0 1 1 0 0,-1-1 0 0 0,1 1-1 0 0,0-1 1 0 0,0 0-1 0 0,0 1 1 0 0,0-1-1 0 0,0 1 1 0 0,0-1 0 0 0,0 1-1 0 0,0 0 1 0 0,0 19 411 0 0,0-16-290 0 0,-35 1024 5756 0 0,30-979-5753 0 0,-11 93 1795 0 0,24-151-1320 0 0,-5 4-588 0 0,106-208 1134 0 0,-91 183-1167 0 0,1 1 1 0 0,2 1-1 0 0,0 0 1 0 0,48-45-1 0 0,-66 70-43 0 0,1-1 1 0 0,0 1-1 0 0,0 0 0 0 0,1 0 0 0 0,-1 0 1 0 0,1 1-1 0 0,-1 0 0 0 0,1 0 1 0 0,0 0-1 0 0,0 0 0 0 0,0 1 0 0 0,8-2 1 0 0,-10 3 1 0 0,1 0 0 0 0,-1 0 0 0 0,0 0 0 0 0,1 1 0 0 0,-1-1 0 0 0,1 1 0 0 0,-1 0 0 0 0,0 0 0 0 0,1 0 0 0 0,-1 1 1 0 0,0-1-1 0 0,0 1 0 0 0,0-1 0 0 0,0 1 0 0 0,0 0 0 0 0,0 0 0 0 0,-1 1 0 0 0,1-1 0 0 0,-1 0 0 0 0,3 4 0 0 0,7 8-40 0 0,-1 0 0 0 0,-1 1 0 0 0,0 1 0 0 0,-1 0 0 0 0,-1 0 0 0 0,13 33 0 0 0,24 114-127 0 0,-17-57-382 0 0,-25-95 265 0 0,19 50-1379 0 0,-21-57 992 0 0,1 0 0 0 0,1 0 0 0 0,-1-1-1 0 0,1 1 1 0 0,-1-1 0 0 0,1 1 0 0 0,0-1 0 0 0,3 3-685 0 0,-2-3 685 0 0,-1 0 0 0 0,5 2 0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9:23.4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21 1864 0 0,'3'-21'19650'0'0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9:27.7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197 29 2048 0 0,'18'-16'9689'0'0,"13"5"-8342"0"0,-28 10-1198 0 0,16 1 140 0 0,11 0-73 0 0,-1 1 0 0 0,38 6-1 0 0,-54-5-199 0 0,57 2-30 0 0,-67-4 56 0 0,6 9 356 0 0,-22 836 4549 0 0,4-614-3791 0 0,4 103-41 0 0,9-282-933 0 0,-3 0 1 0 0,-2 1 0 0 0,-2-1-1 0 0,-11 53 1 0 0,11-63-130 0 0,4-12 1 0 0,-2-1-12 0 0,2-27-51 0 0,-3 25 68 0 0,2-8 89 0 0,0-18-18 0 0,0 0-127 0 0,0-1 0 0 0,-1 1 0 0 0,1-1 0 0 0,0 0 0 0 0,0 1 0 0 0,-1-1 0 0 0,1 0 0 0 0,0 1 0 0 0,0-1 0 0 0,-1 0 0 0 0,1 1 0 0 0,0-1 0 0 0,-1 0 0 0 0,1 1 0 0 0,-1-1 0 0 0,1 0 0 0 0,0 0 0 0 0,-1 0-1 0 0,1 1 1 0 0,-1-1 0 0 0,1 0 0 0 0,0 0 0 0 0,-1 0 0 0 0,1 0 0 0 0,-2 0 0 0 0,-19 0-22 0 0,-293 7-766 0 0,251-1-45 0 0,60-5 633 0 0,-20-1-1235 0 0,12 2 1225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5:02:18.5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19 638 112 0 0,'0'0'2236'0'0,"-19"-33"11701"0"0,19 32-13872 0 0,0 1-1 0 0,0-1 0 0 0,0 1 0 0 0,0 0 1 0 0,0-1-1 0 0,1 1 0 0 0,-1-1 0 0 0,0 1 1 0 0,0 0-1 0 0,0-1 0 0 0,0 1 0 0 0,1 0 1 0 0,-1-1-1 0 0,0 1 0 0 0,0 0 0 0 0,1-1 1 0 0,-1 1-1 0 0,0 0 0 0 0,1-1 0 0 0,-1 1 1 0 0,0 0-1 0 0,1 0 0 0 0,-1-1 0 0 0,0 1 1 0 0,1 0-1 0 0,-1 0 0 0 0,1 0 0 0 0,149-3 2241 0 0,-3 0-1818 0 0,731-108 638 0 0,-530 59-1030 0 0,445-72 244 0 0,-6 2-75 0 0,7 3-100 0 0,-517 82-740 0 0,-86 18-633 0 0,-188 19 1211 0 0,8-2-635 0 0,12-1 1765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5:02:27.7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87 112 0 0,'-2'-34'5669'0'0,"13"1"-3683"0"0,-11 32-1489 0 0,32-17 3135 0 0,-31 18-3606 0 0,0 0-1 0 0,0 0 1 0 0,0 0 0 0 0,1 0 0 0 0,-1 0-1 0 0,0 0 1 0 0,0 0 0 0 0,0 0 0 0 0,0 1 0 0 0,0-1-1 0 0,1 1 1 0 0,-1-1 0 0 0,0 1 0 0 0,0-1 0 0 0,0 1-1 0 0,0-1 1 0 0,0 1 0 0 0,0 0 0 0 0,-1 0 0 0 0,1-1-1 0 0,0 1 1 0 0,0 0 0 0 0,0 0 0 0 0,-1 0-1 0 0,1 0 1 0 0,0 0 0 0 0,-1 0 0 0 0,1 0 0 0 0,-1 0-1 0 0,1 0 1 0 0,-1 0 0 0 0,0 0 0 0 0,1 1 0 0 0,-1-1-1 0 0,0 0 1 0 0,0 2 0 0 0,8 55 918 0 0,-6-42-760 0 0,1 9 3 0 0,84 531 1705 0 0,-77-511-1800 0 0,37 126 242 0 0,-40-150-190 0 0,2 0 0 0 0,0-1-1 0 0,1 0 1 0 0,1 0-1 0 0,23 31 1 0 0,-27-43-68 0 0,1 0-1 0 0,-1-1 1 0 0,1 0 0 0 0,0-1-1 0 0,1 0 1 0 0,0 0 0 0 0,0-1-1 0 0,0 0 1 0 0,0 0 0 0 0,1-1-1 0 0,0 0 1 0 0,15 3 0 0 0,13 2 59 0 0,0-3-1 0 0,44 3 1 0 0,12 1-65 0 0,36 15-2473 0 0,-128-25 1912 0 0,12 1-1649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5:02:28.2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 16 1676 0 0,'-20'-16'12602'0'0,"143"139"-11010"0"0,-35-5-1323 0 0,-86-114-182 0 0,-1-1-1 0 0,0 0 1 0 0,0 0-1 0 0,0 1 1 0 0,-1-1-1 0 0,1 0 1 0 0,-1 1-1 0 0,1-1 1 0 0,-1 1-1 0 0,0-1 1 0 0,-1 0-1 0 0,1 1 1 0 0,-1-1-1 0 0,1 1 1 0 0,-1-1-1 0 0,0 0 1 0 0,0 0-1 0 0,0 1 1 0 0,-3 4-1 0 0,2-4 95 0 0,0 1-105 0 0,-1 0 0 0 0,0-1 0 0 0,0 1 0 0 0,-1-1 0 0 0,1 0 0 0 0,-1 0 0 0 0,0 0 0 0 0,0 0 0 0 0,0-1 0 0 0,0 1 0 0 0,-7 2 0 0 0,-14 15 48 0 0,11-7-860 0 0,0 1-1 0 0,-12 18 1 0 0,-2 14-7174 0 0,20-27 1347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0:44.7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1 139 836 0 0,'16'-15'9935'0'0,"-9"10"-9548"0"0,224-46 364 0 0,-140 33-699 0 0,-31 8-27 0 0,-19 2-8 0 0,0 2 0 0 0,1 2 0 0 0,41 1 0 0 0,-70 3-7 0 0,57-4-165 0 0,-67 3-12 0 0,-1 2-60 0 0,0-1-1 0 0,0-1 0 0 0,-1 1 0 0 0,1 0 0 0 0,0 0 0 0 0,0-1 1 0 0,-1 1-1 0 0,1-1 0 0 0,0 1 0 0 0,0-1 0 0 0,-1 0 0 0 0,1 1 0 0 0,-1-1 1 0 0,1 0-1 0 0,-1 0 0 0 0,1 0 0 0 0,-1-1 0 0 0,3-1 0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5:02:29.1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106 200 1112 0 0,'-26'-74'9670'0'0,"-7"5"-4987"0"0,32 67-4432 0 0,0 3-230 0 0,1-1 0 0 0,-1 1 0 0 0,0-1 0 0 0,0 1 0 0 0,1-1 0 0 0,-1 1 0 0 0,0 0 0 0 0,1-1 0 0 0,-1 1 0 0 0,0 0 0 0 0,1-1 0 0 0,-1 1 0 0 0,1 0 0 0 0,-1 0 0 0 0,1 0 0 0 0,0-1 0 0 0,-1 1 0 0 0,1 0 0 0 0,0 0 0 0 0,0 0 0 0 0,-1 1 0 0 0,-5 25 291 0 0,5-21-234 0 0,-8 36 152 0 0,1 1 0 0 0,3 0 0 0 0,1 0 0 0 0,4 64 0 0 0,1-81-227 0 0,2 0 1 0 0,1 0-1 0 0,0 0 0 0 0,2 0 1 0 0,2-1-1 0 0,0 0 1 0 0,1 0-1 0 0,21 37 0 0 0,-25-52-31 0 0,1-1-1 0 0,0-1 0 0 0,1 1 1 0 0,0-1-1 0 0,0 0 0 0 0,1-1 1 0 0,0 1-1 0 0,0-1 1 0 0,1-1-1 0 0,-1 0 0 0 0,15 8 1 0 0,-19-13 9 0 0,0 1 1 0 0,0 0 0 0 0,0-1 0 0 0,0 0 0 0 0,0 0-1 0 0,0 0 1 0 0,0-1 0 0 0,0 1 0 0 0,0-1-1 0 0,0 0 1 0 0,0 0 0 0 0,1 0 0 0 0,-1-1 0 0 0,0 1-1 0 0,0-1 1 0 0,0 0 0 0 0,0 0 0 0 0,0-1 0 0 0,-1 1-1 0 0,1-1 1 0 0,0 0 0 0 0,0 0 0 0 0,-1 0-1 0 0,1 0 1 0 0,-1-1 0 0 0,0 1 0 0 0,0-1 0 0 0,0 0-1 0 0,0 0 1 0 0,0 0 0 0 0,-1 0 0 0 0,4-5 0 0 0,0-2 7 0 0,0 1 0 0 0,-1-1 1 0 0,0 0-1 0 0,0-1 1 0 0,-1 1-1 0 0,0-1 0 0 0,2-11 1 0 0,11-82 218 0 0,-7 36 41 0 0,-10 67-250 0 0,0 0 0 0 0,0 0 0 0 0,0 0 0 0 0,0 0 0 0 0,1 0 0 0 0,-1 1 0 0 0,0-1 0 0 0,0 0 0 0 0,1 0 0 0 0,-1 0 0 0 0,1 0 0 0 0,-1 1 0 0 0,1-1 1 0 0,-1 0-1 0 0,1 0 0 0 0,-1 1 0 0 0,1-1 0 0 0,0 1 0 0 0,-1-1 0 0 0,1 0 0 0 0,0 1 0 0 0,0-1 0 0 0,-1 1 0 0 0,1-1 0 0 0,0 1 0 0 0,0 0 0 0 0,0-1 0 0 0,0 1 1 0 0,0 0-1 0 0,-1 0 0 0 0,1-1 0 0 0,0 1 0 0 0,0 0 0 0 0,0 0 0 0 0,0 0 0 0 0,0 0 0 0 0,0 0 0 0 0,0 0 0 0 0,0 1 0 0 0,-1-1 0 0 0,1 0 0 0 0,0 0 0 0 0,0 1 0 0 0,0-1 1 0 0,0 0-1 0 0,0 1 0 0 0,-1-1 0 0 0,1 1 0 0 0,0-1 0 0 0,0 1 0 0 0,-1-1 0 0 0,2 2 0 0 0,8 5-17 0 0,1 0 0 0 0,-1 1 0 0 0,11 11 0 0 0,-6-5 8 0 0,7 4 34 0 0,45 26 0 0 0,-57-38-16 0 0,1-1-1 0 0,-1 0 1 0 0,1-1 0 0 0,-1 0 0 0 0,1-1 0 0 0,0 0-1 0 0,16 1 1 0 0,-23-3 1 0 0,1-1 0 0 0,-1 0 0 0 0,1 0 0 0 0,-1 0 0 0 0,1-1 0 0 0,-1 0 0 0 0,1 0 0 0 0,-1 0 0 0 0,0 0 0 0 0,0-1 0 0 0,0 1 0 0 0,1-1 0 0 0,-1 0 0 0 0,-1-1 0 0 0,1 1 0 0 0,0 0 0 0 0,-1-1 0 0 0,1 0 0 0 0,-1 0 0 0 0,0 0 0 0 0,0 0 0 0 0,0-1 0 0 0,0 1 0 0 0,0-1 0 0 0,-1 0 0 0 0,0 0 0 0 0,0 0 0 0 0,0 0-1 0 0,0 0 1 0 0,1-5 0 0 0,3-7 15 0 0,-2 0-1 0 0,0-1 0 0 0,-1 0 0 0 0,0 1 1 0 0,-1-1-1 0 0,-1-24 0 0 0,-2 4-148 0 0,-2-1 0 0 0,-2 1 0 0 0,-1 0 0 0 0,-2 0 0 0 0,-1 1 0 0 0,-2 0 0 0 0,-26-57 1 0 0,25 78-494 0 0,6 7-1547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5:02:29.6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77 404 1396 0 0,'0'0'12535'0'0,"3"0"-11882"0"0,9-1-118 0 0,-9 0-81 0 0,0 1-114 0 0,15-3 28 0 0,0-1-1 0 0,0-1 1 0 0,0 0-1 0 0,23-11 1 0 0,-34 13-347 0 0,0-1 1 0 0,0 0 0 0 0,-1-1 0 0 0,0 1-1 0 0,1-1 1 0 0,-2-1 0 0 0,1 1-1 0 0,0-1 1 0 0,-1 0 0 0 0,0 0-1 0 0,-1-1 1 0 0,1 1 0 0 0,3-9-1 0 0,0-1 20 0 0,-1 1 0 0 0,-1-1 0 0 0,0 0 0 0 0,-1-1 0 0 0,0 1 0 0 0,2-24 0 0 0,-6 35-13 0 0,0-1 0 0 0,-1 1-1 0 0,0-1 1 0 0,0 0-1 0 0,0 1 1 0 0,-1-1 0 0 0,0 0-1 0 0,0 1 1 0 0,0-1-1 0 0,-1 1 1 0 0,1 0 0 0 0,-1-1-1 0 0,-1 1 1 0 0,1 0-1 0 0,-1 0 1 0 0,0 0 0 0 0,0 1-1 0 0,0-1 1 0 0,-1 1-1 0 0,1 0 1 0 0,-1-1 0 0 0,0 2-1 0 0,-5-5 1 0 0,3 4-9 0 0,0 1-1 0 0,0 0 1 0 0,0 0 0 0 0,-1 1 0 0 0,1-1 0 0 0,-1 1 0 0 0,0 1 0 0 0,1-1-1 0 0,-1 1 1 0 0,0 0 0 0 0,0 1 0 0 0,1 0 0 0 0,-1 0 0 0 0,0 0 0 0 0,0 1-1 0 0,0 0 1 0 0,1 0 0 0 0,-1 1 0 0 0,0 0 0 0 0,1 0 0 0 0,-1 0-1 0 0,1 1 1 0 0,0 0 0 0 0,0 0 0 0 0,-8 7 0 0 0,5-5 25 0 0,1 1 1 0 0,-1 0-1 0 0,1 0 0 0 0,1 1 0 0 0,-1 0 1 0 0,1 0-1 0 0,0 1 0 0 0,1 0 1 0 0,0 0-1 0 0,0 1 0 0 0,1 0 1 0 0,0 0-1 0 0,1 0 0 0 0,0 0 1 0 0,0 1-1 0 0,-3 13 0 0 0,6-16-31 0 0,0 0 1 0 0,0-1-1 0 0,1 1 0 0 0,0 0 0 0 0,0-1 1 0 0,1 1-1 0 0,0 0 0 0 0,0-1 0 0 0,0 1 1 0 0,1-1-1 0 0,0 0 0 0 0,0 1 0 0 0,1-1 0 0 0,5 9 1 0 0,-3-6-3 0 0,1-1 0 0 0,0 0 0 0 0,1-1 0 0 0,-1 0 0 0 0,2 0 0 0 0,-1 0 0 0 0,1-1 0 0 0,0 0 0 0 0,9 5 0 0 0,2 0-240 0 0,1-1-1 0 0,1-1 1 0 0,0-1-1 0 0,0-1 0 0 0,0 0 1 0 0,1-2-1 0 0,0 0 0 0 0,25 1 1 0 0,-19-5-858 0 0,0 0 0 0 0,0-2 1 0 0,49-8-1 0 0,-46 3-2088 0 0,41-13 1 0 0,-32 4-2216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5:02:30.8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267 577 1680 0 0,'15'6'2962'0'0,"25"7"5137"0"0,-38-13-8041 0 0,1 0 1 0 0,-1-1 0 0 0,0 1-1 0 0,0-1 1 0 0,1 0 0 0 0,-1 0 0 0 0,0 0-1 0 0,0 0 1 0 0,0 0 0 0 0,0 0-1 0 0,0-1 1 0 0,0 1 0 0 0,0 0 0 0 0,0-1-1 0 0,2-2 1 0 0,19-32 299 0 0,-18 28-213 0 0,-4 6-103 0 0,-1 1 1 0 0,1-1-1 0 0,0 1 0 0 0,-1-1 0 0 0,1 0 0 0 0,-1 1 1 0 0,0-1-1 0 0,1 0 0 0 0,-1 1 0 0 0,0-1 0 0 0,0 0 1 0 0,0 1-1 0 0,0-1 0 0 0,0 0 0 0 0,-1 1 0 0 0,1-1 1 0 0,0 0-1 0 0,-1 1 0 0 0,1-1 0 0 0,-1 1 0 0 0,0-1 0 0 0,1 0 1 0 0,-1 1-1 0 0,0 0 0 0 0,0-1 0 0 0,0 1 0 0 0,0-1 1 0 0,0 1-1 0 0,0 0 0 0 0,-1 0 0 0 0,1 0 0 0 0,0 0 1 0 0,0 0-1 0 0,-3-1 0 0 0,-1-2 40 0 0,-1 1-1 0 0,1-1 1 0 0,-1 1-1 0 0,0 1 1 0 0,0-1-1 0 0,-1 1 1 0 0,-8-2-1 0 0,1 2-31 0 0,0 1 1 0 0,0 0-1 0 0,0 1 0 0 0,0 0 0 0 0,-1 2 0 0 0,2-1 1 0 0,-1 2-1 0 0,0 0 0 0 0,0 0 0 0 0,-15 7 0 0 0,19-6-17 0 0,0-1 0 0 0,0 2 0 0 0,1-1 0 0 0,0 1-1 0 0,0 1 1 0 0,0 0 0 0 0,1 0 0 0 0,0 0 0 0 0,0 1-1 0 0,1 1 1 0 0,-1-1 0 0 0,1 1 0 0 0,1 0-1 0 0,-11 18 1 0 0,16-23-25 0 0,-1 0-1 0 0,1 0 1 0 0,-1 0-1 0 0,1 1 1 0 0,0-1-1 0 0,0 0 1 0 0,1 1-1 0 0,-1-1 1 0 0,1 1-1 0 0,0-1 1 0 0,0 1-1 0 0,0-1 1 0 0,0 1-1 0 0,0-1 1 0 0,1 1-1 0 0,-1-1 1 0 0,1 0-1 0 0,0 1 1 0 0,2 4 0 0 0,0-4-48 0 0,-1 0 1 0 0,1 0 0 0 0,0 0 0 0 0,0 0-1 0 0,0 0 1 0 0,1-1 0 0 0,-1 1 0 0 0,1-1-1 0 0,0 0 1 0 0,0 0 0 0 0,0-1 0 0 0,7 4-1 0 0,-2-1-70 0 0,0-1-1 0 0,0 0 0 0 0,1-1 1 0 0,0 0-1 0 0,-1-1 0 0 0,1 0 1 0 0,0 0-1 0 0,0-1 0 0 0,0 0 0 0 0,0-1 1 0 0,0 0-1 0 0,20-3 0 0 0,-22 1 95 0 0,0 0-1 0 0,0-1 1 0 0,-1 0-1 0 0,1 0 1 0 0,-1-1-1 0 0,0 0 0 0 0,0 0 1 0 0,0-1-1 0 0,-1 0 1 0 0,1 0-1 0 0,-1 0 1 0 0,6-8-1 0 0,2-4 226 0 0,-1-1 0 0 0,-1 0 0 0 0,11-21 0 0 0,4-8 399 0 0,-26 47-597 0 0,-1 0 0 0 0,1-1 0 0 0,-1 1 0 0 0,0-1 0 0 0,1 1 0 0 0,-1 0 0 0 0,1-1 0 0 0,-1 1 0 0 0,1 0 0 0 0,0 0 0 0 0,-1-1 0 0 0,1 1 0 0 0,-1 0 1 0 0,1 0-1 0 0,-1 0 0 0 0,1 0 0 0 0,0 0 0 0 0,-1 0 0 0 0,1 0 0 0 0,-1 0 0 0 0,1 0 0 0 0,0 0 0 0 0,-1 0 0 0 0,1 0 0 0 0,-1 0 0 0 0,1 0 0 0 0,0 0 0 0 0,-1 1 1 0 0,1-1-1 0 0,-1 0 0 0 0,1 0 0 0 0,-1 1 0 0 0,1-1 0 0 0,-1 0 0 0 0,1 1 0 0 0,-1-1 0 0 0,1 0 0 0 0,-1 1 0 0 0,0-1 0 0 0,1 1 0 0 0,-1-1 0 0 0,0 1 1 0 0,1-1-1 0 0,-1 1 0 0 0,0-1 0 0 0,1 2 0 0 0,21 29 165 0 0,-19-25-136 0 0,11 13 29 0 0,0 0 0 0 0,1-1 1 0 0,29 25-1 0 0,-36-35-46 0 0,1 0 0 0 0,1-1-1 0 0,-1-1 1 0 0,1 0 0 0 0,0 0 0 0 0,1-1-1 0 0,-1 0 1 0 0,1-1 0 0 0,15 4-1 0 0,-22-6-12 0 0,1-2-1 0 0,-1 1 0 0 0,1 0 0 0 0,-1-1 1 0 0,1 0-1 0 0,-1 0 0 0 0,1 0 1 0 0,-1 0-1 0 0,0-1 0 0 0,1 0 0 0 0,-1 0 1 0 0,1 0-1 0 0,-1 0 0 0 0,0-1 1 0 0,0 1-1 0 0,0-1 0 0 0,0 0 0 0 0,0-1 1 0 0,0 1-1 0 0,0-1 0 0 0,-1 1 1 0 0,1-1-1 0 0,-1 0 0 0 0,0-1 0 0 0,4-3 1 0 0,1-4 55 0 0,-1-1 0 0 0,0 0 1 0 0,0 0-1 0 0,-2-1 0 0 0,9-25 1 0 0,-11 31-4 0 0,10-33 677 0 0,-2-2 0 0 0,-2 0 0 0 0,-1 0-1 0 0,3-69 1 0 0,-16-171 3603 0 0,4 272-4266 0 0,-1-12-129 0 0,0 20-11 0 0,-2 13 36 0 0,2 2 33 0 0,1 0-1 0 0,0 1 1 0 0,0 0 0 0 0,2-1-1 0 0,0 1 1 0 0,3 16 0 0 0,0 4-29 0 0,9 61-13 0 0,4 0 0 0 0,34 105 0 0 0,-14-62 412 0 0,-5-17 1096 0 0,-31-119-1287 0 0,1-40-102 0 0,-1 3-230 0 0,1 0 1 0 0,2 0-1 0 0,2 0 1 0 0,1 0-1 0 0,2 1 1 0 0,22-56-1 0 0,-16 53-1284 0 0,2 2 1 0 0,2 0-1 0 0,26-37 0 0 0,-1 13-5626 0 0,-62 61 1500 0 0,2 5 5559 0 0,1 0 0 0 0,0 1 1 0 0,0 0-1 0 0,0 1 0 0 0,1 1 0 0 0,-14 13 1 0 0,-3-1 1656 0 0,29-20-1312 0 0,-1 0-1 0 0,0 0 1 0 0,1 0 0 0 0,0 0-1 0 0,-1 0 1 0 0,1 1-1 0 0,0-1 1 0 0,0 1 0 0 0,0-1-1 0 0,1 1 1 0 0,-1 0-1 0 0,1 0 1 0 0,-1 0-1 0 0,1 0 1 0 0,-2 5 0 0 0,3-6-159 0 0,0 0 0 0 0,-1 1 0 0 0,1-1 0 0 0,0 0 0 0 0,0 0 0 0 0,1 0 0 0 0,-1 0 0 0 0,0 1 0 0 0,1-1 0 0 0,-1 0 0 0 0,1 0 0 0 0,0 0 0 0 0,-1 0 0 0 0,1 0 0 0 0,2 3 0 0 0,21 28 1162 0 0,-16-23-929 0 0,15 17-18 0 0,0-2 1 0 0,1 0-1 0 0,41 31 0 0 0,90 56-785 0 0,-86-69-4530 0 0,-61-36 2058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5:02:32.5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260 389 556 0 0,'17'25'6097'0'0,"-14"-22"-5681"0"0,0 0 1 0 0,0-1-1 0 0,1 1 0 0 0,-1-1 0 0 0,0 1 1 0 0,1-1-1 0 0,-1 0 0 0 0,1 0 0 0 0,0 0 0 0 0,0-1 1 0 0,0 0-1 0 0,0 1 0 0 0,0-1 0 0 0,0 0 0 0 0,6 0 1 0 0,-7-1-174 0 0,14-6 369 0 0,-14 5-578 0 0,0-1 1 0 0,0 1-1 0 0,0-1 0 0 0,-1 0 1 0 0,1 0-1 0 0,-1 0 1 0 0,0 0-1 0 0,1-1 0 0 0,-1 1 1 0 0,0 0-1 0 0,0-1 1 0 0,-1 0-1 0 0,1 1 0 0 0,0-1 1 0 0,-1 0-1 0 0,0 0 0 0 0,1 0 1 0 0,-1 0-1 0 0,-1 0 1 0 0,1 0-1 0 0,0 0 0 0 0,0-7 1 0 0,0 4 66 0 0,0-1-1 0 0,0 0 1 0 0,-1 0 0 0 0,0 1 0 0 0,0-1 0 0 0,0 0 0 0 0,-1 0 0 0 0,0 1-1 0 0,-1-1 1 0 0,-2-8 0 0 0,1 8 67 0 0,0 1 1 0 0,-1-1-1 0 0,0 0 0 0 0,0 1 1 0 0,0 0-1 0 0,-1 0 0 0 0,0 0 0 0 0,0 0 1 0 0,-1 1-1 0 0,0 0 0 0 0,-10-7 1 0 0,12 9-139 0 0,-1 1 0 0 0,0 0 0 0 0,1 0 0 0 0,-1 0 1 0 0,0 0-1 0 0,0 1 0 0 0,0 0 0 0 0,0 0 1 0 0,-1 0-1 0 0,1 1 0 0 0,0 0 0 0 0,0 0 0 0 0,0 0 1 0 0,0 0-1 0 0,-1 1 0 0 0,1 0 0 0 0,0 0 0 0 0,-8 3 1 0 0,1 1-1 0 0,0 0 1 0 0,0 1-1 0 0,0 0 0 0 0,1 0 1 0 0,0 2-1 0 0,0-1 1 0 0,1 1-1 0 0,0 1 1 0 0,-17 19-1 0 0,15-14 5 0 0,1 0-1 0 0,1 1 1 0 0,0 0 0 0 0,1 1-1 0 0,1 0 1 0 0,0 0-1 0 0,-6 20 1 0 0,9-20-7 0 0,1-1 0 0 0,0 1 0 0 0,1 0 0 0 0,1 1 0 0 0,0-1 1 0 0,1 0-1 0 0,3 33 0 0 0,0-37-16 0 0,-1-1 0 0 0,2 0 0 0 0,0 0 1 0 0,0 0-1 0 0,1 0 0 0 0,0 0 0 0 0,1-1 1 0 0,0 0-1 0 0,1 0 0 0 0,0 0 0 0 0,13 16 0 0 0,-15-21-22 0 0,0-1 0 0 0,0 0 1 0 0,0 0-1 0 0,0 0 0 0 0,1 0 0 0 0,0-1 0 0 0,0 0 0 0 0,0 0 0 0 0,0 0 0 0 0,0-1 0 0 0,0 1 0 0 0,1-1 0 0 0,-1 0 0 0 0,10 1 0 0 0,-11-2-7 0 0,0-1 1 0 0,1 0-1 0 0,-1 0 0 0 0,0-1 1 0 0,0 1-1 0 0,0-1 1 0 0,0 0-1 0 0,0 0 1 0 0,0 0-1 0 0,0-1 1 0 0,0 1-1 0 0,0-1 1 0 0,-1 0-1 0 0,1 0 0 0 0,0 0 1 0 0,-1-1-1 0 0,0 1 1 0 0,0-1-1 0 0,1 0 1 0 0,3-5-1 0 0,0 0 66 0 0,0-1 0 0 0,-1 0-1 0 0,0-1 1 0 0,-1 0 0 0 0,1 0 0 0 0,-2 0-1 0 0,1 0 1 0 0,3-17 0 0 0,17-93 922 0 0,-18 78-831 0 0,-6 41-158 0 0,18 15-12 0 0,2 23 60 0 0,40 56-1 0 0,-53-84-21 0 0,0 1-1 0 0,0-1 0 0 0,1 0 0 0 0,0-1 0 0 0,0 0 0 0 0,1-1 1 0 0,0 1-1 0 0,0-2 0 0 0,1 0 0 0 0,12 6 0 0 0,-18-11-32 0 0,-1 0-1 0 0,0 0 0 0 0,0 0 1 0 0,0-1-1 0 0,1 0 0 0 0,-1 0 0 0 0,0 0 1 0 0,1 0-1 0 0,-1-1 0 0 0,0 1 1 0 0,0-1-1 0 0,0 0 0 0 0,0 0 1 0 0,1-1-1 0 0,-2 1 0 0 0,1-1 1 0 0,0 0-1 0 0,0 0 0 0 0,0-1 1 0 0,-1 1-1 0 0,1 0 0 0 0,-1-1 1 0 0,0 0-1 0 0,0 0 0 0 0,3-4 0 0 0,8-8-54 0 0,0-1 0 0 0,-2-1 0 0 0,18-28-1 0 0,-30 45 81 0 0,25-46 587 0 0,-2 0 0 0 0,-3-1-1 0 0,29-96 1 0 0,-49 141-576 0 0,1 1-1 0 0,-1-1 0 0 0,0 0 1 0 0,1 1-1 0 0,0-1 0 0 0,-1 1 1 0 0,1-1-1 0 0,0 1 0 0 0,0-1 0 0 0,0 1 1 0 0,0-1-1 0 0,0 1 0 0 0,0 0 1 0 0,2-2-1 0 0,-3 3-8 0 0,0 0 0 0 0,1 0 0 0 0,-1 0-1 0 0,1 0 1 0 0,-1 1 0 0 0,1-1 0 0 0,-1 0 0 0 0,0 0 0 0 0,1 0 0 0 0,-1 0-1 0 0,1 1 1 0 0,-1-1 0 0 0,0 0 0 0 0,1 0 0 0 0,-1 1 0 0 0,0-1 0 0 0,1 0 0 0 0,-1 0-1 0 0,0 1 1 0 0,0-1 0 0 0,1 0 0 0 0,-1 1 0 0 0,0-1 0 0 0,0 1 0 0 0,1-1-1 0 0,-1 0 1 0 0,0 1 0 0 0,0-1 0 0 0,0 1 0 0 0,0-1 0 0 0,0 0 0 0 0,0 2 0 0 0,12 50 63 0 0,-11-50-57 0 0,101 450 149 0 0,-55-268-20 0 0,-36-131-86 0 0,-6-26 618 0 0,13 38 1 0 0,-17-62-465 0 0,-4 0 137 0 0,2-1-233 0 0,-3-7-104 0 0,-2-11-116 0 0,0 0 0 0 0,0 0 0 0 0,2 0 0 0 0,0 0 0 0 0,-3-29 0 0 0,2 15 105 0 0,-27-253 78 0 0,19 124 396 0 0,8 113-343 0 0,-5-37-114 0 0,3 0-1 0 0,6-114 1 0 0,2 187-66 0 0,0-1 0 0 0,1 0 1 0 0,0 1-1 0 0,1-1 0 0 0,0 1 0 0 0,6-13 0 0 0,-8 20-2 0 0,1 0 0 0 0,-1 0-1 0 0,1 0 1 0 0,0 0 0 0 0,0 0-1 0 0,1 0 1 0 0,-1 0 0 0 0,0 1-1 0 0,1-1 1 0 0,0 1-1 0 0,-1 0 1 0 0,1-1 0 0 0,0 1-1 0 0,0 1 1 0 0,0-1 0 0 0,1 0-1 0 0,-1 1 1 0 0,0 0 0 0 0,1-1-1 0 0,-1 1 1 0 0,6-1-1 0 0,-4 2 8 0 0,-1 0 0 0 0,0 1-1 0 0,1-1 1 0 0,-1 1 0 0 0,0-1-1 0 0,1 1 1 0 0,-1 1-1 0 0,0-1 1 0 0,0 1 0 0 0,0-1-1 0 0,0 1 1 0 0,0 0-1 0 0,-1 0 1 0 0,6 4 0 0 0,4 4-64 0 0,-1 0 1 0 0,16 16 0 0 0,-19-16 74 0 0,0 1 0 0 0,0 1 0 0 0,-1-1 0 0 0,0 1 1 0 0,-1 0-1 0 0,0 1 0 0 0,-1 0 0 0 0,-1 0 0 0 0,0 0 0 0 0,-1 1 0 0 0,3 16 0 0 0,-5-23 8 0 0,-1 0 0 0 0,-1-1-1 0 0,0 1 1 0 0,0 0 0 0 0,0 0-1 0 0,0 0 1 0 0,-1-1 0 0 0,-1 1 0 0 0,1 0-1 0 0,-1-1 1 0 0,-2 8 0 0 0,1-9-40 0 0,1-1 1 0 0,-1 1-1 0 0,0-1 1 0 0,0 0-1 0 0,0 0 1 0 0,0 0 0 0 0,-1 0-1 0 0,0 0 1 0 0,0-1-1 0 0,0 1 1 0 0,0-1 0 0 0,0 0-1 0 0,-1-1 1 0 0,1 1-1 0 0,-1-1 1 0 0,-5 3 0 0 0,0-2-600 0 0,0 0 1 0 0,0 0 0 0 0,-1-1 0 0 0,1-1 0 0 0,0 0 0 0 0,-1 0 0 0 0,-18-2 0 0 0,-33-7-7665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5:02:33.1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22 337 16 0 0,'-3'-5'1689'0'0,"0"0"-1"0"0,0 0 1 0 0,1 0-1 0 0,0-1 1 0 0,0 1-1 0 0,0-1 1 0 0,-2-8-1 0 0,4 9-1110 0 0,-1 1 0 0 0,1 0 0 0 0,0-1 1 0 0,0 1-1 0 0,1 0 0 0 0,1-8 0 0 0,-2 11-48 0 0,18 17-305 0 0,-4 22-206 0 0,-1 0 0 0 0,-1 1 0 0 0,5 43 0 0 0,-4-23-1 0 0,-3-19 47 0 0,67 354 758 0 0,-76-392-522 0 0,-34-112-138 0 0,-71-383 4819 0 0,104 489-4945 0 0,-22-126 830 0 0,21 114-888 0 0,0 0-1 0 0,1 1 1 0 0,0-1-1 0 0,1 0 1 0 0,1 0-1 0 0,5-19 1 0 0,-6 30-97 0 0,1 1 1 0 0,-1-1 0 0 0,1 0-1 0 0,0 1 1 0 0,1 0 0 0 0,-1-1-1 0 0,0 1 1 0 0,1 0-1 0 0,0 0 1 0 0,0 0 0 0 0,1 0-1 0 0,-1 1 1 0 0,1 0 0 0 0,-1-1-1 0 0,1 1 1 0 0,0 0 0 0 0,0 1-1 0 0,0-1 1 0 0,1 1-1 0 0,-1 0 1 0 0,1 0 0 0 0,-1 0-1 0 0,6-1 1 0 0,-3 2-3 0 0,0 0-1 0 0,0 0 1 0 0,0 1-1 0 0,0 0 1 0 0,0 0 0 0 0,0 1-1 0 0,0 0 1 0 0,0 0-1 0 0,0 1 1 0 0,-1-1 0 0 0,1 2-1 0 0,0-1 1 0 0,-1 1-1 0 0,1 0 1 0 0,9 6 0 0 0,-7-4 74 0 0,0 1 0 0 0,0 0 0 0 0,0 1 0 0 0,-1 0 0 0 0,0 1 0 0 0,0-1 0 0 0,-1 1 0 0 0,0 1 0 0 0,-1-1 0 0 0,1 1 0 0 0,7 17 0 0 0,-11-19 61 0 0,0-1 0 0 0,-1 1 0 0 0,0 0 0 0 0,0 0-1 0 0,-1 1 1 0 0,0-1 0 0 0,0 0 0 0 0,-1 0 0 0 0,0 0-1 0 0,0 1 1 0 0,-1-1 0 0 0,0 0 0 0 0,0 0 0 0 0,0 0-1 0 0,-1 0 1 0 0,0 0 0 0 0,-1 0 0 0 0,-4 9 0 0 0,2-5-12 0 0,-1 0 0 0 0,-1-1 0 0 0,1 0 0 0 0,-2 0 0 0 0,1-1 0 0 0,-1 0 0 0 0,-1 0 0 0 0,0-1 1 0 0,-16 12-1 0 0,-15 3-2468 0 0,-2-10-3576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5:02:33.5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24 242 1408 0 0,'-19'-20'9200'0'0,"18"13"-8628"0"0,-1-1 0 0 0,1 1 0 0 0,1-1 0 0 0,-1 1 0 0 0,1-1 0 0 0,1 0 0 0 0,-1 1 0 0 0,1-1 0 0 0,1 1 0 0 0,3-14 0 0 0,-2 10-420 0 0,1 1 0 0 0,0 0 0 0 0,0 0 0 0 0,1 0 0 0 0,0 1 0 0 0,1-1 0 0 0,8-9 0 0 0,-14 18-160 0 0,1 0 0 0 0,0 0 1 0 0,0 0-1 0 0,0 0 0 0 0,0 0 1 0 0,0 0-1 0 0,1 1 0 0 0,-1-1 1 0 0,0 0-1 0 0,0 1 1 0 0,0-1-1 0 0,1 0 0 0 0,-1 1 1 0 0,0 0-1 0 0,1-1 0 0 0,-1 1 1 0 0,0 0-1 0 0,1 0 0 0 0,-1-1 1 0 0,0 1-1 0 0,3 1 0 0 0,-1-1-27 0 0,0 1-1 0 0,0 0 0 0 0,-1-1 1 0 0,1 1-1 0 0,0 1 0 0 0,-1-1 1 0 0,1 0-1 0 0,0 1 0 0 0,3 2 1 0 0,4 4-106 0 0,-1 0 0 0 0,0 1 1 0 0,12 15-1 0 0,-19-22 138 0 0,9 13-65 0 0,0 0 0 0 0,0 1 0 0 0,-2 1 0 0 0,0 0 0 0 0,12 31-1 0 0,-7-4 994 0 0,11 54 0 0 0,-24-98-901 0 0,-1 0 0 0 0,0 1 1 0 0,0-1-1 0 0,0 0 0 0 0,0 0 1 0 0,1 0-1 0 0,-1 1 0 0 0,0-1 1 0 0,0 0-1 0 0,0 0 0 0 0,0 1 1 0 0,0-1-1 0 0,0 0 0 0 0,0 0 1 0 0,0 1-1 0 0,0-1 0 0 0,0 0 1 0 0,0 0-1 0 0,0 1 0 0 0,0-1 1 0 0,0 0-1 0 0,0 0 1 0 0,0 1-1 0 0,0-1 0 0 0,0 0 1 0 0,0 0-1 0 0,0 1 0 0 0,0-1 1 0 0,0 0-1 0 0,0 0 0 0 0,0 1 1 0 0,-1-1-1 0 0,1 0 0 0 0,0 0 1 0 0,0 1-1 0 0,0-1 0 0 0,0 0 1 0 0,-1 0-1 0 0,1 0 0 0 0,0 0 1 0 0,0 1-1 0 0,0-1 0 0 0,-1 0 1 0 0,1 0-1 0 0,0 0 0 0 0,0 0 1 0 0,-1 0-1 0 0,1 0 0 0 0,0 0 1 0 0,0 0-1 0 0,-1 1 0 0 0,1-1 1 0 0,0 0-1 0 0,0 0 0 0 0,-1 0 1 0 0,1 0-1 0 0,-1 0 0 0 0,1-1 6 0 0,-1 1-1 0 0,0-1 0 0 0,0 1 1 0 0,1-1-1 0 0,-1 1 0 0 0,0-1 0 0 0,1 0 1 0 0,-1 1-1 0 0,1-1 0 0 0,-1 0 1 0 0,1 1-1 0 0,-1-1 0 0 0,1 0 0 0 0,-1 0 1 0 0,1 1-1 0 0,0-1 0 0 0,-1-2 1 0 0,-2-9-26 0 0,1-1 0 0 0,0 0 0 0 0,0 0 0 0 0,2-1 0 0 0,0 1 0 0 0,0 0 0 0 0,1 0 0 0 0,1 0 0 0 0,0 0 0 0 0,1 0 0 0 0,0 1 0 0 0,1-1 0 0 0,0 1 0 0 0,1-1 0 0 0,13-21 0 0 0,-12 24-438 0 0,0 0-1 0 0,1 1 0 0 0,1-1 1 0 0,-1 1-1 0 0,2 1 1 0 0,-1-1-1 0 0,18-12 1 0 0,-18 16-492 0 0,1 0 0 0 0,-1 0 0 0 0,1 0 0 0 0,0 1 0 0 0,0 1 0 0 0,0 0 0 0 0,1 0 0 0 0,-1 0 0 0 0,1 1 0 0 0,10 0 0 0 0,1 0-3477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5:02:34.1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262 170 1200 0 0,'-4'-18'4316'0'0,"3"8"-3368"0"0,0 1 0 0 0,0 0 1 0 0,-5-16-1 0 0,2 5-117 0 0,3 19-723 0 0,1-2 106 0 0,0 0 0 0 0,0 1 0 0 0,-1-1 1 0 0,1 1-1 0 0,-1-1 0 0 0,1 0 0 0 0,-1 1 1 0 0,0 0-1 0 0,0-1 0 0 0,0 1 0 0 0,-1-1 1 0 0,1 1-1 0 0,-2-3 0 0 0,2 4 94 0 0,-1-2-63 0 0,1 0 1 0 0,-1 0 0 0 0,0 1 0 0 0,0-1 0 0 0,0 0 0 0 0,0 1 0 0 0,-1-1 0 0 0,1 1-1 0 0,-1 0 1 0 0,-3-3 0 0 0,1 1-81 0 0,4 2-115 0 0,-5 2 14 0 0,-1-1 0 0 0,1 1 1 0 0,0 0-1 0 0,-12 1 1 0 0,17-1-37 0 0,-5 1 40 0 0,0 1 1 0 0,1-1 0 0 0,-1 1 0 0 0,1 0 0 0 0,0 1 0 0 0,0-1 0 0 0,0 1 0 0 0,0 0 0 0 0,0 0 0 0 0,0 0 0 0 0,1 1 0 0 0,-7 6 0 0 0,2-1 53 0 0,1 0 0 0 0,0 1 0 0 0,0 0 0 0 0,-8 15 0 0 0,11-15-61 0 0,0-1-1 0 0,1 1 1 0 0,0 0-1 0 0,1 1 1 0 0,0-1-1 0 0,1 0 1 0 0,0 1-1 0 0,0 0 1 0 0,1-1-1 0 0,1 1 1 0 0,0 0-1 0 0,0 0 1 0 0,1-1-1 0 0,0 1 1 0 0,1 0-1 0 0,0-1 1 0 0,1 1-1 0 0,0-1 1 0 0,1 0-1 0 0,0 0 1 0 0,1 0-1 0 0,-1-1 1 0 0,11 14-1 0 0,-10-15-54 0 0,0-1 0 0 0,1 1 0 0 0,0-1-1 0 0,0-1 1 0 0,1 1 0 0 0,0-1 0 0 0,0 0 0 0 0,1 0-1 0 0,-1-1 1 0 0,1 0 0 0 0,0-1 0 0 0,1 0 0 0 0,-1 0-1 0 0,1 0 1 0 0,-1-1 0 0 0,1-1 0 0 0,0 1 0 0 0,0-2-1 0 0,1 1 1 0 0,-1-1 0 0 0,0 0 0 0 0,0-1 0 0 0,1 0-1 0 0,-1-1 1 0 0,0 0 0 0 0,0 0 0 0 0,14-4-1 0 0,-18 4 9 0 0,1-1-1 0 0,0 0 0 0 0,-1 0 0 0 0,0 0 1 0 0,1-1-1 0 0,-1 0 0 0 0,0 0 0 0 0,0 0 0 0 0,-1-1 1 0 0,1 1-1 0 0,-1-1 0 0 0,1 0 0 0 0,-1 0 0 0 0,-1-1 1 0 0,1 1-1 0 0,0-1 0 0 0,-1 0 0 0 0,0 0 0 0 0,0 0 1 0 0,-1 0-1 0 0,1-1 0 0 0,-1 1 0 0 0,0-1 1 0 0,-1 1-1 0 0,1-1 0 0 0,-1 0 0 0 0,0 1 0 0 0,-1-1 1 0 0,1 0-1 0 0,-1 0 0 0 0,-1-8 0 0 0,0 2 15 0 0,0 1 0 0 0,-1-1-1 0 0,-1 1 1 0 0,0 0 0 0 0,0 0-1 0 0,-1 0 1 0 0,-1 0 0 0 0,0 1-1 0 0,0 0 1 0 0,-1 0 0 0 0,0 0-1 0 0,-1 0 1 0 0,0 1 0 0 0,0 0-1 0 0,-11-9 1 0 0,-7-1-1865 0 0,21 16 1006 0 0,-1 1 0 0 0,0-1-1 0 0,1 1 1 0 0,-1 0 0 0 0,0 1-1 0 0,0-1 1 0 0,-1 1 0 0 0,1 0-1 0 0,0 0 1 0 0,0 0 0 0 0,-6 1-1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5:02:36.1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44 3272 0 0,'-6'-30'9328'0'0,"6"30"-9228"0"0,-1-1 0 0 0,1 1 0 0 0,0 0 0 0 0,0-1 0 0 0,0 1 0 0 0,0-1 0 0 0,0 1 0 0 0,0-1 0 0 0,0 1 0 0 0,0-1 0 0 0,0 1 0 0 0,0 0 0 0 0,0-1 0 0 0,0 1 0 0 0,0-1 0 0 0,1 1 0 0 0,-1-1 0 0 0,0 1 0 0 0,0 0 0 0 0,0-1-1 0 0,1 1 1 0 0,-1 0 0 0 0,0-1 0 0 0,0 1 0 0 0,1 0 0 0 0,-1-1 0 0 0,0 1 0 0 0,1 0 0 0 0,-1-1 0 0 0,0 1 0 0 0,1 0 0 0 0,-1 0 0 0 0,0-1 0 0 0,1 1 0 0 0,-1 0 0 0 0,1 0 0 0 0,-1 0 0 0 0,0 0 0 0 0,1 0 0 0 0,0-1 0 0 0,18 13 1405 0 0,24 36-1299 0 0,-37-41 82 0 0,182 190 776 0 0,-62-68-7243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5:02:36.5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464 67 1036 0 0,'0'0'263'0'0,"-4"-8"1589"0"0,0 0-1 0 0,0 0 1 0 0,0 0-1 0 0,-8-8 1 0 0,11 14-1724 0 0,0 1 0 0 0,0 0 1 0 0,0-1-1 0 0,0 1 0 0 0,0 0 0 0 0,-1 0 1 0 0,1 0-1 0 0,0 0 0 0 0,-1 0 1 0 0,1 0-1 0 0,-1 0 0 0 0,1 0 0 0 0,-1 1 1 0 0,0-1-1 0 0,1 0 0 0 0,-1 1 0 0 0,1-1 1 0 0,-1 1-1 0 0,0 0 0 0 0,1 0 0 0 0,-1 0 1 0 0,0-1-1 0 0,0 1 0 0 0,1 1 0 0 0,-1-1 1 0 0,0 0-1 0 0,1 0 0 0 0,-1 1 1 0 0,0-1-1 0 0,1 1 0 0 0,-3 0 0 0 0,-5 5 39 0 0,0-1 0 0 0,1 1 0 0 0,-1 1 0 0 0,1 0 0 0 0,0 0 0 0 0,-12 16 0 0 0,-43 60 220 0 0,42-54-237 0 0,-67 91 145 0 0,-42 56-2638 0 0,118-161 946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5:02:36.9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1 313 1772 0 0,'48'-28'9298'0'0,"-45"29"-9016"0"0,-1-1-239 0 0,0 1 0 0 0,0 0 0 0 0,0 0 0 0 0,0 0 0 0 0,0 0 0 0 0,0 1 0 0 0,-1-1 0 0 0,1 0 0 0 0,-1 1 0 0 0,1-1 0 0 0,-1 1 0 0 0,1-1 0 0 0,-1 1 0 0 0,0 0 0 0 0,0 0 0 0 0,0 0 0 0 0,0-1 1 0 0,0 1-1 0 0,0 0 0 0 0,0 0 0 0 0,0 3 0 0 0,18 61 479 0 0,-12-39-395 0 0,2 4 53 0 0,26 55 1 0 0,-1-30-1524 0 0,-29-50 451 0 0,0 0 0 0 0,1 0 1 0 0,0 0-1 0 0,0 0 0 0 0,10 6 0 0 0,-5-5-3319 0 0</inkml:trace>
  <inkml:trace contextRef="#ctx0" brushRef="#br0" timeOffset="1">228 50 2820 0 0,'-10'-11'2276'0'0,"0"2"-563"0"0,4 2 691 0 0,-7-5-980 0 0,1 5-368 0 0,1 4-1088 0 0,7 13-2404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0:45.2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24 172 0 0,'-13'-23'9864'0'0,"73"225"-6561"0"0,-18-70-2312 0 0,-12-24-491 0 0,28 92-17 0 0,-55-190-516 0 0,-1-3-158 0 0,0 1-1 0 0,1-1 1 0 0,0 1-1 0 0,0-1 0 0 0,1 0 1 0 0,-1 0-1 0 0,2 0 1 0 0,6 8-1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5:02:37.5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98 3708 0 0,'0'0'11225'0'0,"24"-8"-5381"0"0,-8 5-4800 0 0,-12 5-1098 0 0,0 1-1 0 0,0-1 0 0 0,0 1 0 0 0,0 0 0 0 0,0 0 0 0 0,0 1 1 0 0,-1-1-1 0 0,1 1 0 0 0,-1-1 0 0 0,0 1 0 0 0,0 0 1 0 0,-1 1-1 0 0,1-1 0 0 0,-1 0 0 0 0,2 6 0 0 0,6 14-705 0 0,12 43 0 0 0,-10-28 176 0 0,10 20-24 0 0,-10-28 814 0 0,13 47 0 0 0,-20-68 737 0 0,0-14 744 0 0,1-14-353 0 0,-2-4-357 0 0,1 0 0 0 0,14-38 1 0 0,-11 40-944 0 0,1 0 0 0 0,1 1 1 0 0,1 0-1 0 0,0 1 0 0 0,21-25 1 0 0,-31 41-153 0 0,1-1 0 0 0,0 1 1 0 0,0 0-1 0 0,0 0 1 0 0,0 0-1 0 0,0 0 0 0 0,1 0 1 0 0,-1 0-1 0 0,1 1 0 0 0,-1-1 1 0 0,1 1-1 0 0,0-1 1 0 0,-1 1-1 0 0,1 0 0 0 0,0 0 1 0 0,0 0-1 0 0,0 1 0 0 0,0-1 1 0 0,0 1-1 0 0,0-1 1 0 0,-1 1-1 0 0,1 0 0 0 0,0 0 1 0 0,0 0-1 0 0,0 1 0 0 0,6 0 1 0 0,-4 2-67 0 0,1-1-1 0 0,-1 1 1 0 0,0 0 0 0 0,0 0 0 0 0,0 1 0 0 0,-1-1 0 0 0,1 1 0 0 0,-1 0-1 0 0,0 0 1 0 0,0 1 0 0 0,0-1 0 0 0,6 11 0 0 0,5 7 122 0 0,-1 1-1 0 0,-1 1 1 0 0,-1 0 0 0 0,17 51-1 0 0,-30-88 487 0 0,1 0-1 0 0,0 1 0 0 0,1-1 1 0 0,0 0-1 0 0,1 1 0 0 0,1-1 0 0 0,6-18 1 0 0,0-3-513 0 0,3 1 0 0 0,18-41 1 0 0,-26 66 64 0 0,5-10-96 0 0,23-35 0 0 0,-30 49 93 0 0,1 0 1 0 0,0 0 0 0 0,1 1-1 0 0,-1-1 1 0 0,1 1 0 0 0,-1 0-1 0 0,1-1 1 0 0,0 2 0 0 0,0-1-1 0 0,0 0 1 0 0,1 1 0 0 0,-1 0-1 0 0,9-3 1 0 0,-11 5 16 0 0,1-1-1 0 0,-1 1 1 0 0,1 0 0 0 0,0 0-1 0 0,-1 0 1 0 0,1 1-1 0 0,-1-1 1 0 0,1 0 0 0 0,-1 1-1 0 0,1 0 1 0 0,-1 0 0 0 0,1-1-1 0 0,-1 2 1 0 0,0-1 0 0 0,1 0-1 0 0,-1 0 1 0 0,0 1-1 0 0,0-1 1 0 0,0 1 0 0 0,0-1-1 0 0,0 1 1 0 0,0 0 0 0 0,2 3-1 0 0,4 5-67 0 0,0 1 1 0 0,0 0-1 0 0,7 15 0 0 0,-7-13-91 0 0,26 52-870 0 0,-28-50 245 0 0,0-1 0 0 0,2 0 0 0 0,-1 0 0 0 0,2 0 0 0 0,0-1 0 0 0,1-1 0 0 0,0 1 0 0 0,17 15 0 0 0,2-14-5082 0 0,-16-10 718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5:02:38.3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233 732 224 0 0,'0'0'1974'0'0,"16"-6"3682"0"0,-11 5-5117 0 0,1-1 0 0 0,-1 1 0 0 0,0-1 0 0 0,1-1 0 0 0,8-5 0 0 0,-9 5-417 0 0,1-2-1 0 0,-1 1 1 0 0,0 0 0 0 0,-1-1 0 0 0,1 0 0 0 0,-1 0 0 0 0,0 0 0 0 0,0-1 0 0 0,0 1 0 0 0,-1-1 0 0 0,0 0 0 0 0,0 0 0 0 0,0 0 0 0 0,1-8 0 0 0,-3 12 84 0 0,-1 0 1 0 0,1 0-1 0 0,-1-1 1 0 0,1 1 0 0 0,-1 0-1 0 0,0-1 1 0 0,0 1-1 0 0,0 0 1 0 0,-1-1 0 0 0,1 1-1 0 0,0 0 1 0 0,-1-1 0 0 0,1 1-1 0 0,-2-3 1 0 0,-2-8 767 0 0,3 9-830 0 0,-1 1 1 0 0,0 0-1 0 0,0 0 1 0 0,0-1-1 0 0,0 2 1 0 0,0-1 0 0 0,-1 0-1 0 0,0 0 1 0 0,1 1-1 0 0,-1-1 1 0 0,-3-2-1 0 0,1 3-88 0 0,0 0 0 0 0,1 0 0 0 0,-1 0 0 0 0,0 1-1 0 0,0-1 1 0 0,0 1 0 0 0,0 0 0 0 0,0 1 0 0 0,0-1 0 0 0,0 1-1 0 0,0 0 1 0 0,0 0 0 0 0,0 1 0 0 0,-1-1 0 0 0,1 1-1 0 0,0 0 1 0 0,0 1 0 0 0,-5 1 0 0 0,-3 2-1 0 0,1 0 0 0 0,-1 0 0 0 0,1 1 0 0 0,1 1 0 0 0,-21 14 0 0 0,20-12-34 0 0,0 1-1 0 0,1 1 1 0 0,1-1 0 0 0,0 2-1 0 0,0 0 1 0 0,1 0 0 0 0,0 0-1 0 0,1 1 1 0 0,-9 21-1 0 0,14-27-41 0 0,1-1-1 0 0,-1 1 1 0 0,1-1-1 0 0,1 1 1 0 0,-1 0-1 0 0,1 0 1 0 0,1 0-1 0 0,-1 0 1 0 0,1 0-1 0 0,0 0 1 0 0,1 0-1 0 0,-1 0 1 0 0,1-1-1 0 0,1 1 1 0 0,-1 0-1 0 0,1 0 1 0 0,1-1-1 0 0,-1 1 1 0 0,1-1-1 0 0,0 0 1 0 0,0 1-1 0 0,8 8 0 0 0,-10-12 7 0 0,1-1-1 0 0,0 1 0 0 0,0-1 1 0 0,0 0-1 0 0,0 0 0 0 0,0 0 1 0 0,1 0-1 0 0,-1 0 0 0 0,0 0 1 0 0,1 0-1 0 0,0-1 0 0 0,-1 1 1 0 0,1-1-1 0 0,0 0 0 0 0,0 0 0 0 0,0 0 1 0 0,-1 0-1 0 0,1-1 0 0 0,6 1 1 0 0,-6-1 21 0 0,1 0 0 0 0,0-1 0 0 0,0 0 1 0 0,0 0-1 0 0,-1 0 0 0 0,1 0 0 0 0,0 0 0 0 0,-1-1 0 0 0,1 0 1 0 0,-1 1-1 0 0,0-1 0 0 0,1-1 0 0 0,3-2 0 0 0,6-7 131 0 0,0-1-1 0 0,0 0 0 0 0,-2-1 1 0 0,1-1-1 0 0,8-15 0 0 0,23-26 514 0 0,-43 56-647 0 0,1-1-1 0 0,-1 0 0 0 0,1 0 0 0 0,-1 1 1 0 0,1-1-1 0 0,-1 0 0 0 0,1 1 1 0 0,-1-1-1 0 0,1 0 0 0 0,0 1 0 0 0,-1-1 1 0 0,1 1-1 0 0,0-1 0 0 0,0 1 1 0 0,-1-1-1 0 0,1 1 0 0 0,0 0 0 0 0,0-1 1 0 0,0 1-1 0 0,1 0 0 0 0,1-1-3 0 0,0 1 0 0 0,0 0-1 0 0,0 0 1 0 0,-1 0 0 0 0,1 0-1 0 0,0 1 1 0 0,0-1-1 0 0,0 1 1 0 0,-1 0 0 0 0,1 0-1 0 0,0 0 1 0 0,-1 0 0 0 0,1 0-1 0 0,-1 0 1 0 0,1 1 0 0 0,-1-1-1 0 0,0 1 1 0 0,1 0 0 0 0,-1-1-1 0 0,0 1 1 0 0,0 0 0 0 0,0 0-1 0 0,2 4 1 0 0,5 3-38 0 0,1-1-58 0 0,90 71-1339 0 0,-84-69 1209 0 0,0 0 0 0 0,0 0 1 0 0,1-2-1 0 0,31 12 0 0 0,-43-18 218 0 0,0-1 1 0 0,0 1-1 0 0,0-1 1 0 0,0-1-1 0 0,0 1 0 0 0,0-1 1 0 0,0 1-1 0 0,0-1 1 0 0,0-1-1 0 0,0 1 0 0 0,0-1 1 0 0,0 0-1 0 0,0 0 1 0 0,0 0-1 0 0,0-1 1 0 0,9-4-1 0 0,-9 3 38 0 0,1-1 0 0 0,0 0 0 0 0,-1-1 0 0 0,0 1 0 0 0,0-1 0 0 0,0 0 0 0 0,0-1 0 0 0,-1 1 0 0 0,0-1 0 0 0,0 1 0 0 0,3-8 0 0 0,4-11 78 0 0,-1-1 1 0 0,-1 0 0 0 0,-1 0-1 0 0,-1-1 1 0 0,4-32-1 0 0,3-22 1083 0 0,-3-1 0 0 0,-4-1 0 0 0,-5-124 0 0 0,-3 178-844 0 0,0 4-110 0 0,0 0 0 0 0,-2 0-1 0 0,0 1 1 0 0,-2-1 0 0 0,-10-31-1 0 0,14 54-296 0 0,-12 7-14 0 0,11-3 44 0 0,0 1 0 0 0,1 0 0 0 0,-1-1 0 0 0,1 1 0 0 0,0 0 0 0 0,0 0 0 0 0,0 0 0 0 0,1 0 0 0 0,-1 0 0 0 0,1 0 0 0 0,0 0 0 0 0,0 0 0 0 0,2 6 0 0 0,-2 0-81 0 0,2 30-241 0 0,2 1 0 0 0,1-1 0 0 0,2 0 0 0 0,2-1 0 0 0,2 0 0 0 0,2 0 0 0 0,1-1-1 0 0,1-1 1 0 0,3 0 0 0 0,1-1 0 0 0,1-1 0 0 0,49 62 0 0 0,-59-85-47 0 0,0-1 1 0 0,0 0-1 0 0,1-1 1 0 0,0-1-1 0 0,18 13 1 0 0,-24-19 3 0 0,-1-1 0 0 0,1 1 0 0 0,0-1 1 0 0,0 0-1 0 0,0-1 0 0 0,0 1 0 0 0,0-1 0 0 0,6 1 0 0 0,-7-2-200 0 0,-1 0 1 0 0,1 0-1 0 0,0 0 0 0 0,-1 0 0 0 0,1-1 0 0 0,-1 1 1 0 0,1-1-1 0 0,-1 0 0 0 0,1 0 0 0 0,-1-1 0 0 0,1 1 0 0 0,5-4 1 0 0,5-5-3768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5:02:38.7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90 184 2864 0 0,'-15'-1'1575'0'0,"8"1"-587"0"0,0 0 0 0 0,0 0 0 0 0,0-1 0 0 0,0 0 0 0 0,0 0 0 0 0,0-1 0 0 0,0 0 0 0 0,-11-5 0 0 0,18 7-941 0 0,0 0 1 0 0,0-1 0 0 0,0 1-1 0 0,0 0 1 0 0,0-1 0 0 0,0 1 0 0 0,0 0-1 0 0,0-1 1 0 0,0 1 0 0 0,0 0-1 0 0,0-1 1 0 0,0 1 0 0 0,0 0 0 0 0,0-1-1 0 0,0 1 1 0 0,1 0 0 0 0,-1-1-1 0 0,0 1 1 0 0,0 0 0 0 0,0 0 0 0 0,1-1-1 0 0,-1 1 1 0 0,0 0 0 0 0,0 0-1 0 0,1-1 1 0 0,-1 1 0 0 0,0 0 0 0 0,0 0-1 0 0,1 0 1 0 0,-1-1 0 0 0,0 1-1 0 0,1 0 1 0 0,0 0 0 0 0,9-8 380 0 0,29-8-670 0 0,1 1 0 0 0,0 2 0 0 0,0 2 0 0 0,44-6 0 0 0,-35 6-394 0 0,245-50-7684 0 0,-254 54 5509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5:02:39.0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41 276 792 0 0,'26'12'13636'0'0,"-18"-6"-12523"0"0,-1 24-378 0 0,4 48 0 0 0,-9-51-602 0 0,2 1 0 0 0,14 47 0 0 0,-10-51-296 0 0,2 0 1 0 0,18 34 0 0 0,-23-49-268 0 0,0-1 1 0 0,1 1 0 0 0,0-1-1 0 0,0 0 1 0 0,1-1-1 0 0,0 0 1 0 0,0 0 0 0 0,1 0-1 0 0,11 7 1 0 0,8-3-5025 0 0</inkml:trace>
  <inkml:trace contextRef="#ctx0" brushRef="#br0" timeOffset="1">179 80 572 0 0,'-21'-15'3492'0'0,"1"4"-983"0"0,3 1-565 0 0,-1 1-416 0 0,3 2-372 0 0,-1 2-208 0 0,3-2-188 0 0,-1 2-156 0 0,1-1 100 0 0,-5 1-696 0 0,4 9-1648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5:02:39.7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212 68 1116 0 0,'0'0'6036'0'0,"-5"-26"-16"0"0,6 25-5595 0 0,22-34 2243 0 0,-35 30-2313 0 0,-1 10-277 0 0,0 0-1 0 0,0 1 1 0 0,1 0 0 0 0,0 1-1 0 0,0 1 1 0 0,0 0-1 0 0,1 0 1 0 0,0 1-1 0 0,1 1 1 0 0,0-1 0 0 0,0 2-1 0 0,1-1 1 0 0,1 1-1 0 0,-1 1 1 0 0,2 0-1 0 0,0 0 1 0 0,0 0 0 0 0,1 1-1 0 0,1 0 1 0 0,0 0-1 0 0,0 0 1 0 0,2 1 0 0 0,0 0-1 0 0,-2 16 1 0 0,5-23-154 0 0,0-1 1 0 0,0 1-1 0 0,0 0 1 0 0,1 0-1 0 0,1 0 1 0 0,-1-1-1 0 0,1 1 1 0 0,0-1-1 0 0,0 1 1 0 0,1-1-1 0 0,0 0 1 0 0,0 0-1 0 0,0 0 1 0 0,1 0-1 0 0,0 0 1 0 0,0-1-1 0 0,1 0 1 0 0,-1 0 0 0 0,1 0-1 0 0,0 0 1 0 0,0-1-1 0 0,7 4 1 0 0,-7-4 12 0 0,0-2 0 0 0,1 1 1 0 0,-1 0-1 0 0,1-1 1 0 0,0 0-1 0 0,-1 0 1 0 0,1-1-1 0 0,0 0 0 0 0,0 0 1 0 0,0 0-1 0 0,0-1 1 0 0,0 0-1 0 0,0 0 1 0 0,0 0-1 0 0,0-1 0 0 0,0 0 1 0 0,0 0-1 0 0,0 0 1 0 0,0-1-1 0 0,0 0 1 0 0,0 0-1 0 0,-1 0 1 0 0,1-1-1 0 0,8-5 0 0 0,-7 2 252 0 0,1 1-1 0 0,-1-1 1 0 0,0 0-1 0 0,-1 0 1 0 0,0-1-1 0 0,0 0 0 0 0,0 0 1 0 0,-1 0-1 0 0,0-1 1 0 0,0 1-1 0 0,-1-1 1 0 0,5-11-1 0 0,0-7 1109 0 0,-1 0-1 0 0,9-46 0 0 0,2-11 422 0 0,-18 80-1747 0 0,0-1-1 0 0,0 0 1 0 0,1 1 0 0 0,-1-1-1 0 0,1 1 1 0 0,0-1 0 0 0,0 1-1 0 0,0 0 1 0 0,0-1 0 0 0,1 1-1 0 0,-1 1 1 0 0,1-1 0 0 0,0 0-1 0 0,0 0 1 0 0,0 1 0 0 0,0 0-1 0 0,0 0 1 0 0,0 0 0 0 0,1 0-1 0 0,-1 0 1 0 0,1 0 0 0 0,-1 1-1 0 0,1 0 1 0 0,0 0 0 0 0,-1 0-1 0 0,7-1 1 0 0,-4 2-104 0 0,1 0 1 0 0,-1 0 0 0 0,0 1-1 0 0,0 0 1 0 0,0 0-1 0 0,1 0 1 0 0,-1 1 0 0 0,-1 0-1 0 0,1 0 1 0 0,0 0 0 0 0,0 1-1 0 0,-1 0 1 0 0,1 0-1 0 0,-1 0 1 0 0,0 1 0 0 0,5 5-1 0 0,0-1-58 0 0,-1 2 1 0 0,0-1-1 0 0,-1 1 0 0 0,0 0 1 0 0,0 1-1 0 0,-1 0 0 0 0,-1 0 0 0 0,1 1 1 0 0,3 12-1 0 0,0 2 3 0 0,-2 1 0 0 0,0 0 0 0 0,3 30 0 0 0,-10-52 190 0 0,0-1 35 0 0,-1 0 0 0 0,1 0 0 0 0,-1 0 0 0 0,1 1 0 0 0,-1-1 0 0 0,-1 0 0 0 0,0 6 0 0 0,1-8 191 0 0,-1-2-201 0 0,0 0 1 0 0,0-1 0 0 0,0 1 0 0 0,0-1 0 0 0,0 1-1 0 0,0-1 1 0 0,0 1 0 0 0,0-1 0 0 0,1 0-1 0 0,-1 1 1 0 0,0-1 0 0 0,0 0 0 0 0,1 0 0 0 0,-1 1-1 0 0,0-1 1 0 0,1 0 0 0 0,-1 0 0 0 0,1 0-1 0 0,-1 0 1 0 0,1 0 0 0 0,-1 0 0 0 0,1 0 0 0 0,0 0-1 0 0,-1 0 1 0 0,1 0 0 0 0,0 0 0 0 0,0 0-1 0 0,0 0 1 0 0,0-1 0 0 0,-3-39 713 0 0,2 32-493 0 0,1-4-29 0 0,1 1-1 0 0,0-1 0 0 0,0 0 0 0 0,1 0 0 0 0,1 1 1 0 0,0-1-1 0 0,1 1 0 0 0,8-18 0 0 0,6-8 137 0 0,27-43-1 0 0,-42 77-387 0 0,-1 0-1 0 0,1 0 0 0 0,1 1 0 0 0,-1-1 1 0 0,1 1-1 0 0,-1-1 0 0 0,1 1 0 0 0,0 0 1 0 0,0 0-1 0 0,1 1 0 0 0,-1-1 0 0 0,0 1 0 0 0,8-3 1 0 0,-10 5 12 0 0,-1 0 1 0 0,0 0-1 0 0,0 0 1 0 0,1 0-1 0 0,-1 0 1 0 0,0 0-1 0 0,0 0 1 0 0,1 0 0 0 0,-1 1-1 0 0,0-1 1 0 0,0 0-1 0 0,0 1 1 0 0,1-1-1 0 0,-1 1 1 0 0,0-1-1 0 0,0 1 1 0 0,0 0-1 0 0,0-1 1 0 0,0 1-1 0 0,0 0 1 0 0,0 0-1 0 0,0 0 1 0 0,1 1 0 0 0,16 25-233 0 0,-2 14 42 0 0,-3 1 1 0 0,-2 0 0 0 0,9 59 0 0 0,-2-11-1613 0 0,-8-74-1293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5:02:40.5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28 1556 0 0,'-8'-7'10965'0'0,"8"4"-11067"0"0,0 2 249 0 0,0 1 0 0 0,0-1 0 0 0,0 0 0 0 0,0 1 0 0 0,0-1 0 0 0,0 0 0 0 0,0 1 0 0 0,0-1 0 0 0,0 0 1 0 0,0 1-1 0 0,0-1 0 0 0,0 0 0 0 0,1 1 0 0 0,-1-1 0 0 0,0 0 0 0 0,0 1 0 0 0,1-1 0 0 0,-1 1 0 0 0,0-1 0 0 0,1 1 0 0 0,-1-1 0 0 0,1 1 0 0 0,-1-1 0 0 0,0 1 1 0 0,1-1-1 0 0,-1 1 0 0 0,1-1 0 0 0,0 1 0 0 0,0-1 35 0 0,16 6-180 0 0,-15-4-14 0 0,1 0 0 0 0,-1 0 0 0 0,0 0 0 0 0,0 1 0 0 0,0-1 0 0 0,0 1 0 0 0,0-1 0 0 0,-1 1 0 0 0,1 0 0 0 0,0 0 0 0 0,-1 0 0 0 0,1 0 0 0 0,-1 0 0 0 0,0 0 0 0 0,1 0 0 0 0,-1 1 0 0 0,0-1 0 0 0,1 4 0 0 0,-1-2 2 0 0,1-1 7 0 0,-1 1 1 0 0,0-1-1 0 0,1 1 0 0 0,-1 0 0 0 0,-1-1 1 0 0,1 1-1 0 0,0 0 0 0 0,-1 0 0 0 0,0 5 1 0 0,1 10-95 0 0,0-18 5 0 0,-3 8-113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5:02:41.2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1304 0 0,'0'0'8037'0'0,"3"-1"-7790"0"0,23 4 718 0 0,-24-2-876 0 0,7 8 122 0 0,-6-4-204 0 0,-1 0-1 0 0,0 0 1 0 0,0 0 0 0 0,0 0 0 0 0,-1 0-1 0 0,1 1 1 0 0,-1-1 0 0 0,0 0-1 0 0,-1 1 1 0 0,0 9 0 0 0,-1 14-5323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5:25:39.1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455 174 2156 0 0,'13'-15'9821'0'0,"-18"-45"-6697"0"0,5 59-3065 0 0,-1-5 235 0 0,0-1-1 0 0,0 1 0 0 0,-1 1 1 0 0,0-1-1 0 0,-2-6 1 0 0,3 11-251 0 0,0-1 1 0 0,0 1 0 0 0,0 0-1 0 0,0 0 1 0 0,-1 0-1 0 0,1 0 1 0 0,0 0-1 0 0,-1 0 1 0 0,1 0 0 0 0,0 0-1 0 0,-1 0 1 0 0,1 1-1 0 0,-1-1 1 0 0,1 1-1 0 0,-1-1 1 0 0,0 1 0 0 0,1-1-1 0 0,-1 1 1 0 0,-2 0-1 0 0,-1 0 32 0 0,0 0 0 0 0,0 0-1 0 0,0 1 1 0 0,0 0-1 0 0,1 0 1 0 0,-9 2 0 0 0,-5 4 171 0 0,0 1 0 0 0,-24 14 0 0 0,40-21-220 0 0,-23 15 137 0 0,0 1 1 0 0,1 2-1 0 0,1 0 0 0 0,1 1 1 0 0,1 2-1 0 0,1 0 1 0 0,0 1-1 0 0,2 1 0 0 0,1 0 1 0 0,0 2-1 0 0,2 0 0 0 0,-23 55 1 0 0,35-72-146 0 0,0 0 1 0 0,1 0-1 0 0,0 0 1 0 0,0 0-1 0 0,1 0 1 0 0,0 0 0 0 0,0 0-1 0 0,1 0 1 0 0,1 0-1 0 0,1 16 1 0 0,0-20-19 0 0,-1 0 0 0 0,1 0 0 0 0,-1 0 0 0 0,2 0 0 0 0,-1 0 0 0 0,0 0 0 0 0,1 0 0 0 0,0-1 0 0 0,0 1 0 0 0,0-1 0 0 0,1 0 0 0 0,-1 0 0 0 0,1 0 0 0 0,0 0 0 0 0,0-1 0 0 0,1 1 0 0 0,-1-1 0 0 0,1 0 0 0 0,6 3 0 0 0,6 1-64 0 0,0 0 0 0 0,1-2 0 0 0,0 0 1 0 0,0-1-1 0 0,0 0 0 0 0,1-2 1 0 0,-1 0-1 0 0,1-1 0 0 0,-1-1 0 0 0,1 0 1 0 0,-1-2-1 0 0,1 0 0 0 0,-1-1 0 0 0,0-1 1 0 0,0-1-1 0 0,0 0 0 0 0,0-1 1 0 0,27-15-1 0 0,-39 18 80 0 0,0-1 0 0 0,0 0-1 0 0,-1 0 1 0 0,1-1 0 0 0,-1 1 0 0 0,0-1 0 0 0,0 0 0 0 0,0-1 0 0 0,-1 1-1 0 0,1-1 1 0 0,-2 0 0 0 0,1 0 0 0 0,-1-1 0 0 0,1 1 0 0 0,-2-1 0 0 0,1 1-1 0 0,-1-1 1 0 0,0 0 0 0 0,0 0 0 0 0,-1 0 0 0 0,0 0 0 0 0,0 0 0 0 0,-1 0 0 0 0,0 0-1 0 0,0 0 1 0 0,0 0 0 0 0,-2-8 0 0 0,-3-9 176 0 0,-1 0 0 0 0,-1 1 0 0 0,-1-1 0 0 0,0 1 0 0 0,-2 1-1 0 0,-19-33 1 0 0,24 48-175 0 0,2-1-1 0 0,-1 1 1 0 0,1-1-1 0 0,0 0 1 0 0,0 0-1 0 0,1 0 0 0 0,0 0 1 0 0,1-1-1 0 0,0 1 1 0 0,0 0-1 0 0,1-1 1 0 0,0 1-1 0 0,1-11 0 0 0,0 13-44 0 0,1 1-1 0 0,-1-1 0 0 0,1 0 0 0 0,0 0 0 0 0,1 1 0 0 0,0-1 1 0 0,-1 1-1 0 0,2 0 0 0 0,-1 0 0 0 0,0 0 0 0 0,1 0 0 0 0,0 1 0 0 0,0-1 1 0 0,1 1-1 0 0,-1 0 0 0 0,1 0 0 0 0,0 1 0 0 0,10-6 0 0 0,-9 5 11 0 0,0 1 0 0 0,0 0 0 0 0,0 0 0 0 0,1 1 0 0 0,-1-1 0 0 0,1 1 0 0 0,-1 1 0 0 0,1 0 0 0 0,0 0 0 0 0,0 0 0 0 0,-1 0 0 0 0,1 1 0 0 0,0 0 0 0 0,0 1 0 0 0,0 0 0 0 0,-1 0 0 0 0,1 0 0 0 0,0 1 0 0 0,-1-1 0 0 0,9 5 0 0 0,-5-1 13 0 0,0 1 0 0 0,0 0-1 0 0,-1 0 1 0 0,0 1 0 0 0,0 0 0 0 0,0 1 0 0 0,-1 0 0 0 0,0 0 0 0 0,-1 1 0 0 0,0 0-1 0 0,9 15 1 0 0,12 25 47 0 0,-1 2 1 0 0,-3 2-1 0 0,-2 0 0 0 0,23 86 0 0 0,-11-7 305 0 0,-33-130 45 0 0,5-14 188 0 0,-2-29-264 0 0,1 1 1 0 0,2 0-1 0 0,2 0 0 0 0,2 1 1 0 0,1 0-1 0 0,27-57 0 0 0,-31 81-581 0 0,1 0-1 0 0,0 0 1 0 0,1 1-1 0 0,1 0 0 0 0,0 1 1 0 0,1 0-1 0 0,23-20 0 0 0,-24 25-475 0 0,0 1 0 0 0,0 0 0 0 0,1 0 0 0 0,-1 1 0 0 0,1 1 0 0 0,1 0 0 0 0,-1 1 0 0 0,1 0 0 0 0,0 0-1 0 0,0 2 1 0 0,18-2 0 0 0,-3 2-3856 0 0,-2 2-2353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5:25:39.9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31 539 2004 0 0,'-28'-110'17253'0'0,"25"91"-14323"0"0,13 30-2044 0 0,13 29-474 0 0,95 207 719 0 0,-21-41-748 0 0,-70-153-160 0 0,167 318 1788 0 0,-194-370-1984 0 0,0 0 0 0 0,0-1 0 0 0,1 1 0 0 0,-1 0-1 0 0,0 0 1 0 0,1-1 0 0 0,-1 1 0 0 0,1-1 0 0 0,-1 1 0 0 0,1 0 0 0 0,-1-1 0 0 0,1 1-1 0 0,-1-1 1 0 0,1 1 0 0 0,0-1 0 0 0,-1 1 0 0 0,1-1 0 0 0,0 1 0 0 0,-1-1-1 0 0,1 0 1 0 0,0 0 0 0 0,0 1 0 0 0,-1-1 0 0 0,1 0 0 0 0,0 0 0 0 0,0 0-1 0 0,0 0 1 0 0,-1 1 0 0 0,1-1 0 0 0,0-1 0 0 0,0 1 0 0 0,0 0 0 0 0,-1 0-1 0 0,1 0 1 0 0,0 0 0 0 0,0 0 0 0 0,-1-1 0 0 0,1 1 0 0 0,0 0 0 0 0,0-1 0 0 0,-1 1-1 0 0,1 0 1 0 0,0-1 0 0 0,-1 1 0 0 0,1-1 0 0 0,-1 1 0 0 0,1-1 0 0 0,0 1-1 0 0,-1-1 1 0 0,1 0 0 0 0,-1 1 0 0 0,0-1 0 0 0,1 0 0 0 0,0 0 0 0 0,4-6-5 0 0,-1-1 0 0 0,1 1 0 0 0,5-14 0 0 0,-9 18 34 0 0,127-308 323 0 0,-4 6-159 0 0,-44 124-56 0 0,78-161-1079 0 0,-132 291-131 0 0,6-15-2520 0 0,-5 28-3859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5:25:40.5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 64 2676 0 0,'-29'7'13004'0'0,"20"-2"-10140"0"0,24-6-2588 0 0,-12 0 24 0 0,1 1-32 0 0,67-6 635 0 0,40-7-1190 0 0,122-30 0 0 0,-170 34-2085 0 0,-60 9 1718 0 0,9-3-499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0:46.6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52 1304 0 0,'22'7'16146'0'0,"-16"-6"-15076"0"0,283-29-2830 0 0,-73 8 1526 0 0,-213 20 126 0 0,18-2-289 0 0,-18 2 208 0 0,2-1-183 0 0,-3 1 132 0 0,0 0 0 0 0,-1 0-1 0 0,1 0 1 0 0,0 0 0 0 0,-1 0 0 0 0,1-1 0 0 0,-1 1 0 0 0,1 0-1 0 0,-1-1 1 0 0,1 1 0 0 0,-1-1 0 0 0,1 0 0 0 0,-1 0 0 0 0,1 1-1 0 0,-1-1 1 0 0,2-1 0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5:25:40.8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0 2288 0 0,'0'0'7737'0'0,"0"15"-4783"0"0,-1 239 4617 0 0,-1 6-5902 0 0,4-208-2110 0 0,-1-5-3619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05:25:41.5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46 3028,'-3'-21'12680,"3"20"-12402,0 0 1,0-1-1,0 1 1,0 0-1,1 0 0,-1 0 1,0-1-1,1 1 1,-1 0-1,0 0 1,1 0-1,-1 0 1,1 0-1,0 0 0,-1 0 1,1 0-1,0 0 1,-1 0-1,3-1 1,-2 1-183,24 26 180,-18-12-283,-1 0 0,-1 1 1,0-1-1,0 1 0,-1 0 1,-1 1-1,2 23 0,0 103 110,-5-112-14,0-29-86,0 0 0,0 0 0,-1 1 0,1-1 0,0 0 1,0 0-1,0 0 0,0 1 0,0-1 0,0 0 0,0 0 1,0 1-1,0-1 0,0 0 0,0 0 0,0 0 0,0 1 1,0-1-1,0 0 0,0 0 0,1 0 0,-1 1 0,0-1 1,0 0-1,0 0 0,0 0 0,0 1 0,0-1 0,0 0 1,1 0-1,-1 0 0,0 0 0,0 0 0,0 1 0,1-1 1,-1 0-1,0 0 0,0 0 0,0 0 0,0 0 0,1 0 1,-1 0-1,0 0 0,0 0 0,1 0 0,-1 0 0,0 0 1,0 0-1,0 0 0,1 0 0,-1 0 0,13-11 31,14-27 24,-24 33 21,126-170 1877,-128 174-1962,0-1-1,0 1 0,0 0 0,0 0 1,0-1-1,1 1 0,-1 0 1,0 0-1,0 0 0,1 0 1,-1 1-1,1-1 0,-1 0 1,1 1-1,-1-1 0,1 0 0,-1 1 1,1 0-1,-1-1 0,1 1 1,0 0-1,-1 0 0,1 0 1,2 0-1,-2 1-8,1 0 1,-1 0 0,0 0-1,0 0 1,0 1-1,0-1 1,0 1 0,0-1-1,-1 1 1,1 0-1,0-1 1,-1 1 0,1 0-1,1 4 1,4 6-21,-1 0 0,-1 0 0,0 1 0,5 18 0,-3 0 13,5 46 0,-9-48-29,1 0 0,9 28 0,-11-50 19,-1-3-128,0 0 0,1 1 0,-1-1 0,1 0 0,0 0 0,0 0 1,0 0-1,0 0 0,1-1 0,3 5 0,1-4-2426,-2-1 1059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5:26:04.8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190 556 2128 0 0,'-25'-95'6716'0'0,"-3"-9"-1977"0"0,7 42-1556 0 0,20 60-2752 0 0,2 27 398 0 0,38 265 834 0 0,-21-181-1472 0 0,66 369 862 0 0,-80-457-745 0 0,0-4 328 0 0,-9-33-424 0 0,-37-143-239 0 0,-160-676-518 0 0,196 805 546 0 0,2 0 0 0 0,0-1-1 0 0,3-56 1 0 0,0 85 1 0 0,2-1 0 0 0,-1 1 1 0 0,0 0-1 0 0,0 0 0 0 0,1-1 0 0 0,-1 1 0 0 0,1 0 1 0 0,0 0-1 0 0,0 0 0 0 0,0 0 0 0 0,0 0 0 0 0,0 0 1 0 0,0 0-1 0 0,0 0 0 0 0,3-3 0 0 0,-3 4 3 0 0,1 1-1 0 0,-1-1 1 0 0,0 0-1 0 0,0 0 1 0 0,1 1-1 0 0,-1-1 1 0 0,1 0-1 0 0,-1 1 1 0 0,0 0-1 0 0,1-1 0 0 0,-1 1 1 0 0,1 0-1 0 0,-1 0 1 0 0,1 0-1 0 0,-1 0 1 0 0,1 0-1 0 0,-1 0 1 0 0,2 0-1 0 0,4 2 22 0 0,0 0 0 0 0,0 0 0 0 0,0 1 0 0 0,-1 0 1 0 0,0 0-1 0 0,1 0 0 0 0,-1 1 0 0 0,9 7 0 0 0,18 15 123 0 0,-1 3 0 0 0,-1 0 0 0 0,29 37 0 0 0,76 108 519 0 0,-66-81-372 0 0,100 142 659 0 0,42 52 125 0 0,-190-259-1141 0 0,-11-13-425 0 0,0 0 1 0 0,1-2 0 0 0,0 1-1 0 0,19 14 1 0 0,-30-49-6425 0 0,-2 18 6144 0 0,0 0 0 0 0,-1 0 0 0 0,1 0 0 0 0,-1 0 1 0 0,0 1-1 0 0,0-1 0 0 0,0 0 0 0 0,-4-2 0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5:26:05.1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102 222 2368 0 0,'-4'-1'1931'0'0,"0"1"-1585"0"0,-14-1 3183 0 0,1-1 1 0 0,-27-6-1 0 0,43 8-3416 0 0,0-1 0 0 0,0 1-1 0 0,1-1 1 0 0,-1 1-1 0 0,0-1 1 0 0,0 0-1 0 0,0 1 1 0 0,0-1 0 0 0,1 0-1 0 0,-1 0 1 0 0,0 0-1 0 0,1 0 1 0 0,-1 0-1 0 0,1 0 1 0 0,-1 0 0 0 0,1 0-1 0 0,-1 0 1 0 0,1 0-1 0 0,0 0 1 0 0,-1 0-1 0 0,1 0 1 0 0,0 0 0 0 0,0 0-1 0 0,0 0 1 0 0,0 0-1 0 0,0 0 1 0 0,0 0-1 0 0,0 0 1 0 0,0 0 0 0 0,0-1-1 0 0,0 1 1 0 0,1 0-1 0 0,-1 0 1 0 0,1 0-1 0 0,-1 0 1 0 0,0 0 0 0 0,1 0-1 0 0,0 0 1 0 0,0-1-1 0 0,2-4 159 0 0,0 0-1 0 0,0 1 1 0 0,1-1 0 0 0,8-8-1 0 0,-1 2-253 0 0,1 1-1 0 0,1 0 1 0 0,-1 1-1 0 0,2 1 1 0 0,0 0-1 0 0,24-11 1 0 0,30-9-3639 0 0,-3 9-5954 0 0,-49 16 3973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5:26:06.5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26 938 732 0 0,'-2'-1'710'0'0,"0"0"1"0"0,0 0-1 0 0,-4-5 2132 0 0,4 4-2131 0 0,1 0-1 0 0,0 1 0 0 0,-1-1 1 0 0,1 0-1 0 0,0 0 1 0 0,0 0-1 0 0,0 0 1 0 0,0 0-1 0 0,1 0 0 0 0,-1-1 1 0 0,1 1-1 0 0,-1-3 1 0 0,0-1-48 0 0,1 1 1 0 0,0 0-1 0 0,1-1 0 0 0,-1 1 1 0 0,1 0-1 0 0,0 0 1 0 0,4-11-1 0 0,2-1-175 0 0,0-1-1 0 0,2 1 1 0 0,15-24-1 0 0,-22 38-477 0 0,0 0 0 0 0,0-1 0 0 0,0 1 1 0 0,0 0-1 0 0,0 1 0 0 0,1-1 0 0 0,0 0 0 0 0,-1 1 0 0 0,1-1 0 0 0,0 1 0 0 0,0 0 0 0 0,0 0 1 0 0,1 0-1 0 0,-1 1 0 0 0,0-1 0 0 0,1 1 0 0 0,-1 0 0 0 0,1-1 0 0 0,0 2 0 0 0,-1-1 1 0 0,1 0-1 0 0,0 1 0 0 0,-1-1 0 0 0,1 1 0 0 0,0 0 0 0 0,-1 1 0 0 0,1-1 0 0 0,4 1 1 0 0,1 2-42 0 0,0 0 1 0 0,0 1-1 0 0,-1-1 1 0 0,1 2-1 0 0,-1-1 1 0 0,0 1-1 0 0,0 1 1 0 0,-1-1 0 0 0,0 1-1 0 0,9 8 1 0 0,7 12-40 0 0,0 1 0 0 0,-2 0 0 0 0,-1 2 0 0 0,18 34 1 0 0,-1-4 188 0 0,-28-47 250 0 0,-13-22-29 0 0,-6-13-236 0 0,-2-15 279 0 0,2 1 1 0 0,1-1-1 0 0,2-1 0 0 0,2 1 0 0 0,1-1 1 0 0,3-56-1 0 0,9 62-390 0 0,-7 32-9 0 0,0-1 0 0 0,-1 1 1 0 0,1 0-1 0 0,-1 0 0 0 0,1 0 0 0 0,0 0 0 0 0,0 0 0 0 0,0 0 1 0 0,0 0-1 0 0,0 0 0 0 0,0 0 0 0 0,0 0 0 0 0,0 0 0 0 0,0 1 0 0 0,0-1 1 0 0,0 0-1 0 0,0 1 0 0 0,1-1 0 0 0,-1 1 0 0 0,0-1 0 0 0,0 1 1 0 0,1 0-1 0 0,-1 0 0 0 0,0-1 0 0 0,1 1 0 0 0,1 0 0 0 0,8 2-164 0 0,-1 1-1 0 0,0-1 0 0 0,0 2 0 0 0,0 0 1 0 0,0 0-1 0 0,0 0 0 0 0,-1 1 1 0 0,0 1-1 0 0,0 0 0 0 0,0 0 0 0 0,-1 0 1 0 0,12 12-1 0 0,8 10-236 0 0,-1 0 1 0 0,25 36-1 0 0,-48-58 387 0 0,-1-4 90 0 0,-1 0 0 0 0,0 0 0 0 0,0 1-1 0 0,-1-1 1 0 0,1 1 0 0 0,0-1 0 0 0,-1 1 0 0 0,0 0 0 0 0,1 0 0 0 0,-1 0-1 0 0,0 0 1 0 0,-1-1 0 0 0,1 1 0 0 0,0 4 0 0 0,-1-5 48 0 0,-2-3-76 0 0,-1-1 1 0 0,1 1 0 0 0,0-1-1 0 0,0 1 1 0 0,0-1 0 0 0,0 0-1 0 0,1 1 1 0 0,-1-1 0 0 0,0 0-1 0 0,1 0 1 0 0,-1 0 0 0 0,1-1-1 0 0,-2-3 1 0 0,-1 0 13 0 0,-6-9 28 0 0,1-1 0 0 0,1-1 0 0 0,0 1 0 0 0,1-1 0 0 0,-5-21 0 0 0,-15-89 203 0 0,25 118-297 0 0,0 1 1 0 0,1-1-1 0 0,1 0 0 0 0,-1 0 1 0 0,1 1-1 0 0,1-1 1 0 0,0 0-1 0 0,0 1 0 0 0,4-17 1 0 0,-4 25 13 0 0,-1-1 0 0 0,1 1 0 0 0,-1-1 0 0 0,1 1 1 0 0,0-1-1 0 0,-1 1 0 0 0,1-1 0 0 0,0 1 0 0 0,-1-1 0 0 0,1 1 1 0 0,0 0-1 0 0,0 0 0 0 0,-1-1 0 0 0,1 1 0 0 0,0 0 0 0 0,0 0 0 0 0,-1 0 1 0 0,1 0-1 0 0,0 0 0 0 0,0 0 0 0 0,0 0 0 0 0,-1 0 0 0 0,1 0 1 0 0,0 0-1 0 0,0 0 0 0 0,-1 0 0 0 0,1 1 0 0 0,0-1 0 0 0,0 0 0 0 0,0 1 1 0 0,22 8-105 0 0,6 12-29 0 0,0 2 1 0 0,37 35-1 0 0,-45-37 181 0 0,1-1 0 0 0,1-1 0 0 0,1-1 1 0 0,33 19-1 0 0,-55-36-42 0 0,0 0 1 0 0,0 0-1 0 0,1 0 0 0 0,-1-1 1 0 0,0 1-1 0 0,0-1 1 0 0,1 1-1 0 0,-1-1 0 0 0,0 0 1 0 0,1 0-1 0 0,-1 0 1 0 0,0 0-1 0 0,0 0 0 0 0,1-1 1 0 0,-1 1-1 0 0,0-1 1 0 0,1 1-1 0 0,-1-1 0 0 0,0 0 1 0 0,0 0-1 0 0,0 0 1 0 0,0 0-1 0 0,0 0 0 0 0,0 0 1 0 0,0-1-1 0 0,0 1 1 0 0,-1-1-1 0 0,1 1 0 0 0,0-1 1 0 0,-1 0-1 0 0,1 0 1 0 0,-1 1-1 0 0,0-1 0 0 0,1 0 1 0 0,1-4-1 0 0,2-4-5 0 0,0-1-1 0 0,0 1 1 0 0,-1-1-1 0 0,0 0 1 0 0,4-19-1 0 0,1-29 636 0 0,-3-1-1 0 0,-3-104 0 0 0,-3 126-98 0 0,0 37-530 0 0,0-1 0 0 0,-1 1 0 0 0,1-1 0 0 0,0 1 0 0 0,0-1 0 0 0,0 1 0 0 0,0-1 0 0 0,1 1 0 0 0,-1 0 0 0 0,0-1 0 0 0,1 1 0 0 0,-1-1-1 0 0,1 1 1 0 0,-1 0 0 0 0,1-1 0 0 0,-1 1 0 0 0,1 0 0 0 0,0-1 0 0 0,1 0 0 0 0,-1 2-2 0 0,0 0-1 0 0,0 0 1 0 0,-1 0-1 0 0,1 0 1 0 0,0 1-1 0 0,0-1 1 0 0,0 0 0 0 0,-1 1-1 0 0,1-1 1 0 0,0 0-1 0 0,-1 1 1 0 0,1-1-1 0 0,0 1 1 0 0,-1 0-1 0 0,1-1 1 0 0,0 1 0 0 0,-1-1-1 0 0,1 1 1 0 0,-1 0-1 0 0,1-1 1 0 0,-1 1-1 0 0,0 0 1 0 0,1 0-1 0 0,30 56-44 0 0,59 137-49 0 0,229 360 0 0 0,-281-492 452 0 0,-36-58-37 0 0,-8-7-226 0 0,-11-9-19 0 0,-12-23 71 0 0,1-1 0 0 0,2-2 0 0 0,-28-50 0 0 0,-48-129 689 0 0,-84-249-61 0 0,167 424-752 0 0,13 32-59 0 0,1-1-1 0 0,0 1 0 0 0,1-1 0 0 0,0 0 0 0 0,0 0 0 0 0,1 0 0 0 0,1 0 0 0 0,0 0 0 0 0,-1-23 0 0 0,3 33 19 0 0,0 0-1 0 0,1-1 1 0 0,-1 1-1 0 0,0-1 1 0 0,1 1-1 0 0,-1 0 1 0 0,1-1-1 0 0,-1 1 1 0 0,1 0-1 0 0,0-1 1 0 0,0 1-1 0 0,-1 0 1 0 0,1 0-1 0 0,0 0 1 0 0,0 0-1 0 0,0 0 1 0 0,0 0-1 0 0,0 0 1 0 0,1 0-1 0 0,-1 0 1 0 0,2-1-1 0 0,0 1-45 0 0,1 0 0 0 0,-1 0 0 0 0,1 0-1 0 0,-1 0 1 0 0,0 0 0 0 0,1 1 0 0 0,-1-1-1 0 0,7 1 1 0 0,4 1-177 0 0,0 0 0 0 0,0 1 1 0 0,20 6-1 0 0,-15-3 68 0 0,-2 1 0 0 0,1 1 0 0 0,-1 1 0 0 0,0 0 0 0 0,0 1 0 0 0,-1 1 0 0 0,-1 0 0 0 0,1 1 0 0 0,16 17 0 0 0,-24-21 131 0 0,0 1 0 0 0,0 1 1 0 0,-1-1-1 0 0,0 1 1 0 0,-1 0-1 0 0,0 1 0 0 0,0 0 1 0 0,-1 0-1 0 0,0 0 1 0 0,-1 0-1 0 0,0 1 0 0 0,-1 0 1 0 0,0-1-1 0 0,0 1 1 0 0,-1 1-1 0 0,0 18 0 0 0,-2-22 46 0 0,0 0 0 0 0,-1 0 0 0 0,0 0 0 0 0,-1 0 0 0 0,0 0 0 0 0,0 0-1 0 0,-1-1 1 0 0,0 1 0 0 0,0-1 0 0 0,0 0 0 0 0,-1 0 0 0 0,-1 0-1 0 0,-5 8 1 0 0,-2-1-185 0 0,0-1 0 0 0,0-1 0 0 0,-1 0 0 0 0,-26 18 0 0 0,15-19-2281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5:26:06.9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 11 4880 0 0,'-12'7'13162'0'0,"-5"-7"-11902"0"0,9-7-1680 0 0,14-4-3857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5:26:08.3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272 537 2072 0 0,'14'4'4207'0'0,"-9"-3"-3394"0"0,1 0 0 0 0,-1-1 1 0 0,1 1-1 0 0,-1-1 0 0 0,1 0 1 0 0,-1 0-1 0 0,1-1 0 0 0,0 0 1 0 0,-1 0-1 0 0,7-2 0 0 0,-10 2-740 0 0,1 1 1 0 0,-1-1-1 0 0,0 0 0 0 0,0 0 0 0 0,0 0 0 0 0,0 0 1 0 0,0 0-1 0 0,0-1 0 0 0,0 1 0 0 0,0 0 0 0 0,-1-1 0 0 0,1 0 1 0 0,-1 1-1 0 0,1-1 0 0 0,-1 0 0 0 0,1 0 0 0 0,-1 0 1 0 0,0 0-1 0 0,0 0 0 0 0,0 0 0 0 0,0 0 0 0 0,0 0 1 0 0,0 0-1 0 0,-1 0 0 0 0,1-1 0 0 0,-1 1 0 0 0,0 0 0 0 0,1-4 1 0 0,-2-2-44 0 0,1 0 1 0 0,-2 0 0 0 0,1 0-1 0 0,-1 0 1 0 0,0 0 0 0 0,-1 0-1 0 0,1 1 1 0 0,-2-1-1 0 0,1 1 1 0 0,-1 0 0 0 0,0 0-1 0 0,0 0 1 0 0,-1 0 0 0 0,0 1-1 0 0,0 0 1 0 0,-8-7 0 0 0,5 6 60 0 0,1 0 0 0 0,-1 1 0 0 0,-1 0 0 0 0,1 0 0 0 0,-1 1 0 0 0,0 0 0 0 0,0 1 1 0 0,0 0-1 0 0,-1 0 0 0 0,1 1 0 0 0,-1 0 0 0 0,-18-2 0 0 0,21 4-84 0 0,1 1 1 0 0,0-1-1 0 0,0 2 0 0 0,-1-1 0 0 0,1 1 1 0 0,0-1-1 0 0,0 2 0 0 0,0-1 1 0 0,0 1-1 0 0,0 0 0 0 0,0 0 0 0 0,1 0 1 0 0,-1 1-1 0 0,1 0 0 0 0,-6 4 1 0 0,4-2-8 0 0,0 1 1 0 0,1 0-1 0 0,0 0 1 0 0,0 1-1 0 0,0-1 1 0 0,1 1-1 0 0,0 1 1 0 0,0-1-1 0 0,-6 14 1 0 0,5-5 8 0 0,-1 0 1 0 0,2 1 0 0 0,0-1 0 0 0,1 1 0 0 0,1 0 0 0 0,1 1 0 0 0,0-1-1 0 0,1 0 1 0 0,1 0 0 0 0,2 19 0 0 0,0-18-25 0 0,2 0 0 0 0,0 0 0 0 0,1 0 0 0 0,1-1 0 0 0,1 0 0 0 0,0 0 0 0 0,11 18-1 0 0,-12-24-45 0 0,0-1-1 0 0,1-1 0 0 0,0 1 0 0 0,1-1 0 0 0,0 0 1 0 0,0 0-1 0 0,1-1 0 0 0,0-1 0 0 0,0 1 0 0 0,1-1 1 0 0,0-1-1 0 0,12 6 0 0 0,-19-10 22 0 0,0-1 1 0 0,0 0-1 0 0,1 1 0 0 0,-1-1 0 0 0,0-1 1 0 0,1 1-1 0 0,-1 0 0 0 0,1-1 0 0 0,-1 0 1 0 0,1 0-1 0 0,-1 0 0 0 0,0 0 1 0 0,1-1-1 0 0,-1 1 0 0 0,1-1 0 0 0,-1 0 1 0 0,1 0-1 0 0,-1 0 0 0 0,0 0 0 0 0,0 0 1 0 0,0-1-1 0 0,0 0 0 0 0,0 1 1 0 0,0-1-1 0 0,0-1 0 0 0,0 1 0 0 0,-1 0 1 0 0,4-3-1 0 0,-1-1 33 0 0,0-1 0 0 0,0 0 0 0 0,-1 1 0 0 0,0-1 0 0 0,0-1 1 0 0,0 1-1 0 0,-1 0 0 0 0,0-1 0 0 0,-1 0 0 0 0,1 0 0 0 0,0-9 0 0 0,4-39 915 0 0,-2 0 0 0 0,-3-61 0 0 0,-2 105-804 0 0,4-12-72 0 0,-3 23-31 0 0,-1 1-1 0 0,0-1 0 0 0,1 1 0 0 0,-1-1 0 0 0,0 1 0 0 0,1 0 1 0 0,-1-1-1 0 0,1 1 0 0 0,-1 0 0 0 0,0-1 0 0 0,1 1 0 0 0,-1 0 1 0 0,1-1-1 0 0,-1 1 0 0 0,1 0 0 0 0,-1 0 0 0 0,1-1 0 0 0,0 1 0 0 0,-1 0 1 0 0,1 0-1 0 0,-1 0 0 0 0,1 0 0 0 0,0 0 0 0 0,3 1-7 0 0,0 0-1 0 0,0 0 1 0 0,0 0-1 0 0,0 1 1 0 0,-1-1-1 0 0,1 1 1 0 0,-1 0-1 0 0,5 3 0 0 0,-8-5 8 0 0,62 38-457 0 0,33 18-328 0 0,-82-50 639 0 0,-1 0 0 0 0,1-1 0 0 0,0-1 0 0 0,0 0 0 0 0,27 4 0 0 0,-36-8 84 0 0,-1 0 1 0 0,0 1 0 0 0,1-1-1 0 0,-1-1 1 0 0,0 1 0 0 0,1 0-1 0 0,-1-1 1 0 0,0 0 0 0 0,0 0-1 0 0,1 0 1 0 0,-1 0 0 0 0,0 0 0 0 0,0 0-1 0 0,0-1 1 0 0,0 0 0 0 0,-1 1-1 0 0,6-6 1 0 0,-4 3 20 0 0,0 0 1 0 0,0-1-1 0 0,0 1 1 0 0,-1-1-1 0 0,0 0 0 0 0,0 0 1 0 0,0 0-1 0 0,-1 0 1 0 0,3-9-1 0 0,1-7 226 0 0,-1 0 0 0 0,-2 0 1 0 0,0 0-1 0 0,1-27 0 0 0,-1-117 3244 0 0,-3 164-3422 0 0,0 1 0 0 0,0 0 0 0 0,0-1-1 0 0,0 1 1 0 0,0 0 0 0 0,0-1 0 0 0,0 1-1 0 0,0 0 1 0 0,0-1 0 0 0,0 1 0 0 0,0 0-1 0 0,1-1 1 0 0,-1 1 0 0 0,0 0 0 0 0,0 0 0 0 0,0-1-1 0 0,0 1 1 0 0,1 0 0 0 0,-1 0 0 0 0,0-1-1 0 0,0 1 1 0 0,0 0 0 0 0,1 0 0 0 0,-1-1 0 0 0,0 1-1 0 0,1 0 1 0 0,-1 0 0 0 0,0 0 0 0 0,0 0-1 0 0,1-1 1 0 0,-1 1 0 0 0,0 0 0 0 0,1 0-1 0 0,-1 0 1 0 0,0 0 0 0 0,1 0 0 0 0,-1 0 0 0 0,0 0-1 0 0,1 0 1 0 0,-1 0 0 0 0,0 0 0 0 0,1 0-1 0 0,-1 0 1 0 0,1 0 0 0 0,11 4 96 0 0,-12-4-109 0 0,5 4 28 0 0,1 0-1 0 0,-1 0 0 0 0,-1 0 1 0 0,1 1-1 0 0,-1-1 0 0 0,0 1 1 0 0,0 0-1 0 0,6 11 1 0 0,-3-7-7 0 0,127 183 61 0 0,163 215 87 0 0,-198-284 58 0 0,-98-121-241 0 0,-4-19-75 0 0,-4 1 84 0 0,-1 0 0 0 0,0 0 0 0 0,-18-25 0 0 0,0 1 52 0 0,-335-643 2318 0 0,348 659-2344 0 0,-20-50 113 0 0,31 68-176 0 0,0 1 0 0 0,0-1 0 0 0,1 0 0 0 0,0-1 0 0 0,0 1 0 0 0,0 0-1 0 0,1 0 1 0 0,0 0 0 0 0,0-1 0 0 0,1-5 0 0 0,0 10 3 0 0,0 0 0 0 0,0 0 0 0 0,0 0 0 0 0,0 0 0 0 0,0 0 0 0 0,0 0 0 0 0,0 0 0 0 0,1 1 0 0 0,-1-1 0 0 0,1 0 0 0 0,-1 1 0 0 0,1-1 0 0 0,0 1 0 0 0,-1 0 0 0 0,1 0 0 0 0,0-1 0 0 0,0 1 0 0 0,0 0 0 0 0,0 1 0 0 0,0-1 0 0 0,0 0 0 0 0,0 0 1 0 0,0 1-1 0 0,0-1 0 0 0,1 1 0 0 0,-1 0 0 0 0,0 0 0 0 0,0 0 0 0 0,0 0 0 0 0,3 0 0 0 0,8 0-222 0 0,-1 1-1 0 0,0 0 1 0 0,24 6 0 0 0,-23-3 168 0 0,0 0 1 0 0,0 1-1 0 0,0 1 0 0 0,-1 0 0 0 0,0 0 1 0 0,0 1-1 0 0,0 1 0 0 0,-1 0 0 0 0,0 1 0 0 0,-1 0 1 0 0,0 0-1 0 0,0 1 0 0 0,8 11 0 0 0,-14-16 142 0 0,0 0-1 0 0,-1 0 1 0 0,1 0-1 0 0,-1 1 1 0 0,-1-1-1 0 0,1 1 1 0 0,-1 0-1 0 0,1 0 1 0 0,-2 0-1 0 0,1 0 1 0 0,-1 0-1 0 0,0 0 1 0 0,0 1-1 0 0,0-1 1 0 0,-1 0-1 0 0,0 1 1 0 0,-1-1-1 0 0,1 0 1 0 0,-1 0-1 0 0,0 1 1 0 0,-1-1-1 0 0,1 0 1 0 0,-1 0-1 0 0,-1 0 1 0 0,1-1-1 0 0,-1 1 1 0 0,0 0-1 0 0,0-1 1 0 0,0 0-1 0 0,-7 8 1 0 0,7-10-64 0 0,0 1 1 0 0,0-1-1 0 0,-1 1 0 0 0,0-1 1 0 0,1 0-1 0 0,-1 0 0 0 0,0-1 1 0 0,-1 1-1 0 0,1-1 0 0 0,0 0 1 0 0,-1 0-1 0 0,-4 2 0 0 0,4-3-498 0 0,1 0-1 0 0,-1 0 1 0 0,0-1 0 0 0,0 1-1 0 0,0-1 1 0 0,-8 0 0 0 0,-2-5-2520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5:26:09.0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32 229 3032 0 0,'-13'-25'9114'0'0,"2"4"-3812"0"0,4 2-1737 0 0,14 25-3482 0 0,1 1 0 0 0,-1 1 0 0 0,0 0 0 0 0,-1 0 0 0 0,1 0 0 0 0,-2 1 0 0 0,1 0-1 0 0,7 16 1 0 0,4 6-55 0 0,90 147-68 0 0,94 148 4 0 0,-201-325-205 0 0,-2-2 97 0 0,-7-9 58 0 0,-13-19 101 0 0,-95-188 2405 0 0,-19-35 2804 0 0,119 225-4942 0 0,0 2-217 0 0,2-1 0 0 0,0-1 0 0 0,-18-51 0 0 0,32 76-164 0 0,0 0 1 0 0,1 0-1 0 0,-1 0 0 0 0,1-1 0 0 0,0 1 0 0 0,0 0 0 0 0,0 0 0 0 0,0-1 0 0 0,0 1 0 0 0,0 0 0 0 0,0 0 1 0 0,1 0-1 0 0,-1-1 0 0 0,1 1 0 0 0,0 0 0 0 0,0 0 0 0 0,-1 0 0 0 0,1 0 0 0 0,2-2 0 0 0,-1 1-72 0 0,1 0-1 0 0,-1 0 0 0 0,1 1 0 0 0,0-1 0 0 0,0 1 1 0 0,0-1-1 0 0,0 1 0 0 0,0 0 0 0 0,0 0 1 0 0,5-2-1 0 0,4 0-225 0 0,0 0 1 0 0,0 0-1 0 0,0 1 0 0 0,0 1 1 0 0,22-2-1 0 0,-18 3 221 0 0,1 1 0 0 0,-1 1 1 0 0,1 1-1 0 0,-1 0 0 0 0,1 1 0 0 0,-1 1 0 0 0,22 7 0 0 0,-29-8 223 0 0,0 1 0 0 0,0 0 1 0 0,-1 0-1 0 0,1 1 0 0 0,-1 0 0 0 0,0 0 0 0 0,0 1 0 0 0,-1 0 0 0 0,0 0 0 0 0,0 1 1 0 0,0 0-1 0 0,-1 0 0 0 0,0 0 0 0 0,5 9 0 0 0,-9-12 29 0 0,0-1-1 0 0,0 1 1 0 0,-1 0-1 0 0,1 0 1 0 0,-1 0-1 0 0,0 0 1 0 0,0 0-1 0 0,-1 0 1 0 0,1 0-1 0 0,-1 0 1 0 0,0 0-1 0 0,0 0 1 0 0,0 0-1 0 0,0 0 1 0 0,-1 0-1 0 0,-1 5 1 0 0,0-3 22 0 0,0 0 0 0 0,-1 0 1 0 0,0 0-1 0 0,0 0 0 0 0,0 0 0 0 0,-1-1 1 0 0,0 1-1 0 0,0-1 0 0 0,-6 6 1 0 0,0-1-393 0 0,-1 0 1 0 0,0 0 0 0 0,-19 10 0 0 0,-32 15-4891 0 0,39-27-4084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5:26:09.3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101 232 2176 0 0,'-22'-52'9171'0'0,"-1"0"-4322"0"0,-15-33-252 0 0,22 45-3517 0 0,15 37-933 0 0,10 14-90 0 0,73 103-4 0 0,-14-18-34 0 0,31 38 449 0 0,-49-62 382 0 0,105 113-1 0 0,-131-171-3862 0 0,-17-12-113 0 0,-6-2 2735 0 0,0 0 0 0 0,0 0 0 0 0,0 0 1 0 0,0 0-1 0 0,0 0 0 0 0,0 0 0 0 0,0 0 1 0 0,0 0-1 0 0,-1-1 0 0 0,1 1 0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5:26:09.8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42 156 1056 0 0,'-5'-5'993'0'0,"1"0"-1"0"0,0-1 1 0 0,0 1-1 0 0,0-1 1 0 0,1 0-1 0 0,0 0 1 0 0,0-1-1 0 0,1 1 1 0 0,-3-8-1 0 0,3 7-292 0 0,1-1 0 0 0,0-1 0 0 0,1 1 0 0 0,-1 0 0 0 0,1 0 0 0 0,1 0-1 0 0,1-9 1 0 0,-2 16-670 0 0,0 0 0 0 0,1 1 0 0 0,-1-1 0 0 0,0 0 0 0 0,1 0 0 0 0,-1 0 0 0 0,0 1 0 0 0,1-1 0 0 0,-1 0 0 0 0,1 1 0 0 0,0-1 0 0 0,-1 0 0 0 0,1 1 0 0 0,-1-1 0 0 0,1 1 0 0 0,0-1 0 0 0,0 1 0 0 0,-1-1 0 0 0,1 1 0 0 0,0-1 0 0 0,0 1-1 0 0,-1 0 1 0 0,1-1 0 0 0,0 1 0 0 0,0 0 0 0 0,0 0 0 0 0,1 0 0 0 0,1-1 8 0 0,-1 1 0 0 0,0 0 0 0 0,1 0 0 0 0,-1 0-1 0 0,1 0 1 0 0,-1 0 0 0 0,1 1 0 0 0,-1-1 0 0 0,5 2 0 0 0,3 3-8 0 0,0 0-1 0 0,0 1 1 0 0,-1 0 0 0 0,1 0 0 0 0,-1 1 0 0 0,-1 0 0 0 0,16 17 0 0 0,-9-7-13 0 0,0 1-1 0 0,-1 1 1 0 0,12 20 0 0 0,18 33 748 0 0,-43-71-514 0 0,-12-58-102 0 0,10 35-143 0 0,4-52 23 0 0,-2 68-52 0 0,0-1 1 0 0,1 1-1 0 0,0 0 0 0 0,0-1 1 0 0,0 1-1 0 0,1 0 1 0 0,0 0-1 0 0,6-10 0 0 0,-8 15 18 0 0,1 0 0 0 0,-1 0-1 0 0,1 0 1 0 0,-1 0 0 0 0,1 0-1 0 0,-1 1 1 0 0,1-1-1 0 0,0 1 1 0 0,-1-1 0 0 0,1 1-1 0 0,0-1 1 0 0,-1 1-1 0 0,1 0 1 0 0,0 0 0 0 0,0 0-1 0 0,-1 0 1 0 0,1 0 0 0 0,0 0-1 0 0,0 0 1 0 0,-1 1-1 0 0,1-1 1 0 0,0 0 0 0 0,-1 1-1 0 0,1 0 1 0 0,0-1 0 0 0,-1 1-1 0 0,1 0 1 0 0,1 1-1 0 0,13 7 36 0 0,-1 2 0 0 0,1 0-1 0 0,-2 0 1 0 0,1 1 0 0 0,17 21-1 0 0,-20-20-431 0 0,1-1 0 0 0,-1 0 0 0 0,2-1 0 0 0,0 0 0 0 0,0-2 0 0 0,19 11 0 0 0,-27-17-1642 0 0,3 0 1282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0:47.4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1184 0 0,'0'0'9733'0'0,"3"25"-9145"0"0,27 74 895 0 0,25 105 423 0 0,-20-35-1045 0 0,-15-70-256 0 0,-12-53 852 0 0,-4-32-482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44.7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631 24 800 0 0,'10'-15'16424'0'0,"-20"13"-16374"0"0,1 0 1 0 0,-1 0 0 0 0,1 1 0 0 0,-1 0 0 0 0,0 1-1 0 0,1 0 1 0 0,-1 0 0 0 0,0 1 0 0 0,1 0 0 0 0,-11 4-1 0 0,-13-1-3 0 0,-395 51 1495 0 0,426-55-1521 0 0,0 0 0 0 0,0 1 0 0 0,0-1-1 0 0,0 0 1 0 0,0 1 0 0 0,0-1 0 0 0,0 1 0 0 0,0 0-1 0 0,0 0 1 0 0,1 0 0 0 0,-1 0 0 0 0,0 0 0 0 0,0 0-1 0 0,1 0 1 0 0,-1 0 0 0 0,1 0 0 0 0,-1 1 0 0 0,1-1-1 0 0,0 1 1 0 0,-1-1 0 0 0,1 1 0 0 0,0 0 0 0 0,0-1-1 0 0,0 1 1 0 0,0 0 0 0 0,-1 3 0 0 0,1 2 113 0 0,-1 1 0 0 0,1-1 0 0 0,1 0-1 0 0,-1 0 1 0 0,2 15 0 0 0,0 6 71 0 0,-9 75 269 0 0,2-32-222 0 0,3 0-1 0 0,7 87 0 0 0,2-130-22 0 0,-6-27-222 0 0,1 0 0 0 0,-1 0 0 0 0,0-1 0 0 0,1 1-1 0 0,-1 0 1 0 0,1 0 0 0 0,0-1 0 0 0,-1 1 0 0 0,1 0-1 0 0,-1-1 1 0 0,1 1 0 0 0,0-1 0 0 0,0 1 0 0 0,-1-1-1 0 0,1 1 1 0 0,0-1 0 0 0,0 1 0 0 0,0-1-1 0 0,-1 0 1 0 0,1 1 0 0 0,0-1 0 0 0,0 0 0 0 0,2 0-1 0 0,-1 1 35 0 0,19-2-4 0 0,0-1 1 0 0,28-7-1 0 0,27-2-64 0 0,-57 10 25 0 0,0 1-1 0 0,0 1 1 0 0,0 0 0 0 0,-1 2 0 0 0,1 0 0 0 0,0 1 0 0 0,-1 1 0 0 0,0 0-1 0 0,0 2 1 0 0,-1 0 0 0 0,1 1 0 0 0,-1 0 0 0 0,30 22 0 0 0,-30-17 8 0 0,-1 1 1 0 0,0 1 0 0 0,-1 0-1 0 0,-1 1 1 0 0,0 0-1 0 0,-1 1 1 0 0,-1 1 0 0 0,-1 0-1 0 0,0 0 1 0 0,-1 1 0 0 0,-1 1-1 0 0,7 23 1 0 0,-7-15-21 0 0,-1-1 1 0 0,-1 1 0 0 0,-2 0-1 0 0,-1 0 1 0 0,-1 1-1 0 0,-1-1 1 0 0,-3 42 0 0 0,0-58 46 0 0,0 1 0 0 0,-1-1 0 0 0,-1 0 0 0 0,0 0 1 0 0,0 0-1 0 0,-1-1 0 0 0,-1 1 0 0 0,0-1 0 0 0,0 0 1 0 0,-1 0-1 0 0,-1 0 0 0 0,0-1 0 0 0,0 0 0 0 0,-1-1 1 0 0,0 0-1 0 0,-1 0 0 0 0,0 0 0 0 0,0-1 0 0 0,-17 11 0 0 0,7-8 227 0 0,0-1-1 0 0,0-2 0 0 0,0 0 0 0 0,-1-1 0 0 0,-1 0 0 0 0,1-2 0 0 0,-1 0 0 0 0,-30 2 0 0 0,5-4 88 0 0,0-2-1 0 0,-83-9 1 0 0,82 0-3255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45.1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0 4652 0 0,'-7'10'16150'0'0,"0"-6"-15406"0"0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45.9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0 229 888 0 0,'31'-22'16383'0'0,"35"2"-15369"0"0,1 4 0 0 0,92-11 0 0 0,-74 14-827 0 0,495-68-380 0 0,-291 44-3568 0 0,-177 24-2971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46.3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 0 2628 0 0,'-17'7'9880'0'0,"12"-3"-9067"0"0,4 21 640 0 0,0 1 1 0 0,2-1 0 0 0,6 35 0 0 0,-1-2-502 0 0,0 30 51 0 0,56 487 1252 0 0,-19-342-1757 0 0,-15-84-6245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47.2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61 31 720 0 0,'-19'-24'9259'0'0,"9"17"-7582"0"0,-6 10 405 0 0,13 0-1887 0 0,2 0-1 0 0,-1 0 1 0 0,0 0-1 0 0,1 1 1 0 0,-1-1 0 0 0,1 0-1 0 0,0 1 1 0 0,0-1-1 0 0,1 1 1 0 0,-1-1-1 0 0,0 1 1 0 0,1-1 0 0 0,0 1-1 0 0,0-1 1 0 0,1 5-1 0 0,9 61 663 0 0,-6-44-579 0 0,60 271 795 0 0,-8-37-475 0 0,10 140 1178 0 0,-63-378-1677 0 0,14 59 480 0 0,-14-57-5 0 0,-1-14 84 0 0,0-24-515 0 0,6-62 179 0 0,24-103 0 0 0,-26 155-293 0 0,2 0 0 0 0,0 0 0 0 0,2 1 1 0 0,0 0-1 0 0,2 1 0 0 0,0 0 0 0 0,32-41 1 0 0,-42 60-44 0 0,2 0 1 0 0,-1 1 0 0 0,0-1-1 0 0,1 1 1 0 0,0-1 0 0 0,-1 1 0 0 0,1 1-1 0 0,0-1 1 0 0,1 0 0 0 0,-1 1 0 0 0,0 0-1 0 0,1 0 1 0 0,0 0 0 0 0,-1 1-1 0 0,1 0 1 0 0,0-1 0 0 0,-1 2 0 0 0,9-2-1 0 0,-7 3 6 0 0,0-1-1 0 0,0 1 0 0 0,0 0 0 0 0,0 1 1 0 0,-1-1-1 0 0,1 1 0 0 0,0 0 0 0 0,-1 1 1 0 0,1-1-1 0 0,-1 1 0 0 0,0 0 0 0 0,0 1 1 0 0,0-1-1 0 0,7 7 0 0 0,12 13 4 0 0,0 1 0 0 0,-2 0 0 0 0,-1 2-1 0 0,31 47 1 0 0,56 122-33 0 0,-7-11 20 0 0,-98-178-38 0 0,1 0 0 0 0,1 1 1 0 0,-1-2-1 0 0,1 1 0 0 0,0 0 0 0 0,0-1 0 0 0,1 0 0 0 0,-1 0 0 0 0,1-1 1 0 0,0 0-1 0 0,1 0 0 0 0,-1 0 0 0 0,1 0 0 0 0,-1-1 0 0 0,1-1 0 0 0,0 1 1 0 0,0-1-1 0 0,0 0 0 0 0,1 0 0 0 0,-1-1 0 0 0,0 0 0 0 0,1 0 0 0 0,-1-1 0 0 0,1 0 1 0 0,-1 0-1 0 0,0-1 0 0 0,1 0 0 0 0,-1 0 0 0 0,0-1 0 0 0,0 0 0 0 0,1 0 1 0 0,6-3-1 0 0,29-13-364 0 0,-1-1 1 0 0,0-2-1 0 0,-1-2 1 0 0,64-48-1 0 0,134-133 1059 0 0,-218 184 88 0 0,32-40 1 0 0,-45 50-454 0 0,-1 1 1 0 0,-1-1 0 0 0,0-1 0 0 0,0 1 0 0 0,-1-1-1 0 0,8-22 1 0 0,-12 30-239 0 0,-1 0 1 0 0,1 0-1 0 0,0 0 0 0 0,-1 0 0 0 0,0 0 0 0 0,1 0 1 0 0,-1 1-1 0 0,0-1 0 0 0,-1 0 0 0 0,1 0 0 0 0,0 0 0 0 0,-1 0 1 0 0,0 0-1 0 0,0 0 0 0 0,0 1 0 0 0,0-1 0 0 0,-2-3 1 0 0,2 4-20 0 0,-1 0 0 0 0,1 0 0 0 0,-1 0 0 0 0,0 0 0 0 0,0 0 0 0 0,0 1 0 0 0,0-1 0 0 0,0 1 0 0 0,-1 0 0 0 0,1-1 0 0 0,0 1 0 0 0,-1 0 1 0 0,1 0-1 0 0,-1 1 0 0 0,-4-2 0 0 0,-2 1-6 0 0,0 0 1 0 0,0 0 0 0 0,0 1-1 0 0,0 0 1 0 0,0 1 0 0 0,0 0 0 0 0,0 0-1 0 0,0 1 1 0 0,-14 5 0 0 0,6-1-24 0 0,1 1 0 0 0,0 1 1 0 0,0 1-1 0 0,1 0 0 0 0,0 1 0 0 0,1 0 1 0 0,-1 1-1 0 0,2 1 0 0 0,0 0 1 0 0,-22 27-1 0 0,29-31-11 0 0,0 0 0 0 0,0 0 0 0 0,1 0 0 0 0,1 1 1 0 0,-1 0-1 0 0,1 0 0 0 0,1 0 0 0 0,-1 0 0 0 0,2 0 0 0 0,-1 1 0 0 0,1 0 0 0 0,1-1 1 0 0,0 1-1 0 0,0 0 0 0 0,1 0 0 0 0,0 0 0 0 0,0 0 0 0 0,2-1 0 0 0,-1 1 0 0 0,1 0 0 0 0,3 10 1 0 0,2-3-41 0 0,1-1 1 0 0,0 0-1 0 0,1 0 1 0 0,1-1 0 0 0,0 0-1 0 0,1-1 1 0 0,1 0 0 0 0,0-1-1 0 0,1 0 1 0 0,0-1-1 0 0,1-1 1 0 0,1 0 0 0 0,-1 0-1 0 0,29 13 1 0 0,-16-10-375 0 0,0-1 1 0 0,1-1-1 0 0,1-2 0 0 0,0 0 1 0 0,0-2-1 0 0,1-2 0 0 0,59 6 0 0 0,-63-11-658 0 0,0-1 1 0 0,-1-1-1 0 0,1-1 0 0 0,28-6 0 0 0,-33 3-1204 0 0,1-1 0 0 0,34-15 0 0 0,-16 2-2880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47.9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481 61 940 0 0,'5'-37'18979'0'0,"-9"30"-18373"0"0,3 6-462 0 0,-4-1-43 0 0,-1-1 0 0 0,1 1 1 0 0,0 1-1 0 0,-1-1 0 0 0,1 1 1 0 0,-1 0-1 0 0,-8-1 0 0 0,13 2-96 0 0,-13-1 127 0 0,1 1 1 0 0,0 0-1 0 0,-1 0 0 0 0,1 2 0 0 0,0-1 1 0 0,0 2-1 0 0,0 0 0 0 0,0 0 0 0 0,0 1 1 0 0,0 1-1 0 0,1 0 0 0 0,0 1 1 0 0,0 0-1 0 0,0 1 0 0 0,1 0 0 0 0,0 0 1 0 0,1 2-1 0 0,-1-1 0 0 0,-9 12 1 0 0,1-1 112 0 0,2 2 1 0 0,0 0 0 0 0,1 0-1 0 0,1 1 1 0 0,1 1-1 0 0,1 1 1 0 0,1 0 0 0 0,-13 39-1 0 0,20-47-169 0 0,0 0 0 0 0,1 1-1 0 0,0 0 1 0 0,2 0-1 0 0,0 0 1 0 0,1 0 0 0 0,1 0-1 0 0,0 0 1 0 0,1 0-1 0 0,1 0 1 0 0,1 0 0 0 0,0 0-1 0 0,8 21 1 0 0,-6-23-139 0 0,1-1 1 0 0,1 0-1 0 0,1 0 1 0 0,0 0-1 0 0,0-1 1 0 0,2 0-1 0 0,-1-1 1 0 0,2 0 0 0 0,-1 0-1 0 0,2-1 1 0 0,-1-1-1 0 0,2 0 1 0 0,-1 0-1 0 0,21 11 1 0 0,-12-10-365 0 0,1-1 0 0 0,1-1 0 0 0,0 0 0 0 0,0-2 0 0 0,0-1 1 0 0,1 0-1 0 0,-1-2 0 0 0,30 1 0 0 0,-8-3-1307 0 0,0-1-1 0 0,0-3 1 0 0,66-11-1 0 0,-80 7-1770 0 0,57-19 0 0 0,-32 3-2763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48.9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544 146 580 0 0,'18'-14'12642'0'0,"-8"-34"-11167"0"0,-5 16-591 0 0,-5 30-682 0 0,-13-28 1902 0 0,4 26-1930 0 0,0 1 0 0 0,0 0-1 0 0,0 0 1 0 0,-1 1 0 0 0,1 1 0 0 0,-1-1 0 0 0,1 1-1 0 0,-1 1 1 0 0,1 0 0 0 0,-1 0 0 0 0,1 1 0 0 0,-17 4-1 0 0,0 0 3 0 0,0 1-1 0 0,0 2 0 0 0,-34 15 0 0 0,38-13-82 0 0,1 2 0 0 0,0 0-1 0 0,1 0 1 0 0,0 2 0 0 0,1 1-1 0 0,1 0 1 0 0,0 1 0 0 0,1 1-1 0 0,1 1 1 0 0,0 0 0 0 0,-14 25-1 0 0,23-32-62 0 0,0 1-1 0 0,1 0 0 0 0,0 1 0 0 0,1-1 1 0 0,1 1-1 0 0,0 0 0 0 0,1 0 1 0 0,0 0-1 0 0,-1 17 0 0 0,3-19-28 0 0,1 0 1 0 0,1 0-1 0 0,0-1 1 0 0,0 1-1 0 0,1 0 0 0 0,1 0 1 0 0,-1-1-1 0 0,2 1 1 0 0,-1-1-1 0 0,2 0 0 0 0,-1 0 1 0 0,10 14-1 0 0,-6-12-103 0 0,1-1-1 0 0,0 0 0 0 0,1-1 1 0 0,0 0-1 0 0,1 0 1 0 0,0-1-1 0 0,0-1 1 0 0,1 0-1 0 0,0 0 1 0 0,1-1-1 0 0,-1-1 1 0 0,1 0-1 0 0,0 0 1 0 0,1-2-1 0 0,0 1 1 0 0,-1-2-1 0 0,1 0 1 0 0,0-1-1 0 0,15 1 1 0 0,-18-2-6 0 0,1-1 1 0 0,-1 0-1 0 0,0-1 1 0 0,0 0-1 0 0,0-1 1 0 0,0 0-1 0 0,0-1 1 0 0,0 0 0 0 0,0-1-1 0 0,18-9 1 0 0,-21 8 87 0 0,0 0 0 0 0,-1 0 1 0 0,0-1-1 0 0,0 1 0 0 0,0-2 1 0 0,0 1-1 0 0,-1-1 1 0 0,0 0-1 0 0,-1 0 0 0 0,0-1 1 0 0,0 1-1 0 0,0-1 0 0 0,-1-1 1 0 0,5-12-1 0 0,-2 2 286 0 0,-2-1-1 0 0,0 0 1 0 0,-1 0-1 0 0,-1 0 1 0 0,-1 0-1 0 0,-1-33 0 0 0,-2 14 1014 0 0,-3-1 0 0 0,-11-55 0 0 0,14 91-1155 0 0,-1-2 17 0 0,1 1 1 0 0,0-1 0 0 0,0 1-1 0 0,0-1 1 0 0,1 0 0 0 0,0 1-1 0 0,0-1 1 0 0,1 0 0 0 0,1-10-1 0 0,-1 14-160 0 0,1 0-1 0 0,-1 1 1 0 0,0-1-1 0 0,0 0 1 0 0,1 1-1 0 0,-1-1 1 0 0,1 0 0 0 0,-1 1-1 0 0,1 0 1 0 0,0-1-1 0 0,0 1 1 0 0,0 0-1 0 0,-1 0 1 0 0,1 0-1 0 0,0 0 1 0 0,0 0-1 0 0,0 1 1 0 0,1-1-1 0 0,-1 1 1 0 0,0-1-1 0 0,0 1 1 0 0,0 0-1 0 0,0-1 1 0 0,0 1-1 0 0,1 0 1 0 0,-1 1-1 0 0,0-1 1 0 0,0 0-1 0 0,0 1 1 0 0,0-1-1 0 0,0 1 1 0 0,4 1-1 0 0,-3-1 19 0 0,12 3-164 0 0,1 1 0 0 0,-1 1 0 0 0,-1 0 0 0 0,1 1 0 0 0,-1 1 0 0 0,0 0 0 0 0,-1 1 0 0 0,0 0 0 0 0,0 1 0 0 0,-1 1 0 0 0,17 18 1 0 0,-7-5-25 0 0,-2 2 1 0 0,0 1-1 0 0,-2 0 1 0 0,24 48-1 0 0,-33-56 150 0 0,-2 1-1 0 0,0 0 1 0 0,-1 1-1 0 0,-1-1 1 0 0,-1 1 0 0 0,-1 0-1 0 0,1 37 1 0 0,-8-36 89 0 0,1-19-14 0 0,0-14-15 0 0,3-8 76 0 0,0 0 1 0 0,1 0-1 0 0,1 0 0 0 0,1 0 1 0 0,1 1-1 0 0,0-1 0 0 0,1 1 1 0 0,2-1-1 0 0,-1 2 1 0 0,2-1-1 0 0,14-23 0 0 0,-5 10 78 0 0,2 2-1 0 0,1 1 0 0 0,1 0 1 0 0,2 2-1 0 0,38-37 0 0 0,-50 54-177 0 0,-1 0-1 0 0,1 1 0 0 0,1 0 1 0 0,0 1-1 0 0,0 0 1 0 0,22-9-1 0 0,-28 14 1 0 0,-1 0 0 0 0,1 1 0 0 0,0-1 0 0 0,0 1-1 0 0,0 0 1 0 0,0 0 0 0 0,0 1 0 0 0,0 0 0 0 0,0 0 0 0 0,0 1 0 0 0,0-1 0 0 0,0 1 0 0 0,0 0-1 0 0,0 1 1 0 0,0 0 0 0 0,0-1 0 0 0,9 6 0 0 0,1 3 15 0 0,-1 0 1 0 0,0 1-1 0 0,0 1 1 0 0,-1 0-1 0 0,-1 1 1 0 0,20 23-1 0 0,63 97 80 0 0,-51-67-110 0 0,-18-25-126 0 0,46 58-765 0 0,-65-90 76 0 0,0-1 0 0 0,1 1 0 0 0,-1-1 0 0 0,2 0 0 0 0,-1-1 0 0 0,1 0 0 0 0,20 10 0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50.0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578 702 1816 0 0,'3'-1'2984'0'0,"55"-9"8386"0"0,-30-12-9660 0 0,-27 20-1669 0 0,0 0 0 0 0,0 1-1 0 0,0-1 1 0 0,0 0 0 0 0,-1 0 0 0 0,1 0 0 0 0,0 0 0 0 0,-1 0 0 0 0,1 0 0 0 0,-1 0 0 0 0,0 0 0 0 0,0 0 0 0 0,0 0 0 0 0,0 0 0 0 0,0 0 0 0 0,0 0 0 0 0,0 1 0 0 0,0-1 0 0 0,-1 0 0 0 0,1 0 0 0 0,-1 0 0 0 0,0 0 0 0 0,-1-3-1 0 0,0 2-10 0 0,-1 0 0 0 0,0 0-1 0 0,1 1 1 0 0,-1-1-1 0 0,0 1 1 0 0,0-1-1 0 0,-1 1 1 0 0,1 0-1 0 0,0 0 1 0 0,-1 1-1 0 0,1-1 1 0 0,-6-1-1 0 0,-12-4 55 0 0,-1 1-1 0 0,0 1 0 0 0,0 0 1 0 0,0 2-1 0 0,-1 1 0 0 0,1 1 0 0 0,-1 0 1 0 0,1 2-1 0 0,-1 1 0 0 0,1 1 1 0 0,0 0-1 0 0,-1 2 0 0 0,2 0 0 0 0,-1 2 1 0 0,-38 17-1 0 0,42-16-15 0 0,2 1 1 0 0,-1 1-1 0 0,2 0 1 0 0,-1 1 0 0 0,1 1-1 0 0,1 0 1 0 0,0 1-1 0 0,-18 22 1 0 0,23-23-38 0 0,0 0 1 0 0,1 0 0 0 0,1 1 0 0 0,0 1 0 0 0,1-1-1 0 0,0 1 1 0 0,1 0 0 0 0,0 0 0 0 0,1 1 0 0 0,1-1-1 0 0,-3 23 1 0 0,6-28-76 0 0,-1 1 0 0 0,2 0 0 0 0,-1 0-1 0 0,1 0 1 0 0,0-1 0 0 0,1 1-1 0 0,0 0 1 0 0,1-1 0 0 0,0 0 0 0 0,1 0-1 0 0,-1 1 1 0 0,2-2 0 0 0,-1 1 0 0 0,1-1-1 0 0,1 1 1 0 0,-1-1 0 0 0,1-1 0 0 0,1 1-1 0 0,-1-1 1 0 0,1 0 0 0 0,1-1-1 0 0,11 9 1 0 0,-10-8-77 0 0,1-2 0 0 0,-1 1 0 0 0,1-1 1 0 0,1-1-1 0 0,-1 1 0 0 0,0-2 0 0 0,1 0 0 0 0,0 0 0 0 0,0-1 0 0 0,0 0 0 0 0,0 0 0 0 0,0-2 0 0 0,0 1 0 0 0,0-1 1 0 0,0-1-1 0 0,1 0 0 0 0,-1-1 0 0 0,-1 0 0 0 0,17-5 0 0 0,-12 2 72 0 0,0-2 0 0 0,-1 1 0 0 0,0-2 0 0 0,-1 0 0 0 0,1 0 0 0 0,-1-1 0 0 0,-1-1 0 0 0,13-12 0 0 0,-8 5 4 0 0,-1-1 0 0 0,-1-1 0 0 0,0-1 0 0 0,19-35 0 0 0,-7 1 151 0 0,-2-1 1 0 0,-3-1-1 0 0,21-82 0 0 0,-23 65 1539 0 0,20-135 0 0 0,-36 183-1237 0 0,-2-2 0 0 0,-2 1 0 0 0,0 0 0 0 0,-1 0 0 0 0,-2 0 0 0 0,-1 0 0 0 0,0 1 0 0 0,-17-50 0 0 0,19 69-384 0 0,0 1 0 0 0,-1-1-1 0 0,0 0 1 0 0,0 1 0 0 0,0-1 0 0 0,0 1-1 0 0,-1 0 1 0 0,0 0 0 0 0,0 1-1 0 0,0-1 1 0 0,0 1 0 0 0,-1 0 0 0 0,-5-4-1 0 0,8 7-22 0 0,1 1 1 0 0,-1-1-1 0 0,0 1 0 0 0,1 0 0 0 0,-1 0 0 0 0,0-1 0 0 0,1 1 0 0 0,-1 0 0 0 0,0 0 1 0 0,1 1-1 0 0,-1-1 0 0 0,0 0 0 0 0,1 1 0 0 0,-1-1 0 0 0,0 1 0 0 0,1-1 0 0 0,-1 1 0 0 0,1 0 1 0 0,-1-1-1 0 0,1 1 0 0 0,-1 0 0 0 0,1 0 0 0 0,0 0 0 0 0,-1 0 0 0 0,1 1 0 0 0,0-1 1 0 0,0 0-1 0 0,0 0 0 0 0,-2 3 0 0 0,-2 3 7 0 0,0-1-1 0 0,1 1 1 0 0,-1 0 0 0 0,-4 11-1 0 0,0 5-93 0 0,2 0 0 0 0,0 1 0 0 0,2 0 0 0 0,0 0 0 0 0,2 0 0 0 0,0 1-1 0 0,2 0 1 0 0,1-1 0 0 0,4 43 0 0 0,5-1-457 0 0,3-1 0 0 0,27 87 0 0 0,-22-93 245 0 0,3 0 1 0 0,2-2-1 0 0,2 0 1 0 0,47 77-1 0 0,-70-131 265 0 0,1 0 1 0 0,-1-1-1 0 0,1 1 1 0 0,0-1 0 0 0,0 0-1 0 0,0 1 1 0 0,0-1-1 0 0,1 0 1 0 0,-1 0-1 0 0,1 0 1 0 0,-1-1-1 0 0,1 1 1 0 0,-1-1-1 0 0,1 1 1 0 0,0-1-1 0 0,0 0 1 0 0,0 0-1 0 0,0 0 1 0 0,0-1-1 0 0,5 2 1 0 0,-4-2 39 0 0,1-1-1 0 0,-1 1 1 0 0,1-1 0 0 0,-1 0-1 0 0,0 0 1 0 0,1 0 0 0 0,-1-1 0 0 0,0 0-1 0 0,0 1 1 0 0,0-1 0 0 0,0-1-1 0 0,6-3 1 0 0,7-8 281 0 0,0 0-1 0 0,-1-2 0 0 0,0 0 1 0 0,18-24-1 0 0,-4 1 1799 0 0,49-83-1 0 0,-78 121-1954 0 0,0 12-300 0 0,0 0 1 0 0,1 0 0 0 0,0 0-1 0 0,1 0 1 0 0,1 0 0 0 0,-1 0-1 0 0,2-1 1 0 0,0 0-1 0 0,0 0 1 0 0,0 0 0 0 0,1 0-1 0 0,1-1 1 0 0,0 0 0 0 0,0 0-1 0 0,1-1 1 0 0,0 0 0 0 0,0 0-1 0 0,10 6 1 0 0,-3-2-116 0 0,0-1 1 0 0,1 0-1 0 0,0-1 0 0 0,0-1 1 0 0,1-1-1 0 0,1-1 1 0 0,-1 0-1 0 0,1-1 0 0 0,0-1 1 0 0,22 4-1 0 0,-33-8 204 0 0,0 0 0 0 0,1 0 0 0 0,-1-1 1 0 0,0 0-1 0 0,0-1 0 0 0,0 0 0 0 0,0 0 0 0 0,0 0 0 0 0,0-1 0 0 0,0 0 0 0 0,0 0 0 0 0,0 0 0 0 0,-1-1 0 0 0,1 0 0 0 0,-1-1 1 0 0,0 1-1 0 0,0-1 0 0 0,0-1 0 0 0,10-8 0 0 0,-8 4 153 0 0,-1-1-1 0 0,1 1 1 0 0,-2-1-1 0 0,1-1 1 0 0,-1 1 0 0 0,-1-1-1 0 0,0 0 1 0 0,-1 0 0 0 0,0 0-1 0 0,0-1 1 0 0,1-12-1 0 0,1-4 468 0 0,-1-1 0 0 0,-1 1 0 0 0,-2-1 0 0 0,-1 0 0 0 0,-3-40-1 0 0,2 67-381 0 0,-1 2-139 0 0,0 0 1 0 0,1 0 0 0 0,-1 0-1 0 0,0 0 1 0 0,1 0 0 0 0,-1 0-1 0 0,1 1 1 0 0,-1-1 0 0 0,0 0-1 0 0,1 0 1 0 0,-1 1 0 0 0,1-1-1 0 0,-1 0 1 0 0,0 1 0 0 0,1-1-1 0 0,-1 1 1 0 0,1-1 0 0 0,0 1 0 0 0,-1-1-1 0 0,1 1 1 0 0,-1-1 0 0 0,1 1-1 0 0,0-1 1 0 0,-1 1 0 0 0,1-1-1 0 0,0 1 1 0 0,-1 0 0 0 0,1-1-1 0 0,0 1 1 0 0,0 0 0 0 0,-1 29 181 0 0,3-17-174 0 0,0 0 1 0 0,8 22 0 0 0,4-1-334 0 0,0-1-1 0 0,3 0 1 0 0,1-2 0 0 0,32 45-1 0 0,-29-49-1307 0 0,0 0-1 0 0,41 36 1 0 0,-31-40-2335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50.4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235 96 1308 0 0,'16'-39'10221'0'0,"3"-1"-3759"0"0,-20 40-6424 0 0,-10-16 1550 0 0,-16 15-827 0 0,16 3-620 0 0,1 0 1 0 0,-1 0-1 0 0,0 1 1 0 0,1 0-1 0 0,-1 1 1 0 0,1 1-1 0 0,0-1 1 0 0,1 2-1 0 0,-1-1 1 0 0,1 1-1 0 0,0 1 1 0 0,0 0-1 0 0,1 0 1 0 0,0 0-1 0 0,0 1 1 0 0,1 0-1 0 0,0 1 1 0 0,0 0-1 0 0,1 0 1 0 0,0 0-1 0 0,1 1 1 0 0,0 0-1 0 0,0 0 1 0 0,-4 15-1 0 0,4-13-53 0 0,2 0-1 0 0,0 0 0 0 0,0 0 1 0 0,1 0-1 0 0,0 1 0 0 0,1-1 1 0 0,1 1-1 0 0,0-1 0 0 0,1 0 1 0 0,0 1-1 0 0,0-1 1 0 0,2 0-1 0 0,-1 1 0 0 0,2-1 1 0 0,0-1-1 0 0,0 1 0 0 0,1 0 1 0 0,0-1-1 0 0,1 0 0 0 0,0 0 1 0 0,14 17-1 0 0,-11-17-351 0 0,1-1 1 0 0,0 0-1 0 0,1 0 1 0 0,0-1-1 0 0,1-1 1 0 0,-1 0-1 0 0,2 0 0 0 0,-1-1 1 0 0,1-1-1 0 0,0 0 1 0 0,0-1-1 0 0,1 0 1 0 0,-1-1-1 0 0,1-1 0 0 0,28 4 1 0 0,-27-6-1050 0 0,0-1 1 0 0,0 0-1 0 0,0-1 1 0 0,0-1-1 0 0,0 0 1 0 0,0-1-1 0 0,0-1 1 0 0,-1 0-1 0 0,22-10 1 0 0,-1-2-4779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51.0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 84 2684 0 0,'27'-84'17775'0'0,"-25"90"-17692"0"0,-1 1 0 0 0,1-1 0 0 0,-2 0 0 0 0,1 0 0 0 0,-1 1 0 0 0,0-1 0 0 0,0 1-1 0 0,0-1 1 0 0,-1 0 0 0 0,-2 10 0 0 0,-1 8 37 0 0,-27 195 398 0 0,-6 70-74 0 0,33-187-304 0 0,8 114 0 0 0,-1-177-87 0 0,2 0 0 0 0,2 0 0 0 0,1-1 1 0 0,2 0-1 0 0,2 0 0 0 0,17 38 0 0 0,-24-66-272 0 0,0-1 1 0 0,0 1-1 0 0,1-1 0 0 0,0 0 1 0 0,1-1-1 0 0,0 1 1 0 0,0-1-1 0 0,1-1 0 0 0,17 14 1 0 0,-19-17-390 0 0,0 0 0 0 0,1 0 0 0 0,0 0 0 0 0,0-1-1 0 0,0-1 1 0 0,9 3 0 0 0,-8-3-527 0 0,-1 0 1 0 0,1-1-1 0 0,-1-1 0 0 0,1 1 0 0 0,0-1 1 0 0,13-2-1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0:53.2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67 492 0 0,'25'-7'11715'0'0,"-19"6"-10927"0"0,-1 4-649 0 0,-1-1 0 0 0,1 1-1 0 0,0-1 1 0 0,0 0 0 0 0,0-1 0 0 0,1 1-1 0 0,-1-1 1 0 0,0 0 0 0 0,0 0 0 0 0,11-1-1 0 0,38-6 145 0 0,60-17 0 0 0,-29 6-214 0 0,41 3-14 0 0,-123 14-58 0 0,36-4 67 0 0,-35 4-67 0 0,14-2-19 0 0,57-8 148 0 0,-73 10-52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51.3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69 81 3780 0 0,'-68'-25'12102'0'0,"68"25"-12022"0"0,0-1 0 0 0,1 0-1 0 0,-1 1 1 0 0,0-1 0 0 0,1 0-1 0 0,-1 1 1 0 0,1-1 0 0 0,-1 0 0 0 0,1 1-1 0 0,-1-1 1 0 0,1 1 0 0 0,-1-1-1 0 0,1 1 1 0 0,0 0 0 0 0,-1-1-1 0 0,1 1 1 0 0,0-1 0 0 0,-1 1 0 0 0,1 0-1 0 0,0 0 1 0 0,-1-1 0 0 0,2 1-1 0 0,19-5 258 0 0,-19 4-306 0 0,59-10-401 0 0,1 3 0 0 0,109-1-1 0 0,-82 6-1234 0 0,20 0-1116 0 0,-16 0-2768 0 0,-51 1 736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51.7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38 318 556 0 0,'-11'9'10281'0'0,"7"-2"-9658"0"0,1 0 1 0 0,0 0-1 0 0,0 0 0 0 0,0 1 0 0 0,1-1 1 0 0,0 1-1 0 0,0 0 0 0 0,1-1 1 0 0,-1 16-1 0 0,0 9 117 0 0,4 35 0 0 0,1-24-654 0 0,1 0-1 0 0,3-1 1 0 0,14 55-1 0 0,-16-81-699 0 0,0-1-1 0 0,1 1 1 0 0,0-1-1 0 0,1 0 1 0 0,1-1-1 0 0,1 0 1 0 0,0 0 0 0 0,0-1-1 0 0,1 0 1 0 0,1-1-1 0 0,23 22 1 0 0</inkml:trace>
  <inkml:trace contextRef="#ctx0" brushRef="#br0" timeOffset="1">203 91 3212 0 0,'-19'-14'3309'0'0,"-1"2"-697"0"0,1 0-728 0 0,3 3-300 0 0,-1 1-420 0 0,1 1-176 0 0,1 0-344 0 0,-1 1-208 0 0,3-1-360 0 0,-1 2-324 0 0,1 2-440 0 0,-9 3-3828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52.0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49 3064 0 0,'0'-16'18780'0'0,"14"33"-17473"0"0,-2 3-999 0 0,-1 2 0 0 0,15 41 1 0 0,6 12-397 0 0,57 85-291 0 0,-75-138 312 0 0,1 0-1 0 0,2-1 1 0 0,0-1-1 0 0,36 33 0 0 0,-51-51 59 0 0,0 0-1 0 0,0-1 1 0 0,0 1-1 0 0,0-1 1 0 0,0 0-1 0 0,0 1 1 0 0,0-1-1 0 0,1 0 0 0 0,-1 0 1 0 0,0 0-1 0 0,1-1 1 0 0,-1 1-1 0 0,1-1 1 0 0,-1 1-1 0 0,0-1 1 0 0,1 0-1 0 0,-1 0 1 0 0,1 0-1 0 0,-1 0 0 0 0,1 0 1 0 0,-1 0-1 0 0,4-2 1 0 0,-2 1-9 0 0,-1-1 0 0 0,1 0-1 0 0,-1 0 1 0 0,0 0 0 0 0,1-1 0 0 0,-1 1 0 0 0,0-1 0 0 0,0 0 0 0 0,0 0 0 0 0,-1 0-1 0 0,1 0 1 0 0,-1 0 0 0 0,4-6 0 0 0,18-34-472 0 0,-2-1-1 0 0,21-59 1 0 0,7-13-386 0 0,-42 99 607 0 0,49-95-311 0 0,-47 97-1197 0 0,0 0-1 0 0,19-21 1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52.5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179 428 2904 0 0,'-4'0'6161'0'0,"-15"-2"-2235"0"0,15 1-3648 0 0,0 1-1 0 0,0 0 1 0 0,0 0 0 0 0,1 1 0 0 0,-1-1 0 0 0,0 1 0 0 0,0 0 0 0 0,0 0 0 0 0,0 0 0 0 0,0 0 0 0 0,1 1 0 0 0,-1-1 0 0 0,0 1 0 0 0,1 0 0 0 0,-1 0 0 0 0,-4 4 0 0 0,3-1-124 0 0,0 0 1 0 0,1 0-1 0 0,-1 0 0 0 0,1 1 0 0 0,0-1 0 0 0,1 1 0 0 0,-1 0 1 0 0,1 0-1 0 0,-3 8 0 0 0,1-1-201 0 0,1 1 0 0 0,1-1 0 0 0,0 0 0 0 0,0 1 0 0 0,2 0 1 0 0,0-1-1 0 0,0 1 0 0 0,1 0 0 0 0,3 20 0 0 0,0-15-420 0 0,1-1 0 0 0,1 0 0 0 0,1 0 0 0 0,0 0 0 0 0,11 20 0 0 0,-12-29-213 0 0,-1-1 1 0 0,1 0-1 0 0,0-1 1 0 0,1 1-1 0 0,0-1 1 0 0,0 0-1 0 0,0-1 1 0 0,1 1-1 0 0,0-1 1 0 0,1 0-1 0 0,-1-1 1 0 0,13 7-1 0 0</inkml:trace>
  <inkml:trace contextRef="#ctx0" brushRef="#br0" timeOffset="1">278 72 1428 0 0,'-26'-16'3580'0'0,"-1"4"-903"0"0,4 3-649 0 0,0 0-368 0 0,-2 2-416 0 0,1 2-156 0 0,-1 2-312 0 0,2-1-132 0 0,3-1-452 0 0,1 3-388 0 0,2 2-504 0 0,-9 0-2768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52.8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 72 3952 0 0,'-9'-15'3344'0'0,"7"10"-2230"0"0,0 0 1 0 0,-1 0-1 0 0,2-1 1 0 0,-1 1-1 0 0,0-1 1 0 0,0-7-1 0 0,2 2 230 0 0,-1 17-100 0 0,0 20-565 0 0,6 154 144 0 0,-2-22-679 0 0,9-9-912 0 0,6 0 0 0 0,6-1 0 0 0,82 267 0 0 0,-99-394 47 0 0,0-1 0 0 0,13 21 0 0 0,-17-35-412 0 0,1 1-1 0 0,1-1 1 0 0,-1 1-1 0 0,1-1 1 0 0,9 7-1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53.4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121 213 3524 0 0,'-20'-4'2623'0'0,"-2"-1"899"0"0,1-1-1 0 0,-25-9 1 0 0,46 15-3479 0 0,-1 0 1 0 0,1 0-1 0 0,-1 0 0 0 0,1-1 0 0 0,-1 1 1 0 0,1 0-1 0 0,-1 0 0 0 0,1 0 0 0 0,-1-1 1 0 0,1 1-1 0 0,-1 0 0 0 0,1-1 1 0 0,-1 1-1 0 0,1 0 0 0 0,0-1 0 0 0,-1 1 1 0 0,1 0-1 0 0,0-1 0 0 0,-1 1 0 0 0,1-1 1 0 0,0 1-1 0 0,-1-1 0 0 0,1 1 0 0 0,0-1 1 0 0,0 1-1 0 0,0-1 0 0 0,-1 1 0 0 0,1-1 1 0 0,0 1-1 0 0,0-1 0 0 0,0 1 0 0 0,0-1 1 0 0,0 1-1 0 0,0-1 0 0 0,0 1 0 0 0,0-1 1 0 0,0 1-1 0 0,0-1 0 0 0,0 1 0 0 0,1-1 1 0 0,-1 1-1 0 0,0-1 0 0 0,0 1 0 0 0,0-1 1 0 0,1 1-1 0 0,-1-1 0 0 0,0 1 0 0 0,0-1 1 0 0,1 1-1 0 0,-1 0 0 0 0,0-1 0 0 0,1 1 1 0 0,-1-1-1 0 0,1 1 0 0 0,-1 0 0 0 0,1 0 1 0 0,-1-1-1 0 0,0 1 0 0 0,1 0 0 0 0,0-1 1 0 0,29-15-285 0 0,22-1-381 0 0,0 3 1 0 0,1 1-1 0 0,97-8 1 0 0,-121 17 514 0 0,366-49 482 0 0,-367 44 675 0 0,-25 8-771 0 0,0-1 0 0 0,0 1 1 0 0,1 0-1 0 0,-1 0 0 0 0,0 1 0 0 0,1-1 1 0 0,6 0 23 0 0,0-3 752 0 0,-5 6-395 0 0,-8 5-160 0 0,-1 1-628 0 0,1-1 0 0 0,0 0 0 0 0,0 0 0 0 0,1 1-1 0 0,0 0 1 0 0,0-1 0 0 0,1 1 0 0 0,0 0 0 0 0,0 0 0 0 0,1 0 0 0 0,0 0 0 0 0,0 0 0 0 0,1 0 0 0 0,0 0 0 0 0,0-1 0 0 0,1 1 0 0 0,0 0 0 0 0,1-1 0 0 0,-1 1 0 0 0,1-1 0 0 0,5 9 0 0 0,0-1-398 0 0,0-1 1 0 0,1 0 0 0 0,0 0-1 0 0,1 0 1 0 0,0-1 0 0 0,1-1 0 0 0,1 0-1 0 0,0 0 1 0 0,17 11 0 0 0,-24-19 460 0 0,0-1 0 0 0,0 1 0 0 0,0-1 0 0 0,1-1 0 0 0,-1 1 0 0 0,1-1 0 0 0,0 0 0 0 0,0 0 0 0 0,0-1 0 0 0,-1 0 0 0 0,1 0 0 0 0,0 0 0 0 0,0-1 0 0 0,1 1 0 0 0,-1-2 0 0 0,0 1 0 0 0,0-1 0 0 0,0 1 0 0 0,0-2 0 0 0,0 1 0 0 0,-1-1 0 0 0,1 0 0 0 0,0 0 0 0 0,6-4 0 0 0,0-1 273 0 0,0 0 1 0 0,0-1-1 0 0,-1-1 1 0 0,0 0-1 0 0,-1-1 0 0 0,0 0 1 0 0,0 0-1 0 0,-1-1 1 0 0,10-16-1 0 0,39-70 1956 0 0,7-10 1513 0 0,-60 100-2936 0 0,-7 13-534 0 0,-9 19-143 0 0,-18 126-308 0 0,8 0 0 0 0,6 1 1 0 0,7 245-1 0 0,9-363 317 0 0,-3 589 1757 0 0,-1-585-1650 0 0,-2 0 0 0 0,-10 38 0 0 0,13-67-145 0 0,0 0 0 0 0,-1 1 0 0 0,-1-1 0 0 0,1 0 0 0 0,-1-1-1 0 0,-1 1 1 0 0,0-1 0 0 0,0 0 0 0 0,-1 0 0 0 0,0 0 0 0 0,0-1 0 0 0,-1 0 0 0 0,-9 9-1 0 0,9-12-30 0 0,-1 0 0 0 0,1 0 0 0 0,0-1 0 0 0,-1 0 0 0 0,0 0-1 0 0,1-1 1 0 0,-1 0 0 0 0,0-1 0 0 0,0 1 0 0 0,0-2-1 0 0,-1 1 1 0 0,1-1 0 0 0,0 0 0 0 0,-14-2 0 0 0,-12-4 195 0 0,0 0 1 0 0,-37-14 0 0 0,58 16-82 0 0,-38-11 358 0 0,1-2-1 0 0,1-2 1 0 0,-48-26 0 0 0,79 35-245 0 0,0-1 1 0 0,1 0-1 0 0,0-1 1 0 0,1-1 0 0 0,0 0-1 0 0,1-1 1 0 0,0-1-1 0 0,1 0 1 0 0,1-1-1 0 0,-20-32 1 0 0,29 41-171 0 0,0-1-1 0 0,1 1 1 0 0,0-1 0 0 0,1 0-1 0 0,-1 0 1 0 0,1 0-1 0 0,1 0 1 0 0,0 0 0 0 0,0 0-1 0 0,0 0 1 0 0,1 0 0 0 0,0-1-1 0 0,2-9 1 0 0,1 5-60 0 0,0 1 0 0 0,0-1 0 0 0,1 1 0 0 0,1 0 0 0 0,0 0 0 0 0,1 1 0 0 0,12-20 1 0 0,1 5-193 0 0,2 0 1 0 0,0 2 0 0 0,1 1 0 0 0,2 0 0 0 0,48-35 0 0 0,-20 23-312 0 0,1 3 0 0 0,2 2-1 0 0,0 2 1 0 0,2 3 0 0 0,112-34 0 0 0,71-1-3752 0 0,-2 15-6224 0 0,-171 34 2072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56.6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672 614 800 0 0,'-27'-4'6035'0'0,"-11"-12"-2443"0"0,14 6-1385 0 0,20 9-1778 0 0,0 0-1 0 0,0 0 0 0 0,0-1 0 0 0,0 0 1 0 0,0 0-1 0 0,0 0 0 0 0,0 0 0 0 0,1 0 1 0 0,-7-5 430 0 0,-1-2 175 0 0,5 5-883 0 0,-1 0 0 0 0,0 0-1 0 0,0 1 1 0 0,0-1-1 0 0,0 1 1 0 0,-1 1 0 0 0,1 0-1 0 0,-1 0 1 0 0,1 0-1 0 0,-1 1 1 0 0,-11-1-1 0 0,7 2-48 0 0,0 0 0 0 0,0 1-1 0 0,-1 1 1 0 0,1 0 0 0 0,0 0-1 0 0,-20 8 1 0 0,11-2-19 0 0,1 1 0 0 0,1 1-1 0 0,0 0 1 0 0,0 2 0 0 0,1 0 0 0 0,0 1 0 0 0,-29 28-1 0 0,31-25-27 0 0,1 0-1 0 0,1 2 1 0 0,1-1-1 0 0,0 1 1 0 0,2 1-1 0 0,0 0 1 0 0,1 1-1 0 0,0 0 1 0 0,-7 26-1 0 0,14-36-47 0 0,1 0-1 0 0,-1 0 1 0 0,2 0 0 0 0,-1 0 0 0 0,1 1-1 0 0,1-1 1 0 0,0 0 0 0 0,0 1-1 0 0,1-1 1 0 0,1 0 0 0 0,0 0-1 0 0,0 1 1 0 0,0-1 0 0 0,2-1 0 0 0,-1 1-1 0 0,1 0 1 0 0,1-1 0 0 0,-1 0-1 0 0,2 0 1 0 0,-1 0 0 0 0,13 14-1 0 0,-8-12-62 0 0,1 0-1 0 0,0 0 1 0 0,1-1-1 0 0,0-1 1 0 0,1 0-1 0 0,0-1 1 0 0,0 0-1 0 0,1-1 1 0 0,0-1-1 0 0,0 0 1 0 0,17 4-1 0 0,-12-5-13 0 0,1 0 1 0 0,-1-2-1 0 0,1 0 1 0 0,0-2-1 0 0,-1 0 1 0 0,1-1-1 0 0,0-1 0 0 0,25-4 1 0 0,-25 1 23 0 0,0-1 1 0 0,-1 0-1 0 0,1-1 1 0 0,-1-1 0 0 0,-1-1-1 0 0,1-1 1 0 0,-1 0-1 0 0,18-14 1 0 0,-23 14 42 0 0,-1-1 1 0 0,0 0-1 0 0,0-1 1 0 0,-1 0-1 0 0,0-1 0 0 0,-1 0 1 0 0,-1 0-1 0 0,0-1 1 0 0,0-1-1 0 0,11-25 1 0 0,-10 15 222 0 0,-1-1 1 0 0,-1 0-1 0 0,-1-1 1 0 0,-1 0-1 0 0,-1 0 1 0 0,-2 0 0 0 0,0 0-1 0 0,-2-1 1 0 0,-1 1-1 0 0,-1 0 1 0 0,-6-37-1 0 0,4 52-197 0 0,2 8-24 0 0,0 0-1 0 0,1 0 0 0 0,-1 1 0 0 0,1-1 1 0 0,-1 0-1 0 0,1 0 0 0 0,0 0 1 0 0,0-4-1 0 0,1 6-20 0 0,-1 0 0 0 0,0 0 0 0 0,1 0 0 0 0,-1 0 0 0 0,1 0 0 0 0,0 0 0 0 0,-1 0 0 0 0,1 0 0 0 0,0 0 0 0 0,0 0 0 0 0,-1 0 1 0 0,1 0-1 0 0,0 1 0 0 0,0-1 0 0 0,0 0 0 0 0,0 1 0 0 0,0-1 0 0 0,0 0 0 0 0,0 1 0 0 0,0 0 0 0 0,1-1 0 0 0,-1 1 0 0 0,0-1 0 0 0,0 1 0 0 0,0 0 0 0 0,2 0 0 0 0,75-21-191 0 0,-2-3-1 0 0,-1-3 1 0 0,-1-3 0 0 0,-1-4-1 0 0,82-51 1 0 0,-118 63 723 0 0,-1-1 0 0 0,43-37 0 0 0,-70 53-358 0 0,-1 0-1 0 0,0-1 0 0 0,-1 1 1 0 0,0-2-1 0 0,0 1 0 0 0,-1-1 1 0 0,0 0-1 0 0,0 0 0 0 0,-1-1 0 0 0,0 0 1 0 0,-1 0-1 0 0,0 0 0 0 0,0 0 1 0 0,3-18-1 0 0,-7 23-131 0 0,1 1-1 0 0,-1 0 1 0 0,0 0-1 0 0,0 0 1 0 0,-1 0-1 0 0,1 0 1 0 0,-1 0 0 0 0,0 0-1 0 0,0 0 1 0 0,0 0-1 0 0,-1 0 1 0 0,1 0 0 0 0,-1 0-1 0 0,0 1 1 0 0,0-1-1 0 0,0 1 1 0 0,-1-1-1 0 0,-5-5 1 0 0,6 7-19 0 0,0 0-1 0 0,0 0 1 0 0,-1 1 0 0 0,1-1-1 0 0,-1 1 1 0 0,0-1 0 0 0,1 1 0 0 0,-1 0-1 0 0,0 0 1 0 0,0 0 0 0 0,0 1-1 0 0,1-1 1 0 0,-1 1 0 0 0,0-1-1 0 0,0 1 1 0 0,0 0 0 0 0,0 0-1 0 0,0 0 1 0 0,0 1 0 0 0,0-1 0 0 0,0 1-1 0 0,0 0 1 0 0,1-1 0 0 0,-1 1-1 0 0,0 0 1 0 0,0 1 0 0 0,-3 1-1 0 0,-6 4 18 0 0,0 0 0 0 0,0 2 0 0 0,1-1 0 0 0,0 1 0 0 0,1 1 0 0 0,-1 0 0 0 0,2 0 0 0 0,0 1 1 0 0,0 1-1 0 0,1-1 0 0 0,-9 16 0 0 0,4-2 20 0 0,1 0 0 0 0,0 1 0 0 0,2 0 0 0 0,-12 49 0 0 0,15-39-46 0 0,2-1-1 0 0,2 2 1 0 0,1-1-1 0 0,1 0 1 0 0,3 0 0 0 0,0 0-1 0 0,3 0 1 0 0,10 44 0 0 0,16 35-359 0 0,53 130 0 0 0,-14-47-266 0 0,-43-112 332 0 0,26 144 0 0 0,-49-200 107 0 0,0 1 0 0 0,-2-1 1 0 0,-1 0-1 0 0,-1 1 1 0 0,-2-1-1 0 0,-1 0 0 0 0,-2 0 1 0 0,-13 50-1 0 0,14-69 50 0 0,0 0-1 0 0,0 0 1 0 0,-1-1-1 0 0,-1 1 1 0 0,0-1 0 0 0,0 0-1 0 0,-1-1 1 0 0,0 1-1 0 0,-1-1 1 0 0,-14 13 0 0 0,16-17 102 0 0,0-1 0 0 0,-1 0 1 0 0,1 0-1 0 0,-1 0 0 0 0,0-1 0 0 0,0 0 1 0 0,0 0-1 0 0,0-1 0 0 0,0 1 1 0 0,0-2-1 0 0,-1 1 0 0 0,1-1 1 0 0,-1 0-1 0 0,0-1 0 0 0,1 0 1 0 0,-1 0-1 0 0,-11-2 0 0 0,2 0 248 0 0,1-2 0 0 0,-1 0 0 0 0,1 0 0 0 0,0-2 0 0 0,0 0 0 0 0,1-1 0 0 0,-1 0 0 0 0,2-1 0 0 0,-1-1 0 0 0,1-1 0 0 0,0 0 0 0 0,1 0 0 0 0,-12-13 1 0 0,16 13-29 0 0,0 0 0 0 0,0-1 1 0 0,1 0-1 0 0,1 0 1 0 0,-1-1-1 0 0,2 0 1 0 0,0 0-1 0 0,0 0 1 0 0,1-1-1 0 0,1 0 1 0 0,0 0-1 0 0,1 0 1 0 0,0-1-1 0 0,1 1 1 0 0,1-1-1 0 0,-1-20 1 0 0,5 9-155 0 0,0 1 1 0 0,1 0-1 0 0,1 0 1 0 0,1 0-1 0 0,2 1 1 0 0,0 0-1 0 0,2 0 1 0 0,0 1-1 0 0,1 0 1 0 0,1 1-1 0 0,2 0 1 0 0,0 1-1 0 0,17-19 1 0 0,5-3-628 0 0,2 2 0 0 0,2 2 0 0 0,1 2 0 0 0,80-55 0 0 0,-68 58-1274 0 0,2 3 0 0 0,114-47 0 0 0,26 9-6601 0 0,-110 43 1977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57.0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 91 1348 0 0,'33'-53'10329'0'0,"-10"16"-5524"0"0,-24 48-4470 0 0,-1 0 1 0 0,0 0 0 0 0,0-1 0 0 0,-1 1 0 0 0,-7 17 0 0 0,-1 3-77 0 0,-7 28-334 0 0,3 2 0 0 0,2 0-1 0 0,3 0 1 0 0,3 1 0 0 0,1 107 0 0 0,7-137-309 0 0,1 0-1 0 0,2 0 0 0 0,2-1 1 0 0,0 1-1 0 0,2-1 1 0 0,1-1-1 0 0,2 0 0 0 0,1 0 1 0 0,1-1-1 0 0,1 0 0 0 0,2-1 1 0 0,38 51-1 0 0,-14-37-1668 0 0,-9-21-2078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57.9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28 487 3224 0 0,'-16'-16'4180'0'0,"14"13"-3658"0"0,1 1 1 0 0,0-1-1 0 0,-1 1 1 0 0,1-1-1 0 0,0 0 0 0 0,0 1 1 0 0,0-1-1 0 0,1 0 1 0 0,-1-4-1 0 0,1 4-407 0 0,1 0 0 0 0,-1 1 0 0 0,1-1 0 0 0,0 0 0 0 0,0 1 0 0 0,0-1 0 0 0,0 0 0 0 0,1 1 0 0 0,-1 0 0 0 0,1-1 0 0 0,-1 1-1 0 0,1 0 1 0 0,0 0 0 0 0,0-1 0 0 0,0 2 0 0 0,0-1 0 0 0,0 0 0 0 0,4-2 0 0 0,12-9-114 0 0,1 0 0 0 0,0 2 0 0 0,1 0 0 0 0,0 1 0 0 0,42-13 0 0 0,115-24-824 0 0,-114 32 337 0 0,18-2-86 0 0,74-21-415 0 0,-132 31 1197 0 0,-1-1 0 0 0,0-1 1 0 0,0-1-1 0 0,31-19 0 0 0,-51 27-89 0 0,0 1-1 0 0,0 0 1 0 0,0-1 0 0 0,0 1-1 0 0,0-1 1 0 0,0 1-1 0 0,0-1 1 0 0,0 0 0 0 0,-1 0-1 0 0,1 0 1 0 0,-1 0-1 0 0,1 0 1 0 0,-1 0 0 0 0,0 0-1 0 0,0 0 1 0 0,0-1 0 0 0,0 1-1 0 0,0 0 1 0 0,0-1-1 0 0,-1 1 1 0 0,1-1 0 0 0,-1 1-1 0 0,0-1 1 0 0,1 1-1 0 0,-1-1 1 0 0,0 1 0 0 0,-1-1-1 0 0,1 1 1 0 0,-1-5-1 0 0,-1 2 96 0 0,0 1 0 0 0,-1-1 0 0 0,1 1-1 0 0,-1 0 1 0 0,0 0 0 0 0,0 0-1 0 0,0 0 1 0 0,0 1 0 0 0,-1-1 0 0 0,1 1-1 0 0,-1 0 1 0 0,0 0 0 0 0,0 0-1 0 0,-5-2 1 0 0,7 4-170 0 0,0 0 0 0 0,-1 0 0 0 0,1 0-1 0 0,0 0 1 0 0,-1 1 0 0 0,1-1 0 0 0,-1 1-1 0 0,1 0 1 0 0,-1 0 0 0 0,1 0 0 0 0,-1 0 0 0 0,1 0-1 0 0,0 0 1 0 0,-1 0 0 0 0,1 1 0 0 0,-1 0 0 0 0,1-1-1 0 0,0 1 1 0 0,-1 0 0 0 0,1 0 0 0 0,0 0 0 0 0,0 0-1 0 0,0 1 1 0 0,-1-1 0 0 0,1 1 0 0 0,1-1 0 0 0,-1 1-1 0 0,0 0 1 0 0,-2 2 0 0 0,-4 4 40 0 0,1 0 0 0 0,0 1-1 0 0,0 0 1 0 0,-10 19 0 0 0,0 6-156 0 0,1 1 1 0 0,2 0-1 0 0,1 1 0 0 0,2 1 1 0 0,2 0-1 0 0,1 0 1 0 0,2 1-1 0 0,2 0 0 0 0,1 0 1 0 0,3 55-1 0 0,10 31-970 0 0,47 227 1 0 0,-27-194 933 0 0,-15-96 470 0 0,-15-58-144 0 0,9-31 306 0 0,0-8-398 0 0,2 1 0 0 0,2 1 0 0 0,1 0 0 0 0,1 1 0 0 0,2 0-1 0 0,2 1 1 0 0,1 1 0 0 0,1 1 0 0 0,33-36 0 0 0,-46 57-161 0 0,0 1 0 0 0,0 0 1 0 0,1 1-1 0 0,0 0 0 0 0,1 0 0 0 0,-1 1 0 0 0,15-7 1 0 0,-21 12-4 0 0,1-1 1 0 0,-1 1 0 0 0,0 0 0 0 0,1 0 0 0 0,-1 0 0 0 0,1 1-1 0 0,-1-1 1 0 0,1 1 0 0 0,-1 0 0 0 0,1 0 0 0 0,-1 0 0 0 0,1 0 0 0 0,-1 0-1 0 0,1 1 1 0 0,-1 0 0 0 0,1 0 0 0 0,-1 0 0 0 0,0 0 0 0 0,1 0-1 0 0,-1 1 1 0 0,0-1 0 0 0,0 1 0 0 0,0 0 0 0 0,0 0 0 0 0,0 0-1 0 0,0 0 1 0 0,3 4 0 0 0,8 11-66 0 0,-1 1 1 0 0,0 1-1 0 0,-2 0 0 0 0,0 0 1 0 0,-1 1-1 0 0,-1 0 0 0 0,10 32 1 0 0,-10-25 101 0 0,2-1 1 0 0,0 0 0 0 0,2-1 0 0 0,17 25 0 0 0,-25-43-42 0 0,0 0 0 0 0,1 0 0 0 0,0 0 0 0 0,0-1 0 0 0,1 0 0 0 0,-1 0 0 0 0,1-1 0 0 0,1 0 0 0 0,-1 0 0 0 0,1 0 0 0 0,0-1 0 0 0,0 0 0 0 0,0-1 0 0 0,0 0 0 0 0,1 0 0 0 0,-1-1 0 0 0,1 0-1 0 0,0 0 1 0 0,-1-1 0 0 0,1 0 0 0 0,0-1 0 0 0,0 0 0 0 0,16-2 0 0 0,13-2-82 0 0,-1-2 0 0 0,1-2 0 0 0,-1-1 1 0 0,-1-2-1 0 0,46-20 0 0 0,-41 13 682 0 0,-2-3 1 0 0,0 0 0 0 0,-2-3 0 0 0,44-35 0 0 0,-72 52-311 0 0,0-1 1 0 0,-1-1-1 0 0,0 1 1 0 0,-1-1 0 0 0,0 0-1 0 0,0-1 1 0 0,5-11 0 0 0,-10 18-205 0 0,-1 1 0 0 0,0-1 0 0 0,0 1 0 0 0,0-1 0 0 0,-1 0 1 0 0,1 1-1 0 0,0-1 0 0 0,-1 0 0 0 0,0 1 0 0 0,0-1 0 0 0,0 0 1 0 0,0 0-1 0 0,0 1 0 0 0,0-1 0 0 0,-1-3 0 0 0,0 4-24 0 0,0 0-1 0 0,0 0 1 0 0,-1 0-1 0 0,1 1 1 0 0,0-1-1 0 0,-1 0 0 0 0,1 0 1 0 0,-1 1-1 0 0,1-1 1 0 0,-1 1-1 0 0,0 0 1 0 0,1-1-1 0 0,-1 1 1 0 0,0 0-1 0 0,0 0 0 0 0,0 0 1 0 0,0 0-1 0 0,0 0 1 0 0,0 1-1 0 0,-1-1 1 0 0,-2 0-1 0 0,-4-1-7 0 0,0 1 1 0 0,0 0-1 0 0,0 1 0 0 0,0 0 1 0 0,0 0-1 0 0,0 1 0 0 0,0 0 1 0 0,0 1-1 0 0,0 0 0 0 0,1 0 1 0 0,-1 1-1 0 0,1 0 0 0 0,-1 0 1 0 0,-14 9-1 0 0,10-4-30 0 0,0 0-1 0 0,1 0 1 0 0,0 1-1 0 0,0 1 1 0 0,1 0-1 0 0,0 0 1 0 0,1 1-1 0 0,-10 13 1 0 0,15-17-10 0 0,1 0 1 0 0,-1 0 0 0 0,1 0-1 0 0,1 0 1 0 0,0 1 0 0 0,0 0-1 0 0,0-1 1 0 0,1 1-1 0 0,0 0 1 0 0,0 0 0 0 0,1 1-1 0 0,0-1 1 0 0,1 0 0 0 0,0 12-1 0 0,2-9 15 0 0,-1 0-1 0 0,2-1 1 0 0,-1 1 0 0 0,2-1-1 0 0,-1 0 1 0 0,1 1-1 0 0,1-2 1 0 0,0 1 0 0 0,12 17-1 0 0,-4-9-234 0 0,2 0 1 0 0,1-1-1 0 0,0-1 0 0 0,0 0 0 0 0,2-1 0 0 0,0-1 0 0 0,1-1 1 0 0,0-1-1 0 0,35 18 0 0 0,-39-24-420 0 0,0 0 1 0 0,0-1-1 0 0,1-1 1 0 0,-1 0 0 0 0,22 1-1 0 0,-19-3-1725 0 0,0-1 0 0 0,23-2 0 0 0,-4-3-4533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58.4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103 97 1304 0 0,'-18'-8'6257'0'0,"-37"0"-1466"0"0,51 8-4328 0 0,-12 0 1131 0 0,7 4 431 0 0,22-1-1773 0 0,0-1 1 0 0,1 0-1 0 0,-1-1 1 0 0,0 0 0 0 0,1-1-1 0 0,-1-1 1 0 0,1 0 0 0 0,20-5-1 0 0,11 1-161 0 0,314-34-3096 0 0,-119 8-5425 0 0,-172 21 3471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0:54.8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0 364 0 0,'7'13'16253'0'0,"-1"-10"-16492"0"0,47 0 1038 0 0,102-7-1 0 0,-2-4-688 0 0,-101 7-139 0 0,-3 1 19 0 0,46 3-213 0 0,-93-3 190 0 0,2 0 6 0 0,10 0 5 0 0,-11 0-1 0 0,16 2-59 0 0,24 1 122 0 0,-41-3 178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59.0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555 101 2084 0 0,'12'-34'10341'0'0,"-12"31"-9838"0"0,0 0-1 0 0,0-1 1 0 0,-1 1-1 0 0,1-1 1 0 0,-1 1-1 0 0,0 0 1 0 0,0 0-1 0 0,0-1 1 0 0,-2-3-1 0 0,2 5-407 0 0,-1 0-1 0 0,0 0 1 0 0,1 0-1 0 0,-1 0 0 0 0,0 0 1 0 0,0 0-1 0 0,0 0 0 0 0,-1 1 1 0 0,1-1-1 0 0,0 1 0 0 0,0-1 1 0 0,-1 1-1 0 0,1 0 0 0 0,-1 0 1 0 0,0 0-1 0 0,1 0 0 0 0,-1 0 1 0 0,1 1-1 0 0,-1-1 0 0 0,0 1 1 0 0,0 0-1 0 0,-4 0 0 0 0,-10 0 66 0 0,1 1-1 0 0,-1 1 0 0 0,0 0 1 0 0,1 2-1 0 0,0 0 0 0 0,0 0 0 0 0,0 2 1 0 0,0 0-1 0 0,1 0 0 0 0,0 2 0 0 0,0 0 1 0 0,-26 19-1 0 0,12-6-62 0 0,1 2 1 0 0,1 1-1 0 0,1 1 1 0 0,1 2 0 0 0,-23 30-1 0 0,37-43-82 0 0,1 1 0 0 0,1 0 0 0 0,0 0 0 0 0,1 1 0 0 0,0 0 0 0 0,2 0 0 0 0,0 1 0 0 0,1 0 0 0 0,-6 33 0 0 0,9-40-76 0 0,2 1 1 0 0,-1-1-1 0 0,1 1 1 0 0,1-1-1 0 0,0 1 0 0 0,0-1 1 0 0,1 0-1 0 0,0 0 1 0 0,1 1-1 0 0,1-2 1 0 0,-1 1-1 0 0,1 0 1 0 0,1-1-1 0 0,0 1 0 0 0,0-1 1 0 0,1-1-1 0 0,0 1 1 0 0,8 9-1 0 0,-2-7-296 0 0,0 0 0 0 0,0 0 1 0 0,1-1-1 0 0,0-1 0 0 0,1 0 0 0 0,0-1 0 0 0,1 0 0 0 0,-1-1 0 0 0,1-1 0 0 0,1 0 0 0 0,-1-1 0 0 0,1-1 0 0 0,31 5 0 0 0,-12-6-1213 0 0,0 0-1 0 0,-1-3 0 0 0,1 0 0 0 0,0-3 1 0 0,52-9-1 0 0,-26 0-2879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59.6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169 262 2048 0 0,'-19'-74'7954'0'0,"8"40"-5294"0"0,0 1 1 0 0,-3 1-1 0 0,-18-34 0 0 0,31 64-2460 0 0,0 0-1 0 0,0 0 0 0 0,0 0 0 0 0,-1-1 1 0 0,1 2-1 0 0,-1-1 0 0 0,0 0 1 0 0,1 0-1 0 0,-4-2 0 0 0,-4 5 536 0 0,1 16-630 0 0,-5 40 185 0 0,1 1 1 0 0,-6 110-1 0 0,14 122-333 0 0,5-182-76 0 0,2 46 44 0 0,-6 159 121 0 0,2-295 64 0 0,2-30 148 0 0,6-29 180 0 0,2 6-288 0 0,1 1 1 0 0,2 1-1 0 0,1 0 1 0 0,2 1 0 0 0,1 0-1 0 0,2 1 1 0 0,1 1 0 0 0,1 1-1 0 0,1 1 1 0 0,2 1 0 0 0,45-43-1 0 0,-63 66-222 0 0,0 0 0 0 0,0 0-1 0 0,0 1 1 0 0,1-1 0 0 0,0 1-1 0 0,0 0 1 0 0,0 1 0 0 0,0 0-1 0 0,0-1 1 0 0,9 0 0 0 0,-11 2 37 0 0,-1 1 0 0 0,0 0 1 0 0,1 0-1 0 0,-1 0 0 0 0,0 0 0 0 0,0 0 0 0 0,1 1 1 0 0,-1 0-1 0 0,0-1 0 0 0,0 1 0 0 0,0 0 0 0 0,1 1 1 0 0,-1-1-1 0 0,-1 0 0 0 0,1 1 0 0 0,0 0 0 0 0,0 0 1 0 0,0 0-1 0 0,-1 0 0 0 0,1 0 0 0 0,-1 0 0 0 0,3 3 1 0 0,4 7-166 0 0,0 0-1 0 0,-1 1 1 0 0,-1 0 0 0 0,1 0 0 0 0,-2 0 0 0 0,0 1 0 0 0,6 22 0 0 0,21 109-1741 0 0,-19-70 841 0 0,-8-50 340 0 0,0 5-281 0 0,13 37 1 0 0,2-22-2240 0 0,-18-39 2159 0 0,1-1 1 0 0,0 0 0 0 0,15 16-2241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00.2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598 226 1088 0 0,'20'-29'8074'0'0,"21"-13"-5222"0"0,-32 34-2129 0 0,0-1 0 0 0,0 0 0 0 0,10-15 0 0 0,-17 22-630 0 0,-1 0 0 0 0,0 0 0 0 0,-1 1-1 0 0,1-1 1 0 0,0 0 0 0 0,0 0 0 0 0,-1 0 0 0 0,1 0 0 0 0,-1 0-1 0 0,0 0 1 0 0,0 0 0 0 0,1 0 0 0 0,-1 0 0 0 0,0 0 0 0 0,-1 0-1 0 0,1 0 1 0 0,0 0 0 0 0,-1 0 0 0 0,1 0 0 0 0,-1 0 0 0 0,1 0 0 0 0,-1 0-1 0 0,0 1 1 0 0,0-1 0 0 0,0 0 0 0 0,0 0 0 0 0,0 1 0 0 0,0-1-1 0 0,0 0 1 0 0,-1 1 0 0 0,1 0 0 0 0,-1-1 0 0 0,1 1 0 0 0,-1 0-1 0 0,1-1 1 0 0,-1 1 0 0 0,0 0 0 0 0,-2-1 0 0 0,-5-3 152 0 0,0 0 0 0 0,0 1-1 0 0,-1 0 1 0 0,1 0 0 0 0,-19-4 0 0 0,11 6-147 0 0,0 0 0 0 0,0 0 1 0 0,-1 2-1 0 0,1 0 0 0 0,0 1 1 0 0,0 1-1 0 0,0 1 0 0 0,0 0 1 0 0,-24 8-1 0 0,9 0-49 0 0,1 1-1 0 0,0 1 0 0 0,-54 32 1 0 0,63-31-100 0 0,0 1-1 0 0,2 0 1 0 0,0 2 0 0 0,0 0 0 0 0,2 1 0 0 0,0 1 0 0 0,1 1 0 0 0,-24 38 0 0 0,35-48-63 0 0,1 0 0 0 0,0 1 1 0 0,0-1-1 0 0,1 1 0 0 0,1 0 0 0 0,0 0 0 0 0,0 1 0 0 0,1-1 1 0 0,-1 18-1 0 0,3-20-14 0 0,0 1 0 0 0,1-1 1 0 0,1 0-1 0 0,-1 0 1 0 0,1 0-1 0 0,1 0 0 0 0,0 0 1 0 0,0 0-1 0 0,0-1 1 0 0,1 1-1 0 0,1-1 0 0 0,-1 0 1 0 0,8 9-1 0 0,-7-10 12 0 0,1-1-1 0 0,-1 1 1 0 0,1-1-1 0 0,0 0 1 0 0,1-1-1 0 0,-1 0 1 0 0,1 0-1 0 0,0 0 1 0 0,0-1 0 0 0,0 0-1 0 0,1 0 1 0 0,0-1-1 0 0,-1 0 1 0 0,1 0-1 0 0,0-1 1 0 0,1 0-1 0 0,-1-1 1 0 0,0 1-1 0 0,0-1 1 0 0,1-1-1 0 0,-1 0 1 0 0,0 0-1 0 0,1-1 1 0 0,-1 0-1 0 0,0 0 1 0 0,1-1-1 0 0,7-2 1 0 0,5-3 172 0 0,-1 0 0 0 0,0-1 0 0 0,0-1 0 0 0,-1-1 0 0 0,-1 0 0 0 0,0-2 0 0 0,0 0 0 0 0,-1-1 0 0 0,23-22 0 0 0,-1-7 2104 0 0,-3-2-1 0 0,60-90 1 0 0,-92 128-1982 0 0,-3 5 126 0 0,-1 17 5 0 0,1 2-447 0 0,1 0 0 0 0,0 1 0 0 0,2-1-1 0 0,0 0 1 0 0,1 0 0 0 0,1-1 0 0 0,0 0 0 0 0,2 0-1 0 0,10 19 1 0 0,-4-12-945 0 0,1 0-1 0 0,0-2 0 0 0,2 0 1 0 0,1 0-1 0 0,33 30 0 0 0,-10-22-5324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00.5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31 1248 0 0,'4'-12'12449'0'0,"0"10"-11981"0"0,1-1 0 0 0,0 1 0 0 0,0 0 0 0 0,0 0 0 0 0,0 0-1 0 0,0 1 1 0 0,0 0 0 0 0,1 0 0 0 0,8 0 0 0 0,58 0-711 0 0,-45 1 48 0 0,135 9-6671 0 0,-130-7 3613 0 0,2 1-2162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02.0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5 154 2236 0 0,'-1'-6'1220'0'0,"0"0"-1"0"0,0 0 0 0 0,0-1 1 0 0,0 1-1 0 0,1 0 1 0 0,1-11-1 0 0,0 13-1054 0 0,-1 0 0 0 0,1 0-1 0 0,0 0 1 0 0,0 0 0 0 0,0 0-1 0 0,1 1 1 0 0,-1-1 0 0 0,1 0 0 0 0,0 1-1 0 0,0 0 1 0 0,0-1 0 0 0,1 1 0 0 0,-1 0-1 0 0,1 0 1 0 0,-1 0 0 0 0,1 0-1 0 0,0 1 1 0 0,0-1 0 0 0,1 1 0 0 0,3-3-1 0 0,-3 1-115 0 0,3-2-7 0 0,22-5 131 0 0,-26 10-169 0 0,1 0 0 0 0,-1 0 0 0 0,0 0 1 0 0,1 0-1 0 0,-1 0 0 0 0,1 1 0 0 0,-1-1 1 0 0,1 1-1 0 0,-1 0 0 0 0,1 0 0 0 0,0 0 1 0 0,-1 1-1 0 0,1-1 0 0 0,-1 1 0 0 0,1 0 1 0 0,-1 0-1 0 0,0 0 0 0 0,1 1 0 0 0,-1-1 0 0 0,0 1 1 0 0,0-1-1 0 0,0 1 0 0 0,4 3 0 0 0,-3-2-1 0 0,6 5 29 0 0,-1 0 0 0 0,0 1 1 0 0,0 0-1 0 0,-1 1 1 0 0,0 0-1 0 0,0 0 0 0 0,-1 1 1 0 0,-1 0-1 0 0,0 0 1 0 0,0 0-1 0 0,-1 1 0 0 0,-1-1 1 0 0,4 15-1 0 0,3 15 304 0 0,-2 1-1 0 0,6 66 1 0 0,-4 122 771 0 0,-5-69-313 0 0,-6-108 1661 0 0,7-74-2120 0 0,6-21-209 0 0,2 1 1 0 0,2 1-1 0 0,30-52 0 0 0,77-108 635 0 0,-119 193-734 0 0,18-27 76 0 0,51-60-1 0 0,-63 83-123 0 0,-1 0 0 0 0,2 1-1 0 0,-1 0 1 0 0,2 0 0 0 0,-1 1 0 0 0,1 1 0 0 0,0 1 0 0 0,21-10-1 0 0,-31 16 9 0 0,0 0-1 0 0,0 0 1 0 0,0 0-1 0 0,1 1 0 0 0,-1-1 1 0 0,0 1-1 0 0,0 0 1 0 0,1 0-1 0 0,-1 0 1 0 0,0 0-1 0 0,0 1 0 0 0,1-1 1 0 0,-1 1-1 0 0,0 0 1 0 0,0 0-1 0 0,0 0 0 0 0,4 2 1 0 0,-2-1-3 0 0,0 1 1 0 0,0 1-1 0 0,-1-1 0 0 0,1 1 1 0 0,-1 0-1 0 0,1 0 1 0 0,-1 0-1 0 0,6 10 0 0 0,1 2-60 0 0,-2 0 0 0 0,0 0 0 0 0,-1 1-1 0 0,12 36 1 0 0,6 43-424 0 0,23 187-1 0 0,-41-230 476 0 0,-6-34-33 0 0,0-7-6 0 0,0 1 0 0 0,0 0-1 0 0,5 12 1 0 0,-6-24-100 0 0,3-3-124 0 0,-2 1 238 0 0,-1 1 0 0 0,1-1 1 0 0,-1 0-1 0 0,0 1 1 0 0,1-1-1 0 0,-1 0 0 0 0,0 0 1 0 0,0 0-1 0 0,0 0 1 0 0,1 0-1 0 0,-1 0 0 0 0,0 0 1 0 0,-1-1-1 0 0,1 1 1 0 0,0 0-1 0 0,0-1 0 0 0,0 1 1 0 0,-1 0-1 0 0,1-1 1 0 0,-1 1-1 0 0,1-3 0 0 0,5-8-193 0 0,-5 7 69 0 0,2 0-1 0 0,-1-1 0 0 0,1 1 1 0 0,-1 0-1 0 0,2 0 1 0 0,-1 0-1 0 0,7-7 0 0 0,-4-2-1077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02.8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70 2636 0 0,'12'-15'3952'0'0,"-8"9"-2949"0"0,0 1 1 0 0,1-1 0 0 0,-1 1-1 0 0,1 0 1 0 0,1 0 0 0 0,8-7-1 0 0,-12 10-638 0 0,2 2-33 0 0,-1 0-285 0 0,0 1 0 0 0,0-1 0 0 0,0 1 0 0 0,0 0 1 0 0,0-1-1 0 0,0 1 0 0 0,-1 1 0 0 0,1-1 0 0 0,0 0 0 0 0,0 1 0 0 0,-1-1 0 0 0,1 1 1 0 0,-1 0-1 0 0,1 0 0 0 0,-1 0 0 0 0,0 0 0 0 0,0 0 0 0 0,0 1 0 0 0,0-1 0 0 0,0 0 1 0 0,0 1-1 0 0,-1 0 0 0 0,1-1 0 0 0,-1 1 0 0 0,2 4 0 0 0,6 13 61 0 0,-1 0 0 0 0,8 33 0 0 0,-11-34-10 0 0,15 59 375 0 0,-4 1 0 0 0,-4 0 0 0 0,-3 2-1 0 0,-2 126 1 0 0,-7-205-159 0 0,12-60-193 0 0,11-15 336 0 0,4 0 0 0 0,3 2 0 0 0,3 1-1 0 0,3 2 1 0 0,3 1 0 0 0,65-84-1 0 0,-98 144-443 0 0,0-1-1 0 0,1 1 0 0 0,-1 0 0 0 0,1 1 0 0 0,1 0 1 0 0,8-7-1 0 0,-14 12-13 0 0,-1 0 0 0 0,1 0 0 0 0,0 0 0 0 0,-1 0 1 0 0,1 0-1 0 0,0 1 0 0 0,0-1 0 0 0,-1 1 0 0 0,1-1 0 0 0,0 1 0 0 0,0-1 1 0 0,0 1-1 0 0,0 0 0 0 0,0 0 0 0 0,0 0 0 0 0,-1 0 0 0 0,1 0 1 0 0,0 0-1 0 0,0 1 0 0 0,0-1 0 0 0,0 1 0 0 0,0-1 0 0 0,-1 1 0 0 0,1 0 1 0 0,0-1-1 0 0,-1 1 0 0 0,1 0 0 0 0,0 0 0 0 0,-1 0 0 0 0,1 1 1 0 0,-1-1-1 0 0,1 0 0 0 0,-1 0 0 0 0,0 1 0 0 0,0-1 0 0 0,1 1 1 0 0,0 1-1 0 0,7 12 1 0 0,0 0 1 0 0,-2 0-1 0 0,1 1 1 0 0,-2 0 0 0 0,6 22-1 0 0,17 90-354 0 0,-20-85 161 0 0,4 26-349 0 0,21 86-423 0 0,-26-125-1163 0 0,1-1 0 0 0,2-1 1 0 0,14 30-1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03.3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185 440 2248 0 0,'-14'1'11805'0'0,"19"-5"-11647"0"0,0 0-1 0 0,0 0 0 0 0,0 0 0 0 0,1 1 1 0 0,0 0-1 0 0,-1 0 0 0 0,1 1 0 0 0,0 0 1 0 0,1 0-1 0 0,9-2 0 0 0,13-6-257 0 0,63-23-929 0 0,39-18-201 0 0,-115 44 1417 0 0,0-2 0 0 0,-1 1 0 0 0,0-2 0 0 0,-1 0 0 0 0,24-22-1 0 0,-34 29-17 0 0,-1 0-1 0 0,0 0 1 0 0,0 0-1 0 0,0-1 0 0 0,-1 1 1 0 0,1-1-1 0 0,-1 1 1 0 0,0-1-1 0 0,0 0 0 0 0,0 0 1 0 0,0 0-1 0 0,-1 0 0 0 0,0-1 1 0 0,0 1-1 0 0,0 0 1 0 0,0 0-1 0 0,0-1 0 0 0,-1 1 1 0 0,0-1-1 0 0,0 1 1 0 0,0 0-1 0 0,0-1 0 0 0,-1 1 1 0 0,0 0-1 0 0,0-1 1 0 0,0 1-1 0 0,0 0 0 0 0,-1 0 1 0 0,0 0-1 0 0,1 0 1 0 0,-2 0-1 0 0,1 0 0 0 0,0 1 1 0 0,-1-1-1 0 0,1 1 1 0 0,-5-5-1 0 0,-1-1-48 0 0,-1 1 0 0 0,1 0 0 0 0,-1 1 0 0 0,-1 0 0 0 0,1 0 0 0 0,-1 1 0 0 0,0 1 0 0 0,-1-1 0 0 0,1 2 1 0 0,-1-1-1 0 0,0 1 0 0 0,-19-4 0 0 0,14 7-48 0 0,0-1 0 0 0,0 2 0 0 0,0 0 0 0 0,0 1 0 0 0,0 1 0 0 0,1 0 0 0 0,-1 1 0 0 0,1 1 0 0 0,-1 0 0 0 0,1 1 0 0 0,-23 11 0 0 0,14-4-5 0 0,1 0 0 0 0,0 2 0 0 0,1 0 0 0 0,1 1 0 0 0,1 1 0 0 0,-23 23 0 0 0,34-30-65 0 0,1 0 1 0 0,1 1-1 0 0,-1 0 0 0 0,1 0 0 0 0,1 0 0 0 0,0 1 1 0 0,0 0-1 0 0,1 0 0 0 0,1 1 0 0 0,0-1 0 0 0,0 1 0 0 0,1 0 1 0 0,1 0-1 0 0,0 0 0 0 0,1 0 0 0 0,0 1 0 0 0,1-1 1 0 0,0 0-1 0 0,0 1 0 0 0,2-1 0 0 0,0 0 0 0 0,0 0 1 0 0,1 0-1 0 0,0 0 0 0 0,1 0 0 0 0,1-1 0 0 0,-1 0 1 0 0,2 0-1 0 0,0 0 0 0 0,9 13 0 0 0,-1-4-167 0 0,0 0 0 0 0,2-1 0 0 0,0-1 0 0 0,2 0 0 0 0,-1-1-1 0 0,2-1 1 0 0,0-1 0 0 0,1 0 0 0 0,1-2 0 0 0,0 0 0 0 0,1-2 0 0 0,0 0-1 0 0,0-1 1 0 0,1-2 0 0 0,29 8 0 0 0,-29-11-967 0 0,0-1 0 0 0,1 0 0 0 0,45-1 0 0 0,-46-4-572 0 0,1-1 0 0 0,0-1-1 0 0,-1-1 1 0 0,25-7 0 0 0,-3-3-3939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03.7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147 202 2236 0 0,'-36'-60'8648'0'0,"-26"-22"-1873"0"0,14 22-2101 0 0,48 65-4302 0 0,3 18-94 0 0,10 29-229 0 0,44 163 141 0 0,20 64-101 0 0,-45-164 16 0 0,30 89 315 0 0,-52-175-477 0 0,2-1 1 0 0,2 0-1 0 0,0-1 0 0 0,32 44 1 0 0,-43-67-182 0 0,0 0 1 0 0,1-1 0 0 0,-1 1-1 0 0,1-1 1 0 0,0 0 0 0 0,0 0-1 0 0,0-1 1 0 0,0 1 0 0 0,0-1-1 0 0,1 0 1 0 0,-1 0 0 0 0,1 0-1 0 0,-1 0 1 0 0,10 1 0 0 0,-7-2-759 0 0,-1 0 0 0 0,1-1 1 0 0,0 0-1 0 0,0 0 1 0 0,0 0-1 0 0,-1-1 0 0 0,1 0 1 0 0,0 0-1 0 0,-1-1 0 0 0,10-2 1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04.3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644 157 244 0 0,'0'-13'5963'0'0,"9"-76"3164"0"0,-16 58-6119 0 0,2 28-2926 0 0,0 0-1 0 0,0 0 1 0 0,0 1-1 0 0,0 0 0 0 0,-1 0 1 0 0,1 0-1 0 0,-1 0 1 0 0,0 1-1 0 0,1 0 0 0 0,-1 0 1 0 0,0 0-1 0 0,0 1 1 0 0,-8 0-1 0 0,-7 1 74 0 0,1 0-1 0 0,-33 7 1 0 0,28-2-19 0 0,0 1-1 0 0,0 2 1 0 0,1 0 0 0 0,0 2 0 0 0,1 0-1 0 0,0 2 1 0 0,1 1 0 0 0,-36 28 0 0 0,36-24-36 0 0,1 2 1 0 0,1-1 0 0 0,0 2-1 0 0,2 1 1 0 0,1 0-1 0 0,0 2 1 0 0,-24 46 0 0 0,34-57-85 0 0,1 1 1 0 0,0 0 0 0 0,1 0 0 0 0,1 0-1 0 0,0 1 1 0 0,1 0 0 0 0,0 0 0 0 0,2-1-1 0 0,-1 1 1 0 0,2 1 0 0 0,0-1-1 0 0,1 0 1 0 0,0 0 0 0 0,1-1 0 0 0,1 1-1 0 0,0 0 1 0 0,1-1 0 0 0,1 1 0 0 0,0-1-1 0 0,1 0 1 0 0,1-1 0 0 0,0 1 0 0 0,0-1-1 0 0,1-1 1 0 0,1 0 0 0 0,0 0-1 0 0,1 0 1 0 0,0-1 0 0 0,1-1 0 0 0,23 18-1 0 0,-12-12-339 0 0,2-1 0 0 0,-1-2 0 0 0,2 0 0 0 0,0-1-1 0 0,0-2 1 0 0,1-1 0 0 0,0 0 0 0 0,1-2 0 0 0,0-1 0 0 0,41 3-1 0 0,-18-5-1931 0 0,0-3 0 0 0,-1-1-1 0 0,1-3 1 0 0,94-18-1 0 0,-70 6-2999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05.3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702 263 956 0 0,'19'2'8324'0'0,"-8"-2"-7909"0"0,-8 0-62 0 0,26-25 1595 0 0,-25 18-1820 0 0,1 0-1 0 0,-2 0 0 0 0,1-1 1 0 0,-1 1-1 0 0,-1-1 0 0 0,4-12 1 0 0,8-21 924 0 0,-14 39-983 0 0,1 0 0 0 0,-1 0 1 0 0,1 0-1 0 0,-1 0 0 0 0,0 0 0 0 0,0-1 0 0 0,1 1 1 0 0,-2 0-1 0 0,1 0 0 0 0,0 0 0 0 0,0 0 1 0 0,-1 0-1 0 0,1-1 0 0 0,-1 1 0 0 0,0 0 0 0 0,1 0 1 0 0,-1 0-1 0 0,0 0 0 0 0,0 0 0 0 0,0 1 1 0 0,-2-4-1 0 0,-1 0 42 0 0,0 0 0 0 0,-1 0 1 0 0,1 0-1 0 0,-1 1 0 0 0,-8-7 1 0 0,3 4 14 0 0,-1 1 1 0 0,1 1 0 0 0,-1 0-1 0 0,-1 0 1 0 0,1 1-1 0 0,-1 0 1 0 0,-21-4-1 0 0,11 4 29 0 0,1 2 0 0 0,-1 0 0 0 0,-33 2-1 0 0,30 3-65 0 0,0 0 0 0 0,0 2-1 0 0,0 1 1 0 0,1 1 0 0 0,0 1 0 0 0,0 2-1 0 0,1 0 1 0 0,0 1 0 0 0,-42 28-1 0 0,41-22-48 0 0,0 1-1 0 0,1 1 1 0 0,1 1-1 0 0,1 1 0 0 0,0 1 1 0 0,2 0-1 0 0,1 2 0 0 0,-19 30 1 0 0,31-43-87 0 0,0 0 1 0 0,1 0-1 0 0,1 1 1 0 0,-1-1-1 0 0,2 1 1 0 0,0 0-1 0 0,0 1 1 0 0,1-1 0 0 0,1 0-1 0 0,-1 24 1 0 0,2-31-10 0 0,1 0 0 0 0,-1 0-1 0 0,1 0 1 0 0,0 0 0 0 0,0 0 0 0 0,1 0 0 0 0,0 0 0 0 0,-1 0 0 0 0,2 0 0 0 0,-1 0 0 0 0,0-1 0 0 0,1 1 0 0 0,0-1 0 0 0,0 0 0 0 0,0 0 0 0 0,1 0 0 0 0,-1 0 0 0 0,1-1 0 0 0,0 1 0 0 0,0-1 0 0 0,0 0 0 0 0,1 0 0 0 0,-1 0 0 0 0,1-1 0 0 0,-1 0 0 0 0,1 1 0 0 0,0-2 0 0 0,7 3 0 0 0,2-1-35 0 0,1 0 0 0 0,0-1 0 0 0,-1 0-1 0 0,1-1 1 0 0,0-1 0 0 0,0-1 0 0 0,0 0 0 0 0,0-1 0 0 0,0 0 0 0 0,-1-1 0 0 0,1-1 0 0 0,-1 0 0 0 0,0-1 0 0 0,0-1 0 0 0,0 0 0 0 0,14-9 0 0 0,-5 1 139 0 0,0-1 0 0 0,-1-1 0 0 0,-1-1 0 0 0,0 0 0 0 0,-1-2 0 0 0,-1-1 0 0 0,-1 0 0 0 0,15-23-1 0 0,56-93 1864 0 0,-88 134-1841 0 0,0 27 39 0 0,-2-6-356 0 0,1 0 1 0 0,0 0-1 0 0,2 0 1 0 0,1 0-1 0 0,0 0 0 0 0,1-1 1 0 0,1 1-1 0 0,12 29 1 0 0,-14-39 196 0 0,1-1 1 0 0,0 0-1 0 0,0 0 1 0 0,1 0-1 0 0,0 0 1 0 0,1-1-1 0 0,-1 0 1 0 0,1 0-1 0 0,1 0 1 0 0,-1-1-1 0 0,1 0 1 0 0,0 0-1 0 0,1-1 1 0 0,-1 0-1 0 0,1 0 1 0 0,0 0-1 0 0,1-1 1 0 0,-1-1-1 0 0,1 1 1 0 0,9 2-1 0 0,-9-5 26 0 0,-1 0 0 0 0,0-1 0 0 0,0 1 1 0 0,1-1-1 0 0,-1-1 0 0 0,0 0 0 0 0,0 0 0 0 0,0 0 0 0 0,0-1 1 0 0,0-1-1 0 0,0 1 0 0 0,0-1 0 0 0,0 0 0 0 0,-1-1 0 0 0,0 0 0 0 0,0 0 1 0 0,0-1-1 0 0,0 0 0 0 0,0 0 0 0 0,5-6 0 0 0,13-14 272 0 0,-1-1 0 0 0,-1-1 0 0 0,28-43 0 0 0,-18 24 396 0 0,-3 5-221 0 0,-19 24-272 0 0,1 0-1 0 0,1 1 1 0 0,0 0 0 0 0,2 1 0 0 0,22-19 0 0 0,-36 33-149 0 0,0 1 0 0 0,0-1-1 0 0,0 1 1 0 0,0-1 0 0 0,0 1 0 0 0,0-1 0 0 0,0 1-1 0 0,0 0 1 0 0,0-1 0 0 0,1 1 0 0 0,-1 0 0 0 0,0 0-1 0 0,0 0 1 0 0,0 0 0 0 0,0 0 0 0 0,1 0 0 0 0,-1 0-1 0 0,0 1 1 0 0,0-1 0 0 0,0 0 0 0 0,0 0 0 0 0,0 1-1 0 0,0-1 1 0 0,0 1 0 0 0,0-1 0 0 0,0 1 0 0 0,0 0 0 0 0,0-1-1 0 0,0 1 1 0 0,0 0 0 0 0,0 0 0 0 0,0-1 0 0 0,0 1-1 0 0,-1 0 1 0 0,1 0 0 0 0,0 0 0 0 0,-1 0 0 0 0,1 0-1 0 0,-1 0 1 0 0,1 0 0 0 0,0 2 0 0 0,3 4-17 0 0,-1 0 1 0 0,1 1-1 0 0,-1 0 1 0 0,2 8-1 0 0,12 64-816 0 0,14 139-1 0 0,-23-148 707 0 0,-3-26 796 0 0,-4-43-403 0 0,1-24 215 0 0,4-12-275 0 0,3-1-1 0 0,0 1 0 0 0,2 1 1 0 0,2 0-1 0 0,1 1 0 0 0,2 0 1 0 0,0 1-1 0 0,35-47 0 0 0,-34 55-38 0 0,1 0-1 0 0,2 1 0 0 0,0 0 0 0 0,1 2 0 0 0,1 1 1 0 0,1 0-1 0 0,1 2 0 0 0,0 0 0 0 0,2 2 0 0 0,46-21 1 0 0,-67 33-155 0 0,1 1 0 0 0,0-1 0 0 0,0 1 0 0 0,0 1 1 0 0,0-1-1 0 0,1 1 0 0 0,-1 0 0 0 0,0 0 0 0 0,1 1 1 0 0,-1 0-1 0 0,0 0 0 0 0,1 0 0 0 0,-1 1 0 0 0,0 0 1 0 0,0 0-1 0 0,1 1 0 0 0,-1-1 0 0 0,0 1 0 0 0,0 1 1 0 0,-1-1-1 0 0,1 1 0 0 0,0 0 0 0 0,-1 0 1 0 0,0 1-1 0 0,0 0 0 0 0,0 0 0 0 0,0 0 0 0 0,7 8 1 0 0,8 14-5 0 0,-1 0 1 0 0,-1 1-1 0 0,-1 2 1 0 0,-2-1-1 0 0,-1 2 1 0 0,12 34-1 0 0,-12-29-127 0 0,1-1 0 0 0,1-1-1 0 0,2 0 1 0 0,30 40 0 0 0,-38-59-255 0 0,1-1-1 0 0,1-1 1 0 0,0 0 0 0 0,1-1-1 0 0,0 0 1 0 0,17 10 0 0 0,-19-15-353 0 0,0 0 1 0 0,1-1 0 0 0,0 0-1 0 0,0 0 1 0 0,1-2 0 0 0,-1 1 0 0 0,1-2-1 0 0,22 3 1 0 0,6-3-2920 0 0,2-2-1481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1: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45 1308 0 0,'0'0'939'0'0,"3"-42"8184"0"0,-3 39-8756 0 0,-1 5-156 0 0,-1 11-108 0 0,2 21-111 0 0,30 252 354 0 0,29 180 70 0 0,56 116 1035 0 0,-56-314-564 0 0,-46-223-1341 0 0,-12-43 291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06.1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236 123 3244 0 0,'-3'-17'2795'0'0,"-1"-1"-1"0"0,-1 2 0 0 0,-7-19 0 0 0,-1-1 1711 0 0,11 38-4248 0 0,-1 3-175 0 0,0 0 0 0 0,0-1 0 0 0,1 1 0 0 0,0 0 0 0 0,0 0 0 0 0,0 0 0 0 0,0 1 0 0 0,-1 10 0 0 0,-7 54 217 0 0,6-32-170 0 0,-11 86 141 0 0,0 141 1 0 0,21 127-81 0 0,0-78-85 0 0,-14-245 46 0 0,8-69-150 0 0,0 0-1 0 0,0 0 1 0 0,0 0 0 0 0,0 1 0 0 0,0-1 0 0 0,0 0-1 0 0,0 0 1 0 0,0 0 0 0 0,0 1 0 0 0,0-1-1 0 0,0 0 1 0 0,-1 0 0 0 0,1 0 0 0 0,0 0-1 0 0,0 0 1 0 0,0 1 0 0 0,0-1 0 0 0,0 0 0 0 0,-1 0-1 0 0,1 0 1 0 0,0 0 0 0 0,0 0 0 0 0,0 0-1 0 0,0 0 1 0 0,-1 0 0 0 0,1 0 0 0 0,0 0-1 0 0,0 0 1 0 0,0 0 0 0 0,-1 1 0 0 0,1-1-1 0 0,0 0 1 0 0,0 0 0 0 0,0 0 0 0 0,-1-1 0 0 0,1 1-1 0 0,0 0 1 0 0,0 0 0 0 0,0 0 0 0 0,-1 0-1 0 0,1 0 1 0 0,0 0 0 0 0,0 0 0 0 0,0 0-1 0 0,0 0 1 0 0,-1 0 0 0 0,1 0 0 0 0,0-1-1 0 0,0 1 1 0 0,0 0 0 0 0,0 0 0 0 0,0 0 0 0 0,-1-1-1 0 0,1 1 6 0 0,-1-1-1 0 0,0 1 1 0 0,0-1-1 0 0,1 1 0 0 0,-1-1 1 0 0,0 0-1 0 0,1 0 1 0 0,-1 1-1 0 0,0-1 0 0 0,1 0 1 0 0,-1 0-1 0 0,1 0 1 0 0,0 1-1 0 0,-1-1 1 0 0,0-2-1 0 0,-2-20 133 0 0,0 1 0 0 0,1-1 1 0 0,2 0-1 0 0,0 0 0 0 0,1 0 0 0 0,2 0 0 0 0,0 1 0 0 0,1-1 1 0 0,2 1-1 0 0,0 0 0 0 0,1 0 0 0 0,1 1 0 0 0,2 0 1 0 0,0 0-1 0 0,0 1 0 0 0,2 0 0 0 0,1 1 0 0 0,17-20 1 0 0,-26 34-188 0 0,1 0 0 0 0,-1 1 0 0 0,1 0 0 0 0,0 0 0 0 0,1 0 0 0 0,-1 0 0 0 0,1 1 0 0 0,-1 0 0 0 0,1 0 0 0 0,0 1 0 0 0,0-1 0 0 0,0 1 0 0 0,0 0 0 0 0,0 1 0 0 0,1 0 0 0 0,-1 0 0 0 0,1 0 0 0 0,-1 1 0 0 0,0 0 0 0 0,1 0 0 0 0,10 2 0 0 0,-6 0 11 0 0,0 1-1 0 0,0 0 1 0 0,0 1-1 0 0,-1 0 1 0 0,1 1 0 0 0,-1 0-1 0 0,0 1 1 0 0,-1 0-1 0 0,1 0 1 0 0,-1 1-1 0 0,11 10 1 0 0,3 6-67 0 0,-1 0-1 0 0,-2 0 1 0 0,0 2 0 0 0,-1 1 0 0 0,27 52 0 0 0,-36-60 57 0 0,-2 1 0 0 0,0 0 0 0 0,-1 0 1 0 0,-1 1-1 0 0,-1-1 0 0 0,0 1 0 0 0,-2 1 0 0 0,0-1 1 0 0,-2 0-1 0 0,0 25 0 0 0,-2-36 49 0 0,0-1-1 0 0,0 1 1 0 0,-1-1 0 0 0,0 1-1 0 0,0-1 1 0 0,-1 0 0 0 0,0 0 0 0 0,0 0-1 0 0,-1 0 1 0 0,0 0 0 0 0,-1-1-1 0 0,1 0 1 0 0,-1 0 0 0 0,-7 7-1 0 0,3-5 10 0 0,0-1-1 0 0,0-1 0 0 0,-1 0 1 0 0,0 0-1 0 0,0-1 0 0 0,0 0 1 0 0,-1 0-1 0 0,0-2 0 0 0,-14 6 1 0 0,-5-2-18 0 0,0-1 1 0 0,-1-2-1 0 0,0-1 1 0 0,0-1-1 0 0,0-1 1 0 0,0-2-1 0 0,-31-4 1 0 0,34 1-227 0 0,0-1 0 0 0,0-1 0 0 0,-31-11-1 0 0,47 12-457 0 0,0 0-1 0 0,1-1 1 0 0,-1 0-1 0 0,1-1 0 0 0,1 0 1 0 0,-1-1-1 0 0,1 0 0 0 0,0 0 1 0 0,-14-14-1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06.6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37 516 2260 0 0,'3'0'4491'0'0,"42"-6"-100"0"0,23-17-2417 0 0,-31 7-1745 0 0,25-10 116 0 0,74-42 0 0 0,-120 59 80 0 0,0-1-1 0 0,-1-1 1 0 0,0 0-1 0 0,-1-1 1 0 0,0 0-1 0 0,-1-1 1 0 0,0-1-1 0 0,-1 0 1 0 0,15-24-1 0 0,-23 32-293 0 0,-1-1-1 0 0,0 1 0 0 0,0-1 0 0 0,0 0 0 0 0,-1 0 0 0 0,0 0 1 0 0,0 0-1 0 0,-1 0 0 0 0,0-1 0 0 0,0 1 0 0 0,-1 0 0 0 0,0-1 1 0 0,0 1-1 0 0,0 0 0 0 0,-1-1 0 0 0,-1 1 0 0 0,-3-14 0 0 0,3 15-121 0 0,0 1-1 0 0,-1 0 1 0 0,0 0-1 0 0,0 0 0 0 0,0 0 1 0 0,-1 0-1 0 0,1 0 0 0 0,-1 1 1 0 0,0 0-1 0 0,-1 0 0 0 0,1 0 1 0 0,-1 0-1 0 0,1 1 1 0 0,-1-1-1 0 0,0 1 0 0 0,-1 1 1 0 0,1-1-1 0 0,0 1 0 0 0,-1-1 1 0 0,1 2-1 0 0,-1-1 1 0 0,-10-1-1 0 0,-1 1-2 0 0,0 0 1 0 0,0 1 0 0 0,0 2-1 0 0,0-1 1 0 0,0 2-1 0 0,0 0 1 0 0,1 1-1 0 0,-1 1 1 0 0,1 1 0 0 0,0 0-1 0 0,0 1 1 0 0,0 0-1 0 0,1 1 1 0 0,0 1-1 0 0,0 1 1 0 0,1 0 0 0 0,0 1-1 0 0,-21 19 1 0 0,24-19 1 0 0,-1 1 1 0 0,1 1 0 0 0,1 0 0 0 0,0 0-1 0 0,1 1 1 0 0,0 0 0 0 0,1 0 0 0 0,1 1 0 0 0,0 0-1 0 0,0 1 1 0 0,2-1 0 0 0,0 1 0 0 0,0 1-1 0 0,2-1 1 0 0,0 0 0 0 0,0 1 0 0 0,2 0-1 0 0,0-1 1 0 0,1 1 0 0 0,1 18 0 0 0,2-17-28 0 0,0-1 0 0 0,1 1-1 0 0,1 0 1 0 0,0-1 0 0 0,2 0 0 0 0,-1 0 0 0 0,2-1 0 0 0,0 0 0 0 0,1 0 0 0 0,1-1 0 0 0,0 0 0 0 0,0-1 0 0 0,2 0 0 0 0,-1 0 0 0 0,2-1 0 0 0,0-1 0 0 0,27 19 0 0 0,-22-19-339 0 0,2 0-1 0 0,-1-1 1 0 0,1-1 0 0 0,0-1-1 0 0,1 0 1 0 0,0-2 0 0 0,0-1-1 0 0,1 0 1 0 0,-1-2 0 0 0,1 0-1 0 0,0-1 1 0 0,0-2 0 0 0,36-3-1 0 0,-26 0-610 0 0,0-3 0 0 0,0 0-1 0 0,37-14 1 0 0,-43 11-867 0 0,-1-2 0 0 0,27-14-1 0 0,-8-2-2138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07.4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576 124 2140 0 0,'35'-21'14225'0'0,"-35"20"-14035"0"0,1 0 0 0 0,0 0 1 0 0,-1 0-1 0 0,1 0 0 0 0,0-1 1 0 0,-1 1-1 0 0,0 0 0 0 0,1 0 1 0 0,-1-1-1 0 0,0 1 0 0 0,0 0 0 0 0,1-1 1 0 0,-1-2-1 0 0,-1 1-148 0 0,0 0 0 0 0,0-1 0 0 0,0 1 1 0 0,0 0-1 0 0,0 0 0 0 0,-1 0 0 0 0,1 0 0 0 0,-1 0 0 0 0,0 0 0 0 0,0 0 0 0 0,0 0 0 0 0,0 1 0 0 0,0-1 1 0 0,-1 1-1 0 0,-3-4 0 0 0,1 2-18 0 0,-1 1 0 0 0,1 0 0 0 0,-1 0 0 0 0,1 0 0 0 0,-1 1 0 0 0,0 0 0 0 0,0 0 1 0 0,-7-2-1 0 0,0 2 3 0 0,0 0 0 0 0,0 1 1 0 0,-1 0-1 0 0,1 1 0 0 0,-1 0 1 0 0,1 2-1 0 0,-22 3 1 0 0,11 2 80 0 0,1 0 1 0 0,1 2 0 0 0,0 0-1 0 0,0 2 1 0 0,0 0 0 0 0,2 2 0 0 0,-1 0-1 0 0,2 1 1 0 0,-30 27 0 0 0,33-26-28 0 0,0 1 0 0 0,2 0-1 0 0,0 1 1 0 0,1 1 0 0 0,0 0 0 0 0,1 1 0 0 0,2 0-1 0 0,0 0 1 0 0,0 1 0 0 0,-10 38 0 0 0,17-48-92 0 0,1 0 0 0 0,1-1-1 0 0,-1 1 1 0 0,2 0 0 0 0,-1 0 0 0 0,2-1 0 0 0,-1 1 0 0 0,1 0 0 0 0,1 0 0 0 0,-1-1 0 0 0,2 1 0 0 0,-1-1 0 0 0,2 1 0 0 0,-1-1 0 0 0,1 0-1 0 0,0 0 1 0 0,1-1 0 0 0,0 1 0 0 0,0-1 0 0 0,1 0 0 0 0,0 0 0 0 0,1-1 0 0 0,-1 0 0 0 0,1 0 0 0 0,1 0 0 0 0,12 8 0 0 0,0-1-302 0 0,1-1 1 0 0,0-1-1 0 0,1-1 1 0 0,0-1-1 0 0,1-1 1 0 0,1-1-1 0 0,-1 0 1 0 0,1-2 0 0 0,38 5-1 0 0,-20-7-752 0 0,0-2 0 0 0,0-1 0 0 0,0-2-1 0 0,77-13 1 0 0,-75 6-1194 0 0,0-3-1 0 0,52-19 0 0 0,-41 8-1922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08.0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347 316 96 0 0,'-18'-112'10671'0'0,"-23"-53"-2266"0"0,38 154-8100 0 0,-7-14 1099 0 0,9 25-1388 0 0,1 0 0 0 0,-1-1 0 0 0,1 1 0 0 0,-1 0 0 0 0,1 0 1 0 0,-1-1-1 0 0,1 1 0 0 0,-1 0 0 0 0,1 0 0 0 0,-1 0 0 0 0,1 0 0 0 0,-1 0 0 0 0,1 0 0 0 0,-1 0 0 0 0,1 0 0 0 0,-1 0 0 0 0,1 0 0 0 0,-1 0 0 0 0,1 0 0 0 0,-1 0 0 0 0,1 0 0 0 0,-1 1 0 0 0,1-1 0 0 0,-1 0 0 0 0,1 0 0 0 0,-1 1 0 0 0,1-1 1 0 0,0 0-1 0 0,-1 0 0 0 0,1 1 0 0 0,-1-1 0 0 0,1 0 0 0 0,0 1 0 0 0,-1-1 0 0 0,1 1 0 0 0,0-1 0 0 0,-1 1 0 0 0,1-1 0 0 0,0 0 0 0 0,0 1 0 0 0,0-1 0 0 0,-1 1 0 0 0,1 0 0 0 0,-6 8 70 0 0,1 1-1 0 0,0-1 0 0 0,1 1 0 0 0,0 0 1 0 0,0 0-1 0 0,1 1 0 0 0,-2 12 1 0 0,-2 1 43 0 0,-42 174 303 0 0,-30 246-1 0 0,10 209 76 0 0,66-622-445 0 0,-2 19-49 0 0,-3 50-276 0 0,8-98 199 0 0,16-30-355 0 0,-13 21 400 0 0,118-230 130 0 0,-98 199-137 0 0,0 2 0 0 0,3 0 1 0 0,1 2-1 0 0,34-35 0 0 0,-52 61-61 0 0,0 0 0 0 0,0 0 0 0 0,1 1-1 0 0,0 0 1 0 0,0 1 0 0 0,0 0 0 0 0,1 1-1 0 0,0 0 1 0 0,0 0 0 0 0,1 1 0 0 0,14-3-1 0 0,-20 6 41 0 0,0 0 0 0 0,0 0 1 0 0,0 1-1 0 0,0 0 0 0 0,0 0 0 0 0,1 1 0 0 0,-1-1 0 0 0,0 1 0 0 0,0 1 0 0 0,-1-1 0 0 0,1 1 0 0 0,0 0 1 0 0,0 0-1 0 0,-1 1 0 0 0,1 0 0 0 0,-1 0 0 0 0,0 0 0 0 0,0 0 0 0 0,0 1 0 0 0,0 0 0 0 0,-1 0 0 0 0,0 0 1 0 0,8 9-1 0 0,10 20 25 0 0,-1 0 1 0 0,-1 1 0 0 0,-2 1 0 0 0,-1 1 0 0 0,15 48 0 0 0,-15-37 186 0 0,2-1-1 0 0,40 68 1 0 0,-56-109-387 0 0,1 0 0 0 0,-1 0 0 0 0,1-1 0 0 0,0 1 0 0 0,0-1 0 0 0,1 0-1 0 0,-1 0 1 0 0,1 0 0 0 0,0-1 0 0 0,0 1 0 0 0,0-1 0 0 0,11 4 0 0 0,-9-5-675 0 0,-1 0 0 0 0,0-1 0 0 0,1 1 0 0 0,-1-1 0 0 0,1-1 0 0 0,-1 1 0 0 0,1-1 0 0 0,-1 0 0 0 0,1-1 0 0 0,-1 0 0 0 0,11-2 0 0 0,10-4-4304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09.1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586 367 564 0 0,'5'1'3256'0'0,"3"-1"-2570"0"0,1 0 1 0 0,0 0 0 0 0,0-1-1 0 0,-1 0 1 0 0,1 0 0 0 0,0-1-1 0 0,-1 0 1 0 0,0 0 0 0 0,1-1-1 0 0,8-4 1 0 0,-12 4-483 0 0,0 0 0 0 0,0 0 0 0 0,-1 0 0 0 0,1-1 0 0 0,0 1 0 0 0,-1-1 0 0 0,0 0 0 0 0,0-1 0 0 0,0 1 0 0 0,-1-1 0 0 0,1 1 0 0 0,-1-1 0 0 0,0 0 0 0 0,0 0 0 0 0,-1-1 0 0 0,4-8 0 0 0,-1-1 52 0 0,-1 0 0 0 0,0 0-1 0 0,-1 0 1 0 0,0 0 0 0 0,0-21 0 0 0,-3 30-168 0 0,-1-1 0 0 0,0 1 0 0 0,0 0 0 0 0,0 0 0 0 0,0 1 0 0 0,-1-1 0 0 0,0 0 0 0 0,-1 0 0 0 0,1 1 0 0 0,-1-1 0 0 0,0 1 0 0 0,0 0 0 0 0,-1 0 0 0 0,1 0 0 0 0,-1 1 0 0 0,-8-8 0 0 0,6 6-16 0 0,0 0 1 0 0,-1 1-1 0 0,0 0 0 0 0,1 1 1 0 0,-2-1-1 0 0,1 1 1 0 0,-1 1-1 0 0,1-1 1 0 0,-1 1-1 0 0,0 1 0 0 0,-15-4 1 0 0,10 4 12 0 0,1 1 0 0 0,-1 0 0 0 0,1 1 0 0 0,-1 1 0 0 0,0 0 0 0 0,1 0 0 0 0,-15 4 0 0 0,-5 4 40 0 0,1 2-1 0 0,0 1 1 0 0,0 1 0 0 0,2 1-1 0 0,-30 20 1 0 0,22-12-38 0 0,2 2-1 0 0,1 1 1 0 0,-32 31-1 0 0,50-41-93 0 0,1 1 1 0 0,0 0-1 0 0,1 1 0 0 0,1 1 0 0 0,1 0 1 0 0,1 1-1 0 0,-16 33 0 0 0,24-45-37 0 0,0 0 0 0 0,1 0-1 0 0,0 1 1 0 0,0-1 0 0 0,1 0-1 0 0,0 1 1 0 0,0-1 0 0 0,1 1-1 0 0,0-1 1 0 0,0 1 0 0 0,1-1-1 0 0,0 1 1 0 0,3 11 0 0 0,-2-14-26 0 0,0 0 1 0 0,0 0 0 0 0,1 0-1 0 0,0 0 1 0 0,-1 0 0 0 0,2 0-1 0 0,-1 0 1 0 0,1-1-1 0 0,-1 0 1 0 0,1 0 0 0 0,0 0-1 0 0,1 0 1 0 0,-1-1 0 0 0,1 1-1 0 0,0-1 1 0 0,-1 0 0 0 0,1 0-1 0 0,10 3 1 0 0,0-1-57 0 0,1 0 1 0 0,1-1-1 0 0,-1-1 0 0 0,0-1 0 0 0,1 0 1 0 0,0-1-1 0 0,-1 0 0 0 0,1-2 0 0 0,-1 0 1 0 0,1-1-1 0 0,18-4 0 0 0,-4-1 168 0 0,1-1 0 0 0,-2-2-1 0 0,1-1 1 0 0,53-28 0 0 0,-49 20 230 0 0,-1-2 1 0 0,-1-2-1 0 0,-1 0 0 0 0,-1-2 1 0 0,-1-2-1 0 0,-2-1 0 0 0,0-1 0 0 0,44-61 1 0 0,-81 103-520 0 0,2 1 0 0 0,-1 0 1 0 0,2 0-1 0 0,0 0 0 0 0,1 1 1 0 0,0 0-1 0 0,1 0 0 0 0,0 0 1 0 0,2 1-1 0 0,0-1 0 0 0,0 1 1 0 0,2 19-1 0 0,1-24 141 0 0,1-1 0 0 0,0 1 0 0 0,1-1 0 0 0,0 1 0 0 0,1-1 0 0 0,0 0 0 0 0,0 0 0 0 0,1 0 0 0 0,1-1 1 0 0,-1 0-1 0 0,1 0 0 0 0,13 13 0 0 0,-16-18 127 0 0,1 0 0 0 0,0-1 0 0 0,0 1 0 0 0,0-1-1 0 0,0 0 1 0 0,1-1 0 0 0,-1 1 0 0 0,1-1 0 0 0,-1 0 0 0 0,1 0 0 0 0,0 0 0 0 0,0-1 0 0 0,0 1 0 0 0,0-1 0 0 0,0 0 0 0 0,0-1 0 0 0,1 0 0 0 0,-1 1 0 0 0,0-1 0 0 0,0-1 0 0 0,0 1-1 0 0,0-1 1 0 0,0 0 0 0 0,0 0 0 0 0,0-1 0 0 0,0 1 0 0 0,9-5 0 0 0,6-4 222 0 0,-1-1 1 0 0,0 0-1 0 0,-1-2 0 0 0,28-23 1 0 0,62-70 763 0 0,-43 40-353 0 0,-48 49-519 0 0,16-15 236 0 0,1 1 0 0 0,67-47 0 0 0,-99 77-367 0 0,0 0-1 0 0,0 0 1 0 0,0 0-1 0 0,0 0 0 0 0,0 0 1 0 0,0 0-1 0 0,0 0 0 0 0,0 1 1 0 0,0-1-1 0 0,0 1 0 0 0,0-1 1 0 0,0 1-1 0 0,1 0 0 0 0,-1 0 1 0 0,0 0-1 0 0,3 0 0 0 0,-3 1-8 0 0,-1 0 0 0 0,1-1 0 0 0,-1 1 0 0 0,1 0 0 0 0,-1 0 0 0 0,0-1 0 0 0,0 1 0 0 0,1 0 0 0 0,-1 0 0 0 0,0 0 0 0 0,0 1 0 0 0,0-1 0 0 0,0 0 0 0 0,0 0 0 0 0,0 1 0 0 0,0-1 0 0 0,1 3 0 0 0,1 4-77 0 0,-1 0 0 0 0,0 1 1 0 0,0-1-1 0 0,0 1 0 0 0,-1-1 0 0 0,0 16 0 0 0,23 373-2572 0 0,-24-395 2660 0 0,0-1 1 0 0,0 1 0 0 0,0-1 0 0 0,0 0 0 0 0,1 1 0 0 0,-1-1-1 0 0,0 1 1 0 0,1-1 0 0 0,-1 0 0 0 0,0 0 0 0 0,1 1 0 0 0,0-1-1 0 0,-1 0 1 0 0,2 3 0 0 0,-1-4-3 0 0,-1 0 0 0 0,1 0-1 0 0,-1 0 1 0 0,0-1 0 0 0,1 1-1 0 0,-1 0 1 0 0,1 0 0 0 0,-1 0 0 0 0,1 0-1 0 0,-1 0 1 0 0,0 0 0 0 0,1-1 0 0 0,-1 1-1 0 0,0 0 1 0 0,1 0 0 0 0,-1-1 0 0 0,0 1-1 0 0,1 0 1 0 0,-1 0 0 0 0,0-1-1 0 0,1 1 1 0 0,-1 0 0 0 0,0-1 0 0 0,0 1-1 0 0,1-1 1 0 0,-1 1 0 0 0,0 0 0 0 0,0-1-1 0 0,0 1 1 0 0,0-1 0 0 0,22-49 255 0 0,-16 36-159 0 0,22-51 134 0 0,3 2 0 0 0,3 1-1 0 0,2 1 1 0 0,3 2 0 0 0,3 2 0 0 0,54-59 0 0 0,-86 106-151 0 0,-1 1 1 0 0,1 0 0 0 0,1 1 0 0 0,-1 0-1 0 0,1 0 1 0 0,23-11 0 0 0,-31 18-76 0 0,0-1 1 0 0,0 1-1 0 0,1 0 0 0 0,-1 0 1 0 0,0 0-1 0 0,0 0 0 0 0,1 0 1 0 0,-1 1-1 0 0,1-1 1 0 0,-1 1-1 0 0,1 0 0 0 0,-1 0 1 0 0,0 0-1 0 0,1 1 0 0 0,-1-1 1 0 0,1 1-1 0 0,-1 0 1 0 0,0 0-1 0 0,0 0 0 0 0,1 0 1 0 0,-1 1-1 0 0,0-1 0 0 0,0 1 1 0 0,0 0-1 0 0,0 0 1 0 0,-1 0-1 0 0,1 0 0 0 0,0 0 1 0 0,-1 1-1 0 0,1-1 0 0 0,1 3 1 0 0,5 8 6 0 0,0 1 1 0 0,-1-1-1 0 0,-1 2 1 0 0,0-1 0 0 0,6 17-1 0 0,20 80 44 0 0,-4-10-97 0 0,32 55-585 0 0,-48-128-162 0 0,1 1-1 0 0,2-2 0 0 0,24 33 0 0 0,-34-53-177 0 0,0 1 0 0 0,0-1 0 0 0,1 0-1 0 0,1-1 1 0 0,-1 0 0 0 0,1 0 0 0 0,11 6 0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10.1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712 408 1160 0 0,'0'0'1536'0'0,"-1"-27"3305"0"0,13-11-1640 0 0,-8 24-1996 0 0,1 1 0 0 0,-2-1-1 0 0,0 0 1 0 0,0 0 0 0 0,0-14 0 0 0,-3 22-1014 0 0,-1 1 1 0 0,1 0-1 0 0,-1-1 1 0 0,0 1-1 0 0,0 0 0 0 0,-1 0 1 0 0,1 0-1 0 0,-1-1 1 0 0,0 2-1 0 0,-1-1 1 0 0,1 0-1 0 0,-1 0 0 0 0,0 1 1 0 0,0 0-1 0 0,-1-1 1 0 0,1 1-1 0 0,-7-5 1 0 0,-1-1-54 0 0,-1 2 0 0 0,0 0 0 0 0,0 0 0 0 0,-1 1 0 0 0,0 0 0 0 0,0 1 0 0 0,0 1 0 0 0,-1 0 0 0 0,0 1 0 0 0,0 0 0 0 0,0 1 1 0 0,-23-2-1 0 0,8 3-72 0 0,-1 1 1 0 0,1 1 0 0 0,-1 1-1 0 0,1 2 1 0 0,-34 7-1 0 0,33-4-105 0 0,1 1-1 0 0,0 2 0 0 0,0 1 0 0 0,-31 16 0 0 0,52-23-43 0 0,0 2 0 0 0,-1-1 0 0 0,2 1 0 0 0,-1 1 0 0 0,0-1-1 0 0,1 1 1 0 0,0 1 0 0 0,1-1 0 0 0,-1 1 0 0 0,1 0 0 0 0,0 1-1 0 0,1-1 1 0 0,0 1 0 0 0,0 0 0 0 0,1 1 0 0 0,0-1 0 0 0,-4 14-1 0 0,6-17 6 0 0,1 1 0 0 0,1-1-1 0 0,-1 1 1 0 0,1-1 0 0 0,0 1-1 0 0,0-1 1 0 0,0 1 0 0 0,1-1-1 0 0,0 1 1 0 0,0-1 0 0 0,0 1 0 0 0,1-1-1 0 0,3 7 1 0 0,-1-3 22 0 0,1 0-1 0 0,0 0 1 0 0,1-1 0 0 0,-1 0-1 0 0,2 0 1 0 0,13 14 0 0 0,-4-8 70 0 0,2 1 1 0 0,0-2 0 0 0,0 0 0 0 0,1-1-1 0 0,38 17 1 0 0,-42-23 74 0 0,0-1 0 0 0,0 0 0 0 0,0-1 0 0 0,1 0 1 0 0,-1-1-1 0 0,1-1 0 0 0,0 0 0 0 0,0-1 0 0 0,0-1 0 0 0,31-4 0 0 0,-34 2-64 0 0,-1-1 0 0 0,0 0 0 0 0,0-1 0 0 0,0 0 0 0 0,0-1 0 0 0,-1 0 0 0 0,0-1 0 0 0,0 0 0 0 0,0-1 0 0 0,-1 0-1 0 0,0-1 1 0 0,0 0 0 0 0,-1-1 0 0 0,11-11 0 0 0,14-18-110 0 0,-10 11-150 0 0,30-40 1 0 0,-49 63-184 0 0,-5 13 323 0 0,-5 16-14 0 0,-14 49 14 0 0,4 0 1 0 0,2 1 0 0 0,4 0-1 0 0,0 116 1 0 0,11-80 497 0 0,5-1 0 0 0,21 114 0 0 0,61 214 1183 0 0,-35-193-842 0 0,-51-230-762 0 0,1 1-25 0 0,-2-1 1 0 0,3 21-1 0 0,-5-33 37 0 0,0 0 0 0 0,0 0 1 0 0,0 0-1 0 0,0 0 0 0 0,-1 0 0 0 0,1 1 0 0 0,-1-1 0 0 0,1 0 0 0 0,-1 0 1 0 0,0 0-1 0 0,0-1 0 0 0,-1 1 0 0 0,1 0 0 0 0,-1 0 0 0 0,1-1 1 0 0,-1 1-1 0 0,-4 4 0 0 0,4-5-3 0 0,-1-1-1 0 0,0 1 1 0 0,-1-1 0 0 0,1 1-1 0 0,0-1 1 0 0,0 0 0 0 0,0 0-1 0 0,-1 0 1 0 0,1-1 0 0 0,-1 1-1 0 0,1-1 1 0 0,0 0 0 0 0,-1 0-1 0 0,1 0 1 0 0,-1-1 0 0 0,-5 0-1 0 0,-5-1-57 0 0,1-1-1 0 0,-22-8 0 0 0,10 2 1 0 0,1-1 0 0 0,1-1-1 0 0,0-1 1 0 0,0 0-1 0 0,2-2 1 0 0,-1-1-1 0 0,2-1 1 0 0,-30-29 0 0 0,41 36 49 0 0,0-1 1 0 0,0-1 0 0 0,1 1 0 0 0,1-2-1 0 0,0 1 1 0 0,0-1 0 0 0,1 0 0 0 0,1 0 0 0 0,0-1-1 0 0,0 1 1 0 0,1-1 0 0 0,1 0 0 0 0,0 0-1 0 0,1 0 1 0 0,1-1 0 0 0,0 1 0 0 0,0-1 0 0 0,3-18-1 0 0,1 7-1 0 0,2 0-1 0 0,0 0 1 0 0,2 1-1 0 0,1 0 1 0 0,1 0-1 0 0,13-26 0 0 0,-4 17-2 0 0,1 1-1 0 0,1 0 0 0 0,39-44 0 0 0,0 13-53 0 0,2 3-1 0 0,130-99 0 0 0,-69 72-84 0 0,158-87-1 0 0,149-41-179 0 0,-386 196 342 0 0,417-213 400 0 0,-456 230-379 0 0,20-12 120 0 0,-2-1-1 0 0,0 0 1 0 0,25-24-1 0 0,-42 34-117 0 0,1-1 0 0 0,-1 0-1 0 0,-1 0 1 0 0,1 0 0 0 0,-1 0-1 0 0,0-1 1 0 0,3-7 0 0 0,-6 10-21 0 0,1 1 0 0 0,-1-1 0 0 0,0 0 0 0 0,0 0 0 0 0,0 0 1 0 0,-1 0-1 0 0,0 0 0 0 0,1 0 0 0 0,-1 0 0 0 0,-1 0 0 0 0,1 1 1 0 0,-1-1-1 0 0,1 0 0 0 0,-3-6 0 0 0,0 4-2 0 0,0 0 0 0 0,0 0 0 0 0,-1 0 1 0 0,1 0-1 0 0,-1 1 0 0 0,-1-1 0 0 0,1 1 0 0 0,-1 0 0 0 0,0 0 0 0 0,0 1 1 0 0,-1 0-1 0 0,1 0 0 0 0,-1 0 0 0 0,0 0 0 0 0,-10-4 0 0 0,-1 0-14 0 0,-1 1 1 0 0,0 0-1 0 0,0 1 0 0 0,-27-5 0 0 0,30 9-32 0 0,0 1 1 0 0,-1 0-1 0 0,1 1 1 0 0,-1 0-1 0 0,0 1 1 0 0,1 1-1 0 0,0 1 1 0 0,-1 0-1 0 0,1 1 1 0 0,1 0-1 0 0,-1 2 1 0 0,0-1-1 0 0,1 2 1 0 0,0 0-1 0 0,1 1 0 0 0,0 0 1 0 0,0 1-1 0 0,0 0 1 0 0,-13 14-1 0 0,18-15 27 0 0,-1 0-1 0 0,2 0 0 0 0,0 1 0 0 0,0 0 1 0 0,0 0-1 0 0,1 1 0 0 0,0-1 0 0 0,1 1 0 0 0,0 1 1 0 0,1-1-1 0 0,0 1 0 0 0,1 0 0 0 0,0 0 1 0 0,0 0-1 0 0,1 0 0 0 0,1 0 0 0 0,0 0 1 0 0,0 1-1 0 0,1-1 0 0 0,1 0 0 0 0,0 1 0 0 0,0-1 1 0 0,1 0-1 0 0,1 0 0 0 0,0 0 0 0 0,8 20 1 0 0,-5-17 16 0 0,1 0 1 0 0,1 0-1 0 0,0-1 1 0 0,1 0-1 0 0,0-1 1 0 0,1 0-1 0 0,1 0 1 0 0,-1-1-1 0 0,23 17 1 0 0,-15-15-167 0 0,0-1 0 0 0,2-1 0 0 0,-1 0 0 0 0,1-2 1 0 0,1 0-1 0 0,26 8 0 0 0,-7-7-606 0 0,2-1-1 0 0,-1-2 1 0 0,1-2-1 0 0,0-1 1 0 0,0-3-1 0 0,78-6 1 0 0,-70-1-1529 0 0,-1-2 0 0 0,55-17 0 0 0,-36 3-2642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10.8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571 987 464 0 0,'57'-40'17289'0'0,"-54"35"-17111"0"0,0-1 0 0 0,0 1 0 0 0,-1-1 0 0 0,0 0 0 0 0,0 0-1 0 0,1-7 1 0 0,-3 11-172 0 0,0 0-1 0 0,0-1 0 0 0,-1 1 1 0 0,1 0-1 0 0,-1 0 0 0 0,1-1 1 0 0,-1 1-1 0 0,0 0 0 0 0,0 0 1 0 0,0 0-1 0 0,0 0 1 0 0,0 0-1 0 0,0 0 0 0 0,-1 0 1 0 0,1 0-1 0 0,-1 0 0 0 0,1 0 1 0 0,-1 1-1 0 0,-3-4 0 0 0,-1 0 12 0 0,0 1-1 0 0,0-1 0 0 0,0 1 1 0 0,-12-5-1 0 0,4 3-9 0 0,0 1 0 0 0,-1 0-1 0 0,1 1 1 0 0,-1 1 0 0 0,0 0-1 0 0,0 1 1 0 0,0 0 0 0 0,0 2 0 0 0,0 0-1 0 0,0 0 1 0 0,-18 4 0 0 0,14-1 13 0 0,0 1 0 0 0,1 1 0 0 0,-1 1 0 0 0,1 1 0 0 0,0 0 0 0 0,1 2 0 0 0,0 0 0 0 0,-21 14 0 0 0,22-12-5 0 0,0 1 0 0 0,1 1 0 0 0,0 0 0 0 0,1 1 0 0 0,0 0 0 0 0,1 1 0 0 0,1 0-1 0 0,1 2 1 0 0,0-1 0 0 0,1 1 0 0 0,1 0 0 0 0,0 1 0 0 0,1 0 0 0 0,1 1 0 0 0,1 0 0 0 0,1 0 0 0 0,0 0 0 0 0,-2 26 0 0 0,7-36 0 0 0,0 0 0 0 0,0 0 1 0 0,0 0-1 0 0,1 0 0 0 0,1 0 0 0 0,0 0 1 0 0,0 0-1 0 0,0 0 0 0 0,1-1 0 0 0,1 0 1 0 0,-1 1-1 0 0,1-1 0 0 0,1 0 1 0 0,-1-1-1 0 0,1 1 0 0 0,1-1 0 0 0,-1 0 1 0 0,11 10-1 0 0,-10-12-5 0 0,0 0 0 0 0,0-1 0 0 0,0 0 1 0 0,1 0-1 0 0,0 0 0 0 0,0 0 0 0 0,0-1 0 0 0,0-1 0 0 0,0 1 1 0 0,0-1-1 0 0,1 0 0 0 0,-1-1 0 0 0,1 1 0 0 0,0-2 0 0 0,-1 1 1 0 0,1-1-1 0 0,0 0 0 0 0,-1-1 0 0 0,1 1 0 0 0,0-2 1 0 0,-1 1-1 0 0,9-3 0 0 0,-1-1 49 0 0,-1-1 0 0 0,1 0 0 0 0,-1-1 0 0 0,0 0 0 0 0,0-1 0 0 0,-1 0 0 0 0,22-19 0 0 0,-16 9-36 0 0,-1 0 0 0 0,-1-1 0 0 0,-1 0 0 0 0,17-26 0 0 0,5-19 35 0 0,-2 0 0 0 0,33-90 1 0 0,-66 148-44 0 0,98-257 1226 0 0,-82 203-686 0 0,-3 0-1 0 0,13-94 1 0 0,-24 117-442 0 0,-2 0 1 0 0,-1 1-1 0 0,-2-1 1 0 0,-1 0-1 0 0,-2 0 1 0 0,-2 0 0 0 0,-9-37-1 0 0,10 54-186 0 0,4 17 45 0 0,-1 0 0 0 0,0-1-1 0 0,1 1 1 0 0,-1 0 0 0 0,0 0 0 0 0,0-1 0 0 0,-1 1 0 0 0,1 0-1 0 0,-1 0 1 0 0,1 0 0 0 0,-5-4 0 0 0,5 9 26 0 0,-1 0 0 0 0,1 0 0 0 0,0 0 1 0 0,-1 0-1 0 0,1 0 0 0 0,0 1 0 0 0,0-1 0 0 0,1 0 1 0 0,-1 1-1 0 0,-1 3 0 0 0,-50 355-340 0 0,36-230 93 0 0,-11 73-157 0 0,-42 478-209 0 0,69-668 355 0 0,0 57-1420 0 0,0-65 1154 0 0,1 0-1 0 0,0-1 0 0 0,0 1 0 0 0,0-1 0 0 0,1 0 0 0 0,-1 1 0 0 0,1-1 0 0 0,1 0 0 0 0,-1 0 0 0 0,4 5 0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12.0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0 355 556 0 0,'69'-72'11068'0'0,"-36"41"-7963"0"0,48-34 0 0 0,-80 64-2969 0 0,8 8-93 0 0,-9-7-38 0 0,1 1 0 0 0,0-1 0 0 0,0 1 0 0 0,-1 0-1 0 0,1-1 1 0 0,-1 1 0 0 0,1 0 0 0 0,0-1 0 0 0,-1 1 0 0 0,1 0 0 0 0,-1 0-1 0 0,0 0 1 0 0,1 0 0 0 0,-1-1 0 0 0,0 1 0 0 0,1 0 0 0 0,-1 0 0 0 0,0 0-1 0 0,0 0 1 0 0,0 0 0 0 0,0 0 0 0 0,0 0 0 0 0,0 0 0 0 0,0 0 0 0 0,0 0-1 0 0,0 1 1 0 0,-8 127 276 0 0,3-86-195 0 0,3 0-1 0 0,2 48 1 0 0,2-76-70 0 0,-1-1 0 0 0,2 0 0 0 0,0 1 0 0 0,1-1 1 0 0,0-1-1 0 0,1 1 0 0 0,1 0 0 0 0,0-1 0 0 0,1 0 1 0 0,10 15-1 0 0,-9-17-129 0 0,1 0 0 0 0,0-1 0 0 0,0 0 0 0 0,1 0 1 0 0,0-1-1 0 0,1-1 0 0 0,0 0 0 0 0,0 0 0 0 0,1-1 0 0 0,0 0 0 0 0,0-1 1 0 0,1-1-1 0 0,-1 0 0 0 0,1 0 0 0 0,0-1 0 0 0,1-1 0 0 0,-1 0 1 0 0,0-1-1 0 0,1-1 0 0 0,0 0 0 0 0,25-1 0 0 0,-19-2-15 0 0,0-1 0 0 0,0 0 1 0 0,-1-1-1 0 0,0-1 0 0 0,0-1 0 0 0,0-1 0 0 0,0-1 0 0 0,-1 0 0 0 0,0-1 0 0 0,-1-1 0 0 0,0-1 0 0 0,-1 0 0 0 0,0-1 1 0 0,20-20-1 0 0,57-77 579 0 0,-30 32 1247 0 0,-63 77-1682 0 0,0-1 1 0 0,1 1 0 0 0,-1-1-1 0 0,1 1 1 0 0,-1-1 0 0 0,1 1-1 0 0,-1-1 1 0 0,1 1 0 0 0,-1-1 0 0 0,1 1-1 0 0,-1 0 1 0 0,1-1 0 0 0,-1 1-1 0 0,1 0 1 0 0,0 0 0 0 0,-1-1-1 0 0,1 1 1 0 0,0 0 0 0 0,-1 0 0 0 0,1 0-1 0 0,0 0 1 0 0,-1 0 0 0 0,1 0-1 0 0,0 0 1 0 0,-1 0 0 0 0,1 0-1 0 0,0 0 1 0 0,-1 0 0 0 0,1 0 0 0 0,0 1-1 0 0,-1-1 1 0 0,1 0 0 0 0,-1 0-1 0 0,1 1 1 0 0,0-1 0 0 0,-1 0-1 0 0,1 1 1 0 0,-1-1 0 0 0,1 1 0 0 0,-1-1-1 0 0,1 1 1 0 0,-1-1 0 0 0,1 1-1 0 0,20 33 147 0 0,-10-14-87 0 0,0-7-145 0 0,-1-1 1 0 0,2-1-1 0 0,0 0 0 0 0,0 0 1 0 0,1-1-1 0 0,0-1 0 0 0,0 0 1 0 0,1-1-1 0 0,0-1 0 0 0,1 0 0 0 0,0-1 1 0 0,0 0-1 0 0,0-1 0 0 0,1-1 1 0 0,-1 0-1 0 0,1-1 0 0 0,0-1 1 0 0,22 1-1 0 0,-26-3 45 0 0,0 0 1 0 0,0-1-1 0 0,0 0 0 0 0,0-1 0 0 0,0 0 1 0 0,0-1-1 0 0,0-1 0 0 0,-1 1 0 0 0,0-2 1 0 0,0 1-1 0 0,0-2 0 0 0,0 0 0 0 0,-1 0 1 0 0,0 0-1 0 0,0-1 0 0 0,-1-1 0 0 0,0 0 1 0 0,0 0-1 0 0,-1-1 0 0 0,0 0 0 0 0,0 0 1 0 0,-1-1-1 0 0,0 0 0 0 0,-1 0 1 0 0,6-12-1 0 0,-4 2 154 0 0,0-1 1 0 0,-2 1 0 0 0,0-1-1 0 0,-1-1 1 0 0,-1 1-1 0 0,-1-1 1 0 0,-1 0-1 0 0,-1 0 1 0 0,-2-24 0 0 0,1 30-23 0 0,-2 0 1 0 0,0 0 0 0 0,-1 0-1 0 0,0 0 1 0 0,-2 0 0 0 0,0 1 0 0 0,0-1-1 0 0,-2 1 1 0 0,1 1 0 0 0,-2-1-1 0 0,0 1 1 0 0,-19-24 0 0 0,20 30-296 0 0,-1 0 1 0 0,0 1 0 0 0,-1-1 0 0 0,1 2-1 0 0,-1-1 1 0 0,-17-8 0 0 0,-4 2-2847 0 0,-3 4-3727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12.4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24 2336 0 0,'26'-23'8877'0'0,"-25"31"-8623"0"0,0 1 0 0 0,0-1 0 0 0,-1 0 0 0 0,0 1 0 0 0,-1-1 0 0 0,0 0 0 0 0,0 1 0 0 0,-1-1 0 0 0,-3 8 0 0 0,-1 15 9 0 0,2 1-157 0 0,2 1 0 0 0,1-1 0 0 0,5 63-1 0 0,-2-80-520 0 0,1-1-1 0 0,0 1 1 0 0,0 0 0 0 0,2-1-1 0 0,0 0 1 0 0,0 0-1 0 0,2-1 1 0 0,-1 1-1 0 0,2-1 1 0 0,15 21 0 0 0,-9-19-2712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12.7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163 116 436 0 0,'-19'-23'2964'0'0,"0"4"-847"0"0,1 5-533 0 0,1 0-284 0 0,1 4-472 0 0,-3-1-304 0 0,5 3-248 0 0,1 2-340 0 0,-1 1-476 0 0,0 0-496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1:43.5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103 74 616 0 0,'-72'-54'10641'0'0,"57"43"-9438"0"0,3 3-7 0 0,12 8-1192 0 0,0 0 0 0 0,0 0 0 0 0,-1 0 0 0 0,1 1 0 0 0,0-1 0 0 0,0 0 0 0 0,0 0 0 0 0,-1 0 0 0 0,1 1 1 0 0,0-1-1 0 0,0 0 0 0 0,0 0 0 0 0,0 1 0 0 0,-1-1 0 0 0,1 0 0 0 0,0 0 0 0 0,0 1 0 0 0,0-1 0 0 0,0 0 1 0 0,0 1-1 0 0,0-1 0 0 0,0 0 0 0 0,0 0 0 0 0,0 1 0 0 0,0-1 0 0 0,0 0 0 0 0,0 1 0 0 0,0-1 0 0 0,0 0 1 0 0,0 0-1 0 0,0 1 0 0 0,0-1 0 0 0,0 0 0 0 0,0 1 0 0 0,1-1 0 0 0,-1 0 0 0 0,0 0 0 0 0,0 1 0 0 0,0-1 1 0 0,0 0-1 0 0,1 0 0 0 0,-1 0 0 0 0,0 1 0 0 0,3 7 93 0 0,1-1 1 0 0,-1 1-1 0 0,1-1 1 0 0,1 1-1 0 0,-1-1 1 0 0,7 6-1 0 0,2 6 65 0 0,79 127 856 0 0,-41-62-249 0 0,105 131 1 0 0,-149-207-707 0 0,3 5 85 0 0,1-1 0 0 0,1 0-1 0 0,0-1 1 0 0,16 12-1 0 0,-27-22-141 0 0,0-1 0 0 0,0 1-1 0 0,0-1 1 0 0,0 0 0 0 0,0 0-1 0 0,0 1 1 0 0,0-1 0 0 0,0 0-1 0 0,0 0 1 0 0,0 0 0 0 0,0 0-1 0 0,0 0 1 0 0,1 0 0 0 0,-1-1 0 0 0,0 1-1 0 0,0 0 1 0 0,0-1 0 0 0,0 1-1 0 0,0 0 1 0 0,0-1 0 0 0,0 1-1 0 0,0-1 1 0 0,0 1 0 0 0,1-2-1 0 0,20-18 23 0 0,13-30-131 0 0,-2-1-1 0 0,-2-1 1 0 0,-2-1-1 0 0,26-70 0 0 0,-5-8-1600 0 0,-24 42-6814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13.0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75 59 5020 0 0,'11'-59'10903'0'0,"-11"62"-10537"0"0,-28 112 953 0 0,-9 50-829 0 0,27-88-392 0 0,3 0 0 0 0,3 0 0 0 0,10 113 0 0 0,0-128-103 0 0,3 0-1 0 0,3 0 1 0 0,2-1-1 0 0,39 100 1 0 0,-47-145-185 0 0,2 0-1 0 0,0-1 1 0 0,13 20-1 0 0,-18-30-197 0 0,1 0 0 0 0,-1-1 0 0 0,1 1 1 0 0,0-1-1 0 0,1 0 0 0 0,-1 0 0 0 0,1 0 0 0 0,0 0 0 0 0,0-1 0 0 0,0 0 0 0 0,0 0 0 0 0,10 4 0 0 0,-13-7 79 0 0,-1 1-1 0 0,1-1 0 0 0,-1 0 1 0 0,1 0-1 0 0,-1 0 0 0 0,1 0 1 0 0,0 0-1 0 0,-1 0 0 0 0,1-1 1 0 0,-1 1-1 0 0,1 0 0 0 0,-1-1 1 0 0,1 1-1 0 0,-1-1 0 0 0,9-5-1548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13.4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112 615 1976 0 0,'-17'-6'2403'0'0,"8"3"-1177"0"0,-1 0 0 0 0,1-1 0 0 0,-1 0 0 0 0,1 0 0 0 0,0-1 0 0 0,1 0 0 0 0,-1-1 0 0 0,-10-9 0 0 0,18 14-1181 0 0,1 1 1 0 0,0-1-1 0 0,0 1 1 0 0,-1-1-1 0 0,1 0 1 0 0,0 1-1 0 0,0-1 1 0 0,0 0-1 0 0,0 1 1 0 0,0-1-1 0 0,0 0 1 0 0,0 1-1 0 0,0-1 1 0 0,0 0-1 0 0,0 1 1 0 0,0-1-1 0 0,0 0 1 0 0,0 1-1 0 0,1-1 1 0 0,-1 1-1 0 0,0-1 1 0 0,0 0 0 0 0,1 1-1 0 0,-1-1 1 0 0,0 1-1 0 0,1-1 1 0 0,-1 1-1 0 0,1-1 1 0 0,-1 1-1 0 0,1-1 1 0 0,-1 1-1 0 0,1-1 1 0 0,-1 1-1 0 0,1-1 1 0 0,20-13 350 0 0,23-5-888 0 0,0 2 0 0 0,2 2 0 0 0,62-12 0 0 0,-15 3-620 0 0,-17 3 313 0 0,191-58-4242 0 0,-216 60 4197 0 0,0-1 0 0 0,-1-3 0 0 0,48-31 0 0 0,-90 49 1190 0 0,0 0-1 0 0,0-1 1 0 0,0 0 0 0 0,-1 0 0 0 0,0-1-1 0 0,7-9 1 0 0,-12 14-192 0 0,-1 0 0 0 0,0 0-1 0 0,1 0 1 0 0,-1 0 0 0 0,0 0 0 0 0,0 0 0 0 0,0 0-1 0 0,0 0 1 0 0,0-1 0 0 0,-1 1 0 0 0,1 0-1 0 0,-1-1 1 0 0,1 1 0 0 0,-1-1 0 0 0,0 1 0 0 0,0 0-1 0 0,0-1 1 0 0,0 1 0 0 0,-1 0 0 0 0,1-1-1 0 0,0 1 1 0 0,-1-1 0 0 0,0 1 0 0 0,0 0-1 0 0,1 0 1 0 0,-1-1 0 0 0,0 1 0 0 0,-1 0 0 0 0,1 0-1 0 0,-2-2 1 0 0,-4-5 441 0 0,0 1-1 0 0,-1 0 1 0 0,0 0 0 0 0,-1 0-1 0 0,1 1 1 0 0,-2 0 0 0 0,1 1-1 0 0,-1 0 1 0 0,-19-9 0 0 0,27 15-566 0 0,0-1 1 0 0,0 1 0 0 0,0-1-1 0 0,-1 1 1 0 0,1 0-1 0 0,0 0 1 0 0,0 0 0 0 0,0 0-1 0 0,0 0 1 0 0,-1 1 0 0 0,1-1-1 0 0,0 1 1 0 0,0-1 0 0 0,0 1-1 0 0,0 0 1 0 0,0 0 0 0 0,0 0-1 0 0,0 0 1 0 0,0 0-1 0 0,0 0 1 0 0,1 0 0 0 0,-1 1-1 0 0,0-1 1 0 0,1 1 0 0 0,-1-1-1 0 0,1 1 1 0 0,-1 0 0 0 0,1-1-1 0 0,0 1 1 0 0,0 0-1 0 0,0 0 1 0 0,-1 3 0 0 0,-4 5 31 0 0,0 1 0 0 0,2 0 0 0 0,-1 0 0 0 0,-3 15 0 0 0,-5 28 12 0 0,2 0 0 0 0,3 1-1 0 0,-3 97 1 0 0,22 165-276 0 0,-1-135 162 0 0,-4-44 269 0 0,-6-136-228 0 0,9-22 11 0 0,6-17 0 0 0,1 0 0 0 0,2 2 0 0 0,1 0 0 0 0,2 1-1 0 0,1 1 1 0 0,33-37 0 0 0,-52 66-15 0 0,1 1-1 0 0,-1-1 1 0 0,0 1-1 0 0,1 0 1 0 0,0 0-1 0 0,0 1 1 0 0,0-1-1 0 0,0 1 1 0 0,0 0-1 0 0,0 0 1 0 0,1 0-1 0 0,-1 0 1 0 0,1 1-1 0 0,-1 0 1 0 0,10-2 0 0 0,-11 3 2 0 0,0 0 0 0 0,0 1 0 0 0,0-1 0 0 0,0 1 0 0 0,0-1 0 0 0,0 1 0 0 0,0 0 0 0 0,0 0 0 0 0,0 0 0 0 0,-1 1 0 0 0,1-1 0 0 0,0 1 0 0 0,-1-1 0 0 0,1 1 1 0 0,-1 0-1 0 0,1 0 0 0 0,-1 0 0 0 0,0 0 0 0 0,0 1 0 0 0,0-1 0 0 0,0 1 0 0 0,-1-1 0 0 0,1 1 0 0 0,2 4 0 0 0,9 21 32 0 0,-1 0-1 0 0,-1 1 1 0 0,13 56 0 0 0,-17-54-17 0 0,2 1 0 0 0,2-1 0 0 0,19 41 0 0 0,-25-64-308 0 0,0 0 0 0 0,0-1 0 0 0,1 1 0 0 0,-1-1 0 0 0,2 0 0 0 0,-1 0 0 0 0,1-1 0 0 0,12 9 0 0 0,-13-11-967 0 0,1 1 1 0 0,-1-2-1 0 0,1 1 0 0 0,0-1 0 0 0,0 0 0 0 0,12 3 0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14.9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608 359 700 0 0,'37'15'13465'0'0,"-28"-12"-12029"0"0,-8-2-1386 0 0,0-1-1 0 0,-1 1 1 0 0,1-1-1 0 0,0 1 1 0 0,-1-1-1 0 0,1 1 1 0 0,0-1 0 0 0,0 0-1 0 0,-1 1 1 0 0,1-1-1 0 0,0 0 1 0 0,0 0-1 0 0,0 0 1 0 0,-1 0 0 0 0,1 0-1 0 0,0 0 1 0 0,0 0-1 0 0,0 0 1 0 0,0 0 0 0 0,-1 0-1 0 0,1 0 1 0 0,0 0-1 0 0,0 0 1 0 0,-1-1-1 0 0,1 1 1 0 0,0 0 0 0 0,0-1-1 0 0,-1 1 1 0 0,1 0-1 0 0,0-1 1 0 0,0 1-1 0 0,-1-1 1 0 0,1 1 0 0 0,-1-1-1 0 0,1 1 1 0 0,-1-1-1 0 0,1 0 1 0 0,-1 1-1 0 0,1-1 1 0 0,-1 0 0 0 0,1 1-1 0 0,-1-1 1 0 0,1 0-1 0 0,-1 0 1 0 0,0 1 0 0 0,0-1-1 0 0,1 0 1 0 0,-1 0-1 0 0,0 0 1 0 0,0 1-1 0 0,0-2 1 0 0,1-1-46 0 0,8-33 63 0 0,-2 1-1 0 0,4-47 1 0 0,-10 73-23 0 0,-1 0 0 0 0,0 1 0 0 0,0-1 1 0 0,0 0-1 0 0,-1 0 0 0 0,-1 1 1 0 0,1-1-1 0 0,-1 1 0 0 0,-1-1 0 0 0,0 1 1 0 0,0 0-1 0 0,-1 0 0 0 0,1 0 1 0 0,-2 0-1 0 0,-8-12 0 0 0,7 14-12 0 0,-1 0 0 0 0,0 0 1 0 0,0 1-1 0 0,-1 0 0 0 0,1 0 0 0 0,-1 1 0 0 0,0 0 1 0 0,0 1-1 0 0,0-1 0 0 0,-1 1 0 0 0,1 1 0 0 0,-1 0 1 0 0,0 0-1 0 0,1 1 0 0 0,-1 0 0 0 0,-14 0 0 0 0,1 1 22 0 0,-1 1 0 0 0,1 1 0 0 0,0 1 0 0 0,0 1-1 0 0,-32 10 1 0 0,31-6-25 0 0,0 1-1 0 0,0 1 0 0 0,1 2 1 0 0,1 0-1 0 0,0 1 0 0 0,0 1 1 0 0,1 1-1 0 0,1 0 1 0 0,1 2-1 0 0,0 0 0 0 0,1 1 1 0 0,-27 38-1 0 0,34-41-9 0 0,1 0-1 0 0,1 0 0 0 0,0 1 1 0 0,1 0-1 0 0,1 0 1 0 0,0 1-1 0 0,1 0 1 0 0,-3 22-1 0 0,6-25-12 0 0,1 0 0 0 0,0-1 0 0 0,1 1 0 0 0,1 0 0 0 0,0-1 0 0 0,1 1 0 0 0,0-1 0 0 0,1 1 0 0 0,1-1 0 0 0,0 0 1 0 0,9 19-1 0 0,-9-25-52 0 0,0 1 0 0 0,0-1 0 0 0,0 0 0 0 0,1 0 0 0 0,0-1 0 0 0,1 1 0 0 0,-1-1 0 0 0,1 0 0 0 0,1-1 0 0 0,-1 0 0 0 0,1 1 0 0 0,0-2 0 0 0,0 1 0 0 0,0-1 0 0 0,0 0 0 0 0,1-1 0 0 0,0 0 0 0 0,-1 0 0 0 0,1 0 0 0 0,1-1 0 0 0,-1-1 0 0 0,0 1 0 0 0,0-1 0 0 0,11 0 0 0 0,-6-1-26 0 0,-1-1-1 0 0,0 0 1 0 0,0-1 0 0 0,1 0 0 0 0,-1-1-1 0 0,-1 0 1 0 0,1-1 0 0 0,0 0-1 0 0,-1-1 1 0 0,0 0 0 0 0,0-1 0 0 0,0 0-1 0 0,-1-1 1 0 0,0 0 0 0 0,0 0 0 0 0,9-10-1 0 0,-6 3 133 0 0,0-1-1 0 0,-1 0 0 0 0,0-1 0 0 0,-1 0 0 0 0,-1-1 0 0 0,14-32 1 0 0,-3-3 916 0 0,13-56 1 0 0,-13 40 566 0 0,-10 37-1160 0 0,-11 29-288 0 0,3 4-36 0 0,0 1-47 0 0,0 0 0 0 0,-1 0 0 0 0,1 0 0 0 0,0 0 0 0 0,-1 1 0 0 0,0-1 0 0 0,0 1-1 0 0,0 0 1 0 0,3 7 0 0 0,12 46 208 0 0,-1-6-98 0 0,-7-31-172 0 0,0-1 1 0 0,1-1 0 0 0,1 1-1 0 0,16 19 1 0 0,-22-32-260 0 0,0 0 0 0 0,0 0 0 0 0,1-1 0 0 0,-1 1 1 0 0,1-1-1 0 0,0-1 0 0 0,1 1 0 0 0,-1-1 0 0 0,1 0 0 0 0,0 0 0 0 0,0-1 1 0 0,0 0-1 0 0,0 0 0 0 0,13 3 0 0 0,-13-6-444 0 0,0 0 0 0 0,1 0 0 0 0,-1-1 0 0 0,0 0 0 0 0,0 0-1 0 0,0-1 1 0 0,0 0 0 0 0,0 0 0 0 0,0-1 0 0 0,0 1 0 0 0,-1-1 0 0 0,1-1 0 0 0,-1 1 0 0 0,10-8 0 0 0,5-5-3766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15.5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20 121 216 0 0,'31'-31'17916'0'0,"-30"32"-17766"0"0,0 0 1 0 0,-1 0 0 0 0,1 0-1 0 0,-1-1 1 0 0,1 1 0 0 0,-1 0-1 0 0,1 0 1 0 0,-1 0 0 0 0,1 0-1 0 0,-1 0 1 0 0,0 0 0 0 0,0 0-1 0 0,1 0 1 0 0,-1 0 0 0 0,0 0-1 0 0,0 0 1 0 0,0 0 0 0 0,0 0 0 0 0,0 0-1 0 0,0 0 1 0 0,-1 0 0 0 0,1 2-1 0 0,-2 191 2085 0 0,14 322-1258 0 0,55 6-227 0 0,-66-512-2026 0 0,-4-23 804 0 0,-5-24-50 0 0,-33-387-405 0 0,-6-47 3503 0 0,36 396-2226 0 0,0-2-150 0 0,-2-97 1 0 0,12 170-232 0 0,1 0 0 0 0,0 1 1 0 0,1-1-1 0 0,-1 0 0 0 0,1 0 0 0 0,-1 0 1 0 0,1 1-1 0 0,0-1 0 0 0,1 0 0 0 0,-1 1 1 0 0,1-1-1 0 0,-1 1 0 0 0,1 0 0 0 0,0-1 0 0 0,0 1 1 0 0,0 0-1 0 0,1 0 0 0 0,-1 0 0 0 0,4-2 1 0 0,-3 3-1 0 0,-1 1 0 0 0,1-1 0 0 0,0 1 0 0 0,1-1 0 0 0,-1 1 0 0 0,0 0 0 0 0,0 1 0 0 0,0-1 1 0 0,1 0-1 0 0,-1 1 0 0 0,0 0 0 0 0,0 0 0 0 0,1 0 0 0 0,-1 0 0 0 0,0 0 0 0 0,1 1 0 0 0,-1-1 0 0 0,0 1 0 0 0,0 0 1 0 0,0 0-1 0 0,1 0 0 0 0,2 2 0 0 0,11 5-99 0 0,-1 0 0 0 0,0 1 1 0 0,-1 0-1 0 0,0 2 0 0 0,0-1 1 0 0,25 26-1 0 0,-19-15 66 0 0,-2 1 1 0 0,0 1-1 0 0,24 39 1 0 0,-35-48 70 0 0,-1 0 0 0 0,-1 0 1 0 0,0 1-1 0 0,0-1 0 0 0,-2 2 1 0 0,0-1-1 0 0,0 0 0 0 0,-2 1 1 0 0,0 0-1 0 0,-1-1 0 0 0,0 1 0 0 0,-1 0 1 0 0,-1 0-1 0 0,0-1 0 0 0,-5 18 1 0 0,4-24-43 0 0,0 0 0 0 0,0 0 0 0 0,-1 0 1 0 0,-1-1-1 0 0,1 1 0 0 0,-2-1 0 0 0,1 0 0 0 0,-1 0 1 0 0,0 0-1 0 0,0-1 0 0 0,-1 0 0 0 0,0 0 1 0 0,-1 0-1 0 0,1-1 0 0 0,-1 0 0 0 0,0 0 0 0 0,-1-1 1 0 0,1 0-1 0 0,-1 0 0 0 0,0 0 0 0 0,-1-1 1 0 0,1-1-1 0 0,-1 1 0 0 0,1-1 0 0 0,-1-1 0 0 0,-18 3 1 0 0,17-3-1051 0 0,-1-1 1 0 0,1-1 0 0 0,-18 0 0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16.2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85 338 1944 0 0,'-10'-21'11301'0'0,"2"10"-9041"0"0,7 12-2140 0 0,0 1 0 0 0,-1-1 0 0 0,1 0 0 0 0,0 1-1 0 0,0-1 1 0 0,0 1 0 0 0,1-1 0 0 0,-1 1 0 0 0,0 0 0 0 0,0-1-1 0 0,1 1 1 0 0,-1 0 0 0 0,1-1 0 0 0,0 1 0 0 0,-1 0-1 0 0,1 0 1 0 0,0-1 0 0 0,0 1 0 0 0,0 2 0 0 0,1 48 962 0 0,0-38-830 0 0,33 840 2602 0 0,-30-766-2600 0 0,-4-12-937 0 0,-9-104 58 0 0,-36-523-817 0 0,26 257 2684 0 0,11 214-948 0 0,2 17-50 0 0,1-1 1 0 0,4 1-1 0 0,8-78 1 0 0,-6 133-267 0 0,0 1 0 0 0,0 0 0 0 0,1 0 0 0 0,1 0 0 0 0,-1 0 0 0 0,1 0 0 0 0,0 1 0 0 0,0-1 0 0 0,1 1 0 0 0,0 0 1 0 0,0 0-1 0 0,1 0 0 0 0,-1 0 0 0 0,1 1 0 0 0,10-9 0 0 0,-10 11-33 0 0,1-1-1 0 0,-1 1 1 0 0,0 0 0 0 0,1 1 0 0 0,0-1 0 0 0,0 1 0 0 0,0 0 0 0 0,0 0 0 0 0,0 1-1 0 0,0 0 1 0 0,0 0 0 0 0,0 1 0 0 0,0-1 0 0 0,1 1 0 0 0,-1 0 0 0 0,0 1 0 0 0,0 0-1 0 0,12 2 1 0 0,4 4-65 0 0,0 1 0 0 0,0 1-1 0 0,-1 1 1 0 0,-1 1 0 0 0,1 0-1 0 0,-2 2 1 0 0,0 0-1 0 0,0 1 1 0 0,-1 1 0 0 0,-1 1-1 0 0,-1 0 1 0 0,0 2 0 0 0,23 32-1 0 0,-35-45 108 0 0,0 1-1 0 0,0 0 1 0 0,-1 0-1 0 0,0 0 1 0 0,0 0-1 0 0,-1 1 1 0 0,0-1-1 0 0,0 1 1 0 0,0 0-1 0 0,-1-1 0 0 0,0 1 1 0 0,0 0-1 0 0,-1 0 1 0 0,1 0-1 0 0,-2 10 1 0 0,-1-9 37 0 0,0 0-1 0 0,0 0 1 0 0,-1-1 0 0 0,0 1 0 0 0,0-1 0 0 0,0 0 0 0 0,-1 0 0 0 0,-1 0-1 0 0,1 0 1 0 0,-1-1 0 0 0,-9 10 0 0 0,-1-1-82 0 0,-1-1 1 0 0,0-1-1 0 0,-1 0 0 0 0,-1-1 1 0 0,0-1-1 0 0,0-1 1 0 0,-1-1-1 0 0,-1 0 0 0 0,-21 6 1 0 0,-9-1-2085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16.8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35 169 4980 0 0,'-7'-43'5092'0'0,"-14"-65"2416"0"0,15 91-5892 0 0,9 44-726 0 0,0-3-862 0 0,16 176 291 0 0,75 504 339 0 0,-88-677-612 0 0,1-1 0 0 0,1 1 0 0 0,1-2 0 0 0,1 1 1 0 0,26 45-1 0 0,-31-63-63 0 0,0-1 0 0 0,1 1 0 0 0,0-1 0 0 0,0-1 0 0 0,1 1 1 0 0,0-1-1 0 0,0 0 0 0 0,0 0 0 0 0,10 5 0 0 0,-11-8-65 0 0,1 0 1 0 0,-1-1-1 0 0,1 1 1 0 0,-1-1-1 0 0,1-1 0 0 0,0 1 1 0 0,-1-1-1 0 0,1 0 1 0 0,0-1-1 0 0,0 1 0 0 0,0-2 1 0 0,0 1-1 0 0,11-2 0 0 0,2-3-51 0 0,0 0-1 0 0,-1-1 1 0 0,0-1-1 0 0,0-1 1 0 0,-1-1-1 0 0,0 0 1 0 0,-1-2-1 0 0,0 0 0 0 0,0 0 1 0 0,-1-2-1 0 0,21-21 1 0 0,-15 13 606 0 0,-2-1 0 0 0,0-2 0 0 0,-2 0 0 0 0,-1 0 0 0 0,0-2-1 0 0,-2 0 1 0 0,12-30 0 0 0,-24 50-315 0 0,9-20 536 0 0,-7 25-488 0 0,-3 16-167 0 0,-1-4-169 0 0,0 0 0 0 0,1 0 0 0 0,1 1 1 0 0,-1-1-1 0 0,2-1 0 0 0,-1 1 0 0 0,2 0 0 0 0,-1-1 0 0 0,1 0 0 0 0,1 0 0 0 0,8 12 1 0 0,4 2-472 0 0,0-1 0 0 0,1-1 0 0 0,25 22 0 0 0,-32-33-12 0 0,1 0-1 0 0,0-1 1 0 0,19 11 0 0 0,-25-17-270 0 0,-1-1 1 0 0,1 1-1 0 0,0-2 1 0 0,0 1-1 0 0,0-1 1 0 0,0 0-1 0 0,0 0 0 0 0,1-1 1 0 0,13 1-1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17.1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195 135 3144 0 0,'-22'-19'2841'0'0,"-3"1"-677"0"0,2 4-484 0 0,5 0-392 0 0,1 2-260 0 0,-1 2-240 0 0,1-1-192 0 0,3 3-140 0 0,3-1-148 0 0,-1 2-248 0 0,2 2-316 0 0,3-2-420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17.5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1 278 3340 0 0,'7'31'8504'0'0,"-2"-27"-8248"0"0,0-1 0 0 0,1 0 0 0 0,-1 0-1 0 0,1 0 1 0 0,-1 0 0 0 0,1-1 0 0 0,0 0 0 0 0,0 0 0 0 0,0-1 0 0 0,0 0 0 0 0,9 1 0 0 0,77 2 69 0 0,-58-4-121 0 0,31 2-92 0 0,123-15 0 0 0,-160 9 51 0 0,-1-1-1 0 0,-1-1 0 0 0,1-1 0 0 0,-1-2 0 0 0,-1-1 0 0 0,1 0 0 0 0,29-19 1 0 0,-48 25 1 0 0,-1-1 0 0 0,1 1 1 0 0,-1-1-1 0 0,0 0 0 0 0,-1-1 0 0 0,1 0 1 0 0,-1 0-1 0 0,-1 0 0 0 0,1 0 1 0 0,-1-1-1 0 0,0 1 0 0 0,0-1 1 0 0,3-8-1 0 0,-6 11-103 0 0,0 0 1 0 0,1-1-1 0 0,-2 1 1 0 0,1 0-1 0 0,0 0 0 0 0,-1-1 1 0 0,0 1-1 0 0,0-1 0 0 0,0 1 1 0 0,-1 0-1 0 0,1-1 1 0 0,-1 1-1 0 0,0 0 0 0 0,0 0 1 0 0,-1 0-1 0 0,1-1 0 0 0,-1 1 1 0 0,0 0-1 0 0,0 1 1 0 0,0-1-1 0 0,0 0 0 0 0,-1 1 1 0 0,0-1-1 0 0,0 1 1 0 0,-3-3-1 0 0,-1 0-27 0 0,0 0 1 0 0,0 0-1 0 0,-1 1 1 0 0,0 1-1 0 0,0-1 1 0 0,-1 1-1 0 0,1 1 0 0 0,-1-1 1 0 0,0 1-1 0 0,0 1 1 0 0,0 0-1 0 0,0 0 1 0 0,0 1-1 0 0,0 0 1 0 0,0 0-1 0 0,-1 1 1 0 0,1 0-1 0 0,-16 3 0 0 0,1 1-18 0 0,0 0 0 0 0,0 2 0 0 0,1 0 0 0 0,-1 1 0 0 0,-43 22 0 0 0,50-21 14 0 0,1 2 0 0 0,0 0 0 0 0,0 0 0 0 0,1 2 0 0 0,0 0 1 0 0,1 0-1 0 0,0 2 0 0 0,1 0 0 0 0,1 0 0 0 0,0 1 0 0 0,1 0 0 0 0,-11 21 0 0 0,16-24-37 0 0,0 1-1 0 0,1 0 0 0 0,0 0 0 0 0,1 0 0 0 0,0 1 1 0 0,1-1-1 0 0,1 1 0 0 0,0 0 0 0 0,1 0 1 0 0,1 0-1 0 0,0 0 0 0 0,0 0 0 0 0,2-1 0 0 0,0 1 1 0 0,0 0-1 0 0,1 0 0 0 0,6 16 0 0 0,-4-17-263 0 0,1 0-1 0 0,-1 0 0 0 0,2-1 0 0 0,0 0 1 0 0,0 0-1 0 0,1-1 0 0 0,1 0 1 0 0,0-1-1 0 0,0 1 0 0 0,1-2 0 0 0,0 1 1 0 0,1-1-1 0 0,0-1 0 0 0,1 0 1 0 0,-1-1-1 0 0,1 0 0 0 0,1 0 0 0 0,-1-2 1 0 0,1 1-1 0 0,0-2 0 0 0,0 1 1 0 0,1-2-1 0 0,-1 0 0 0 0,1-1 0 0 0,27 2 1 0 0,-14-3-1296 0 0,0-1 1 0 0,0-1-1 0 0,0-1 1 0 0,35-8-1 0 0,-11-1-2995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18.2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870 689 1584 0 0,'0'0'7829'0'0,"3"-33"-5501"0"0,-5 29-2189 0 0,1 0 1 0 0,-1 0-1 0 0,0 1 0 0 0,0-1 1 0 0,0 0-1 0 0,-1 1 0 0 0,1-1 1 0 0,-1 1-1 0 0,0 0 0 0 0,0 0 1 0 0,0 0-1 0 0,0 1 0 0 0,-1-1 1 0 0,1 1-1 0 0,-1-1 0 0 0,1 1 0 0 0,-1 0 1 0 0,0 0-1 0 0,0 1 0 0 0,0-1 1 0 0,0 1-1 0 0,-5-1 0 0 0,-21-5 206 0 0,0 1 0 0 0,0 1 0 0 0,-1 2-1 0 0,0 1 1 0 0,1 1 0 0 0,-1 2 0 0 0,0 1 0 0 0,1 1-1 0 0,-1 2 1 0 0,1 1 0 0 0,-45 15 0 0 0,48-12-169 0 0,0 2 1 0 0,1 0-1 0 0,1 2 0 0 0,0 1 1 0 0,0 1-1 0 0,2 1 1 0 0,0 1-1 0 0,0 1 1 0 0,2 1-1 0 0,1 1 1 0 0,0 0-1 0 0,-27 38 1 0 0,40-47-131 0 0,0 0 0 0 0,0 0 0 0 0,1 0 0 0 0,1 1 0 0 0,0 0 0 0 0,1 0 0 0 0,0 1 0 0 0,1-1 0 0 0,0 1 0 0 0,1 0 0 0 0,-2 24 0 0 0,4-29-113 0 0,1 0-1 0 0,0 0 1 0 0,0 0 0 0 0,0-1 0 0 0,1 1-1 0 0,1-1 1 0 0,-1 1 0 0 0,1-1 0 0 0,0 0-1 0 0,0 0 1 0 0,1 0 0 0 0,0 0 0 0 0,1 0-1 0 0,-1-1 1 0 0,1 0 0 0 0,0 0 0 0 0,1 0-1 0 0,-1-1 1 0 0,1 0 0 0 0,13 9 0 0 0,-6-7-200 0 0,-1 0 1 0 0,1 0-1 0 0,1-2 1 0 0,-1 1-1 0 0,1-2 1 0 0,0 0 0 0 0,0-1-1 0 0,0 0 1 0 0,1-1-1 0 0,-1 0 1 0 0,1-1 0 0 0,-1-1-1 0 0,1-1 1 0 0,-1 0-1 0 0,1 0 1 0 0,24-7 0 0 0,-16 2 180 0 0,-1-1 1 0 0,0 0 0 0 0,0-2 0 0 0,-1 0-1 0 0,0-1 1 0 0,-1-2 0 0 0,0 0 0 0 0,-1-1 0 0 0,32-27-1 0 0,-36 24 227 0 0,-1 0-1 0 0,0-1 1 0 0,-2 0-1 0 0,0-1 1 0 0,-1 0-1 0 0,0-1 0 0 0,-2-1 1 0 0,0 1-1 0 0,10-35 1 0 0,-3-6 971 0 0,19-124 0 0 0,-31 145-369 0 0,0 0-1 0 0,-3-1 0 0 0,-1 1 0 0 0,-2 0 0 0 0,-2 0 1 0 0,-11-52-1 0 0,8 63-546 0 0,-1 1 0 0 0,-1-1 0 0 0,-1 1 0 0 0,-2 1 0 0 0,-1 0 1 0 0,-1 0-1 0 0,-1 1 0 0 0,-1 1 0 0 0,-23-26 0 0 0,26 39-295 0 0,5 13 43 0 0,7 0 52 0 0,0 0 0 0 0,0 1-1 0 0,0-1 1 0 0,0 0-1 0 0,0 1 1 0 0,0-1 0 0 0,1 1-1 0 0,0-1 1 0 0,-1 4-1 0 0,-1 27-84 0 0,1 0 0 0 0,2 0 0 0 0,1 0 0 0 0,8 38 0 0 0,-5-30-17 0 0,15 91-153 0 0,5-1 1 0 0,6-1-1 0 0,5-1 0 0 0,87 201 1 0 0,-90-265-1459 0 0,-10-35-1515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19.0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305 54 848 0 0,'-3'-35'14489'0'0,"2"32"-13982"0"0,-7-4-405 0 0,7 6-24 0 0,-34-6 726 0 0,28 6-700 0 0,-1 1 0 0 0,0 1 1 0 0,1-1-1 0 0,-1 1 1 0 0,0 1-1 0 0,1-1 0 0 0,-1 1 1 0 0,1 1-1 0 0,0-1 1 0 0,0 1-1 0 0,-8 4 0 0 0,-6 5 175 0 0,1 2 0 0 0,-23 17 0 0 0,36-25-236 0 0,3-2 23 0 0,0 0 0 0 0,1 0-1 0 0,-1 1 1 0 0,1-1 0 0 0,0 1-1 0 0,0 0 1 0 0,0 0 0 0 0,1 0-1 0 0,-3 9 1 0 0,-7 23 201 0 0,-1 15-99 0 0,4 3-11 0 0,9-53-97 0 0,4 7 132 0 0,-4-8-171 0 0,1 0 0 0 0,-1 0 0 0 0,0 1 0 0 0,1-1 0 0 0,-1 0 0 0 0,0 0 0 0 0,1 0 0 0 0,0 0 0 0 0,-1 0 0 0 0,1 0 0 0 0,0 0 0 0 0,-1 0 0 0 0,1-1 0 0 0,0 1 0 0 0,0 0 0 0 0,0 0 0 0 0,0 0 0 0 0,0-1 0 0 0,1 2 0 0 0,14 4-457 0 0,0-1 0 0 0,0-1 0 0 0,1 0 0 0 0,17 1 0 0 0,13 4-6177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1:44.8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747 39 408 0 0,'-4'-34'12282'0'0,"1"33"-12240"0"0,-1 0 0 0 0,1 0 0 0 0,0 1 0 0 0,-1-1 0 0 0,1 1 0 0 0,-1-1 0 0 0,1 1 0 0 0,-1 0 0 0 0,1 0 0 0 0,-6 2 0 0 0,-39 6 90 0 0,44-7-101 0 0,-281 84 250 0 0,197-56-100 0 0,-104 36 779 0 0,171-60-869 0 0,17-4-95 0 0,-1 0 1 0 0,1 1 0 0 0,0-1-1 0 0,0 1 1 0 0,-1-1 0 0 0,1 1 0 0 0,0 0-1 0 0,1 1 1 0 0,-7 3 0 0 0,9-5-7 0 0,0 0 9 0 0,0-1 1 0 0,0 1-1 0 0,0-1 0 0 0,1 1 0 0 0,-1 0 0 0 0,0-1 0 0 0,1 1 0 0 0,-1 0 0 0 0,0-1 1 0 0,1 1-1 0 0,-1 0 0 0 0,1 0 0 0 0,-1-1 0 0 0,1 1 0 0 0,0 0 0 0 0,-1 0 0 0 0,1 0 1 0 0,0 0-1 0 0,-1 0 0 0 0,1 0 0 0 0,0 0 0 0 0,0-1 0 0 0,0 2 0 0 0,-2 23-35 0 0,5 56 158 0 0,14 97 0 0 0,28 79 96 0 0,-34-198-133 0 0,-3-11-37 0 0,5 29 152 0 0,3-2-1 0 0,3 0 1 0 0,30 73-1 0 0,-47-144-174 0 0,0 0 0 0 0,0 0 0 0 0,0-1 0 0 0,1 1 0 0 0,0-1 0 0 0,0 1-1 0 0,0-1 1 0 0,0 0 0 0 0,0 0 0 0 0,1 0 0 0 0,-1-1 0 0 0,1 1-1 0 0,0-1 1 0 0,-1 0 0 0 0,1 0 0 0 0,0 0 0 0 0,0 0 0 0 0,1-1 0 0 0,-1 0-1 0 0,0 0 1 0 0,0 0 0 0 0,1 0 0 0 0,-1 0 0 0 0,1-1 0 0 0,5 0-1 0 0,12-1 35 0 0,0 0-1 0 0,0-2 0 0 0,40-9 0 0 0,-41 7-51 0 0,103-22 11 0 0,254-45-189 0 0,-234 45 90 0 0,-79 13-2443 0 0,3 2-5266 0 0,-48 9 3735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21.2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1 216 2904 0 0,'4'-157'13416'0'0,"-4"127"-11311"0"0,11 37-1596 0 0,-7-2-422 0 0,0 0-1 0 0,-1 0 0 0 0,1 1 0 0 0,-1-1 0 0 0,0 1 0 0 0,0 0 0 0 0,3 10 0 0 0,4 9 73 0 0,64 142 353 0 0,48 95-275 0 0,-103-229-167 0 0,0-1 0 0 0,3-1 0 0 0,0-1 0 0 0,2-1 0 0 0,44 42 0 0 0,-62-66 14 0 0,-1 0-1 0 0,2 0 1 0 0,-1 0 0 0 0,0-1-1 0 0,1 0 1 0 0,0 0-1 0 0,0-1 1 0 0,0 0 0 0 0,0 0-1 0 0,1-1 1 0 0,9 2-1 0 0,-12-3-45 0 0,-1-1-1 0 0,0 0 1 0 0,1 0-1 0 0,-1 0 1 0 0,0 0-1 0 0,1-1 1 0 0,-1 0-1 0 0,0 0 1 0 0,0 0-1 0 0,0 0 1 0 0,1-1-1 0 0,-1 0 0 0 0,-1 0 1 0 0,1 0-1 0 0,0 0 1 0 0,0 0-1 0 0,-1-1 1 0 0,1 1-1 0 0,-1-1 1 0 0,0 0-1 0 0,5-6 1 0 0,3-5 40 0 0,-1 0 0 0 0,0-1 0 0 0,-1 0 0 0 0,0 0 0 0 0,-2-1 0 0 0,12-33 1 0 0,23-109 42 0 0,-27 93-195 0 0,6-24-194 0 0,-3 8-804 0 0,36-97 0 0 0,-53 176 814 0 0,2-8-470 0 0,1 1 1 0 0,0 0-1 0 0,9-13 1 0 0,6 2-2622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21.8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211 169 804 0 0,'26'-26'10140'0'0,"-11"-11"-6056"0"0,-15 36-3951 0 0,0 0 1 0 0,0 1-1 0 0,1-1 0 0 0,-1 0 1 0 0,0 0-1 0 0,0 0 0 0 0,0 0 1 0 0,0 1-1 0 0,0-1 0 0 0,0 0 1 0 0,0 0-1 0 0,0 0 1 0 0,0 0-1 0 0,0 1 0 0 0,0-1 1 0 0,-1 0-1 0 0,1 0 0 0 0,-1-1 1 0 0,-7 5-36 0 0,0 0 1 0 0,1 0 0 0 0,-1 1 0 0 0,1 0-1 0 0,0 1 1 0 0,0-1 0 0 0,1 1 0 0 0,-1 1-1 0 0,1-1 1 0 0,0 1 0 0 0,0 0 0 0 0,1 0 0 0 0,-8 12-1 0 0,-7 11 311 0 0,-29 57-1 0 0,32-53-261 0 0,2 0 1 0 0,1 0-1 0 0,-9 36 0 0 0,20-60-128 0 0,1-1 0 0 0,0 1 0 0 0,0 0 0 0 0,1 0 0 0 0,0 0 0 0 0,0 0 0 0 0,1 0-1 0 0,1 0 1 0 0,-1-1 0 0 0,1 1 0 0 0,1 0 0 0 0,0 0 0 0 0,0 0 0 0 0,1-1 0 0 0,0 1 0 0 0,0-1-1 0 0,1 0 1 0 0,4 8 0 0 0,-4-11-25 0 0,0 0 0 0 0,0-1 0 0 0,0 0 0 0 0,0 1 1 0 0,1-1-1 0 0,0-1 0 0 0,-1 1 0 0 0,1-1 0 0 0,1 0 0 0 0,-1 0 0 0 0,0 0 0 0 0,10 3 0 0 0,-5-3-57 0 0,0-1 1 0 0,0 0-1 0 0,-1-1 0 0 0,1 0 1 0 0,0 0-1 0 0,0-1 0 0 0,12-1 1 0 0,-2-1-44 0 0,-1-1 0 0 0,1-2 0 0 0,-1 1 0 0 0,1-2 0 0 0,-2-1-1 0 0,1 0 1 0 0,20-12 0 0 0,-28 13 87 0 0,0-1 0 0 0,-1 0 0 0 0,0 0 0 0 0,-1-1 0 0 0,0 0 0 0 0,0-1 0 0 0,0 0 0 0 0,-1 0 0 0 0,-1 0 0 0 0,1-1 0 0 0,6-13 0 0 0,-6 7 20 0 0,-1 0-1 0 0,-1 0 1 0 0,0-1 0 0 0,-1 1 0 0 0,-1-1-1 0 0,-1-1 1 0 0,3-23 0 0 0,-5 22 174 0 0,0 0 1 0 0,-1-1-1 0 0,-2 1 0 0 0,0-1 1 0 0,0 1-1 0 0,-2 0 0 0 0,0 0 1 0 0,-2 1-1 0 0,0-1 1 0 0,-17-34-1 0 0,20 45-221 0 0,-1 0 0 0 0,-1 1-1 0 0,0 0 1 0 0,0-1 0 0 0,0 2 0 0 0,-1-1 0 0 0,0 1-1 0 0,0 0 1 0 0,-1 0 0 0 0,1 0 0 0 0,-1 1 0 0 0,-1 0-1 0 0,1 0 1 0 0,-1 1 0 0 0,1 0 0 0 0,-1 1 0 0 0,0-1 0 0 0,-1 2-1 0 0,1-1 1 0 0,0 1 0 0 0,-1 0 0 0 0,0 1 0 0 0,1 0-1 0 0,-1 0 1 0 0,0 1 0 0 0,-13 1 0 0 0,-17 7-3353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22.2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0 142 3052 0 0,'7'-29'5502'0'0,"1"0"0"0"0,24-54 995 0 0,-31 85-6155 0 0,1 2-253 0 0,-1 1 1 0 0,1-1-1 0 0,-1 1 0 0 0,0-1 1 0 0,0 1-1 0 0,0 0 1 0 0,-1 0-1 0 0,1 8 1 0 0,-5 48 242 0 0,1-19-223 0 0,-15 253 424 0 0,1 125-83 0 0,19-364-417 0 0,2 0 1 0 0,3-1-1 0 0,2 0 0 0 0,3 0 1 0 0,27 78-1 0 0,-33-117-155 0 0,0 0 1 0 0,1-1-1 0 0,1 0 0 0 0,1-1 0 0 0,0 0 1 0 0,15 18-1 0 0,-20-27-233 0 0,1 0-1 0 0,0 0 1 0 0,1 0-1 0 0,-1-1 1 0 0,1 0-1 0 0,0 0 0 0 0,11 5 1 0 0,-12-7-188 0 0,0 0 0 0 0,0-1 0 0 0,0 1 0 0 0,0-1 0 0 0,0 0 0 0 0,0-1 0 0 0,1 1-1 0 0,-1-1 1 0 0,0 0 0 0 0,0 0 0 0 0,9-2 0 0 0,12-4-3763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22.6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67 245 1316 0 0,'-25'-88'9618'0'0,"-14"-67"-644"0"0,39 154-8721 0 0,2 22 90 0 0,-4 233 58 0 0,0-2-133 0 0,8-172-181 0 0,19 99 1 0 0,-17-141-265 0 0,2 0 0 0 0,2-1 0 0 0,1 0 0 0 0,30 58 0 0 0,-37-84-196 0 0,0 0 1 0 0,1-1 0 0 0,0 0 0 0 0,1-1 0 0 0,0 0 0 0 0,12 10 0 0 0,-15-14-317 0 0,1-1 1 0 0,0 1-1 0 0,0-1 0 0 0,12 5 1 0 0,-13-7-196 0 0,0 0 1 0 0,-1-1 0 0 0,1 1 0 0 0,0-1-1 0 0,0 0 1 0 0,0 0 0 0 0,8-1 0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22.9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153 198 4004 0 0,'-41'-9'5277'0'0,"31"8"-4273"0"0,1-1 0 0 0,-1 0 0 0 0,0-1 1 0 0,1 0-1 0 0,-1 0 0 0 0,1-1 0 0 0,0 0 1 0 0,0-1-1 0 0,-11-7 0 0 0,19 12-971 0 0,1-1 1 0 0,-1 1-1 0 0,1-1 0 0 0,-1 1 1 0 0,1-1-1 0 0,-1 0 0 0 0,1 1 1 0 0,-1-1-1 0 0,1 0 0 0 0,0 1 1 0 0,-1-1-1 0 0,1 0 0 0 0,0 0 1 0 0,0 1-1 0 0,0-1 0 0 0,-1 0 1 0 0,1 0-1 0 0,0 1 0 0 0,0-1 0 0 0,0 0 1 0 0,0 0-1 0 0,0 0 0 0 0,0 1 1 0 0,0-1-1 0 0,1 0 0 0 0,-1 0 1 0 0,0 1-1 0 0,0-1 0 0 0,1 0 1 0 0,-1 0-1 0 0,0 1 0 0 0,1-1 1 0 0,-1 0-1 0 0,0 1 0 0 0,1-1 1 0 0,-1 0-1 0 0,1 1 0 0 0,0-1 1 0 0,-1 1-1 0 0,1-1 0 0 0,-1 1 1 0 0,1-1-1 0 0,1 0 0 0 0,32-19 216 0 0,-30 18-200 0 0,20-8-282 0 0,1 0 1 0 0,0 2-1 0 0,51-10 1 0 0,84-5-2292 0 0,-126 19 1783 0 0,-18 3 278 0 0,170-19-8078 0 0,-144 17 3057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23.3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526 205 896 0 0,'3'0'6441'0'0,"11"-2"-4732"0"0,14-28 2104 0 0,-25 27-3607 0 0,-1-1-1 0 0,1 1 0 0 0,-1-1 1 0 0,0 1-1 0 0,0-1 1 0 0,0 0-1 0 0,0 0 0 0 0,-1 0 1 0 0,1 0-1 0 0,-1 0 1 0 0,0 0-1 0 0,-1 0 1 0 0,1 0-1 0 0,-1-1 0 0 0,0 1 1 0 0,0 0-1 0 0,0 0 1 0 0,0-1-1 0 0,-1 1 0 0 0,1 0 1 0 0,-3-8-1 0 0,0 7-137 0 0,0 1 0 0 0,0-1 0 0 0,0 1 0 0 0,-1 0 0 0 0,1 0-1 0 0,-1 0 1 0 0,0 1 0 0 0,0-1 0 0 0,-1 1 0 0 0,1 0 0 0 0,-1 0 0 0 0,1 0 0 0 0,-1 1-1 0 0,-6-3 1 0 0,1 1 6 0 0,-1 0-1 0 0,0 0 1 0 0,1 2 0 0 0,-1-1-1 0 0,0 1 1 0 0,0 1-1 0 0,0 0 1 0 0,-1 1-1 0 0,1 0 1 0 0,0 0-1 0 0,0 1 1 0 0,0 1 0 0 0,0 0-1 0 0,0 0 1 0 0,-18 7-1 0 0,3 0 45 0 0,1 1 1 0 0,1 1-1 0 0,0 2 0 0 0,0 0 0 0 0,-30 23 1 0 0,39-25-53 0 0,0 2 1 0 0,0-1 0 0 0,1 2-1 0 0,1 0 1 0 0,0 0 0 0 0,1 1-1 0 0,-20 33 1 0 0,28-40-74 0 0,0 0 0 0 0,1 0 1 0 0,-1 0-1 0 0,2 0 0 0 0,-1 1 0 0 0,1-1 1 0 0,0 1-1 0 0,1 0 0 0 0,0 0 0 0 0,1-1 0 0 0,-1 1 1 0 0,2 0-1 0 0,-1 0 0 0 0,1 0 0 0 0,1-1 1 0 0,-1 1-1 0 0,2-1 0 0 0,-1 1 0 0 0,6 13 1 0 0,-3-13-79 0 0,0 1 1 0 0,0-1 0 0 0,1 0 0 0 0,0 0 0 0 0,0 0 0 0 0,1-1-1 0 0,0 0 1 0 0,0-1 0 0 0,1 1 0 0 0,0-1 0 0 0,1-1 0 0 0,-1 0-1 0 0,1 0 1 0 0,17 8 0 0 0,-17-10 18 0 0,0-1 0 0 0,-1 0-1 0 0,1-1 1 0 0,0 0 0 0 0,1 0-1 0 0,-1-1 1 0 0,0 0 0 0 0,0 0 0 0 0,1-1-1 0 0,-1-1 1 0 0,0 1 0 0 0,0-2-1 0 0,1 1 1 0 0,-1-1 0 0 0,0 0 0 0 0,0-1-1 0 0,10-5 1 0 0,-8 3 137 0 0,-1 0-1 0 0,1-1 1 0 0,-2-1-1 0 0,1 0 1 0 0,-1 0-1 0 0,0 0 1 0 0,0-1 0 0 0,-1-1-1 0 0,0 1 1 0 0,0-2-1 0 0,-1 1 1 0 0,8-13 0 0 0,2-10 746 0 0,0-1 1 0 0,18-54 0 0 0,-11 25 1115 0 0,-23 60-1502 0 0,20 16-73 0 0,-5 12-386 0 0,1 0 0 0 0,1-2 0 0 0,1 0 0 0 0,1-1 0 0 0,1-2 0 0 0,2 0 0 0 0,39 30 0 0 0,-47-41-651 0 0,0-1 0 0 0,1-1 1 0 0,0 0-1 0 0,0-1 1 0 0,0 0-1 0 0,20 4 0 0 0,-21-8-643 0 0,-1-1-1 0 0,1 0 0 0 0,0 0 1 0 0,0-1-1 0 0,-1-1 0 0 0,1-1 1 0 0,0 0-1 0 0,15-4 0 0 0,-2 0-3712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24.3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512 418 2332 0 0,'19'-7'2695'0'0,"-10"5"-1358"0"0,-1 0 0 0 0,1-1 0 0 0,-1-1 0 0 0,0 1 0 0 0,0-1-1 0 0,0-1 1 0 0,9-6 0 0 0,-14 8-1169 0 0,0-1 0 0 0,-1 1-1 0 0,1-1 1 0 0,-1 0 0 0 0,0 0 0 0 0,0 0-1 0 0,0 0 1 0 0,0 0 0 0 0,-1 0 0 0 0,1 0-1 0 0,0-6 1 0 0,6-46 407 0 0,-7 47-326 0 0,0 0-1 0 0,-1 1 0 0 0,0-1 1 0 0,0 1-1 0 0,-1-1 0 0 0,0 1 1 0 0,0-1-1 0 0,-5-12 0 0 0,5 17-214 0 0,-1 1-1 0 0,0-1 0 0 0,0 1 1 0 0,-1-1-1 0 0,1 1 0 0 0,-1 0 1 0 0,0 0-1 0 0,1 0 1 0 0,-1 0-1 0 0,-1 0 0 0 0,1 1 1 0 0,0 0-1 0 0,-1-1 0 0 0,1 1 1 0 0,-1 0-1 0 0,1 1 1 0 0,-1-1-1 0 0,0 1 0 0 0,-7-3 1 0 0,-3 1 24 0 0,0 1 0 0 0,1 0 0 0 0,-1 1 1 0 0,0 1-1 0 0,0 0 0 0 0,0 1 0 0 0,1 0 1 0 0,-1 1-1 0 0,0 0 0 0 0,1 1 0 0 0,-21 8 1 0 0,-8 4 31 0 0,1 2 1 0 0,-48 29-1 0 0,59-30-2 0 0,1 1 0 0 0,-44 35 0 0 0,67-47-138 0 0,-1 0 0 0 0,1 0 0 0 0,0 1 0 0 0,1 0 0 0 0,-1 1 1 0 0,1-1-1 0 0,0 1 0 0 0,1 0 0 0 0,0 0 0 0 0,0 0 0 0 0,0 0 0 0 0,1 1 0 0 0,0 0 0 0 0,1 0 0 0 0,-1 0 0 0 0,-1 13 0 0 0,4-17-34 0 0,0 0-1 0 0,0 0 1 0 0,0 0 0 0 0,1 0 0 0 0,-1 0-1 0 0,1 0 1 0 0,0 0 0 0 0,0 0-1 0 0,1-1 1 0 0,-1 1 0 0 0,1 0 0 0 0,0-1-1 0 0,0 1 1 0 0,0-1 0 0 0,0 1 0 0 0,4 3-1 0 0,-2-2-69 0 0,1-1-1 0 0,0 0 0 0 0,0-1 1 0 0,0 1-1 0 0,0-1 1 0 0,0 0-1 0 0,0 0 0 0 0,1-1 1 0 0,11 5-1 0 0,-3-4-80 0 0,1 1-1 0 0,-1-2 1 0 0,1 0 0 0 0,0-1-1 0 0,-1 0 1 0 0,1-1 0 0 0,0-1-1 0 0,15-2 1 0 0,-12 0 279 0 0,-1-2 0 0 0,0 0 0 0 0,0-1 0 0 0,0 0 0 0 0,-1-1 0 0 0,0-1 1 0 0,21-14-1 0 0,7-9 1399 0 0,45-41 1 0 0,-36 27 632 0 0,-52 45-2048 0 0,0-1 0 0 0,0 0 1 0 0,-1 1-1 0 0,1-1 1 0 0,0 0-1 0 0,0 1 0 0 0,0-1 1 0 0,0 1-1 0 0,0-1 0 0 0,0 1 1 0 0,0 0-1 0 0,0-1 1 0 0,0 1-1 0 0,0 0 0 0 0,0 0 1 0 0,0 0-1 0 0,0 0 1 0 0,0 0-1 0 0,0 0 0 0 0,0 0 1 0 0,0 0-1 0 0,0 0 0 0 0,0 0 1 0 0,0 0-1 0 0,0 1 1 0 0,0-1-1 0 0,0 0 0 0 0,0 1 1 0 0,0-1-1 0 0,0 1 0 0 0,0-1 1 0 0,-1 1-1 0 0,1 0 1 0 0,0-1-1 0 0,0 1 0 0 0,0 0 1 0 0,-1-1-1 0 0,1 1 1 0 0,0 0-1 0 0,-1 0 0 0 0,1 0 1 0 0,-1 0-1 0 0,1-1 0 0 0,-1 1 1 0 0,1 0-1 0 0,-1 0 1 0 0,0 0-1 0 0,1 0 0 0 0,-1 2 1 0 0,5 9 16 0 0,-2 0 0 0 0,1 0 0 0 0,2 19 0 0 0,-2-10 88 0 0,245 883-246 0 0,-168-618 59 0 0,-67-223-17 0 0,-3 0 1 0 0,5 102-1 0 0,-15-156 46 0 0,-1 0 0 0 0,0 0-1 0 0,-1 0 1 0 0,0 0 0 0 0,-1-1-1 0 0,1 1 1 0 0,-2 0 0 0 0,1-1 0 0 0,-4 9-1 0 0,4-14 38 0 0,0 0 0 0 0,1 0 0 0 0,-1-1-1 0 0,0 1 1 0 0,-1 0 0 0 0,1-1 0 0 0,0 0-1 0 0,-1 1 1 0 0,1-1 0 0 0,-1 0 0 0 0,0 0-1 0 0,1 0 1 0 0,-1-1 0 0 0,0 1 0 0 0,0 0-1 0 0,0-1 1 0 0,-1 0 0 0 0,1 0 0 0 0,0 0 0 0 0,0 0-1 0 0,-1-1 1 0 0,1 1 0 0 0,0-1 0 0 0,-1 0-1 0 0,1 0 1 0 0,-6 0 0 0 0,-1-1 112 0 0,-1-1 0 0 0,0 1-1 0 0,0-2 1 0 0,1 1 0 0 0,-1-1 0 0 0,1-1 0 0 0,0 0 0 0 0,0-1 0 0 0,1 1 0 0 0,-1-2 0 0 0,1 0 0 0 0,0 0-1 0 0,0 0 1 0 0,1-1 0 0 0,0 0 0 0 0,0-1 0 0 0,0 0 0 0 0,1 0 0 0 0,-11-17 0 0 0,11 13-113 0 0,0 0 0 0 0,1 0 1 0 0,0-1-1 0 0,1 0 1 0 0,0 0-1 0 0,1 0 0 0 0,1-1 1 0 0,0 1-1 0 0,0-1 0 0 0,2 0 1 0 0,0 1-1 0 0,0-1 0 0 0,1 0 1 0 0,1 0-1 0 0,3-17 0 0 0,5-10-176 0 0,3 1-1 0 0,1 1 0 0 0,1 0 0 0 0,3 1 1 0 0,1 0-1 0 0,2 2 0 0 0,1 0 0 0 0,2 1 1 0 0,40-47-1 0 0,-3 13 17 0 0,4 3 0 0 0,2 3 0 0 0,94-69 0 0 0,372-211-131 0 0,-129 94 513 0 0,-383 236-203 0 0,11-8 194 0 0,36-32 1 0 0,-59 46-179 0 0,-1 1-1 0 0,0-2 1 0 0,-1 1 0 0 0,1-1 0 0 0,-1 0 0 0 0,-1 0 0 0 0,0-1-1 0 0,0 1 1 0 0,7-19 0 0 0,-11 22-46 0 0,0 1 0 0 0,0-1 0 0 0,0 0 0 0 0,-1 1 0 0 0,1-1 1 0 0,-1 0-1 0 0,-1 1 0 0 0,1-1 0 0 0,-1 0 0 0 0,1 1 0 0 0,-1-1 0 0 0,-1 1 0 0 0,1-1 1 0 0,-1 1-1 0 0,1-1 0 0 0,-1 1 0 0 0,0 0 0 0 0,-1 0 0 0 0,1 0 0 0 0,-1 0 0 0 0,0 0 0 0 0,0 1 1 0 0,0-1-1 0 0,0 1 0 0 0,-1 0 0 0 0,1 0 0 0 0,-1 0 0 0 0,-7-4 0 0 0,-1-1-14 0 0,0 1 0 0 0,0 1-1 0 0,-1 0 1 0 0,0 0 0 0 0,0 1-1 0 0,0 1 1 0 0,0 0 0 0 0,-22-2 0 0 0,11 4 19 0 0,-1 1 1 0 0,0 1 0 0 0,0 2-1 0 0,1 0 1 0 0,-1 2 0 0 0,1 0-1 0 0,-1 2 1 0 0,2 0 0 0 0,-1 2-1 0 0,1 1 1 0 0,0 1 0 0 0,1 0-1 0 0,0 2 1 0 0,1 1 0 0 0,0 0-1 0 0,1 2 1 0 0,-33 29 0 0 0,46-37 2 0 0,1 1 1 0 0,0 0 0 0 0,0 0 0 0 0,0 0-1 0 0,1 0 1 0 0,0 1 0 0 0,1 0-1 0 0,0 0 1 0 0,1 0 0 0 0,-1 1 0 0 0,2-1-1 0 0,-1 1 1 0 0,1 0 0 0 0,1 0 0 0 0,0 0-1 0 0,0 0 1 0 0,1 0 0 0 0,0-1 0 0 0,2 13-1 0 0,1-4-2 0 0,1-1 0 0 0,1 0 0 0 0,0 0-1 0 0,1 0 1 0 0,1 0 0 0 0,0-1 0 0 0,1-1 0 0 0,1 1-1 0 0,21 28 1 0 0,-10-20-194 0 0,1 0 0 0 0,1-1 0 0 0,0-2-1 0 0,2 0 1 0 0,1-1 0 0 0,0-2 0 0 0,2 0 0 0 0,0-2-1 0 0,0-1 1 0 0,59 23 0 0 0,-53-27-978 0 0,0-1 0 0 0,1-2 0 0 0,65 8 0 0 0,-64-13-1328 0 0,0-2-1 0 0,0-2 1 0 0,67-8-1 0 0,-40-3-3129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24.6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3904 0 0,'24'3'14522'0'0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26.6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658 111 296 0 0,'6'-26'6670'0'0,"-3"15"-5430"0"0,0 0 0 0 0,-1 0-1 0 0,0 0 1 0 0,-1-12 0 0 0,-1 21-992 0 0,1-1 67 0 0,-1 2-292 0 0,0 1 1 0 0,0 0 0 0 0,0-1-1 0 0,0 1 1 0 0,0 0 0 0 0,0-1-1 0 0,0 1 1 0 0,0 0 0 0 0,0-1-1 0 0,0 1 1 0 0,0 0-1 0 0,0-1 1 0 0,0 1 0 0 0,0 0-1 0 0,0-1 1 0 0,0 1 0 0 0,0 0-1 0 0,0-1 1 0 0,0 1 0 0 0,0 0-1 0 0,0-1 1 0 0,-1 1 0 0 0,1 0-1 0 0,0-1 1 0 0,0 1-1 0 0,0 0 1 0 0,0 0 0 0 0,-1-1-1 0 0,1 1 1 0 0,0 0 0 0 0,-1 0-1 0 0,1-1 1 0 0,0 1 0 0 0,0 0-1 0 0,-1 0 1 0 0,1 0-1 0 0,0 0 1 0 0,-1-1 0 0 0,1 1-1 0 0,0 0 1 0 0,-1 0 0 0 0,1 0-1 0 0,0 0 1 0 0,-1 0 0 0 0,1 0-1 0 0,0 0 1 0 0,-1 0-1 0 0,1 0 1 0 0,0 0 0 0 0,-1 0-1 0 0,1 0 1 0 0,-1 0 0 0 0,-19 5 289 0 0,0 0 0 0 0,1 2 0 0 0,-1 0 0 0 0,2 1 0 0 0,-1 1 0 0 0,1 1 0 0 0,-34 23 0 0 0,10-1 228 0 0,-75 72 0 0 0,83-68-381 0 0,2 2 1 0 0,2 1-1 0 0,1 2 1 0 0,2 0-1 0 0,2 2 1 0 0,2 1-1 0 0,1 0 1 0 0,3 2-1 0 0,2 0 1 0 0,1 1-1 0 0,3 1 1 0 0,2 0-1 0 0,2 1 0 0 0,-4 63 1 0 0,13-84-111 0 0,0 0 0 0 0,2 0 1 0 0,0 0-1 0 0,2-1 0 0 0,2 1 0 0 0,0-1 0 0 0,2 0 1 0 0,0-1-1 0 0,2 0 0 0 0,18 33 0 0 0,-21-45-110 0 0,2 1-1 0 0,0-2 1 0 0,0 1-1 0 0,1-1 1 0 0,1-1-1 0 0,0 0 1 0 0,1 0-1 0 0,0-1 1 0 0,1-1-1 0 0,0 0 1 0 0,0 0-1 0 0,1-2 1 0 0,0 1-1 0 0,1-2 1 0 0,0 0-1 0 0,0-1 1 0 0,1 0-1 0 0,26 5 1 0 0,-22-8-267 0 0,1 0 0 0 0,0-1 0 0 0,0-2-1 0 0,1 0 1 0 0,-1-1 0 0 0,0-1 0 0 0,39-9 0 0 0,-51 9 312 0 0,0 0 0 0 0,0-1 0 0 0,0 0 0 0 0,-1-1-1 0 0,1 0 1 0 0,-1 0 0 0 0,0-1 0 0 0,0 0 0 0 0,0 0-1 0 0,-1-1 1 0 0,0 0 0 0 0,0 0 0 0 0,0-1-1 0 0,-1 0 1 0 0,0 0 0 0 0,0-1 0 0 0,-1 1 0 0 0,0-1-1 0 0,0 0 1 0 0,3-9 0 0 0,-6 10 129 0 0,0 0-1 0 0,0 0 1 0 0,-1 0 0 0 0,0 0 0 0 0,0 0-1 0 0,-1 0 1 0 0,0 0 0 0 0,0-1 0 0 0,0 1-1 0 0,-1 0 1 0 0,0 0 0 0 0,-1 0 0 0 0,0 0-1 0 0,0 0 1 0 0,0 0 0 0 0,-1 1-1 0 0,0-1 1 0 0,0 1 0 0 0,-1 0 0 0 0,1 0-1 0 0,-1 0 1 0 0,-1 0 0 0 0,-6-7 0 0 0,3 4 48 0 0,0 1 0 0 0,0 0 0 0 0,-1 0 0 0 0,0 1 0 0 0,-1 0 1 0 0,0 1-1 0 0,0 0 0 0 0,0 0 0 0 0,-1 1 0 0 0,1 1 0 0 0,-1-1 0 0 0,-1 2 1 0 0,-17-4-1 0 0,4 4-250 0 0,0 1 0 0 0,0 1 1 0 0,0 1-1 0 0,0 1 0 0 0,0 2 1 0 0,0 0-1 0 0,1 2 0 0 0,-1 0 0 0 0,1 2 1 0 0,0 1-1 0 0,0 1 0 0 0,-38 20 1 0 0,27-2-2802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26.9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7 5517 0 0,'0'0'15083'0'0,"-14"-3"-15892"0"0,20 0-117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1:33.8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58 49 760 0 0,'0'0'1840'0'0,"-17"-33"880"0"0,16 31-2551 0 0,0-9-55 0 0,2 8-87 0 0,2 12 48 0 0,-3-1-41 0 0,-1-1 0 0 0,0 1 0 0 0,0-1 0 0 0,0 1 0 0 0,-1-1 1 0 0,0 0-1 0 0,0 1 0 0 0,-1-1 0 0 0,0 0 0 0 0,0 0 0 0 0,-7 10 1 0 0,9-16-29 0 0,-6 14 83 0 0,2-3-37 0 0,14-22-105 0 0,47-64-51 0 0,-55 72 128 0 0,22-19-41 0 0,-23 23 24 0 0,1-1 1 0 0,-1 1 0 0 0,0 1-1 0 0,0-1 1 0 0,0 0-1 0 0,0 0 1 0 0,0 0-1 0 0,0 0 1 0 0,0 0-1 0 0,-1 0 1 0 0,1 0 0 0 0,-1-1-1 0 0,1 1 1 0 0,-2 3-1 0 0,-2 9 111 0 0,4-13-91 0 0,-3 12-23 0 0,5-8-8 0 0,2-13 1 0 0,12-25 11 0 0,-16 32-30 0 0,-2 22-2987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1:45.8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133 83 36 0 0,'-16'0'4604'0'0,"12"-1"-4244"0"0,0 1-1 0 0,0 0 1 0 0,0 0-1 0 0,0 0 1 0 0,1 0-1 0 0,-1 1 1 0 0,0 0-1 0 0,0 0 1 0 0,1 0 0 0 0,-1 0-1 0 0,0 0 1 0 0,-4 3-1 0 0,6-3-181 0 0,-26 28 967 0 0,16-15-719 0 0,11-11-303 0 0,-1-1 0 0 0,0 1-1 0 0,1-1 1 0 0,-1 0 0 0 0,0 0 0 0 0,0 0 0 0 0,-1 0 0 0 0,-2 2 0 0 0,9-3-42 0 0,1 0 0 0 0,-1 0-1 0 0,1-1 1 0 0,0 0 0 0 0,-1 0 0 0 0,1 0 0 0 0,-1 0-1 0 0,1-1 1 0 0,0 1 0 0 0,-1-1 0 0 0,1 0-1 0 0,-1-1 1 0 0,6-1 0 0 0,1-1-4 0 0,302-73 456 0 0,-117 28-446 0 0,-132 33-143 0 0,-62 15 72 0 0,31-2 122 0 0,-30 2-589 0 0,5-1 1098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28.3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1 497 104 0 0,'9'-235'19871'0'0,"0"253"-18792"0"0,-2 11-563 0 0,0 1-1 0 0,-2-1 1 0 0,2 45 0 0 0,-3-24-316 0 0,72 929 1071 0 0,-76-868-2253 0 0,0-64-2217 0 0,-10-52 1043 0 0,9 4 2038 0 0,0 1 0 0 0,1-1 0 0 0,-1 0 0 0 0,0 0 0 0 0,1 0 0 0 0,-1 0 0 0 0,1 0 0 0 0,-1 0 0 0 0,1 0 0 0 0,0 0 0 0 0,-1 0 0 0 0,1-2 0 0 0,-9-30-990 0 0,7 24 654 0 0,-13-66-1283 0 0,-10-125 0 0 0,13 82 1637 0 0,-20-333 2986 0 0,28 3 8731 0 0,5 412-11055 0 0,-1 35-591 0 0,3 1 26 0 0,-1 1 6 0 0,0-1 1 0 0,0 1-1 0 0,1 0 0 0 0,-1 0 0 0 0,0 0 0 0 0,0 0 0 0 0,0 0 0 0 0,0 0 1 0 0,0 1-1 0 0,0-1 0 0 0,0 0 0 0 0,-1 1 0 0 0,1 0 0 0 0,1 2 0 0 0,28 33 70 0 0,-17-18-43 0 0,118 151 118 0 0,-1-2-50 0 0,201 197 109 0 0,-156-176-68 0 0,-146-156-141 0 0,148 167 207 0 0,-177-199-195 0 0,-1 0 1 0 0,1 0-1 0 0,-1 0 1 0 0,1 0-1 0 0,0-1 1 0 0,-1 1 0 0 0,1 0-1 0 0,0 0 1 0 0,-1-1-1 0 0,1 1 1 0 0,0 0 0 0 0,0-1-1 0 0,0 1 1 0 0,0-1-1 0 0,0 1 1 0 0,-1-1-1 0 0,1 0 1 0 0,0 1 0 0 0,0-1-1 0 0,0 0 1 0 0,0 0-1 0 0,0 1 1 0 0,0-1-1 0 0,0 0 1 0 0,0 0 0 0 0,0 0-1 0 0,0 0 1 0 0,2-1-1 0 0,-2 0-1 0 0,0 1 0 0 0,0-2 0 0 0,0 1 0 0 0,0 0 0 0 0,0 0 0 0 0,0 0 0 0 0,0 0 0 0 0,0-1 0 0 0,-1 1 0 0 0,1 0 0 0 0,0-1 0 0 0,-1 1 0 0 0,1 0 0 0 0,-1-1 0 0 0,1 1 0 0 0,-1-3 0 0 0,3-8 8 0 0,-1-1 0 0 0,-1 1-1 0 0,0-15 1 0 0,-7-97-115 0 0,-36-200-1 0 0,20 184 23 0 0,-55-336-124 0 0,28 198-3070 0 0,49 277 3096 0 0,-1 0-1 0 0,1-1 1 0 0,0 1-1 0 0,0 0 1 0 0,0 0 0 0 0,-1 0-1 0 0,1 0 1 0 0,0 0-1 0 0,0 0 1 0 0,1 0-1 0 0,-1 0 1 0 0,0-1-1 0 0,0 1 1 0 0,0 0 0 0 0,1 0-1 0 0,-1 0 1 0 0,1 0-1 0 0,-1 0 1 0 0,1-1-1 0 0,0 2 46 0 0,0 0-1 0 0,-1 0 0 0 0,1 0 0 0 0,-1 0 0 0 0,1 0 1 0 0,0 0-1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28.8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275 48 156 0 0,'-20'-41'15501'0'0,"18"38"-15104"0"0,-27 0 915 0 0,25 3-1019 0 0,1 0 3 0 0,-4 0-94 0 0,1 0 1 0 0,0 1-1 0 0,-1 0 0 0 0,1 0 0 0 0,-1 1 1 0 0,1 0-1 0 0,0 0 0 0 0,0 0 0 0 0,0 1 1 0 0,0 0-1 0 0,0 0 0 0 0,1 0 0 0 0,-7 6 1 0 0,3-2 2 0 0,1 0 0 0 0,0 1 0 0 0,1 0 0 0 0,0 0 0 0 0,1 1 0 0 0,-1 0 0 0 0,-6 14 0 0 0,2-2-37 0 0,2 0 1 0 0,1 1 0 0 0,0 0 0 0 0,2 0 0 0 0,1 0 0 0 0,0 1 0 0 0,-1 25 0 0 0,5-27-124 0 0,1-1 1 0 0,0 0-1 0 0,2 0 1 0 0,0 0 0 0 0,1 0-1 0 0,1 0 1 0 0,1 0-1 0 0,1-1 1 0 0,1 0 0 0 0,0 0-1 0 0,1-1 1 0 0,2 0 0 0 0,15 25-1 0 0,-18-34-127 0 0,0 1 0 0 0,0-1 0 0 0,1 0-1 0 0,0-1 1 0 0,1 0 0 0 0,0 0 0 0 0,0-1-1 0 0,1 0 1 0 0,0 0 0 0 0,0-1 0 0 0,0-1 0 0 0,1 0-1 0 0,0 0 1 0 0,0-1 0 0 0,0 0 0 0 0,0-1-1 0 0,1 0 1 0 0,-1-1 0 0 0,1 0 0 0 0,0-1 0 0 0,0 0-1 0 0,-1-1 1 0 0,1 0 0 0 0,14-3 0 0 0,-13 1-28 0 0,0 0 0 0 0,0-2 1 0 0,0 1-1 0 0,0-1 0 0 0,-1-1 1 0 0,1 0-1 0 0,-1-1 0 0 0,0-1 1 0 0,-1 0-1 0 0,1 0 0 0 0,-1-1 1 0 0,-1 0-1 0 0,0-1 0 0 0,0 0 1 0 0,-1-1-1 0 0,16-19 0 0 0,-15 13 108 0 0,0 1 0 0 0,-2-2-1 0 0,1 1 1 0 0,-2-1 0 0 0,0 0-1 0 0,-2-1 1 0 0,1 1 0 0 0,-2-1-1 0 0,0 0 1 0 0,-2-1 0 0 0,2-32 0 0 0,-3 31 228 0 0,-2 0 1 0 0,0 0 0 0 0,-1 0 0 0 0,-1 0 0 0 0,-1 1 0 0 0,0-1 0 0 0,-12-28-1 0 0,13 39-160 0 0,-1 0-1 0 0,-1 1 1 0 0,1 0-1 0 0,-1 0 0 0 0,-1 0 1 0 0,0 1-1 0 0,0-1 1 0 0,0 1-1 0 0,-1 1 0 0 0,0-1 1 0 0,0 1-1 0 0,0 0 1 0 0,-1 1-1 0 0,0 0 1 0 0,0 0-1 0 0,-1 1 0 0 0,1 0 1 0 0,-11-3-1 0 0,2 1-206 0 0,0 2-1 0 0,-1 0 0 0 0,1 1 1 0 0,-1 0-1 0 0,-22 1 0 0 0,-3 5-3649 0 0,4 7-4664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29.5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0 115 2068 0 0,'8'-17'5997'0'0,"-6"13"-5405"0"0,1 0-1 0 0,0 0 0 0 0,0 0 0 0 0,0 0 1 0 0,1 1-1 0 0,-1-1 0 0 0,1 1 0 0 0,0 0 0 0 0,8-5 1 0 0,-3 3-134 0 0,0 0 0 0 0,1 1 1 0 0,0 0-1 0 0,12-3 1 0 0,11 0-92 0 0,65-6 1 0 0,-86 12-149 0 0,214-10-265 0 0,-76 12-3187 0 0,-47-1-2761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30.0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237 1 1928 0 0,'-32'4'6433'0'0,"28"-3"-6061"0"0,0-1 0 0 0,1 1-1 0 0,-1 1 1 0 0,0-1-1 0 0,0 0 1 0 0,1 1-1 0 0,-1 0 1 0 0,1 0 0 0 0,0 0-1 0 0,-1 0 1 0 0,1 1-1 0 0,0-1 1 0 0,0 1-1 0 0,-3 4 1 0 0,1-1-20 0 0,1 0 1 0 0,0 1-1 0 0,1 0 1 0 0,0 0-1 0 0,0 0 1 0 0,-4 14-1 0 0,-3 17 29 0 0,2 0 1 0 0,2 1-1 0 0,1 0 0 0 0,2-1 1 0 0,3 60-1 0 0,32 195 159 0 0,-9-167-410 0 0,-11-70-52 0 0,-3 0-1 0 0,-2 0 0 0 0,0 86 1 0 0,-8-132 13 0 0,-1 0 1 0 0,0 0 0 0 0,0-1-1 0 0,-1 1 1 0 0,0 0-1 0 0,0-1 1 0 0,-1 0 0 0 0,-1 0-1 0 0,1 0 1 0 0,-2 0-1 0 0,1-1 1 0 0,-1 0-1 0 0,-7 8 1 0 0,0-2 412 0 0,0-1 0 0 0,0 0 0 0 0,-2-1 1 0 0,1-1-1 0 0,-33 19 0 0 0,43-24 537 0 0,21-8-845 0 0,31-8-573 0 0,-45 9 398 0 0,343-64-5038 0 0,-114 32-3642 0 0,-193 28 6327 0 0,11-2-4114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30.3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656 147 3116 0 0,'-30'-51'5980'0'0,"-19"-36"499"0"0,49 86-6440 0 0,0 1 1 0 0,0 0-1 0 0,0-1 1 0 0,0 1-1 0 0,-1-1 1 0 0,1 1-1 0 0,0 0 1 0 0,0-1-1 0 0,0 1 1 0 0,-1-1-1 0 0,1 1 1 0 0,0 0-1 0 0,0-1 1 0 0,-1 1-1 0 0,1 0 1 0 0,0 0-1 0 0,-1-1 1 0 0,1 1-1 0 0,0 0 1 0 0,-1-1-1 0 0,1 1 1 0 0,0 0-1 0 0,-1 0 1 0 0,1 0-1 0 0,-1 0 1 0 0,1-1-1 0 0,0 1 1 0 0,-1 0-1 0 0,1 0 1 0 0,-1 0-1 0 0,1 0 1 0 0,-1 0-1 0 0,1 0 1 0 0,0 0-1 0 0,-1 0 1 0 0,1 0-1 0 0,-1 0 0 0 0,1 0 1 0 0,-1 1-1 0 0,1-1 1 0 0,0 0-1 0 0,-1 0 1 0 0,1 0-1 0 0,-1 0 1 0 0,1 1-1 0 0,0-1 1 0 0,-1 0-1 0 0,1 0 1 0 0,0 1-1 0 0,-1-1 1 0 0,1 1-1 0 0,-13 19 1083 0 0,1 34 80 0 0,-7 79-1 0 0,8-45-733 0 0,-29 134 944 0 0,-100 319 0 0 0,-128 195 306 0 0,249-691-1916 0 0,9-24-1262 0 0,1 0 0 0 0,-9 34 0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31.0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4 326 3260 0 0,'-4'-79'15004'0'0,"17"92"-13899"0"0,-6 2-801 0 0,1 1-1 0 0,-2 0 1 0 0,0 0-1 0 0,-1 0 1 0 0,-1 1-1 0 0,0-1 1 0 0,2 26-1 0 0,-1-10-3 0 0,12 86 1003 0 0,5 179 0 0 0,-26 121 337 0 0,-2-246-745 0 0,-1-259-1346 0 0,7-188-1008 0 0,3 133 1306 0 0,-26-245 0 0 0,11 311 474 0 0,2 19-139 0 0,2-1 0 0 0,3 0 1 0 0,2-81-1 0 0,4 131-213 0 0,0-1 0 0 0,0 1 1 0 0,1-1-1 0 0,0 1 1 0 0,0 0-1 0 0,1 0 0 0 0,1 0 1 0 0,-1 0-1 0 0,1 0 1 0 0,0 1-1 0 0,1-1 0 0 0,-1 1 1 0 0,2 1-1 0 0,-1-1 0 0 0,1 1 1 0 0,9-9-1 0 0,-10 11-26 0 0,1 0 0 0 0,-1 1 0 0 0,1-1-1 0 0,0 1 1 0 0,0 0 0 0 0,0 1 0 0 0,0 0-1 0 0,0 0 1 0 0,0 0 0 0 0,1 0 0 0 0,-1 1-1 0 0,1 0 1 0 0,-1 1 0 0 0,1-1 0 0 0,0 1 0 0 0,-1 1-1 0 0,1-1 1 0 0,-1 1 0 0 0,1 0 0 0 0,-1 1-1 0 0,13 3 1 0 0,0 3-17 0 0,0 1 0 0 0,-1 0 0 0 0,0 1 0 0 0,0 1 0 0 0,-1 1 0 0 0,-1 0 1 0 0,0 1-1 0 0,-1 1 0 0 0,0 1 0 0 0,-1 0 0 0 0,20 27 0 0 0,-23-26 56 0 0,0 0-1 0 0,0 1 1 0 0,-2 0 0 0 0,0 1 0 0 0,-1 0 0 0 0,-1 1-1 0 0,0-1 1 0 0,-2 1 0 0 0,0 1 0 0 0,-1-1 0 0 0,-1 1-1 0 0,0 23 1 0 0,-3-29 39 0 0,-1-1-1 0 0,-1 0 0 0 0,0 1 1 0 0,-1-1-1 0 0,0 0 1 0 0,-1 0-1 0 0,-1-1 1 0 0,0 1-1 0 0,0-1 1 0 0,-1 0-1 0 0,-1-1 0 0 0,0 1 1 0 0,-1-1-1 0 0,0-1 1 0 0,0 1-1 0 0,-1-1 1 0 0,-1-1-1 0 0,0 0 1 0 0,-20 15-1 0 0,12-11-156 0 0,-1-1 1 0 0,0-1-1 0 0,-1-1 0 0 0,-34 14 1 0 0,31-16-914 0 0,-1-1 1 0 0,-1-1-1 0 0,-43 5 0 0 0,19-10-9547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31.6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42 189 2412 0 0,'-25'-26'8257'0'0,"10"-2"-4109"0"0,15 27-4046 0 0,-1-1 0 0 0,1 1 0 0 0,0-1 0 0 0,0 1 0 0 0,0-1-1 0 0,0 1 1 0 0,0-1 0 0 0,0 1 0 0 0,0-1 0 0 0,0 1 0 0 0,1-1 0 0 0,-1 1-1 0 0,0-1 1 0 0,1 1 0 0 0,0 0 0 0 0,0-3 0 0 0,1 2-25 0 0,0 0 1 0 0,-1 0 0 0 0,1 0-1 0 0,0 0 1 0 0,0 0-1 0 0,1 0 1 0 0,-1 0-1 0 0,0 0 1 0 0,0 1-1 0 0,1-1 1 0 0,4-1 0 0 0,30-11-668 0 0,0 1-1 0 0,1 2 1 0 0,0 2 0 0 0,63-8 0 0 0,10-2-7388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32.1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341 1 1096 0 0,'-19'4'4875'0'0,"10"-3"-3657"0"0,0 1-1 0 0,-1 1 0 0 0,1 0 0 0 0,1 0 1 0 0,-18 9-1 0 0,22-10-974 0 0,0 1 0 0 0,1 0 0 0 0,-1 0-1 0 0,0 1 1 0 0,1-1 0 0 0,0 1 0 0 0,-1-1 0 0 0,1 1 0 0 0,1 0-1 0 0,-1 0 1 0 0,1 1 0 0 0,-1-1 0 0 0,-1 8 0 0 0,-7 20 199 0 0,1 0 1 0 0,2 0-1 0 0,2 1 1 0 0,-4 47-1 0 0,6 136 97 0 0,43 84-154 0 0,-24-212-258 0 0,9 168 0 0 0,-24-238-93 0 0,0 0 1 0 0,-2 1-1 0 0,0-1 0 0 0,-1 0 0 0 0,-1 0 1 0 0,-11 34-1 0 0,11-44 23 0 0,1-1 1 0 0,-1 1-1 0 0,-1 0 0 0 0,0-1 1 0 0,0 0-1 0 0,0 0 0 0 0,-1 0 0 0 0,1-1 1 0 0,-2 0-1 0 0,1 0 0 0 0,-1-1 1 0 0,0 1-1 0 0,0-1 0 0 0,0-1 1 0 0,-1 1-1 0 0,-12 4 0 0 0,-62 22 2560 0 0,80-30-2291 0 0,-10 3 786 0 0,25-10-1086 0 0,0 1-1 0 0,0 0 1 0 0,1 1-1 0 0,0 0 1 0 0,0 1-1 0 0,21-2 0 0 0,-5 0-100 0 0,198-28-2497 0 0,-152 25-1728 0 0,0 1-4323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34.1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114 460 2772 0 0,'-4'-1'2430'0'0,"-6"-2"-985"0"0,-1-1-1 0 0,1-1 0 0 0,0 0 0 0 0,-10-6 0 0 0,16 8-1265 0 0,0 1 0 0 0,0-1 0 0 0,0 0-1 0 0,1-1 1 0 0,-1 1 0 0 0,1-1 0 0 0,0 1 0 0 0,0-1 0 0 0,0 0-1 0 0,1 0 1 0 0,-1 0 0 0 0,-2-8 0 0 0,4 9-141 0 0,0 0 0 0 0,1 0 0 0 0,-1-1 0 0 0,1 1 1 0 0,0 0-1 0 0,0 0 0 0 0,0-1 0 0 0,0 1 0 0 0,0 0 0 0 0,1 0 0 0 0,0-1 0 0 0,-1 1 1 0 0,3-3-1 0 0,18-42 79 0 0,-11 27-85 0 0,21-44 18 0 0,-11 24 65 0 0,-2-1 1 0 0,13-45 0 0 0,-25 65 43 0 0,-6 18 14 0 0,-5 14-18 0 0,-2 12 101 0 0,0 1 0 0 0,2 0 0 0 0,-5 41 0 0 0,5-24-123 0 0,-3 10 43 0 0,3 2 1 0 0,2 99-1 0 0,4-132-311 0 0,1 0 0 0 0,0 0-1 0 0,2 0 1 0 0,0 0 0 0 0,1-1 0 0 0,1 1 0 0 0,0-1 0 0 0,2-1 0 0 0,0 1 0 0 0,1-1 0 0 0,13 19-1 0 0,-19-31-158 0 0,1-1-1 0 0,0 1 1 0 0,1-1-1 0 0,-1 0 1 0 0,1 0-1 0 0,0 0 1 0 0,0-1-1 0 0,10 6 1 0 0,-10-7-490 0 0,0 0 1 0 0,0 0 0 0 0,0 0 0 0 0,0-1-1 0 0,1 0 1 0 0,5 1 0 0 0,17 0-5059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34.4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246 106 2340 0 0,'-117'-47'8393'0'0,"-1"-2"-5622"0"0,117 49-2802 0 0,0 0 0 0 0,1-1 0 0 0,-1 1 0 0 0,1 0 0 0 0,-1-1 0 0 0,1 1 0 0 0,-1 0 0 0 0,1-1 0 0 0,-1 1 0 0 0,1-1 0 0 0,-1 1 0 0 0,1-1 0 0 0,-1 1 0 0 0,1-1 0 0 0,0 1 0 0 0,-1-1 0 0 0,1 1 0 0 0,0-1 0 0 0,-1 1 0 0 0,1-2 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1:29.3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326 17 408 0 0,'-6'-15'16957'0'0,"3"14"-16792"0"0,0 1-1 0 0,0-1 1 0 0,0 1-1 0 0,1 0 1 0 0,-1 0-1 0 0,0 1 1 0 0,0-1-1 0 0,-4 1 1 0 0,0 1-238 0 0,1 0 0 0 0,0 0 0 0 0,-1 0 1 0 0,1 1-1 0 0,-10 6 0 0 0,-5 5 120 0 0,1 0 0 0 0,0 2 0 0 0,2 0 0 0 0,0 1 0 0 0,0 1 0 0 0,2 0 0 0 0,0 2 0 0 0,1 0 0 0 0,-16 28-1 0 0,24-34 10 0 0,0 0-1 0 0,0 1 1 0 0,2-1-1 0 0,-1 2 1 0 0,2-1-1 0 0,0 0 1 0 0,1 1-1 0 0,1 0 1 0 0,0-1-1 0 0,1 1 1 0 0,0 0-1 0 0,2 0 1 0 0,0 0-1 0 0,5 26 0 0 0,-3-30-45 0 0,0-1 0 0 0,1 0-1 0 0,0 0 1 0 0,1 0 0 0 0,1-1-1 0 0,-1 0 1 0 0,1 0-1 0 0,1 0 1 0 0,0 0 0 0 0,1-1-1 0 0,-1-1 1 0 0,13 12 0 0 0,-13-15-59 0 0,-1 1 0 0 0,1-1 0 0 0,0-1 0 0 0,1 1 1 0 0,-1-1-1 0 0,1 0 0 0 0,0-1 0 0 0,0 0 1 0 0,0 0-1 0 0,0-1 0 0 0,0 0 0 0 0,1 0 1 0 0,-1-1-1 0 0,1 0 0 0 0,-1 0 0 0 0,1-1 1 0 0,-1 0-1 0 0,10-2 0 0 0,-3-1 12 0 0,0 0 1 0 0,0-1-1 0 0,0 0 1 0 0,0-2-1 0 0,-1 1 0 0 0,0-2 1 0 0,22-13-1 0 0,-28 15 2 0 0,0-1-1 0 0,0 0 1 0 0,-1 0-1 0 0,0 0 0 0 0,0-1 1 0 0,-1 0-1 0 0,0-1 1 0 0,0 1-1 0 0,0-1 1 0 0,-1 0-1 0 0,-1 0 1 0 0,1-1-1 0 0,-1 0 1 0 0,3-10-1 0 0,0-11 127 0 0,-1-1-1 0 0,-2 1 1 0 0,-1-1-1 0 0,-2-54 1 0 0,-1 82-88 0 0,-1-5 36 0 0,0 0 0 0 0,0 1 1 0 0,-1-1-1 0 0,0 1 0 0 0,-6-14 0 0 0,-2-5 89 0 0,3 8-55 0 0,-1 0 1 0 0,0 1-1 0 0,-13-19 1 0 0,20 35-70 0 0,0-2-4 0 0,0 1 0 0 0,-1-1-1 0 0,1 1 1 0 0,-1 0 0 0 0,1-1-1 0 0,-1 1 1 0 0,0 0 0 0 0,0 0-1 0 0,0 0 1 0 0,0 1 0 0 0,0-1-1 0 0,0 0 1 0 0,0 1 0 0 0,-1-1-1 0 0,-3-1 1 0 0,-40-12-1759 0 0,44 15 1275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34.8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623 51 1696 0 0,'-19'-25'8634'0'0,"15"22"-8464"0"0,0 0-1 0 0,-1 1 0 0 0,1-1 0 0 0,-1 1 1 0 0,0 0-1 0 0,1 0 0 0 0,-1 0 1 0 0,0 0-1 0 0,0 1 0 0 0,0 0 0 0 0,0 0 1 0 0,0 0-1 0 0,0 1 0 0 0,-1 0 1 0 0,1 0-1 0 0,0 0 0 0 0,0 1 0 0 0,0-1 1 0 0,-6 3-1 0 0,-14 1 7 0 0,0 2-1 0 0,-35 12 1 0 0,25-5-15 0 0,1 1 1 0 0,1 2-1 0 0,0 2 1 0 0,-38 26 0 0 0,52-31-96 0 0,2 0 1 0 0,-1 2 0 0 0,2 0-1 0 0,0 1 1 0 0,1 1 0 0 0,0 0-1 0 0,2 1 1 0 0,-15 24 0 0 0,25-37-64 0 0,0 0 0 0 0,1 0 0 0 0,-1 1 0 0 0,1-1 0 0 0,0 1-1 0 0,1-1 1 0 0,-1 1 0 0 0,1 0 0 0 0,0-1 0 0 0,1 1 0 0 0,-1 0 0 0 0,1 0 0 0 0,0 0 0 0 0,1 0 0 0 0,0-1 0 0 0,-1 1 0 0 0,2 0 0 0 0,-1 0 0 0 0,1-1 0 0 0,0 1 0 0 0,0-1 0 0 0,0 1 0 0 0,1-1 0 0 0,-1 0 0 0 0,2 0 0 0 0,-1 0 0 0 0,0-1 0 0 0,1 1-1 0 0,5 4 1 0 0,14 15-27 0 0,2-2 0 0 0,0-1 0 0 0,1-1 0 0 0,38 21 0 0 0,45 36-70 0 0,-96-66 95 0 0,-1-1 0 0 0,0 2 0 0 0,-1 0-1 0 0,0 0 1 0 0,17 28 0 0 0,-25-35 4 0 0,0 1-1 0 0,0-1 1 0 0,0 1-1 0 0,-1 0 0 0 0,0 0 1 0 0,-1 0-1 0 0,1 0 1 0 0,-1 1-1 0 0,0-1 1 0 0,0 0-1 0 0,-1 0 1 0 0,0 1-1 0 0,0-1 1 0 0,-1 0-1 0 0,1 1 1 0 0,-3 7-1 0 0,0-5 66 0 0,0 0 0 0 0,0-1 0 0 0,-1 1-1 0 0,0 0 1 0 0,-1-1 0 0 0,0 0 0 0 0,0 0 0 0 0,-1 0-1 0 0,0-1 1 0 0,-8 8 0 0 0,5-5 86 0 0,-1-1 0 0 0,0-1 0 0 0,0 0 0 0 0,-1 0 0 0 0,0-1 0 0 0,-1 0 0 0 0,1-1 0 0 0,-1 0 1 0 0,0-1-1 0 0,-1-1 0 0 0,1 0 0 0 0,-1 0 0 0 0,0-1 0 0 0,0-1 0 0 0,-24 2 0 0 0,28-5-199 0 0,1 1 0 0 0,0-1 0 0 0,0-1-1 0 0,0 1 1 0 0,0-1 0 0 0,0-1 0 0 0,0 0 0 0 0,0 0 0 0 0,1 0-1 0 0,-1-1 1 0 0,1 0 0 0 0,-11-9 0 0 0,13 9-707 0 0,1 0 0 0 0,0 0 0 0 0,0 0 0 0 0,0-1-1 0 0,0 0 1 0 0,1 1 0 0 0,0-1 0 0 0,0-1 0 0 0,0 1 0 0 0,1 0 0 0 0,-4-10 0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35.6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177 413 2840 0 0,'-17'-90'8705'0'0,"-6"0"-3203"0"0,20 107-5160 0 0,1 1 0 0 0,1-1 0 0 0,1 1 0 0 0,1-1 0 0 0,4 31 0 0 0,-1-7-135 0 0,7 708 898 0 0,-13-617-979 0 0,-11 301 997 0 0,6-397-1239 0 0,7-36 109 0 0,0 0-1 0 0,1 1 1 0 0,-1-1 0 0 0,0 0 0 0 0,0 0 0 0 0,-1 0 0 0 0,1 0 0 0 0,0 0 0 0 0,0 1 0 0 0,0-1-1 0 0,0 0 1 0 0,0 0 0 0 0,0 0 0 0 0,0 0 0 0 0,0 1 0 0 0,0-1 0 0 0,0 0 0 0 0,0 0 0 0 0,0 0-1 0 0,0 0 1 0 0,0 0 0 0 0,-1 0 0 0 0,1 0 0 0 0,0 1 0 0 0,0-1 0 0 0,0 0 0 0 0,0 0 0 0 0,0 0 0 0 0,-1 0-1 0 0,1 0 1 0 0,0 0 0 0 0,0 0 0 0 0,0 0 0 0 0,0 0 0 0 0,0 0 0 0 0,-1 0 0 0 0,1 0 0 0 0,0 0-1 0 0,0 0 1 0 0,0 0 0 0 0,0 0 0 0 0,-1 0 0 0 0,1 0 0 0 0,0 0 0 0 0,0 0 0 0 0,0 0 0 0 0,0 0-1 0 0,0 0 1 0 0,-1 0 0 0 0,1 0 0 0 0,-5-20-162 0 0,-30-334 220 0 0,16 133 823 0 0,-44-623 1336 0 0,62 802-2143 0 0,-1 1-100 0 0,4-48-1 0 0,-1 79 12 0 0,0 0-1 0 0,1-1 1 0 0,0 1 0 0 0,1 0-1 0 0,0 1 1 0 0,0-1-1 0 0,1 0 1 0 0,0 1-1 0 0,11-17 1 0 0,-12 22 18 0 0,-1 1 1 0 0,1 0-1 0 0,0 0 0 0 0,0 1 1 0 0,1-1-1 0 0,-1 1 1 0 0,0 0-1 0 0,1-1 0 0 0,-1 2 1 0 0,1-1-1 0 0,0 0 0 0 0,0 1 1 0 0,0-1-1 0 0,0 1 1 0 0,0 0-1 0 0,0 0 0 0 0,0 1 1 0 0,0-1-1 0 0,0 1 1 0 0,0 0-1 0 0,0 0 0 0 0,0 1 1 0 0,0-1-1 0 0,0 1 0 0 0,0 0 1 0 0,0 0-1 0 0,0 0 1 0 0,5 2-1 0 0,11 4-30 0 0,0 1 0 0 0,0 2 0 0 0,-1 0 1 0 0,18 12-1 0 0,-3 0-198 0 0,-1 1 1 0 0,-1 2 0 0 0,-1 1-1 0 0,-1 1 1 0 0,-2 2 0 0 0,-1 1-1 0 0,-1 1 1 0 0,29 46 0 0 0,-48-66 165 0 0,-1 0 0 0 0,0 1 1 0 0,-1 0-1 0 0,0 0 0 0 0,-1 0 1 0 0,-1 1-1 0 0,0-1 0 0 0,0 1 1 0 0,-1 0-1 0 0,-1-1 0 0 0,0 1 1 0 0,-1 0-1 0 0,0 0 0 0 0,-1 0 1 0 0,-3 15-1 0 0,1-17 53 0 0,1-1-1 0 0,-2 0 0 0 0,1 0 1 0 0,-2 0-1 0 0,1-1 0 0 0,-1 0 1 0 0,0 1-1 0 0,-1-1 0 0 0,0-1 1 0 0,-1 1-1 0 0,0-1 1 0 0,0-1-1 0 0,-1 1 0 0 0,1-1 1 0 0,-2 0-1 0 0,1-1 0 0 0,-1 0 1 0 0,-17 9-1 0 0,-6-1 128 0 0,-1-1-1 0 0,-67 17 0 0 0,28-10-2952 0 0,1 7-6348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36.0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1 261 5104 0 0,'4'-80'9797'0'0,"-2"66"-8980"0"0,1 0 1 0 0,0 0-1 0 0,1 0 1 0 0,5-13-1 0 0,-8 23-761 0 0,1 0 1 0 0,0-1-1 0 0,0 1 0 0 0,0 0 0 0 0,0 0 0 0 0,0 0 0 0 0,1 1 0 0 0,0-1 0 0 0,0 1 0 0 0,0-1 0 0 0,0 1 0 0 0,1 0 0 0 0,-1 0 0 0 0,1 0 0 0 0,-1 0 0 0 0,1 1 0 0 0,0 0 0 0 0,0 0 0 0 0,0 0 0 0 0,1 0 0 0 0,-1 0 0 0 0,0 1 0 0 0,1 0 0 0 0,-1 0 1 0 0,1 0-1 0 0,-1 0 0 0 0,1 1 0 0 0,-1 0 0 0 0,1 0 0 0 0,0 0 0 0 0,-1 0 0 0 0,1 1 0 0 0,4 1 0 0 0,2 1-39 0 0,-1 0 0 0 0,1 1 0 0 0,-1 0 0 0 0,0 1 0 0 0,0 0 0 0 0,-1 1 0 0 0,0 0 0 0 0,0 0 0 0 0,0 1 0 0 0,0 0 0 0 0,-1 0 0 0 0,8 11 0 0 0,5 6-45 0 0,-2 1 1 0 0,33 52-1 0 0,-35-46-30 0 0,0 1 1 0 0,19 56-1 0 0,-29-67 299 0 0,-1 0 1 0 0,0 1-1 0 0,-2 0 1 0 0,-1 0 0 0 0,2 31-1 0 0,-7-40 629 0 0,-2-21 213 0 0,-2-20-228 0 0,6 6-802 0 0,1 1-1 0 0,0-1 1 0 0,2 0 0 0 0,0 1 0 0 0,2 0 0 0 0,10-31 0 0 0,-3 18-501 0 0,1 2 1 0 0,2 0-1 0 0,23-38 1 0 0,-28 53-257 0 0,1 0 0 0 0,1 1 1 0 0,1 0-1 0 0,0 1 1 0 0,1 0-1 0 0,29-24 0 0 0,-37 35 74 0 0,1-1-1 0 0,-1 1 0 0 0,1 0 1 0 0,0 1-1 0 0,0 0 1 0 0,0 0-1 0 0,0 0 0 0 0,0 1 1 0 0,1 0-1 0 0,0 0 0 0 0,-1 1 1 0 0,1 0-1 0 0,-1 0 1 0 0,1 1-1 0 0,0 0 0 0 0,0 1 1 0 0,-1-1-1 0 0,1 1 0 0 0,-1 1 1 0 0,16 4-1 0 0,-4 2-2492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36.4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5 294 340 0 0,'5'11'1319'0'0,"1"0"1"0"0,1-1-1 0 0,-1 1 0 0 0,1-2 0 0 0,1 1 0 0 0,0-1 1 0 0,0 0-1 0 0,1-1 0 0 0,10 9 0 0 0,-7-10-633 0 0,0 1 0 0 0,0-2 0 0 0,0 1 0 0 0,1-2 0 0 0,0 0-1 0 0,0 0 1 0 0,24 4 0 0 0,-26-6-596 0 0,-1-2-1 0 0,1 1 1 0 0,0-2 0 0 0,0 1-1 0 0,0-2 1 0 0,0 1 0 0 0,0-2-1 0 0,0 1 1 0 0,0-1 0 0 0,-1-1-1 0 0,1 0 1 0 0,-1 0 0 0 0,0-1 0 0 0,0-1-1 0 0,0 1 1 0 0,0-2 0 0 0,-1 1-1 0 0,0-1 1 0 0,0-1 0 0 0,0 0-1 0 0,-1 0 1 0 0,0 0 0 0 0,0-1-1 0 0,-1-1 1 0 0,0 1 0 0 0,-1-1-1 0 0,0 0 1 0 0,0 0 0 0 0,-1-1-1 0 0,0 0 1 0 0,0 0 0 0 0,-1 0-1 0 0,2-11 1 0 0,-4 11 1 0 0,0-1 1 0 0,-1 0-1 0 0,-1 1 0 0 0,1-1 0 0 0,-2 1 1 0 0,0-1-1 0 0,0 1 0 0 0,-1-1 1 0 0,0 1-1 0 0,0-1 0 0 0,-1 1 1 0 0,-1 0-1 0 0,0 0 0 0 0,0 1 0 0 0,-1-1 1 0 0,0 1-1 0 0,-13-17 0 0 0,14 20-69 0 0,-1 0-1 0 0,0 0 1 0 0,0 1-1 0 0,-1 0 1 0 0,0 0-1 0 0,0 1 0 0 0,0-1 1 0 0,0 1-1 0 0,0 0 1 0 0,-1 1-1 0 0,0 0 1 0 0,0 0-1 0 0,0 0 1 0 0,0 1-1 0 0,0 0 0 0 0,0 0 1 0 0,-1 1-1 0 0,1 0 1 0 0,-1 0-1 0 0,1 1 1 0 0,-1 0-1 0 0,1 0 0 0 0,-1 1 1 0 0,1 0-1 0 0,0 0 1 0 0,-9 3-1 0 0,0 1-4 0 0,0 1 0 0 0,0 1-1 0 0,0 0 1 0 0,1 1-1 0 0,0 1 1 0 0,1 0 0 0 0,0 1-1 0 0,0 0 1 0 0,1 2 0 0 0,1-1-1 0 0,0 1 1 0 0,0 1 0 0 0,1 0-1 0 0,1 1 1 0 0,-16 27 0 0 0,19-29-5 0 0,1 0 0 0 0,1 1 0 0 0,-1-1 0 0 0,2 1 0 0 0,0 0 0 0 0,0 1 1 0 0,2-1-1 0 0,-1 1 0 0 0,2-1 0 0 0,0 1 0 0 0,0 0 0 0 0,1 0 0 0 0,1-1 1 0 0,0 1-1 0 0,1 0 0 0 0,1-1 0 0 0,0 0 0 0 0,1 1 0 0 0,0-1 0 0 0,6 13 1 0 0,0-8-177 0 0,0-1 0 0 0,1 0 0 0 0,1 0 0 0 0,1-1 0 0 0,0-1 0 0 0,1 0 0 0 0,1-1 0 0 0,0 0 1 0 0,0-2-1 0 0,2 1 0 0 0,0-2 0 0 0,0 0 0 0 0,1-1 0 0 0,0-1 0 0 0,0-1 0 0 0,40 12 0 0 0,-27-11-836 0 0,0-1 0 0 0,1-2-1 0 0,0-1 1 0 0,35 1 0 0 0,-32-5-1236 0 0,0-2 0 0 0,0-2 0 0 0,51-9 0 0 0,-26-1-3440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36.8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730 48 1904 0 0,'-2'-1'2207'0'0,"-5"-4"-1049"0"0,0 1 0 0 0,0-1-1 0 0,0 2 1 0 0,0-1 0 0 0,-16-4 0 0 0,7 3-91 0 0,0 2 0 0 0,-23-4 0 0 0,12 5-476 0 0,-1 1 1 0 0,1 1 0 0 0,-33 5 0 0 0,33-1-340 0 0,0 1 1 0 0,1 1 0 0 0,-1 1 0 0 0,1 2 0 0 0,-41 19 0 0 0,54-22-206 0 0,0 1 1 0 0,1 0-1 0 0,0 1 0 0 0,0 1 1 0 0,1 0-1 0 0,0 0 0 0 0,0 1 1 0 0,1 1-1 0 0,0-1 0 0 0,1 2 1 0 0,1-1-1 0 0,-11 18 0 0 0,17-23-46 0 0,-1-1 1 0 0,1 1-1 0 0,0 0 0 0 0,0 0 0 0 0,1 0 0 0 0,0 0 0 0 0,0 0 0 0 0,0 0 0 0 0,1 0 1 0 0,-1 1-1 0 0,2-1 0 0 0,0 7 0 0 0,1-3-48 0 0,0 1 1 0 0,1-1-1 0 0,0-1 0 0 0,0 1 1 0 0,1 0-1 0 0,9 14 0 0 0,2 0-127 0 0,2-1 0 0 0,0 0 0 0 0,1-1 0 0 0,29 25 0 0 0,41 33-275 0 0,-52-49 290 0 0,-1 1 1 0 0,-1 1-1 0 0,43 58 0 0 0,-74-88 186 0 0,-1 0 0 0 0,0 0 0 0 0,1 1 0 0 0,-2-1 0 0 0,1 0 0 0 0,0 1 0 0 0,-1-1 0 0 0,1 1 0 0 0,-1 0 0 0 0,0-1-1 0 0,0 1 1 0 0,0 0 0 0 0,-1-1 0 0 0,0 1 0 0 0,1 0 0 0 0,-1 0 0 0 0,0 0 0 0 0,-1 0 0 0 0,1-1 0 0 0,-1 1 0 0 0,0 0 0 0 0,0 0 0 0 0,0-1 0 0 0,0 1 0 0 0,0-1 0 0 0,-1 1-1 0 0,0-1 1 0 0,0 1 0 0 0,0-1 0 0 0,0 0 0 0 0,0 0 0 0 0,0 0 0 0 0,-1 0 0 0 0,0 0 0 0 0,1-1 0 0 0,-1 1 0 0 0,0-1 0 0 0,-1 0 0 0 0,-5 4 0 0 0,-8 4 149 0 0,-1-1 1 0 0,0 0 0 0 0,-1-1-1 0 0,0-1 1 0 0,0-1-1 0 0,0-1 1 0 0,-1 0 0 0 0,-20 1-1 0 0,9-2-61 0 0,0-2-1 0 0,0-1 1 0 0,0-1-1 0 0,-48-8 1 0 0,67 7-443 0 0,-1-2 0 0 0,1 0 1 0 0,-12-5-1 0 0,-4-7-2355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37.8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86 521 2456 0 0,'-21'2'12495'0'0,"45"-15"-11562"0"0,125-45-807 0 0,29-13-259 0 0,-173 69 120 0 0,29-14 343 0 0,-1-2-1 0 0,-1-1 1 0 0,31-25-1 0 0,-56 39-155 0 0,0-1-1 0 0,0 0 1 0 0,0 0-1 0 0,-1 0 1 0 0,0-1-1 0 0,0 0 0 0 0,-1 0 1 0 0,0-1-1 0 0,0 1 1 0 0,-1-1-1 0 0,0 0 1 0 0,0-1-1 0 0,-1 1 1 0 0,0 0-1 0 0,-1-1 1 0 0,0 0-1 0 0,0 0 0 0 0,1-15 1 0 0,-3 19-136 0 0,0 0-1 0 0,-1 1 1 0 0,0-1 0 0 0,0 1 0 0 0,0-1-1 0 0,0 1 1 0 0,-1-1 0 0 0,0 1-1 0 0,0 0 1 0 0,0 0 0 0 0,0 0 0 0 0,0 0-1 0 0,-1 0 1 0 0,0 0 0 0 0,0 1 0 0 0,0-1-1 0 0,0 1 1 0 0,-1 0 0 0 0,1 0-1 0 0,-1 0 1 0 0,0 0 0 0 0,0 1 0 0 0,0-1-1 0 0,0 1 1 0 0,0 0 0 0 0,0 0 0 0 0,-1 1-1 0 0,1-1 1 0 0,-6 0 0 0 0,-2-1-3 0 0,0 0-1 0 0,0 1 1 0 0,-1 0 0 0 0,1 1 0 0 0,-1 1-1 0 0,1 0 1 0 0,-1 1 0 0 0,1 0 0 0 0,-22 5-1 0 0,7 1-20 0 0,0 3 0 0 0,0 0 0 0 0,1 1-1 0 0,1 2 1 0 0,0 1 0 0 0,1 1-1 0 0,0 0 1 0 0,1 2 0 0 0,-39 38 0 0 0,47-41 4 0 0,1 2 0 0 0,0-1 1 0 0,1 2-1 0 0,1 0 0 0 0,1 0 1 0 0,0 1-1 0 0,1 0 0 0 0,1 1 0 0 0,1 0 1 0 0,0 1-1 0 0,2 0 0 0 0,0 0 1 0 0,2 0-1 0 0,-4 26 0 0 0,7-30-69 0 0,2-1 0 0 0,-1 1-1 0 0,2-1 1 0 0,0 1 0 0 0,0-1-1 0 0,2 0 1 0 0,0 0 0 0 0,1 0-1 0 0,0-1 1 0 0,1 1-1 0 0,0-1 1 0 0,2 0 0 0 0,-1-1-1 0 0,2 0 1 0 0,0 0 0 0 0,0-1-1 0 0,1 0 1 0 0,1-1 0 0 0,0 0-1 0 0,0 0 1 0 0,22 14 0 0 0,-17-14-165 0 0,0 0 0 0 0,2-1 0 0 0,-1-1 0 0 0,1 0 0 0 0,0-2 0 0 0,0 0 0 0 0,1-1 0 0 0,0-1 0 0 0,1 0 0 0 0,-1-2 0 0 0,0 0 0 0 0,1-1 0 0 0,0-1 0 0 0,0-1 0 0 0,-1-1 0 0 0,34-5 0 0 0,-17-2 284 0 0,-1-2-1 0 0,-1-1 1 0 0,1-2-1 0 0,-2-1 1 0 0,0-1-1 0 0,-1-2 0 0 0,0-2 1 0 0,29-22-1 0 0,-28 15 686 0 0,-1-1 0 0 0,-2-1-1 0 0,0-2 1 0 0,-2-1-1 0 0,-2-1 1 0 0,41-62-1 0 0,-56 75-507 0 0,50-73 611 0 0,-54 83-823 0 0,0 1 0 0 0,0 0 0 0 0,1 0 0 0 0,0 0 0 0 0,0 1 0 0 0,1 1 0 0 0,16-11 0 0 0,-21 16-63 0 0,0-1 0 0 0,0 1 1 0 0,0-1-1 0 0,0 1 1 0 0,0 0-1 0 0,0 0 0 0 0,0 1 1 0 0,0-1-1 0 0,0 1 0 0 0,0 0 1 0 0,0 0-1 0 0,0 1 1 0 0,7 0-1 0 0,-3 1-35 0 0,0 1 0 0 0,0 0 1 0 0,0 0-1 0 0,0 0 0 0 0,-1 1 0 0 0,10 6 0 0 0,3 4-83 0 0,-1 1-1 0 0,-1 0 1 0 0,29 33-1 0 0,-21-20 139 0 0,-2 2-1 0 0,38 60 1 0 0,-54-76 22 0 0,-1-1 0 0 0,0 1 1 0 0,-1 1-1 0 0,0-1 0 0 0,-1 1 1 0 0,-1 0-1 0 0,0 1 0 0 0,-1-1 0 0 0,1 30 1 0 0,-4-44-6 0 0,1-1 1 0 0,-1 1-1 0 0,0-1 0 0 0,0 1 1 0 0,0-1-1 0 0,0 1 0 0 0,0 0 1 0 0,0-1-1 0 0,0 1 1 0 0,0-1-1 0 0,0 1 0 0 0,0-1 1 0 0,0 1-1 0 0,0 0 1 0 0,0-1-1 0 0,0 1 0 0 0,-1-1 1 0 0,1 1-1 0 0,0-1 0 0 0,0 1 1 0 0,-1-1-1 0 0,1 1 1 0 0,0-1-1 0 0,-1 1 0 0 0,1-1 1 0 0,0 1-1 0 0,-1-1 1 0 0,1 0-1 0 0,-1 1 0 0 0,1-1 1 0 0,0 0-1 0 0,-1 1 0 0 0,1-1 1 0 0,-1 0-1 0 0,0 1 1 0 0,1-1-1 0 0,-1 0 0 0 0,1 0 1 0 0,-1 0-1 0 0,1 0 1 0 0,-1 1-1 0 0,1-1 0 0 0,-1 0 1 0 0,0 0-1 0 0,0 0 0 0 0,0-1-1 0 0,0 1-1 0 0,0-1 0 0 0,0 0 0 0 0,0 1 0 0 0,1-1 1 0 0,-1 0-1 0 0,0 1 0 0 0,0-1 0 0 0,1 0 1 0 0,-1 0-1 0 0,1 0 0 0 0,-1 0 0 0 0,0 0 0 0 0,1 1 1 0 0,0-1-1 0 0,-1 0 0 0 0,1 0 0 0 0,-1 0 1 0 0,1-1-1 0 0,0 1 0 0 0,0 0 0 0 0,0 0 0 0 0,0 0 1 0 0,0 0-1 0 0,0-1 0 0 0,1-27-20 0 0,2 0 1 0 0,1 0-1 0 0,2 0 0 0 0,0 0 1 0 0,2 1-1 0 0,1 1 0 0 0,1-1 0 0 0,2 1 1 0 0,0 1-1 0 0,2 0 0 0 0,33-47 0 0 0,-22 41 31 0 0,0 0-1 0 0,2 2 0 0 0,1 1 0 0 0,2 1 0 0 0,0 1 1 0 0,2 2-1 0 0,1 1 0 0 0,39-21 0 0 0,-55 35-22 0 0,0 2 1 0 0,0 0-1 0 0,1 1 0 0 0,1 0 0 0 0,-1 2 1 0 0,1 0-1 0 0,0 1 0 0 0,23-2 0 0 0,-32 6 3 0 0,-1 0-1 0 0,1 0 1 0 0,0 1-1 0 0,-1 0 1 0 0,1 1 0 0 0,-1 0-1 0 0,0 0 1 0 0,0 1-1 0 0,0 0 1 0 0,0 0-1 0 0,0 1 1 0 0,0 1-1 0 0,-1-1 1 0 0,0 1-1 0 0,0 1 1 0 0,0 0-1 0 0,-1 0 1 0 0,10 10-1 0 0,-4-2-37 0 0,-1 1-1 0 0,0 1 0 0 0,-2 0 1 0 0,0 0-1 0 0,12 26 1 0 0,30 93 73 0 0,-39-96 35 0 0,1 0 1 0 0,3-2 0 0 0,23 43-1 0 0,-33-70-242 0 0,0 0 0 0 0,0 0-1 0 0,1-1 1 0 0,0 0 0 0 0,1 0-1 0 0,-1-1 1 0 0,18 13 0 0 0,-19-17-258 0 0,0 0-1 0 0,0 0 1 0 0,0-1 0 0 0,1 0-1 0 0,-1 0 1 0 0,1 0 0 0 0,0-1 0 0 0,0-1-1 0 0,0 1 1 0 0,0-1 0 0 0,0 0-1 0 0,13-1 1 0 0,-8-1-762 0 0,0 0 0 0 0,-1-1 0 0 0,1 0-1 0 0,0-1 1 0 0,-1 0 0 0 0,0-1 0 0 0,23-10 0 0 0,1-3-3543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38.1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201 300 2816 0 0,'-42'-122'11218'0'0,"-35"-54"-962"0"0,76 174-10048 0 0,-9 38 259 0 0,-14 114-250 0 0,5-42-123 0 0,5 1-1 0 0,0 125 1 0 0,32 58-31 0 0,-14-259-177 0 0,2 0 0 0 0,2 0 0 0 0,1-1 0 0 0,1 1 0 0 0,2-2 0 0 0,26 51 0 0 0,-34-74-194 0 0,2 0-1 0 0,-1 0 1 0 0,1-1-1 0 0,0 0 0 0 0,1 0 1 0 0,0 0-1 0 0,0-1 1 0 0,0 0-1 0 0,1 0 0 0 0,0-1 1 0 0,0 0-1 0 0,0 0 1 0 0,12 4-1 0 0,-13-6-415 0 0,0-1-1 0 0,1 0 1 0 0,-1 0 0 0 0,1-1 0 0 0,-1 0-1 0 0,1 0 1 0 0,0 0 0 0 0,-1-1-1 0 0,1 0 1 0 0,0-1 0 0 0,-1 0-1 0 0,1 0 1 0 0,-1 0 0 0 0,1-1 0 0 0,-1 0-1 0 0,0-1 1 0 0,8-3 0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38.5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404 291 2876 0 0,'-178'-69'9597'0'0,"118"48"-3834"0"0,-94-46 1 0 0,154 67-5717 0 0,-1 0 1 0 0,0 0 0 0 0,1 0 0 0 0,-1 0-1 0 0,1-1 1 0 0,-1 1 0 0 0,1 0 0 0 0,-1 0 0 0 0,1-1-1 0 0,-1 1 1 0 0,1 0 0 0 0,-1-1 0 0 0,1 1-1 0 0,-1-1 1 0 0,1 1 0 0 0,-1-1 0 0 0,1 1 0 0 0,0-1-1 0 0,-1 1 1 0 0,1-1 0 0 0,0 1 0 0 0,0-1-1 0 0,-1 1 1 0 0,1-1 0 0 0,0 1 0 0 0,0-1 0 0 0,0 0-1 0 0,0 1 1 0 0,0-1 0 0 0,0 1 0 0 0,0-1-1 0 0,0 0 1 0 0,0 0-14 0 0,1 0 1 0 0,0 0-1 0 0,0 0 0 0 0,0 0 0 0 0,0 0 1 0 0,0 0-1 0 0,0 1 0 0 0,0-1 0 0 0,0 0 1 0 0,0 1-1 0 0,0-1 0 0 0,1 1 0 0 0,-1-1 1 0 0,2 0-1 0 0,53-11-381 0 0,-48 11 305 0 0,419-54-7533 0 0,-181 28-1803 0 0,-164 15 3034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9:53.6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0 259 1836 0 0,'5'-18'6321'0'0,"10"-32"263"0"0,2 0 0 0 0,27-54 0 0 0,-40 95-5905 0 0,-3 8-468 0 0,0-2-9 0 0,5-2 375 0 0,-1 14-490 0 0,0 0-1 0 0,-1 1 1 0 0,0-1-1 0 0,-1 1 1 0 0,0 0 0 0 0,0 0-1 0 0,1 14 1 0 0,5 14-13 0 0,30 89 71 0 0,87 190 0 0 0,86 110 75 0 0,-140-284-119 0 0,79 144 787 0 0,-148-282-724 0 0,10 12 545 0 0,-12-17-707 0 0,0 1 0 0 0,0-1 1 0 0,0 0-1 0 0,0 0 0 0 0,0 0 0 0 0,0 0 0 0 0,1 0 1 0 0,-1 0-1 0 0,0 0 0 0 0,0 0 0 0 0,0 0 0 0 0,0 0 1 0 0,0-1-1 0 0,1 1 0 0 0,-1 0 0 0 0,0-1 0 0 0,0 1 0 0 0,0-1 1 0 0,0 1-1 0 0,0-1 0 0 0,0 0 0 0 0,0 1 0 0 0,-1-1 1 0 0,2-1-1 0 0,15-20-11 0 0,-13 16 13 0 0,23-35-4 0 0,-2-1 0 0 0,40-91 0 0 0,-53 107 0 0 0,156-329-40 0 0,133-312-538 0 0,-231 502-2333 0 0,-67 158 3289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9:54.2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82 76 2904 0 0,'5'-26'9065'0'0,"-6"-23"-462"0"0,-2 57-7638 0 0,-20 243 698 0 0,8-61-1095 0 0,8-128-417 0 0,-21 138 34 0 0,21-140-99 0 0,5-35-1646 0 0,17-118-18666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1:36.9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461 98 52 0 0,'-4'-51'19191'0'0,"5"50"-19053"0"0,-1 0 0 0 0,1 0 0 0 0,-1 0 0 0 0,0 0 0 0 0,0 0 0 0 0,0 0 0 0 0,0-1-1 0 0,0 1 1 0 0,0 0 0 0 0,0 0 0 0 0,0 0 0 0 0,0 0 0 0 0,0 0 0 0 0,-1 0 0 0 0,1 0 0 0 0,0 0 0 0 0,-1 0 0 0 0,1 0 0 0 0,-1 0-1 0 0,1 0 1 0 0,-1 0 0 0 0,1 0 0 0 0,-1 0 0 0 0,0 0 0 0 0,-1-1 0 0 0,0 1-54 0 0,0-1 0 0 0,0 0 0 0 0,-1 1 0 0 0,1-1 0 0 0,-1 1-1 0 0,1 0 1 0 0,-1 0 0 0 0,0 0 0 0 0,1 0 0 0 0,-4 0 0 0 0,-2-1-91 0 0,-1 1-1 0 0,0 0 1 0 0,0 1 0 0 0,1 0-1 0 0,-18 1 1 0 0,9 3 26 0 0,1 1-1 0 0,-1 0 1 0 0,1 1 0 0 0,0 1-1 0 0,1 0 1 0 0,0 1-1 0 0,0 1 1 0 0,0 1 0 0 0,1 0-1 0 0,-20 19 1 0 0,17-14 56 0 0,0 2 0 0 0,2 0 0 0 0,0 1 1 0 0,1 0-1 0 0,0 1 0 0 0,2 1 0 0 0,-14 28 0 0 0,20-34-55 0 0,1-1 0 0 0,0 1 0 0 0,1 1 0 0 0,1-1 0 0 0,0 1 0 0 0,1-1 0 0 0,0 1 0 0 0,1 0 0 0 0,1 0 0 0 0,0-1 0 0 0,1 1 0 0 0,1 0 0 0 0,5 24 0 0 0,-4-28-146 0 0,1-1 1 0 0,0 1-1 0 0,0-1 0 0 0,1 0 0 0 0,0-1 0 0 0,1 1 1 0 0,0-1-1 0 0,1 0 0 0 0,-1-1 0 0 0,2 1 1 0 0,-1-1-1 0 0,1-1 0 0 0,0 0 0 0 0,1 0 1 0 0,0 0-1 0 0,0-1 0 0 0,0 0 0 0 0,1-1 0 0 0,11 5 1 0 0,-1-3-772 0 0,0 0-1 0 0,1-1 1 0 0,-1-1 0 0 0,1 0 0 0 0,35 1 0 0 0,-26-4-2956 0 0,48-5 1 0 0,-29-2-2935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9:54.8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110 81 1264 0 0,'-23'-41'13662'0'0,"22"34"-13126"0"0,1 6-413 0 0,1-1 0 0 0,-1 1 0 0 0,0 0 0 0 0,1 0 0 0 0,-1-1-1 0 0,1 1 1 0 0,-1 0 0 0 0,1 0 0 0 0,0-1 0 0 0,-1 1 0 0 0,1 0-1 0 0,0 0 1 0 0,0 0 0 0 0,0 0 0 0 0,0 0 0 0 0,0 0 0 0 0,0 0-1 0 0,0 1 1 0 0,0-1 0 0 0,0 0 0 0 0,0 0 0 0 0,0 1 0 0 0,0-1 0 0 0,1 1-1 0 0,-1-1 1 0 0,0 1 0 0 0,1 0 0 0 0,-1-1 0 0 0,0 1 0 0 0,2 0-1 0 0,16-3 14 0 0,0 2-1 0 0,0 0 1 0 0,1 1-1 0 0,-1 1 0 0 0,0 0 1 0 0,0 2-1 0 0,0 0 1 0 0,0 1-1 0 0,-1 1 0 0 0,19 8 1 0 0,7 4-142 0 0,0 2-1 0 0,79 48 1 0 0,-104-54-3 0 0,0 0 1 0 0,0 1-1 0 0,-2 1 0 0 0,1 1 0 0 0,-2 0 1 0 0,0 2-1 0 0,-1-1 0 0 0,-1 2 0 0 0,-1 0 0 0 0,19 36 1 0 0,-26-43 88 0 0,0 1 0 0 0,-1 1 1 0 0,0-1-1 0 0,-1 1 1 0 0,-1-1-1 0 0,0 1 0 0 0,-1 0 1 0 0,0 1-1 0 0,-1-1 1 0 0,-1 0-1 0 0,0 0 0 0 0,-1 0 1 0 0,-1 1-1 0 0,0-1 0 0 0,-1 0 1 0 0,0-1-1 0 0,-1 1 1 0 0,-10 22-1 0 0,3-14 69 0 0,-2 0 1 0 0,0 0-1 0 0,-2-1 0 0 0,0-1 0 0 0,-1-1 1 0 0,-1 0-1 0 0,-1-1 0 0 0,0 0 0 0 0,-1-2 1 0 0,-1 0-1 0 0,-1-2 0 0 0,0 0 0 0 0,-1-1 1 0 0,0-1-1 0 0,-1-1 0 0 0,-1-2 0 0 0,1 0 0 0 0,-1-1 1 0 0,-28 5-1 0 0,17-5-34 0 0,-1-2-1 0 0,-72 3 1 0 0,91-9-697 0 0,0-1 0 0 0,1 0-1 0 0,-1-1 1 0 0,1-1 0 0 0,-1-1 0 0 0,1 0 0 0 0,0-1-1 0 0,-25-11 1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9:55.4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665 55 832 0 0,'-7'-22'12555'0'0,"-12"15"-11680"0"0,1 1 0 0 0,-1 1 0 0 0,0 0 0 0 0,0 1-1 0 0,-1 2 1 0 0,1 0 0 0 0,-32 1 0 0 0,18 2-394 0 0,1 1 0 0 0,-1 2 0 0 0,-58 15 0 0 0,80-16-433 0 0,0 0 0 0 0,0 1 0 0 0,1 1 0 0 0,-1 0 0 0 0,1 0 1 0 0,0 1-1 0 0,1 0 0 0 0,-1 1 0 0 0,1 0 0 0 0,-14 14 0 0 0,19-16-35 0 0,0 0 0 0 0,0 0 0 0 0,0 0 0 0 0,1 0 0 0 0,0 1 0 0 0,0-1 0 0 0,1 1 0 0 0,-1 0 0 0 0,1 0 0 0 0,1 0 0 0 0,-1 0-1 0 0,1 0 1 0 0,0 0 0 0 0,0 0 0 0 0,1 0 0 0 0,-1 1 0 0 0,1-1 0 0 0,1 0 0 0 0,-1 0 0 0 0,1 0 0 0 0,3 9 0 0 0,5 19-11 0 0,3 0 1 0 0,0-1-1 0 0,3 0 0 0 0,0-1 1 0 0,25 36-1 0 0,110 139 17 0 0,-105-149-18 0 0,-36-47 54 0 0,0 1 0 0 0,-1 1 0 0 0,-1 0 0 0 0,0 0 0 0 0,0 0 0 0 0,-2 1 0 0 0,8 21-1 0 0,-12-31-11 0 0,-1 0-1 0 0,1 0 0 0 0,0 0 0 0 0,-1-1 0 0 0,0 1 1 0 0,0 0-1 0 0,0 0 0 0 0,0 0 0 0 0,0 0 0 0 0,-1 0 0 0 0,0-1 1 0 0,0 1-1 0 0,0 0 0 0 0,0-1 0 0 0,-1 1 0 0 0,1 0 1 0 0,-1-1-1 0 0,0 0 0 0 0,0 1 0 0 0,0-1 0 0 0,0 0 0 0 0,-1 0 1 0 0,1 0-1 0 0,-1 0 0 0 0,0-1 0 0 0,0 1 0 0 0,0-1 1 0 0,0 0-1 0 0,0 1 0 0 0,-1-1 0 0 0,1-1 0 0 0,0 1 0 0 0,-7 2 1 0 0,-3 0-13 0 0,-1 1-1 0 0,1-2 1 0 0,-1 0 0 0 0,0-1 0 0 0,0 0 0 0 0,0-1 0 0 0,-1 0 0 0 0,1-1 0 0 0,0-1 0 0 0,0-1 0 0 0,0 0 0 0 0,0 0 0 0 0,-17-6 0 0 0,5 0-909 0 0,1-1 0 0 0,-28-13 0 0 0,-39-30-7232 0 0,68 36 3133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9:48.7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27 260 0 0,'-5'-27'11949'0'0,"10"40"-11698"0"0,-1 0-1 0 0,0 0 0 0 0,-1 0 1 0 0,0 0-1 0 0,1 19 1 0 0,1 1-6 0 0,59 392 1724 0 0,-25-147-1186 0 0,26 313 756 0 0,-29 3-282 0 0,-23-348-808 0 0,10 97 173 0 0,6 119 564 0 0,-27 3-498 0 0,-15-131-63 0 0,-24 442 1944 0 0,29-662-2347 0 0,-32 738 2276 0 0,40-787-2229 0 0,-9 589 1869 0 0,0-300-1336 0 0,-1 20-181 0 0,-1 367-261 0 0,-1-217-507 0 0,7-357 204 0 0,5-91 70 0 0,16 128 0 0 0,31 72-76 0 0,-43-255-53 0 0,6 50 2 0 0,-2 1 0 0 0,-2 111 0 0 0,-28 144 0 0 0,13-180-450 0 0,9-115-4012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9:51.2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24 540 0 0,'-11'13'15830'0'0,"10"-11"-15522"0"0,29 7 154 0 0,0-1 0 0 0,0-1 0 0 0,43 5 0 0 0,93 0-337 0 0,-112-9 13 0 0,668 22 229 0 0,652-40 296 0 0,-786 1-589 0 0,632-4 71 0 0,1110-24-300 0 0,146 33 153 0 0,-2128 11 7 0 0,185 3-18 0 0,737-3-159 0 0,-441-23 182 0 0,-772 21 15 0 0,-13 1 4 0 0,45-6 1 0 0,-52 5-58 0 0,-31 0 37 0 0,19 0 2 0 0,-12 2 2 0 0,61 3 113 0 0,-69-5-128 0 0,0 0 48 0 0,291-5 1746 0 0,49 5-1788 0 0,-146 3-33 0 0,253 13-33 0 0,-414-14 104 0 0,-33-2-7 0 0,1 0-38 0 0,9 0-7 0 0,-10 0-6 0 0,1 0 44 0 0,11 0-30 0 0,-11 0 26 0 0,-1 0-39 0 0,10 0 33 0 0,-10 0-23 0 0,1 0 34 0 0,9-2-41 0 0,-10 2 24 0 0,0 0-11 0 0,12 0-34 0 0,-12 0 66 0 0,0 0-47 0 0,9 0 36 0 0,-9 0-21 0 0,0 0 34 0 0,11 0-20 0 0,-10 0 22 0 0,-1 0-53 0 0,9-1 38 0 0,-10 0-29 0 0,1 1 26 0 0,9 0-28 0 0,-9 0 34 0 0,1 0-28 0 0,11 0 20 0 0,-11 0-52 0 0,0 0 46 0 0,270 15-182 0 0,-160-7 115 0 0,-39-3 77 0 0,204 8 56 0 0,-178-9 1064 0 0,-98-3-1062 0 0,0-1 46 0 0,11 0-77 0 0,-10 0 41 0 0,-1-1-43 0 0,12 0-53 0 0,-12 1 40 0 0,16-2 756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9:52.0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221 68 1552 0 0,'-58'-67'22898'0'0,"186"157"-22051"0"0,132 99-756 0 0,-256-186-105 0 0,0 0-1 0 0,0 0 0 0 0,-1 0 0 0 0,1 1 1 0 0,-1-1-1 0 0,0 1 0 0 0,1 0 0 0 0,-2 0 1 0 0,5 6-1 0 0,-7-8 28 0 0,1 0-1 0 0,-1 0 1 0 0,0 0 0 0 0,0 0 0 0 0,0 0 0 0 0,0 0-1 0 0,0 0 1 0 0,0 0 0 0 0,0 0 0 0 0,-1 0 0 0 0,1 0 0 0 0,-1 0-1 0 0,1 0 1 0 0,-1 0 0 0 0,0 0 0 0 0,0 0 0 0 0,0 0-1 0 0,0 0 1 0 0,0-1 0 0 0,0 1 0 0 0,-1 0 0 0 0,1-1 0 0 0,-3 3-1 0 0,-16 16 159 0 0,0 0 0 0 0,-1-2-1 0 0,-1-1 1 0 0,-29 19 0 0 0,13-10-8 0 0,24-16-112 0 0,-255 200 421 0 0,241-185-908 0 0,-26 27-386 0 0,32-23-2340 0 0,8 4-3687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9:57.0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249 109 1440 0 0,'2'-51'19934'0'0,"-10"61"-20360"0"0,-28 50 602 0 0,3 1 0 0 0,3 2 0 0 0,-24 70 0 0 0,38-94-127 0 0,-7 24-27 0 0,12-29 316 0 0,-28 54-1 0 0,38-87-115 0 0,3-26-189 0 0,11-29 364 0 0,2 1 0 0 0,25-59 1 0 0,54-98 1930 0 0,-78 176-1837 0 0,44-70 706 0 0,-55 96-1204 0 0,-4 7 6 0 0,0 0 0 0 0,-1 0-1 0 0,1 1 1 0 0,0-1 0 0 0,0 0 0 0 0,0 1 0 0 0,-1-1-1 0 0,1 0 1 0 0,0 1 0 0 0,0-1 0 0 0,0 1 0 0 0,0 0-1 0 0,0-1 1 0 0,0 1 0 0 0,0 0 0 0 0,0-1 0 0 0,0 1-1 0 0,0 0 1 0 0,0 0 0 0 0,0 0 0 0 0,0 0 0 0 0,0 0-1 0 0,0 0 1 0 0,0 0 0 0 0,0 1 0 0 0,1-1 0 0 0,-1 0-1 0 0,0 0 1 0 0,-1 1 0 0 0,1-1 0 0 0,0 1 0 0 0,0-1 0 0 0,0 1-1 0 0,0-1 1 0 0,0 1 0 0 0,1 1 0 0 0,28 23-34 0 0,1 16 49 0 0,-2 1 1 0 0,39 76 0 0 0,33 100 11 0 0,-73-155-45 0 0,-18-39-470 0 0,10 20-1403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9:57.6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 1096 0 0,'16'-16'14087'0'0,"-5"11"-13704"0"0,-1 1 0 0 0,1 0-1 0 0,0 1 1 0 0,0 1 0 0 0,16-2 0 0 0,67-5-122 0 0,-43 6-268 0 0,-8-1-505 0 0,30-3-1803 0 0,-24-1-2690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9:58.1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 0 1576 0 0,'-11'13'4409'0'0,"8"-7"-3936"0"0,0 1 0 0 0,0 0-1 0 0,1 0 1 0 0,0 0 0 0 0,0 0 0 0 0,0 0-1 0 0,1 0 1 0 0,0 0 0 0 0,1 1-1 0 0,-1-1 1 0 0,2 8 0 0 0,1 17 525 0 0,7 37 1 0 0,-7-54-701 0 0,65 336 2059 0 0,-1-3-1149 0 0,-58-304-1036 0 0,-3-1 0 0 0,-1 1 0 0 0,-2 0 0 0 0,-2 0 0 0 0,-11 86 0 0 0,8-122 75 0 0,0 0-1 0 0,0 0 0 0 0,0 0 1 0 0,-1-1-1 0 0,0 1 0 0 0,-1-1 1 0 0,1 0-1 0 0,-1 0 1 0 0,-1-1-1 0 0,1 0 0 0 0,-11 9 1 0 0,-3 6 170 0 0,18-20-348 0 0,0 0-42 0 0,0 4 5 0 0,1-4-17 0 0,22-1 45 0 0,5-5-230 0 0,0 0 1 0 0,42-14 0 0 0,4-1-1193 0 0,45-9-2847 0 0,-40 8-4100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9:58.5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 37 1600 0 0,'-27'-37'16630'0'0,"23"48"-15388"0"0,42 166 466 0 0,-2-9-1600 0 0,2 4-1159 0 0,-37-166 1719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9:58.9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52 363 1960 0 0,'-42'-228'16725'0'0,"39"218"-16256"0"0,1 1 0 0 0,0-1 0 0 0,1 0 0 0 0,0 1 0 0 0,1-1 0 0 0,0 0 0 0 0,0 0 0 0 0,1 0 0 0 0,4-18 0 0 0,-3 27-467 0 0,-1-1 0 0 0,1 0 1 0 0,0 1-1 0 0,0-1 0 0 0,0 1 1 0 0,0 0-1 0 0,0-1 0 0 0,0 1 1 0 0,0 0-1 0 0,0 0 0 0 0,0 0 0 0 0,1 1 1 0 0,-1-1-1 0 0,0 0 0 0 0,1 1 1 0 0,-1 0-1 0 0,0-1 0 0 0,1 1 1 0 0,-1 0-1 0 0,0 0 0 0 0,4 1 0 0 0,7 1-6 0 0,-1 1-1 0 0,1 0 1 0 0,-1 1-1 0 0,1 0 1 0 0,-1 1-1 0 0,0 1 0 0 0,-1 0 1 0 0,21 14-1 0 0,2 4-13 0 0,42 40 0 0 0,-58-48-14 0 0,-1 1 0 0 0,-1 1 0 0 0,0 1 0 0 0,-1 0 0 0 0,-1 2 1 0 0,-1-1-1 0 0,0 1 0 0 0,-2 1 0 0 0,9 23 0 0 0,-16-32 55 0 0,0-1 1 0 0,0 1 0 0 0,-1-1-1 0 0,-1 1 1 0 0,0 0-1 0 0,-1 0 1 0 0,0 0-1 0 0,-1 0 1 0 0,0 0 0 0 0,-1 0-1 0 0,-1 0 1 0 0,0 0-1 0 0,-1 0 1 0 0,0 0 0 0 0,-1-1-1 0 0,0 0 1 0 0,-1 0-1 0 0,-10 19 1 0 0,6-18-32 0 0,0 0 0 0 0,-1 0 0 0 0,0-1 0 0 0,-1 0-1 0 0,0-1 1 0 0,-1 0 0 0 0,0-1 0 0 0,-1 0 0 0 0,0-1 0 0 0,0 0 0 0 0,-1-1 0 0 0,0-1 0 0 0,-1 0 0 0 0,1-1 0 0 0,-2 0 0 0 0,1-1 0 0 0,0-1 0 0 0,-18 2-1 0 0,3-6-2647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1:38.0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451 454 1720 0 0,'62'-24'19357'0'0,"-42"-1"-17315"0"0,4-90-1861 0 0,-24 111-141 0 0,1 0-1 0 0,-1 1 1 0 0,-1-1-1 0 0,1 0 1 0 0,0 0-1 0 0,-1 0 1 0 0,0 0-1 0 0,0 0 0 0 0,0 1 1 0 0,-1-1-1 0 0,1 0 1 0 0,-1 1-1 0 0,0-1 1 0 0,0 1-1 0 0,0 0 1 0 0,0 0-1 0 0,0-1 1 0 0,-1 1-1 0 0,1 1 1 0 0,-1-1-1 0 0,0 0 1 0 0,-5-3-1 0 0,2 1-26 0 0,-1 0 0 0 0,-1 1 0 0 0,1-1 0 0 0,0 1 1 0 0,-1 1-1 0 0,0-1 0 0 0,0 2 0 0 0,0-1 0 0 0,-9-1 0 0 0,1 2-14 0 0,0 1 0 0 0,1 0 1 0 0,-1 2-1 0 0,0 0 0 0 0,0 0 0 0 0,0 1 0 0 0,0 1 1 0 0,1 1-1 0 0,-1 0 0 0 0,1 1 0 0 0,0 1 0 0 0,-26 14 1 0 0,24-11 19 0 0,1 1 1 0 0,0 0 0 0 0,0 1 0 0 0,1 1-1 0 0,0 1 1 0 0,1 0 0 0 0,1 1-1 0 0,0 0 1 0 0,1 1 0 0 0,-14 22 0 0 0,21-26-51 0 0,0 0 1 0 0,0 0 0 0 0,1 0 0 0 0,1 0 0 0 0,0 1 0 0 0,1 0 0 0 0,0-1 0 0 0,0 1 0 0 0,1 0 0 0 0,1 0-1 0 0,0 0 1 0 0,1 0 0 0 0,0 0 0 0 0,1 0 0 0 0,0-1 0 0 0,1 1 0 0 0,8 21 0 0 0,-9-26-19 0 0,1-1 1 0 0,-1 1-1 0 0,2-1 1 0 0,-1 0-1 0 0,1 1 1 0 0,0-2-1 0 0,0 1 1 0 0,1 0-1 0 0,-1-1 1 0 0,1 0-1 0 0,0 0 1 0 0,1 0-1 0 0,-1-1 1 0 0,1 0-1 0 0,0 0 1 0 0,0 0-1 0 0,0-1 1 0 0,1 1 0 0 0,-1-2-1 0 0,1 1 1 0 0,0-1-1 0 0,0 0 1 0 0,0 0-1 0 0,0-1 1 0 0,0 0-1 0 0,0 0 1 0 0,0-1-1 0 0,0 1 1 0 0,0-2-1 0 0,14-1 1 0 0,-10 0 25 0 0,-1-1 0 0 0,1 0 0 0 0,0-1 0 0 0,-1 0 0 0 0,0-1 0 0 0,0 0 0 0 0,0 0 0 0 0,-1-1 0 0 0,0-1 1 0 0,0 1-1 0 0,0-1 0 0 0,8-10 0 0 0,11-13 159 0 0,-1 0 0 0 0,22-36 0 0 0,4-4 412 0 0,-52 69-554 0 0,-1 1 1 0 0,0-1-1 0 0,0 1 0 0 0,1 0 1 0 0,-1-1-1 0 0,0 1 0 0 0,1-1 1 0 0,-1 1-1 0 0,0 0 1 0 0,1 0-1 0 0,-1-1 0 0 0,1 1 1 0 0,-1 0-1 0 0,1 0 1 0 0,-1-1-1 0 0,0 1 0 0 0,1 0 1 0 0,-1 0-1 0 0,1 0 0 0 0,-1 0 1 0 0,1 0-1 0 0,-1 0 1 0 0,1 0-1 0 0,-1 0 0 0 0,1 0 1 0 0,-1 0-1 0 0,1 0 1 0 0,-1 0-1 0 0,1 0 0 0 0,-1 0 1 0 0,1 0-1 0 0,-1 0 0 0 0,1 1 1 0 0,-1-1-1 0 0,0 0 1 0 0,1 0-1 0 0,-1 1 0 0 0,1-1 1 0 0,-1 0-1 0 0,1 0 0 0 0,-1 1 1 0 0,0-1-1 0 0,1 0 1 0 0,-1 1-1 0 0,0-1 0 0 0,0 1 1 0 0,1-1-1 0 0,-1 0 1 0 0,0 1-1 0 0,0-1 0 0 0,1 1 1 0 0,-1-1-1 0 0,0 1 0 0 0,0-1 1 0 0,0 2-1 0 0,13 37-1197 0 0,-7-19 291 0 0,-1-9 582 0 0,0-1 0 0 0,1 0 0 0 0,0 0 0 0 0,0 0 1 0 0,1-1-1 0 0,1 0 0 0 0,-1-1 0 0 0,1 1 0 0 0,1-1 1 0 0,14 10-1 0 0,-19-15 326 0 0,1 0 0 0 0,1 0 0 0 0,-1-1 0 0 0,0 1 1 0 0,1-1-1 0 0,-1-1 0 0 0,1 1 0 0 0,0-1 0 0 0,0 0 0 0 0,-1 0 0 0 0,1 0 1 0 0,0-1-1 0 0,0 0 0 0 0,0 0 0 0 0,0 0 0 0 0,-1-1 0 0 0,1 0 0 0 0,0 0 1 0 0,0-1-1 0 0,-1 1 0 0 0,1-1 0 0 0,8-5 0 0 0,0 0 161 0 0,-1-1-1 0 0,-1-1 0 0 0,1 0 1 0 0,-1-1-1 0 0,-1 0 0 0 0,0-1 0 0 0,0 0 1 0 0,-1-1-1 0 0,-1 0 0 0 0,10-16 1 0 0,11-21 1161 0 0,32-70 1 0 0,-54 102-925 0 0,53-132 3751 0 0,-72 181-3999 0 0,1 1 1 0 0,2-1-1 0 0,-7 52 0 0 0,-6 127-375 0 0,25 361-225 0 0,3-520 712 0 0,5-91-1189 0 0,-6-3 360 0 0,29-214-573 0 0,-8-131 4484 0 0,-28 309-2519 0 0,8-176 187 0 0,-7 247-1084 0 0,1 1 0 0 0,0 0-1 0 0,0 0 1 0 0,1-1 0 0 0,-1 1 0 0 0,1 0-1 0 0,1 1 1 0 0,-1-1 0 0 0,1 0 0 0 0,0 1-1 0 0,0-1 1 0 0,1 1 0 0 0,-1 0-1 0 0,7-6 1 0 0,-6 7-19 0 0,0 1-1 0 0,0 1 1 0 0,0-1-1 0 0,0 1 1 0 0,0-1 0 0 0,0 1-1 0 0,1 0 1 0 0,-1 1-1 0 0,1-1 1 0 0,0 1-1 0 0,-1 0 1 0 0,1 0-1 0 0,0 0 1 0 0,0 1 0 0 0,0-1-1 0 0,-1 1 1 0 0,1 1-1 0 0,0-1 1 0 0,5 1-1 0 0,2 1 33 0 0,0 1 0 0 0,-1 0 0 0 0,1 1 0 0 0,-1 0 0 0 0,1 1-1 0 0,-1 0 1 0 0,-1 1 0 0 0,1 0 0 0 0,-1 0 0 0 0,0 1 0 0 0,0 1 0 0 0,-1-1-1 0 0,0 2 1 0 0,-1-1 0 0 0,1 1 0 0 0,-2 1 0 0 0,13 18 0 0 0,-15-21 79 0 0,-1 1 0 0 0,0-1 1 0 0,0 1-1 0 0,-1 0 1 0 0,0 0-1 0 0,0 0 1 0 0,-1 0-1 0 0,0 0 0 0 0,0 1 1 0 0,-1-1-1 0 0,0 1 1 0 0,-1-1-1 0 0,0 1 0 0 0,0-1 1 0 0,-1 1-1 0 0,0-1 1 0 0,0 1-1 0 0,-1-1 1 0 0,0 0-1 0 0,-1 0 0 0 0,0 0 1 0 0,0 0-1 0 0,0 0 1 0 0,-1-1-1 0 0,0 1 0 0 0,-6 6 1 0 0,1-2-70 0 0,-1 0-1 0 0,0-2 1 0 0,0 1-1 0 0,-1-1 1 0 0,-1 0-1 0 0,0-1 1 0 0,0-1 0 0 0,-1 0-1 0 0,0-1 1 0 0,0 0-1 0 0,0 0 1 0 0,-22 5 0 0 0,20-7-1540 0 0,0-2 1 0 0,-24 4-1 0 0,-32-6-9611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00.6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422 50 1056 0 0,'-26'-16'17448'0'0,"22"14"-16995"0"0,-2 0-277 0 0,1 0 0 0 0,-1 1-1 0 0,1 0 1 0 0,-1 0 0 0 0,1 0 0 0 0,-1 1 0 0 0,1 0 0 0 0,-1 0-1 0 0,1 0 1 0 0,-1 1 0 0 0,0-1 0 0 0,1 1 0 0 0,-1 1-1 0 0,1-1 1 0 0,0 1 0 0 0,-1 0 0 0 0,1 0 0 0 0,-9 6-1 0 0,-3 1-155 0 0,0 1 0 0 0,0 0 0 0 0,1 1 0 0 0,-18 17 0 0 0,17-11 68 0 0,0 0 0 0 0,1 1 0 0 0,2 1 0 0 0,-1 0 1 0 0,2 2-1 0 0,1-1 0 0 0,0 1 0 0 0,2 1 0 0 0,0 0 0 0 0,1 0 0 0 0,-9 39 1 0 0,14-41 8 0 0,0 0 1 0 0,1 0 0 0 0,1 0 0 0 0,1 0 0 0 0,0 0-1 0 0,2 0 1 0 0,0 0 0 0 0,2 0 0 0 0,0 0 0 0 0,1 0-1 0 0,1 0 1 0 0,1-1 0 0 0,1 0 0 0 0,9 21 0 0 0,-9-28-72 0 0,0-1 0 0 0,1 1 1 0 0,0-1-1 0 0,1 0 1 0 0,0-1-1 0 0,1 0 0 0 0,0 0 1 0 0,0-1-1 0 0,1-1 0 0 0,0 0 1 0 0,0 0-1 0 0,1-1 1 0 0,0 0-1 0 0,1-1 0 0 0,-1-1 1 0 0,1 0-1 0 0,0 0 1 0 0,1-2-1 0 0,-1 1 0 0 0,25 1 1 0 0,-26-4-71 0 0,-1-1 1 0 0,1 0-1 0 0,-1-1 1 0 0,1 0-1 0 0,-1-1 1 0 0,0 0-1 0 0,0-1 1 0 0,0 0-1 0 0,0-1 1 0 0,0 0-1 0 0,0-1 1 0 0,-1 0-1 0 0,0-1 1 0 0,0 0-1 0 0,-1 0 1 0 0,1-1-1 0 0,-2-1 1 0 0,1 1-1 0 0,-1-1 1 0 0,0-1 0 0 0,0 1-1 0 0,6-11 1 0 0,-1 0-56 0 0,0-1 1 0 0,-1 0-1 0 0,-1 0 1 0 0,-1-1 0 0 0,-1-1-1 0 0,-1 0 1 0 0,-1 0-1 0 0,-1 0 1 0 0,6-42-1 0 0,-8 28 119 0 0,-1 0 0 0 0,-4-51-1 0 0,0 70-15 0 0,-1 1-1 0 0,0 0 0 0 0,-1 1 1 0 0,-1-1-1 0 0,-1 0 0 0 0,0 1 0 0 0,-13-26 1 0 0,-4-8-12 0 0,20 40 27 0 0,-2 0 0 0 0,1 0-1 0 0,-1 0 1 0 0,-1 1 0 0 0,0 0 0 0 0,0 0-1 0 0,0 0 1 0 0,-1 0 0 0 0,0 1 0 0 0,-1 0-1 0 0,-10-10 1 0 0,8 12-33 0 0,0 0-1 0 0,0 0 0 0 0,0 1 1 0 0,-1 0-1 0 0,1 0 0 0 0,-14-2 1 0 0,13 3-8 0 0,8 3-24 0 0,-28-7-2008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02.0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1428 0 0,'0'0'5307'0'0,"19"3"-3625"0"0,24-3-962 0 0,-26 0-1042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13.7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10 138 1636 0 0,'-8'-35'7270'0'0,"7"-20"-2526"0"0,1 43-3079 0 0,0 10-1239 0 0,3-32 6701 0 0,8 47-6943 0 0,0 0-1 0 0,-2 1 1 0 0,1 0 0 0 0,-2 1-1 0 0,0 0 1 0 0,-1 0 0 0 0,9 25 0 0 0,0-1 68 0 0,62 141 467 0 0,199 395 1304 0 0,-241-521 133 0 0,-32-55-1892 0 0,0 0-225 0 0,-1-1 0 0 0,1 1 0 0 0,0-1 1 0 0,-1 0-1 0 0,0 0 0 0 0,1 0 0 0 0,-1 0 0 0 0,0-1 0 0 0,0 1 0 0 0,-1-1 0 0 0,1 0 1 0 0,0 0-1 0 0,-1 0 0 0 0,0 0 0 0 0,1 0 0 0 0,-1 0 0 0 0,2-6 0 0 0,7-13 64 0 0,14-36 1 0 0,-19 44-87 0 0,135-372-80 0 0,-28 72-807 0 0,-105 290 549 0 0,21-44-2150 0 0,-27 64 1799 0 0,0 0-1 0 0,1 0 1 0 0,-1 0 0 0 0,1 0 0 0 0,0 1 0 0 0,0-1 0 0 0,0 1 0 0 0,1 0 0 0 0,-1 0-1 0 0,1 0 1 0 0,0 0 0 0 0,7-3 0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14.0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1 2988 0 0,'-3'25'14615'0'0,"3"-25"-14520"0"0,1 1 1 0 0,-1-1-1 0 0,0 1 0 0 0,1-1 0 0 0,-1 1 0 0 0,1 0 0 0 0,-1-1 0 0 0,1 0 0 0 0,-1 1 0 0 0,1-1 0 0 0,-1 1 1 0 0,1-1-1 0 0,0 0 0 0 0,-1 1 0 0 0,1-1 0 0 0,-1 0 0 0 0,1 0 0 0 0,0 1 0 0 0,-1-1 0 0 0,1 0 0 0 0,0 0 0 0 0,0 0 1 0 0,-1 0-1 0 0,1 0 0 0 0,0 0 0 0 0,-1 0 0 0 0,1 0 0 0 0,1 0 0 0 0,99 3 1556 0 0,44-1-2530 0 0,-100-2-901 0 0,-1 0-1501 0 0,-1-4-3978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14.4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8 138 688 0 0,'-7'-53'16391'0'0,"7"52"-16233"0"0,0-1 0 0 0,1 1 0 0 0,-1-1 1 0 0,0 1-1 0 0,1 0 0 0 0,0-1 0 0 0,-1 1 0 0 0,1 0 0 0 0,0-1 0 0 0,0 1 1 0 0,-1 0-1 0 0,1 0 0 0 0,0 0 0 0 0,0 0 0 0 0,0 0 0 0 0,1 0 1 0 0,-1 0-1 0 0,0 0 0 0 0,0 0 0 0 0,0 0 0 0 0,1 0 0 0 0,-1 1 1 0 0,0-1-1 0 0,1 1 0 0 0,-1-1 0 0 0,3 0 0 0 0,39-12 516 0 0,144-13-2417 0 0,-62 15-5015 0 0,-67 6 871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14.7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167 1 2340 0 0,'-18'7'5234'0'0,"15"-6"-4887"0"0,1 0 0 0 0,-1-1 0 0 0,1 1 0 0 0,0 0 0 0 0,-1 0 0 0 0,1 1 0 0 0,0-1 0 0 0,0 0-1 0 0,-1 1 1 0 0,1-1 0 0 0,0 1 0 0 0,0 0 0 0 0,1 0 0 0 0,-1 0 0 0 0,0 0 0 0 0,1 0 0 0 0,-1 0 0 0 0,1 0 0 0 0,-1 0 0 0 0,0 3 0 0 0,0 1-120 0 0,0 1 1 0 0,0-1 0 0 0,1 1 0 0 0,0 0 0 0 0,0-1 0 0 0,1 1-1 0 0,0 8 1 0 0,3 128 735 0 0,27 179-1 0 0,-16-238-853 0 0,-6-43-4 0 0,-2 0-1 0 0,-2 0 1 0 0,-1 0 0 0 0,-4 54 0 0 0,0-88-16 0 0,0 0 0 0 0,-1 0 0 0 0,0 0 0 0 0,0 0-1 0 0,-1 0 1 0 0,0 0 0 0 0,0 0 0 0 0,-1-1-1 0 0,0 0 1 0 0,0 1 0 0 0,0-1 0 0 0,-1-1 0 0 0,-7 8-1 0 0,-6 4 1064 0 0,0-1-1 0 0,-34 22 0 0 0,26-20 728 0 0,29-14-1634 0 0,-3-4-239 0 0,0 1 0 0 0,1-1 1 0 0,-1 0-1 0 0,0 1 0 0 0,0-1 1 0 0,0 0-1 0 0,0 1 0 0 0,0-1 1 0 0,0 0-1 0 0,1 1 0 0 0,-1-1 0 0 0,0 0 1 0 0,0 0-1 0 0,0 1 0 0 0,1-1 1 0 0,-1 0-1 0 0,0 0 0 0 0,0 1 1 0 0,1-1-1 0 0,-1 0 0 0 0,0 0 0 0 0,1 0 1 0 0,-1 1-1 0 0,0-1 0 0 0,1 0 1 0 0,-1 0-1 0 0,0 0 0 0 0,1 0 0 0 0,-1 0 1 0 0,0 0-1 0 0,1 0 0 0 0,63 7-832 0 0,0-3 0 0 0,0-3-1 0 0,68-7 1 0 0,-85 3-595 0 0,-36 2 1018 0 0,108-6-4677 0 0,-39-1-1480 0 0,-28 0-529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15.2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455 64 1052 0 0,'-9'-8'7443'0'0,"-17"-29"-10"0"0,23 35-7224 0 0,-1-1 0 0 0,1 1 0 0 0,-1 0 1 0 0,0 1-1 0 0,0-1 0 0 0,0 0 0 0 0,0 1 0 0 0,0 0 0 0 0,0 0 0 0 0,0 0 0 0 0,0 1 0 0 0,0-1 0 0 0,-1 1 0 0 0,1 0 1 0 0,0 0-1 0 0,0 1 0 0 0,0-1 0 0 0,-7 2 0 0 0,-6 2 181 0 0,-1 0 0 0 0,1 1 0 0 0,-18 7 0 0 0,16-4-148 0 0,-1 1-1 0 0,1 0 1 0 0,1 2 0 0 0,0 0-1 0 0,0 1 1 0 0,1 1-1 0 0,1 1 1 0 0,0 0 0 0 0,-20 24-1 0 0,30-31-200 0 0,1 0-1 0 0,0 0 1 0 0,0 0-1 0 0,0 1 1 0 0,1 0-1 0 0,0 0 1 0 0,0 0-1 0 0,1 1 1 0 0,0-1-1 0 0,1 1 1 0 0,-1 0 0 0 0,2-1-1 0 0,-1 1 1 0 0,1 0-1 0 0,1 0 1 0 0,0 0-1 0 0,0 0 1 0 0,1 0-1 0 0,0 0 1 0 0,0 0-1 0 0,1 0 1 0 0,0-1-1 0 0,0 1 1 0 0,1 0-1 0 0,4 7 1 0 0,2-1-199 0 0,-1 0 0 0 0,2-1 0 0 0,0 0 0 0 0,1-1 0 0 0,0 0 0 0 0,1-1 0 0 0,1 0-1 0 0,0-1 1 0 0,0 0 0 0 0,1-1 0 0 0,0 0 0 0 0,1-2 0 0 0,28 14 0 0 0,-15-10-1020 0 0,0-1 1 0 0,1-2-1 0 0,0 0 0 0 0,1-2 0 0 0,0-1 1 0 0,60 3-1 0 0,-44-9-3615 0 0,4-4-2484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15.7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106 114 2544 0 0,'-3'-4'1026'0'0,"-10"-17"3283"0"0,-16-19 4309 0 0,-15-8-3905 0 0,43 48-4681 0 0,0 0-1 0 0,1 0 1 0 0,-1 0 0 0 0,1 0 0 0 0,-1 1-1 0 0,0-1 1 0 0,1 0 0 0 0,-1 1 0 0 0,1-1-1 0 0,-1 0 1 0 0,0 1 0 0 0,1-1 0 0 0,-1 1-1 0 0,1-1 1 0 0,-1 1 0 0 0,1-1-1 0 0,0 1 1 0 0,-1-1 0 0 0,1 1 0 0 0,0-1-1 0 0,-1 1 1 0 0,1 0 0 0 0,0-1 0 0 0,-1 1-1 0 0,1 0 1 0 0,0-1 0 0 0,0 1 0 0 0,0 0-1 0 0,0 0 1 0 0,-3 24 333 0 0,3-20-249 0 0,0 69 185 0 0,4 1-1 0 0,19 112 1 0 0,-9-87-305 0 0,-6-39-10 0 0,40 498 2899 0 0,-54-495-932 0 0,6-65-1941 0 0,-1 1 0 0 0,0 0 0 0 0,1 0 0 0 0,-1-1 0 0 0,0 1 0 0 0,1 0 0 0 0,-1-1 0 0 0,1 1 0 0 0,-1-1 0 0 0,1 1-1 0 0,-1 0 1 0 0,0-1 0 0 0,1 0 0 0 0,0 1 0 0 0,-1-1 0 0 0,1 1 0 0 0,-1-1 0 0 0,1 1 0 0 0,0-1 0 0 0,-1 0 0 0 0,1 1 0 0 0,0-1 0 0 0,0 0-1 0 0,-1 1 1 0 0,1-1 0 0 0,0 0 0 0 0,0 0 0 0 0,0 1 0 0 0,0-1 0 0 0,0 0 0 0 0,0 1 0 0 0,0-1 0 0 0,0 0 0 0 0,0 0 0 0 0,0 1 0 0 0,1-1-1 0 0,-1 0 1 0 0,0 1 0 0 0,0-1 0 0 0,1-1 0 0 0,10-35 62 0 0,-10 34-31 0 0,13-34-19 0 0,1 1 1 0 0,1 1-1 0 0,31-48 0 0 0,-37 67-110 0 0,1 0-1 0 0,1 1 1 0 0,1 0 0 0 0,0 1-1 0 0,0 1 1 0 0,2 0 0 0 0,-1 1-1 0 0,2 0 1 0 0,16-9 0 0 0,-25 17 26 0 0,-1 1-1 0 0,1 0 1 0 0,-1 0 0 0 0,1 1 0 0 0,0-1 0 0 0,0 2 0 0 0,0-1 0 0 0,0 1 0 0 0,1 0 0 0 0,-1 0 0 0 0,0 1 0 0 0,0 0 0 0 0,1 0 0 0 0,-1 1 0 0 0,0 0-1 0 0,0 0 1 0 0,0 1 0 0 0,0 0 0 0 0,10 4 0 0 0,-5 0-4 0 0,0 0 0 0 0,-1 1 0 0 0,0 0-1 0 0,-1 0 1 0 0,0 1 0 0 0,0 1 0 0 0,-1 0 0 0 0,0 0-1 0 0,0 1 1 0 0,8 11 0 0 0,13 24-103 0 0,42 81-1 0 0,-46-75-983 0 0,42 59-1 0 0,-64-105 605 0 0,0 0 0 0 0,0 0 0 0 0,1 0 0 0 0,0 0 0 0 0,0 0 0 0 0,0-1 0 0 0,11 7 0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16.1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 1 1560 0 0,'-6'10'22119'0'0,"-3"-13"-22247"0"0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17.3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408 536 1864 0 0,'-19'-26'12055'0'0,"21"22"-12036"0"0,1 0 1 0 0,-1 0 0 0 0,1 0-1 0 0,-1 1 1 0 0,1-1 0 0 0,0 1-1 0 0,1 0 1 0 0,4-4 0 0 0,2-3 304 0 0,-9 8-80 0 0,7-11 2007 0 0,-8 13-2185 0 0,0 0 1 0 0,1-1-1 0 0,-1 1 1 0 0,0 0-1 0 0,0-1 1 0 0,0 1 0 0 0,0 0-1 0 0,1-1 1 0 0,-1 1-1 0 0,0 0 1 0 0,0-1-1 0 0,0 1 1 0 0,0-1 0 0 0,0 1-1 0 0,0 0 1 0 0,0-1-1 0 0,0 1 1 0 0,0-1-1 0 0,0 1 1 0 0,0-1 0 0 0,0 1-1 0 0,0 0 1 0 0,0-1-1 0 0,-1 1 1 0 0,1 0-1 0 0,0-1 1 0 0,0 1 0 0 0,0 0-1 0 0,-1-1 1 0 0,0 0 266 0 0,0 0-267 0 0,-11 1 70 0 0,0 1 1 0 0,0 0-1 0 0,-1 0 0 0 0,1 2 1 0 0,0-1-1 0 0,0 2 0 0 0,1-1 0 0 0,-1 2 1 0 0,1 0-1 0 0,-11 6 0 0 0,-10 6 110 0 0,2 1-1 0 0,-37 28 0 0 0,50-33-149 0 0,0 1 0 0 0,1 1 1 0 0,1 1-1 0 0,0 0 0 0 0,1 0 0 0 0,1 2 0 0 0,-19 31 0 0 0,28-42-67 0 0,0 1-1 0 0,1-1 1 0 0,-1 1-1 0 0,2-1 0 0 0,-1 1 1 0 0,1 0-1 0 0,0 0 0 0 0,1 0 1 0 0,0 1-1 0 0,0-1 0 0 0,1 0 1 0 0,0 0-1 0 0,0 0 1 0 0,1 1-1 0 0,0-1 0 0 0,1 0 1 0 0,0 0-1 0 0,0 0 0 0 0,0 0 1 0 0,1-1-1 0 0,0 1 0 0 0,1-1 1 0 0,6 12-1 0 0,0-6-14 0 0,0-1 1 0 0,1 1-1 0 0,0-2 1 0 0,1 1-1 0 0,1-2 0 0 0,-1 0 1 0 0,1 0-1 0 0,1-1 1 0 0,0-1-1 0 0,0 0 0 0 0,1-1 1 0 0,0 0-1 0 0,25 6 0 0 0,-16-5-131 0 0,1-2 0 0 0,0-2 0 0 0,0 0 0 0 0,0-1 0 0 0,1-1 0 0 0,-1-2 0 0 0,1 0 0 0 0,26-5 0 0 0,-40 3 51 0 0,0 0 1 0 0,-1 0-1 0 0,1-1 1 0 0,-1-1-1 0 0,0 0 0 0 0,0 0 1 0 0,0-1-1 0 0,-1-1 1 0 0,19-12-1 0 0,-22 12 45 0 0,0 0-1 0 0,-1 0 1 0 0,0-1-1 0 0,0 1 0 0 0,0-1 1 0 0,-1-1-1 0 0,0 1 1 0 0,-1-1-1 0 0,0 0 1 0 0,0 0-1 0 0,0 0 1 0 0,-1-1-1 0 0,3-12 1 0 0,-3 10 125 0 0,-1-1 0 0 0,0 1 0 0 0,-1-1 1 0 0,0 1-1 0 0,-1-1 0 0 0,0 1 0 0 0,-1-1 0 0 0,0 0 1 0 0,-6-21-1 0 0,-1 7 354 0 0,-1 1 0 0 0,-1 0 0 0 0,-16-26 1 0 0,22 43-369 0 0,0 0 1 0 0,0-1 0 0 0,1 0-1 0 0,-5-16 1 0 0,9 24-97 0 0,-1-1 0 0 0,0 1 0 0 0,0 0 0 0 0,1 0 0 0 0,-1 0 1 0 0,1 0-1 0 0,-1 0 0 0 0,1 0 0 0 0,-1-1 0 0 0,1 1 0 0 0,0 0 0 0 0,0 1 0 0 0,-1-1 1 0 0,1 0-1 0 0,0 0 0 0 0,0 0 0 0 0,0 0 0 0 0,0 1 0 0 0,0-1 0 0 0,0 0 0 0 0,0 1 0 0 0,2-1 1 0 0,26-14-262 0 0,-26 14 228 0 0,39-17-217 0 0,22-8 252 0 0,-1-3 0 0 0,-1-2-1 0 0,83-57 1 0 0,-133 79 221 0 0,0-1 0 0 0,-1 0 1 0 0,0-1-1 0 0,-1 0 0 0 0,0-1 0 0 0,-1 0 1 0 0,0-1-1 0 0,-1 1 0 0 0,0-2 0 0 0,6-14 1 0 0,-11 20-80 0 0,0-1 1 0 0,0 0-1 0 0,-1 0 1 0 0,1 0-1 0 0,-2 0 1 0 0,0 0-1 0 0,0 0 1 0 0,0 0-1 0 0,-1 0 1 0 0,-1-1-1 0 0,1 1 1 0 0,-2 0-1 0 0,1 0 1 0 0,-1 0-1 0 0,0 0 1 0 0,-1 0-1 0 0,-6-13 1 0 0,7 18-143 0 0,1 1 0 0 0,-1-1 1 0 0,0 1-1 0 0,0 0 0 0 0,-1 0 0 0 0,1 0 0 0 0,-1 0 1 0 0,1 0-1 0 0,-6-4 0 0 0,7 7 2 0 0,0-1 1 0 0,0 1-1 0 0,0-1 1 0 0,0 1-1 0 0,0 0 0 0 0,0-1 1 0 0,0 1-1 0 0,0 0 1 0 0,0 0-1 0 0,-1 0 0 0 0,1 0 1 0 0,0 0-1 0 0,0 0 1 0 0,0 0-1 0 0,0 0 1 0 0,0 0-1 0 0,-1 1 0 0 0,1-1 1 0 0,0 0-1 0 0,0 1 1 0 0,0-1-1 0 0,0 1 0 0 0,0-1 1 0 0,0 1-1 0 0,0-1 1 0 0,0 1-1 0 0,0 0 0 0 0,0 0 1 0 0,1-1-1 0 0,-1 1 1 0 0,0 0-1 0 0,0 0 0 0 0,1 0 1 0 0,-1 0-1 0 0,0 0 1 0 0,1 0-1 0 0,-1 0 1 0 0,0 1-1 0 0,-5 9 12 0 0,0 1-1 0 0,0-1 1 0 0,1 1 0 0 0,1 0 0 0 0,0 0-1 0 0,1 0 1 0 0,0 0 0 0 0,-2 20 0 0 0,-3 105 102 0 0,8-129-109 0 0,2 99 83 0 0,28 190 0 0 0,46 105 122 0 0,6 38-541 0 0,-75-393 193 0 0,3 15-565 0 0,-3 0-1 0 0,-2 0 1 0 0,-5 102 0 0 0,-1-158 602 0 0,0 0 0 0 0,0 0-1 0 0,0 0 1 0 0,0 0 0 0 0,-1 0-1 0 0,0 0 1 0 0,0-1 0 0 0,-1 1 0 0 0,0-1-1 0 0,0 1 1 0 0,0-1 0 0 0,-1 0-1 0 0,1 0 1 0 0,-1 0 0 0 0,0-1 0 0 0,0 1-1 0 0,-1-1 1 0 0,-7 5 0 0 0,8-6 97 0 0,-1-1-1 0 0,1 0 1 0 0,-1 0 0 0 0,0 0-1 0 0,1 0 1 0 0,-1-1 0 0 0,0 0 0 0 0,0 0-1 0 0,0-1 1 0 0,0 1 0 0 0,0-1 0 0 0,0 0-1 0 0,0 0 1 0 0,0-1 0 0 0,0 1-1 0 0,0-1 1 0 0,0 0 0 0 0,0-1 0 0 0,0 1-1 0 0,0-1 1 0 0,1 0 0 0 0,-1 0-1 0 0,-4-3 1 0 0,0 0 46 0 0,0 0 0 0 0,0-1 0 0 0,1 0 0 0 0,0 0-1 0 0,0 0 1 0 0,1-1 0 0 0,-1-1 0 0 0,2 1 0 0 0,-1-1 0 0 0,1 0-1 0 0,0-1 1 0 0,-8-14 0 0 0,9 11 62 0 0,0 0 1 0 0,1 0-1 0 0,1 0 1 0 0,0 0-1 0 0,0-1 0 0 0,1 1 1 0 0,1-1-1 0 0,0 1 0 0 0,1-16 1 0 0,2 0 58 0 0,2 0 1 0 0,1 1-1 0 0,1-1 0 0 0,1 1 1 0 0,2 1-1 0 0,0 0 1 0 0,2 0-1 0 0,24-42 0 0 0,-13 31-443 0 0,2 2-1 0 0,1 0 1 0 0,2 2-1 0 0,1 1 1 0 0,1 1-1 0 0,50-40 1 0 0,-34 37-268 0 0,1 1 0 0 0,1 3 1 0 0,2 2-1 0 0,75-31 0 0 0,37-2-4398 0 0,-53 28-2227 0 0,-44 14-326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1:38.4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12 5260 0 0,'6'-12'17487'0'0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18.0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0 228 2992 0 0,'10'-40'8784'0'0,"7"0"-3492"0"0,-11 28-4703 0 0,1 1 0 0 0,0 1 0 0 0,1-1 0 0 0,0 1 0 0 0,0 1 0 0 0,1-1 0 0 0,0 1 0 0 0,11-7 0 0 0,-18 15-578 0 0,0 0 0 0 0,-1 0 0 0 0,1 0 0 0 0,0 1 0 0 0,0-1 0 0 0,0 1 0 0 0,0-1 0 0 0,0 1 0 0 0,0 0 0 0 0,0 0 0 0 0,0 0 0 0 0,-1 0 0 0 0,1 0 0 0 0,0 0-1 0 0,0 1 1 0 0,0-1 0 0 0,0 1 0 0 0,0-1 0 0 0,0 1 0 0 0,1 0 0 0 0,2 1-36 0 0,0 1-1 0 0,0-1 1 0 0,0 1-1 0 0,-1-1 1 0 0,1 1-1 0 0,4 4 1 0 0,-1 3-129 0 0,1-1 1 0 0,-1 1-1 0 0,0 1 1 0 0,-1-1-1 0 0,-1 1 1 0 0,1 0 0 0 0,-2 1-1 0 0,6 14 1 0 0,28 101-1272 0 0,-38-123 1388 0 0,30 140-760 0 0,-28-121 892 0 0,-1 1-1 0 0,-1-1 1 0 0,0 0 0 0 0,-5 30-1 0 0,4-52-61 0 0,-5 23 542 0 0,4-24-545 0 0,1 1 0 0 0,0-1-1 0 0,0 1 1 0 0,0-1-1 0 0,-1 1 1 0 0,1-1-1 0 0,0 1 1 0 0,0-1-1 0 0,-1 0 1 0 0,1 1-1 0 0,0-1 1 0 0,-1 0-1 0 0,1 1 1 0 0,-1-1-1 0 0,1 0 1 0 0,0 1-1 0 0,-1-1 1 0 0,1 0-1 0 0,-1 0 1 0 0,1 1-1 0 0,-1-1 1 0 0,1 0-1 0 0,-1 0 1 0 0,1 0 0 0 0,-1 0-1 0 0,1 0 1 0 0,-1 0-1 0 0,1 0 1 0 0,-1 0-1 0 0,1 0 1 0 0,-1 0-1 0 0,1 0 1 0 0,-1 0-1 0 0,1 0 1 0 0,-2 0-1 0 0,1-2 28 0 0,0 0 0 0 0,0-1 0 0 0,1 1 0 0 0,-1 0 0 0 0,0 0 0 0 0,1 0 0 0 0,-1-1 0 0 0,1 1-1 0 0,0 0 1 0 0,0 0 0 0 0,-1-1 0 0 0,2 1 0 0 0,-1 0 0 0 0,0-1 0 0 0,1-1 0 0 0,-1 2-14 0 0,2-18 153 0 0,2 0 1 0 0,0 0-1 0 0,1 1 1 0 0,1-1 0 0 0,0 1-1 0 0,2 0 1 0 0,10-19-1 0 0,7-7 246 0 0,48-66-1 0 0,-44 70-311 0 0,2 2 1 0 0,40-39-1 0 0,-60 67-142 0 0,1 0 0 0 0,0 1-1 0 0,1 0 1 0 0,0 1 0 0 0,1 0 0 0 0,0 1 0 0 0,0 0 0 0 0,1 2 0 0 0,0-1 0 0 0,25-6 0 0 0,-35 12 4 0 0,-1 1 0 0 0,1-1 0 0 0,-1 1 0 0 0,1 0 0 0 0,-1 0 1 0 0,1 0-1 0 0,0 0 0 0 0,-1 1 0 0 0,1 0 0 0 0,-1 0 0 0 0,1 0 1 0 0,-1 1-1 0 0,0-1 0 0 0,1 1 0 0 0,6 4 0 0 0,-4-1-7 0 0,0 0 0 0 0,-1 0 0 0 0,0 1 0 0 0,0 0-1 0 0,0 0 1 0 0,-1 0 0 0 0,0 1 0 0 0,6 8 0 0 0,2 9-11 0 0,0 1-1 0 0,-2 0 1 0 0,-1 1 0 0 0,9 32 0 0 0,11 59 45 0 0,-19-68-497 0 0,2-1 0 0 0,36 87 0 0 0,-47-130 88 0 0,1 0 0 0 0,0 0 0 0 0,0-1 0 0 0,0 1-1 0 0,1-1 1 0 0,-1 1 0 0 0,1-1 0 0 0,0 0 0 0 0,1-1 0 0 0,5 5 0 0 0,33 8-8599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18.4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34 3516 0 0,'3'-1'14905'0'0,"73"-14"-12551"0"0,48 6-3244 0 0,-74 6 79 0 0,85-2-3295 0 0,-44 5-2581 0 0,-45 0 810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18.7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489 86 1288 0 0,'2'-36'10104'0'0,"13"-6"-1064"0"0,-15 34-8245 0 0,-19 10-133 0 0,7-1-468 0 0,0 2 0 0 0,1 0 0 0 0,-1 0 0 0 0,1 1 1 0 0,0 0-1 0 0,0 1 0 0 0,-13 8 0 0 0,0-1-55 0 0,-16 8 33 0 0,0 2 0 0 0,-62 45 0 0 0,82-52-127 0 0,2 1-1 0 0,0 1 0 0 0,0 0 0 0 0,2 1 0 0 0,0 1 0 0 0,-23 35 0 0 0,35-47-107 0 0,0-1-1 0 0,0 0 0 0 0,1 1 1 0 0,0 0-1 0 0,0 0 0 0 0,1 0 1 0 0,0 0-1 0 0,0 0 0 0 0,1 0 1 0 0,-1 1-1 0 0,2-1 0 0 0,-1 0 0 0 0,1 1 1 0 0,0-1-1 0 0,1 1 0 0 0,-1-1 1 0 0,1 0-1 0 0,1 1 0 0 0,0-1 1 0 0,0 0-1 0 0,0 0 0 0 0,1 0 1 0 0,0 0-1 0 0,0 0 0 0 0,0-1 1 0 0,1 0-1 0 0,0 1 0 0 0,1-1 1 0 0,6 7-1 0 0,3 2-381 0 0,1 1 0 0 0,0-2 0 0 0,1 0 0 0 0,1-1-1 0 0,0 0 1 0 0,1-1 0 0 0,23 10 0 0 0,-13-8-1452 0 0,0-2 0 0 0,1-1-1 0 0,0-2 1 0 0,42 8 0 0 0,-16-8-5148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19.1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204 208 4356 0 0,'-18'-50'6697'0'0,"7"19"-2871"0"0,-2 1-1 0 0,-22-41 1 0 0,17 46-1916 0 0,16 24-1634 0 0,0 3-27 0 0,0 0-198 0 0,-1 1-1 0 0,1 0 1 0 0,0 0 0 0 0,-1 0 0 0 0,1 0-1 0 0,1 1 1 0 0,-1-1 0 0 0,0 0 0 0 0,1 1-1 0 0,0-1 1 0 0,0 1 0 0 0,-1 5-1 0 0,-8 54 229 0 0,6-36-204 0 0,-12 118-23 0 0,4 249-1 0 0,6-69 189 0 0,-22 8 234 0 0,25-313-204 0 0,1-17-115 0 0,3-12-87 0 0,3-8-63 0 0,1 0 0 0 0,1 1-1 0 0,0 0 1 0 0,2 0 0 0 0,-1 0 0 0 0,11-14 0 0 0,-4 5-7 0 0,4-7-31 0 0,2 0 0 0 0,1 1 1 0 0,41-45-1 0 0,-46 58-54 0 0,1 2-1 0 0,0 0 1 0 0,2 1-1 0 0,0 0 0 0 0,0 2 1 0 0,39-21-1 0 0,-50 30 14 0 0,0 1 0 0 0,0 0 0 0 0,1 0 1 0 0,-1 1-1 0 0,1 0 0 0 0,-1 0 0 0 0,1 1 0 0 0,-1 0 0 0 0,1 1 0 0 0,14 1 0 0 0,-17 0 44 0 0,0 0 1 0 0,0 0 0 0 0,0 1 0 0 0,0 0 0 0 0,0 0-1 0 0,-1 0 1 0 0,1 1 0 0 0,-1 0 0 0 0,0 0 0 0 0,1 0-1 0 0,-2 1 1 0 0,1-1 0 0 0,0 1 0 0 0,-1 0 0 0 0,1 1 0 0 0,3 4-1 0 0,9 16 75 0 0,-1 1 0 0 0,-1 0-1 0 0,-2 1 1 0 0,0 1-1 0 0,9 30 1 0 0,-9-24 71 0 0,0-1 1 0 0,3 0-1 0 0,24 39 0 0 0,-33-62-269 0 0,-1-2-1 0 0,1 1 1 0 0,1-1 0 0 0,-1 0-1 0 0,1 0 1 0 0,1-1-1 0 0,0 0 1 0 0,0-1 0 0 0,0 0-1 0 0,0 0 1 0 0,1-1-1 0 0,0 0 1 0 0,0-1 0 0 0,1 0-1 0 0,10 3 1 0 0,-1-3-924 0 0,-1 0-1 0 0,1-1 1 0 0,0-1 0 0 0,0-2-1 0 0,33-1 1 0 0,-27-2-1537 0 0,-1-1 0 0 0,26-7 1 0 0,4-5-4223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20.4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1026 65 744 0 0,'39'-28'12281'0'0,"-25"15"-9589"0"0,-14 9-2140 0 0,0 3-422 0 0,0 0 1 0 0,0 1 0 0 0,0-1-1 0 0,0 0 1 0 0,0 1 0 0 0,0-1-1 0 0,0 0 1 0 0,0 0-1 0 0,0 1 1 0 0,0-1 0 0 0,-1 0-1 0 0,1 1 1 0 0,0-1-1 0 0,0 0 1 0 0,-1 1 0 0 0,1-1 130 0 0,-2-1-131 0 0,-22-3 694 0 0,-206 9-73 0 0,97 3-618 0 0,48-5-73 0 0,-138-1-20 0 0,-8-10 939 0 0,229 9-932 0 0,0 0 1 0 0,0 0-1 0 0,0 0 1 0 0,0 0-1 0 0,0 1 1 0 0,0-1-1 0 0,0 1 1 0 0,0-1 0 0 0,0 1-1 0 0,0 0 1 0 0,0 0-1 0 0,0 0 1 0 0,0 0-1 0 0,0 0 1 0 0,1 0-1 0 0,-1 0 1 0 0,0 0-1 0 0,1 1 1 0 0,-1-1 0 0 0,1 1-1 0 0,0-1 1 0 0,-1 1-1 0 0,1 0 1 0 0,0-1-1 0 0,0 1 1 0 0,0 0-1 0 0,0 0 1 0 0,0 0 0 0 0,-1 3-1 0 0,0 4 192 0 0,1 0 0 0 0,-1 1 0 0 0,1-1 0 0 0,1 1 1 0 0,0 11-1 0 0,0 2-25 0 0,-34 387 1949 0 0,16-234-1601 0 0,1-30 101 0 0,5-53 481 0 0,1 185-1 0 0,11-273-1093 0 0,0 1-1 0 0,0-1 0 0 0,1 1 0 0 0,0-1 0 0 0,0 0 0 0 0,1 1 0 0 0,0-1 1 0 0,-1 0-1 0 0,2 0 0 0 0,-1 0 0 0 0,1 0 0 0 0,-1 0 0 0 0,1-1 1 0 0,0 1-1 0 0,1-1 0 0 0,-1 0 0 0 0,1 0 0 0 0,0 0 0 0 0,0 0 0 0 0,0 0 1 0 0,1-1-1 0 0,-1 0 0 0 0,1 0 0 0 0,0 0 0 0 0,0-1 0 0 0,0 0 1 0 0,0 1-1 0 0,0-2 0 0 0,0 1 0 0 0,0-1 0 0 0,10 2 0 0 0,35 7-8 0 0,0-3 0 0 0,67 1 0 0 0,104-9-916 0 0,-76-2-135 0 0,-30 6-395 0 0,85-4-4823 0 0,-195 1 5531 0 0,-1-1-1 0 0,1 1 0 0 0,-1-1 0 0 0,1-1 1 0 0,-1 1-1 0 0,0 0 0 0 0,1-1 1 0 0,5-4-1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20.9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 25 364 0 0,'-18'-22'20989'0'0,"26"19"-20595"0"0,-4 3 132 0 0,210 9 3353 0 0,6 0-4135 0 0,-97-12-1081 0 0,-64 1-2623 0 0,3 1-8375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26.9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1 121 1716 0 0,'22'-65'11940'0'0,"-20"60"-11476"0"0,1-1 1 0 0,0 1-1 0 0,-1 0 1 0 0,2 1-1 0 0,-1-1 1 0 0,1 0-1 0 0,-1 1 1 0 0,1 0-1 0 0,8-7 1 0 0,-10 10-235 0 0,17 4-63 0 0,-16-2-155 0 0,-1 1-1 0 0,0-1 0 0 0,0 1 0 0 0,1-1 1 0 0,-1 1-1 0 0,0 0 0 0 0,0 0 0 0 0,-1 0 0 0 0,1 0 1 0 0,0 1-1 0 0,-1-1 0 0 0,1 0 0 0 0,-1 1 1 0 0,2 4-1 0 0,0-1 24 0 0,4 7-15 0 0,-1 1-1 0 0,0-1 0 0 0,-2 1 0 0 0,1 1 0 0 0,-2-1 0 0 0,0 1 0 0 0,-1-1 0 0 0,0 1 1 0 0,-1 28-1 0 0,-3 9 85 0 0,-12 74 0 0 0,-52 171 277 0 0,57-275-81 0 0,7-22-148 0 0,6-14-133 0 0,17-35 242 0 0,3 2 1 0 0,1 1-1 0 0,2 1 0 0 0,2 1 1 0 0,2 1-1 0 0,2 2 0 0 0,62-61 1 0 0,-81 87-223 0 0,2 1 1 0 0,-1 1-1 0 0,2 0 0 0 0,0 1 1 0 0,34-18-1 0 0,-50 30-37 0 0,1-1-1 0 0,0 0 0 0 0,0 1 0 0 0,0-1 0 0 0,0 1 0 0 0,0 0 1 0 0,0-1-1 0 0,0 1 0 0 0,-1 0 0 0 0,1 0 0 0 0,0 0 0 0 0,0 1 1 0 0,0-1-1 0 0,0 0 0 0 0,0 1 0 0 0,0-1 0 0 0,0 1 0 0 0,-1 0 1 0 0,1 0-1 0 0,0-1 0 0 0,0 1 0 0 0,-1 0 0 0 0,1 0 0 0 0,-1 1 1 0 0,1-1-1 0 0,-1 0 0 0 0,1 0 0 0 0,-1 1 0 0 0,0-1 0 0 0,0 1 1 0 0,1-1-1 0 0,-1 1 0 0 0,0 0 0 0 0,1 2 0 0 0,3 7 5 0 0,0-1-1 0 0,0 1 1 0 0,-1 0-1 0 0,4 15 0 0 0,-7-21-3 0 0,10 42 151 0 0,-3 0 0 0 0,5 74-1 0 0,-9-66-496 0 0,16 76 0 0 0,-19-126 119 0 0,1-1 0 0 0,0 1 0 0 0,-1-1 0 0 0,1 1 1 0 0,1-1-1 0 0,2 5 0 0 0,-4-8 10 0 0,0 1 1 0 0,0-1 0 0 0,0 0-1 0 0,0 0 1 0 0,0 0-1 0 0,0 0 1 0 0,0 0-1 0 0,0 0 1 0 0,0 0-1 0 0,0 0 1 0 0,1 0 0 0 0,-1 0-1 0 0,0-1 1 0 0,1 1-1 0 0,-1 0 1 0 0,0-1-1 0 0,1 1 1 0 0,-1-1-1 0 0,1 0 1 0 0,-1 1 0 0 0,1-1-1 0 0,-1 0 1 0 0,1 0-1 0 0,-1 0 1 0 0,3 0-1 0 0,-1-1-174 0 0,0 1-377 0 0,1-1 0 0 0,0 0-1 0 0,-1 0 1 0 0,1 0-1 0 0,10-6-1532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27.6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228 121 3496 0 0,'-17'-23'5153'0'0,"1"-1"0"0"0,-16-31 0 0 0,24 40-3136 0 0,8 15-1995 0 0,0 0 0 0 0,0-1-1 0 0,0 1 1 0 0,0 0 0 0 0,0 0 0 0 0,0 0-1 0 0,0 0 1 0 0,0 0 0 0 0,0-1 0 0 0,0 1 0 0 0,0 0-1 0 0,-1 0 1 0 0,1 0 0 0 0,0 0 0 0 0,0 0 0 0 0,0 0-1 0 0,0-1 1 0 0,0 1 0 0 0,0 0 0 0 0,0 0-1 0 0,0 0 1 0 0,-1 0 0 0 0,1 0 0 0 0,0 0 0 0 0,0 0-1 0 0,0 0 1 0 0,0 0 0 0 0,0 0 0 0 0,0-1 0 0 0,-1 1-1 0 0,1 0 1 0 0,0 0 0 0 0,0 0 0 0 0,0 0 0 0 0,0 0-1 0 0,0 0 1 0 0,-1 0 0 0 0,1 0 0 0 0,0 0-1 0 0,0 0 1 0 0,0 0 0 0 0,0 0 0 0 0,0 0 0 0 0,-1 1-1 0 0,1-1 1 0 0,0 0 0 0 0,0 0 0 0 0,0 0 0 0 0,0 0-1 0 0,0 0 1 0 0,0 0 0 0 0,-1 0 0 0 0,1 0-1 0 0,0 0 1 0 0,0 0 0 0 0,0 1 0 0 0,0-1 0 0 0,0 0-1 0 0,0 0 1 0 0,-5 14 441 0 0,1 21-291 0 0,4-34-113 0 0,-55 391 708 0 0,10-85-327 0 0,7 124 353 0 0,37-420-680 0 0,0 13 977 0 0,1-24-1081 0 0,0 0 0 0 0,0 0 1 0 0,0 0-1 0 0,0 0 0 0 0,0 0 0 0 0,0 0 0 0 0,0 0 0 0 0,0 0 0 0 0,0 0 1 0 0,0 0-1 0 0,1 0 0 0 0,-1 0 0 0 0,0 0 0 0 0,0 0 0 0 0,0-1 1 0 0,0 1-1 0 0,0 0 0 0 0,0 0 0 0 0,0 0 0 0 0,0 0 0 0 0,0 0 1 0 0,0 0-1 0 0,0 0 0 0 0,0 0 0 0 0,0 0 0 0 0,0 0 0 0 0,0 0 0 0 0,0 0 1 0 0,0 0-1 0 0,1 0 0 0 0,-1 0 0 0 0,0 0 0 0 0,0 0 0 0 0,0 0 1 0 0,0 0-1 0 0,0 0 0 0 0,0 0 0 0 0,0 0 0 0 0,0 0 0 0 0,0 0 0 0 0,0 0 1 0 0,0 0-1 0 0,0 0 0 0 0,0 0 0 0 0,0 1 0 0 0,0-1 10 0 0,0 0-10 0 0,1 0 0 0 0,-1 0 0 0 0,0 0 0 0 0,0 0 0 0 0,0 0 1 0 0,0 0-1 0 0,0 0 0 0 0,6-17 160 0 0,8-19 234 0 0,0 0 0 0 0,2 1-1 0 0,29-45 1 0 0,-31 58-441 0 0,1 0-1 0 0,1 1 0 0 0,1 1 0 0 0,1 1 0 0 0,0 0 1 0 0,24-17-1 0 0,-35 31-31 0 0,1-1 0 0 0,0 1 0 0 0,0 0 0 0 0,0 1 0 0 0,1 0 0 0 0,0 0 0 0 0,0 1 0 0 0,0 0 0 0 0,0 0 0 0 0,0 1 0 0 0,0 1 0 0 0,1-1 0 0 0,13 1 0 0 0,-15 1 43 0 0,0 1 0 0 0,0 0 1 0 0,-1 1-1 0 0,1 0 0 0 0,0 0 0 0 0,-1 0 0 0 0,1 1 0 0 0,-1 0 0 0 0,0 1 0 0 0,0 0 0 0 0,0 0 1 0 0,0 0-1 0 0,-1 1 0 0 0,0 0 0 0 0,0 0 0 0 0,7 8 0 0 0,-2-1 24 0 0,-1 0-1 0 0,0 1 1 0 0,-1 0 0 0 0,0 1-1 0 0,-1 0 1 0 0,-1 1 0 0 0,6 15-1 0 0,3 15 55 0 0,10 50 0 0 0,-17-58-335 0 0,1 1 0 0 0,25 56 0 0 0,-33-90-59 0 0,0 0 1 0 0,0 0 0 0 0,1-1 0 0 0,-1 1-1 0 0,1-1 1 0 0,0 1 0 0 0,0-1 0 0 0,0 0-1 0 0,0 0 1 0 0,1 0 0 0 0,-1 0-1 0 0,1-1 1 0 0,5 4 0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28.6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548 258 1736 0 0,'0'0'2011'0'0,"36"-17"4690"0"0,-25 6-5883 0 0,-3 2-642 0 0,0-1-1 0 0,0 1 0 0 0,9-17 1 0 0,-14 21-88 0 0,-1 0 1 0 0,1 0 0 0 0,-1 0-1 0 0,-1 0 1 0 0,1 0 0 0 0,-1 0-1 0 0,1-8 1 0 0,-1 10 44 0 0,-1 1 0 0 0,0-1-1 0 0,0 0 1 0 0,0 1 0 0 0,-1-1 0 0 0,1 1 0 0 0,-1-1-1 0 0,1 1 1 0 0,-1-1 0 0 0,0 1 0 0 0,0-1-1 0 0,0 1 1 0 0,0 0 0 0 0,0 0 0 0 0,-1-1 0 0 0,1 1-1 0 0,-1 0 1 0 0,1 0 0 0 0,-1 0 0 0 0,-2-2-1 0 0,-6-4 154 0 0,0 0 1 0 0,0 1-1 0 0,-1 0 0 0 0,1 0 0 0 0,-2 1 0 0 0,1 1 0 0 0,-1-1 0 0 0,0 2 0 0 0,0 0 0 0 0,0 0 0 0 0,-23-3 0 0 0,18 6-191 0 0,1 0 0 0 0,-1 1 0 0 0,1 0 0 0 0,-1 1 0 0 0,1 1 0 0 0,0 1 0 0 0,-1 0 0 0 0,-23 9 0 0 0,20-5-85 0 0,0 1-1 0 0,1 1 1 0 0,0 1 0 0 0,0 0-1 0 0,1 2 1 0 0,1 0-1 0 0,0 1 1 0 0,0 0 0 0 0,2 2-1 0 0,0 0 1 0 0,0 0-1 0 0,1 2 1 0 0,1 0 0 0 0,-18 30-1 0 0,25-35-78 0 0,1-1 1 0 0,0 1-1 0 0,1 1 0 0 0,0-1 1 0 0,1 0-1 0 0,1 1 0 0 0,0 0 1 0 0,0 0-1 0 0,1-1 0 0 0,1 1 1 0 0,2 22-1 0 0,-2-29-11 0 0,1 0 0 0 0,0 0 0 0 0,0 0 0 0 0,1-1 1 0 0,0 1-1 0 0,0 0 0 0 0,0-1 0 0 0,0 0 0 0 0,1 1 0 0 0,0-1 0 0 0,0 0 0 0 0,1 0 0 0 0,-1-1 1 0 0,1 1-1 0 0,0-1 0 0 0,0 0 0 0 0,1 0 0 0 0,-1 0 0 0 0,1 0 0 0 0,0-1 0 0 0,0 0 1 0 0,0 0-1 0 0,0 0 0 0 0,0 0 0 0 0,1-1 0 0 0,-1 0 0 0 0,8 2 0 0 0,-5-3 62 0 0,-1-1-1 0 0,1 1 0 0 0,0-1 1 0 0,-1 0-1 0 0,1-1 0 0 0,-1 0 1 0 0,1 0-1 0 0,-1 0 0 0 0,0-1 1 0 0,1-1-1 0 0,-1 1 0 0 0,0-1 1 0 0,0 0-1 0 0,-1 0 0 0 0,1-1 1 0 0,-1 0-1 0 0,1 0 0 0 0,10-10 1 0 0,3-3 236 0 0,-2-1 0 0 0,1-1 0 0 0,-2-1 1 0 0,16-24-1 0 0,13-26 907 0 0,-30 43-408 0 0,34-43 0 0 0,-50 69-716 0 0,0 1 0 0 0,1-1 1 0 0,-1 1-1 0 0,0-1 0 0 0,1 1 1 0 0,-1 0-1 0 0,1-1 0 0 0,-1 1 1 0 0,1 0-1 0 0,-1-1 0 0 0,1 1 0 0 0,-1 0 1 0 0,1-1-1 0 0,-1 1 0 0 0,1 0 1 0 0,-1 0-1 0 0,1-1 0 0 0,-1 1 1 0 0,1 0-1 0 0,0 0 0 0 0,-1 0 0 0 0,1 0 1 0 0,-1 0-1 0 0,1 0 0 0 0,0 0 1 0 0,-1 0-1 0 0,1 0 0 0 0,0 0 1 0 0,0 1-33 0 0,0 0 0 0 0,0 0 1 0 0,0-1-1 0 0,0 1 0 0 0,0 0 1 0 0,0 0-1 0 0,0 0 0 0 0,0 0 1 0 0,-1 0-1 0 0,1 0 0 0 0,0 0 1 0 0,-1 0-1 0 0,1 2 0 0 0,17 54-1458 0 0,-11-30 695 0 0,-1-11 562 0 0,1 0 0 0 0,1-1 0 0 0,0 0 1 0 0,1-1-1 0 0,0 0 0 0 0,1 0 0 0 0,0-1 0 0 0,2 0 1 0 0,20 19-1 0 0,-29-31 247 0 0,0 1 1 0 0,0 0 0 0 0,-1 0-1 0 0,1-1 1 0 0,0 0 0 0 0,1 0 0 0 0,-1 0-1 0 0,0 0 1 0 0,0 0 0 0 0,0 0-1 0 0,1-1 1 0 0,-1 0 0 0 0,0 1-1 0 0,1-1 1 0 0,-1 0 0 0 0,0-1-1 0 0,4 0 1 0 0,0 0 105 0 0,0-1 0 0 0,-1 0 0 0 0,1-1 0 0 0,-1 0 0 0 0,1 0 1 0 0,-1 0-1 0 0,10-7 0 0 0,3-5 360 0 0,-1 0 0 0 0,0-2 0 0 0,25-30 0 0 0,55-49 652 0 0,-97 95-1133 0 0,0 0 0 0 0,-1 0-1 0 0,1 0 1 0 0,0 1 0 0 0,0-1 0 0 0,0 1-1 0 0,0-1 1 0 0,0 0 0 0 0,0 1 0 0 0,0-1 0 0 0,0 1-1 0 0,0 0 1 0 0,1-1 0 0 0,-1 1 0 0 0,0 0-1 0 0,0 0 1 0 0,0 0 0 0 0,0 0 0 0 0,0 0-1 0 0,0 0 1 0 0,1 0 0 0 0,-1 0 0 0 0,0 0-1 0 0,0 1 1 0 0,0-1 0 0 0,0 0 0 0 0,0 1-1 0 0,0-1 1 0 0,0 0 0 0 0,0 1 0 0 0,0 0 0 0 0,0-1-1 0 0,0 1 1 0 0,0 0 0 0 0,0-1 0 0 0,0 1-1 0 0,0 0 1 0 0,0 0 0 0 0,-1 0 0 0 0,1 0-1 0 0,0-1 1 0 0,-1 1 0 0 0,1 0 0 0 0,0 2 0 0 0,4 6-10 0 0,-1-1-1 0 0,0 0 1 0 0,0 1 0 0 0,2 11 0 0 0,-4-14-2 0 0,50 195-694 0 0,-44-165 940 0 0,-8-35-223 0 0,0-1-1 0 0,0 0 0 0 0,-1 0 0 0 0,1 0 0 0 0,0 1 0 0 0,1-1 0 0 0,-1 0 0 0 0,0 0 0 0 0,0 0 0 0 0,0 1 1 0 0,0-1-1 0 0,0 0 0 0 0,0 0 0 0 0,0 0 0 0 0,0 1 0 0 0,0-1 0 0 0,0 0 0 0 0,0 0 0 0 0,0 0 1 0 0,1 0-1 0 0,-1 1 0 0 0,0-1 0 0 0,0 0 0 0 0,0 0 0 0 0,0 0 0 0 0,1 0 0 0 0,-1 0 0 0 0,0 0 1 0 0,0 1-1 0 0,0-1 0 0 0,0 0 0 0 0,1 0 0 0 0,-1 0 0 0 0,0 0 0 0 0,0 0 0 0 0,0 0 0 0 0,1 0 1 0 0,-1 0-1 0 0,0 0 0 0 0,0 0 0 0 0,0 0 0 0 0,1 0 0 0 0,-1 0 0 0 0,0 0 0 0 0,0 0 0 0 0,0 0 1 0 0,1 0-1 0 0,-1 0 0 0 0,0 0 0 0 0,11-12 175 0 0,9-25-177 0 0,-16 30 45 0 0,30-53-95 0 0,58-78 1 0 0,-76 117 23 0 0,1 1-1 0 0,1 0 1 0 0,1 1 0 0 0,1 1-1 0 0,0 1 1 0 0,42-26-1 0 0,-59 40 9 0 0,1 2-1 0 0,-1-1 1 0 0,0 0-1 0 0,1 1 1 0 0,-1-1-1 0 0,1 1 1 0 0,0 0 0 0 0,-1 0-1 0 0,1 0 1 0 0,0 1-1 0 0,0 0 1 0 0,-1-1-1 0 0,1 1 1 0 0,0 0-1 0 0,0 1 1 0 0,-1-1-1 0 0,1 1 1 0 0,5 1-1 0 0,-5 0 10 0 0,0 0-1 0 0,0 0 1 0 0,0 0 0 0 0,0 1-1 0 0,0-1 1 0 0,-1 1 0 0 0,1 0-1 0 0,-1 0 1 0 0,1 1 0 0 0,-1-1-1 0 0,0 1 1 0 0,4 7 0 0 0,2 4 29 0 0,-1 1-1 0 0,-1 0 1 0 0,0 0 0 0 0,-2 1 0 0 0,0 0 0 0 0,5 30-1 0 0,2 58 62 0 0,-11-78-346 0 0,1 0 0 0 0,2 0 0 0 0,0-1 0 0 0,17 51 0 0 0,-19-73-100 0 0,0 0-1 0 0,0 1 1 0 0,0-1 0 0 0,1 0 0 0 0,-1 0 0 0 0,1 0 0 0 0,0-1 0 0 0,6 7-1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28.9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308 47 1784 0 0,'-30'-34'8583'0'0,"27"32"-7970"0"0,0 0 0 0 0,-5-1 0 0 0,4 2-204 0 0,-1-1 0 0 0,0 1 0 0 0,0 1 0 0 0,0-1 0 0 0,0 1 0 0 0,0 0 0 0 0,0 0 0 0 0,0 0 0 0 0,0 1 0 0 0,-5 0 0 0 0,-1 2-210 0 0,0 0-1 0 0,1 1 1 0 0,0 0-1 0 0,0 0 1 0 0,0 1-1 0 0,0 0 1 0 0,1 1-1 0 0,-1 0 1 0 0,-11 11-1 0 0,12-9-102 0 0,0 1 0 0 0,0-1 0 0 0,1 2-1 0 0,1-1 1 0 0,0 1 0 0 0,0 1 0 0 0,1-1-1 0 0,0 1 1 0 0,-6 17 0 0 0,9-19-82 0 0,0 1 1 0 0,1-1-1 0 0,1 0 0 0 0,-1 0 1 0 0,1 1-1 0 0,1-1 1 0 0,0 1-1 0 0,0-1 1 0 0,1 0-1 0 0,0 1 1 0 0,1-1-1 0 0,0 0 0 0 0,3 10 1 0 0,0-3-214 0 0,2 1 0 0 0,0-1 0 0 0,0-1 0 0 0,1 1 0 0 0,1-1 0 0 0,22 27 0 0 0,-25-35-302 0 0,1 0 1 0 0,0 0 0 0 0,0 0 0 0 0,0-1-1 0 0,1 0 1 0 0,0 0 0 0 0,0-1 0 0 0,1 0-1 0 0,0 0 1 0 0,0-1 0 0 0,0 0 0 0 0,0-1-1 0 0,14 4 1 0 0,-21-7 178 0 0,0 1 0 0 0,0-1 0 0 0,0 0 0 0 0,0 0 0 0 0,0 0 0 0 0,0 0 0 0 0,1 0 1 0 0,-1 0-1 0 0,0-1 0 0 0,0 1 0 0 0,3-1 0 0 0,2-1-740 0 0,15-3-3062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1:32.3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7 389 1324 0 0,'12'-63'7764'0'0,"-7"46"-4880"0"0,-2-1 0 0 0,4-34 957 0 0,-15 92-3181 0 0,2 0 0 0 0,-1 53 0 0 0,5-50-351 0 0,-9 634 1377 0 0,19-438-2371 0 0,0-440-3010 0 0,21-98 2559 0 0,-10 118 1108 0 0,19-411 5739 0 0,-33 514-4840 0 0,-5 77-865 0 0,0 1 0 0 0,0-1 0 0 0,0 0 0 0 0,0 0 0 0 0,0 1 0 0 0,0-1 0 0 0,0 0 0 0 0,0 0 0 0 0,0 1 0 0 0,0-1 1 0 0,1 0-1 0 0,-1 0 0 0 0,0 1 0 0 0,0-1 0 0 0,1 0 0 0 0,-1 1 0 0 0,0-1 0 0 0,1 0 0 0 0,-1 1 0 0 0,1-1 0 0 0,-1 1 1 0 0,1-1-1 0 0,-1 1 0 0 0,1-1 0 0 0,-1 1 0 0 0,1-1 0 0 0,0 1 0 0 0,0-1 0 0 0,0 1 0 0 0,0 0 0 0 0,1 0 0 0 0,-1 0 0 0 0,0 0-1 0 0,0 0 1 0 0,0 0 0 0 0,1 0 0 0 0,-1 1 0 0 0,0-1 0 0 0,0 0-1 0 0,0 1 1 0 0,0-1 0 0 0,0 1 0 0 0,0 0 0 0 0,2 0 0 0 0,3 4-11 0 0,0-1 0 0 0,0 1 1 0 0,-1 0-1 0 0,8 8 0 0 0,194 295-64 0 0,-91-124 98 0 0,-75-121-25 0 0,98 131 51 0 0,-139-193-58 0 0,1 0 0 0 0,0 0-1 0 0,0-1 1 0 0,0 1 0 0 0,0 0 0 0 0,0-1 0 0 0,0 1 0 0 0,1-1 0 0 0,-1 1-1 0 0,0-1 1 0 0,0 0 0 0 0,0 1 0 0 0,0-1 0 0 0,0 0 0 0 0,1 0-1 0 0,-1 0 1 0 0,0 0 0 0 0,0 0 0 0 0,0 0 0 0 0,1 0 0 0 0,-1 0 0 0 0,2-1-1 0 0,26-10-156 0 0,-11-1 31 0 0,-1-2-1 0 0,0 1 0 0 0,28-31 1 0 0,40-56-9 0 0,-61 72 159 0 0,207-261 3976 0 0,-210 260-2835 0 0,-12 16-687 0 0,1 1 0 0 0,0 0 1 0 0,22-21-1 0 0,-30 32-489 0 0,-1 1 12 0 0,-1 0 0 0 0,1 0 0 0 0,0 1 0 0 0,0-1 0 0 0,0 1 0 0 0,0-1 0 0 0,0 0 1 0 0,0 1-1 0 0,0-1 0 0 0,-1 1 0 0 0,1 0 0 0 0,0-1 0 0 0,0 1 0 0 0,-1 0 0 0 0,1-1 0 0 0,0 1 0 0 0,-1 0 1 0 0,1 0-1 0 0,-1 0 0 0 0,1 0 0 0 0,-1-1 0 0 0,1 1 0 0 0,-1 0 0 0 0,0 0 0 0 0,0 0 0 0 0,1 0 0 0 0,-1 0 1 0 0,0 1-1 0 0,8 29 13 0 0,-1 31 152 0 0,-2 106-1 0 0,-5-88-48 0 0,-1 466 331 0 0,10-302-2319 0 0,-9-243 1655 0 0,0 0 0 0 0,0 1-1 0 0,0-1 1 0 0,0 0 0 0 0,0 0 0 0 0,0 0 0 0 0,0 0 0 0 0,1 1 0 0 0,-1-1 0 0 0,0 0 0 0 0,1 0 0 0 0,-1 0 0 0 0,1 0 0 0 0,-1 0 0 0 0,1 0-1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29.3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0 315 1480 0 0,'24'-18'8676'0'0,"2"3"-5784"0"0,31-8 2256 0 0,69-5-5287 0 0,-10 3-344 0 0,-104 21 343 0 0,15-4 534 0 0,-1-1 1 0 0,26-14-1 0 0,-47 21-167 0 0,1-1 1 0 0,-1 0-1 0 0,0 0 1 0 0,1-1-1 0 0,-1 0 1 0 0,-1 0-1 0 0,1 0 0 0 0,-1 0 1 0 0,1-1-1 0 0,-1 0 1 0 0,-1 0-1 0 0,1 0 1 0 0,-1 0-1 0 0,6-11 1 0 0,-9 14-199 0 0,1 1 1 0 0,-1-1-1 0 0,1 0 1 0 0,-1 0-1 0 0,0 0 1 0 0,0 0-1 0 0,0 0 1 0 0,0 0-1 0 0,0 0 1 0 0,0 0-1 0 0,-1 0 0 0 0,1 0 1 0 0,-1 0-1 0 0,1 0 1 0 0,-1 0-1 0 0,0 1 1 0 0,0-1-1 0 0,1 0 1 0 0,-1 0-1 0 0,-1 1 1 0 0,1-1-1 0 0,0 1 1 0 0,0-1-1 0 0,0 1 1 0 0,-1-1-1 0 0,1 1 1 0 0,-1 0-1 0 0,1-1 1 0 0,-1 1-1 0 0,0 0 1 0 0,1 0-1 0 0,-3-1 1 0 0,-5-2 27 0 0,0-1 1 0 0,0 1-1 0 0,0 1 1 0 0,-17-5-1 0 0,9 5-33 0 0,1 0-1 0 0,-1 1 1 0 0,0 1-1 0 0,0 1 0 0 0,1 0 1 0 0,-1 1-1 0 0,0 1 0 0 0,0 0 1 0 0,-25 8-1 0 0,29-6-2 0 0,-1 0 1 0 0,1 1-1 0 0,0 0 1 0 0,0 2-1 0 0,1-1 0 0 0,0 1 1 0 0,0 1-1 0 0,0 0 0 0 0,1 1 1 0 0,0 0-1 0 0,-16 18 1 0 0,22-20-3 0 0,0 0 0 0 0,0 0 0 0 0,1 0 0 0 0,0 1 0 0 0,0 0 0 0 0,0 0 0 0 0,1 0 0 0 0,1 0 0 0 0,-1 0 0 0 0,2 0 0 0 0,-1 1 0 0 0,0 11 1 0 0,1-8-9 0 0,1 0 1 0 0,1 1 0 0 0,0-1 0 0 0,1 0 0 0 0,0 0-1 0 0,1 0 1 0 0,0 0 0 0 0,6 13 0 0 0,-3-11-29 0 0,1 0 0 0 0,0 0-1 0 0,0 0 1 0 0,2-1 0 0 0,0 0 0 0 0,0 0-1 0 0,1-1 1 0 0,1-1 0 0 0,0 1 0 0 0,0-2 0 0 0,1 0-1 0 0,1 0 1 0 0,24 15 0 0 0,-21-18-425 0 0,0-1 0 0 0,0 0 0 0 0,0-1 0 0 0,0-1 0 0 0,1-1 0 0 0,0 0 0 0 0,0-1 1 0 0,-1 0-1 0 0,1-2 0 0 0,29-2 0 0 0,-24 0-1516 0 0,-1-1 0 0 0,0-2 0 0 0,-1 0 1 0 0,34-12-1 0 0,-14-1-4881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31.1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1 878 2608 0 0,'0'-23'10581'0'0,"2"-20"-3588"0"0,-1 40-6732 0 0,0 0 0 0 0,0-1 0 0 0,0 1-1 0 0,0 0 1 0 0,1-1 0 0 0,-1 1 0 0 0,1 0 0 0 0,0 0 0 0 0,0 0 0 0 0,4-4-1 0 0,-5 6-98 0 0,1 1-161 0 0,0 1 0 0 0,0 0-1 0 0,-1-1 1 0 0,1 1 0 0 0,0 0-1 0 0,0 0 1 0 0,-1 0 0 0 0,1 1-1 0 0,0-1 1 0 0,-1 0-1 0 0,0 1 1 0 0,1-1 0 0 0,-1 1-1 0 0,0-1 1 0 0,1 1 0 0 0,-1-1-1 0 0,0 1 1 0 0,0 0-1 0 0,0 0 1 0 0,-1 0 0 0 0,1-1-1 0 0,0 1 1 0 0,-1 0 0 0 0,1 4-1 0 0,12 50-625 0 0,-13-54 597 0 0,2 10-136 0 0,34 274-2903 0 0,-35-209 3224 0 0,0-88 130 0 0,0 1-1 0 0,1-1 0 0 0,0 1 0 0 0,1 0 0 0 0,0 0 0 0 0,1 0 0 0 0,0 0 0 0 0,0 0 0 0 0,8-12 1 0 0,9-11 360 0 0,27-35 0 0 0,-27 41-346 0 0,28-30-1 0 0,-42 50-307 0 0,0 1-1 0 0,1-1 1 0 0,-1 1-1 0 0,1 1 1 0 0,0-1-1 0 0,0 1 1 0 0,1 1-1 0 0,0-1 1 0 0,9-2-1 0 0,-16 6-24 0 0,0 1 0 0 0,-1-1-1 0 0,1 1 1 0 0,0 0 0 0 0,0-1-1 0 0,0 1 1 0 0,0 0 0 0 0,-1 0-1 0 0,1 1 1 0 0,0-1 0 0 0,0 0-1 0 0,0 0 1 0 0,0 1 0 0 0,-1-1-1 0 0,1 1 1 0 0,0 0 0 0 0,0 0-1 0 0,-1-1 1 0 0,1 1 0 0 0,-1 0-1 0 0,3 1 1 0 0,-2 1-63 0 0,1 0-1 0 0,0 0 1 0 0,0 0-1 0 0,-1 0 1 0 0,0 0-1 0 0,0 1 1 0 0,0-1-1 0 0,0 1 1 0 0,2 4-1 0 0,1 7-316 0 0,0 0-1 0 0,-1 0 1 0 0,3 29 0 0 0,14 66-942 0 0,-7-44 1167 0 0,-14-65 209 0 0,0 0 0 0 0,0 0-1 0 0,0 0 1 0 0,0 0-1 0 0,0 0 1 0 0,1 0 0 0 0,-1 0-1 0 0,0 0 1 0 0,1 0-1 0 0,-1-1 1 0 0,1 1 0 0 0,-1 0-1 0 0,0 0 1 0 0,1 0-1 0 0,0 0 1 0 0,-1-1 0 0 0,1 1-1 0 0,0 0 1 0 0,-1-1-1 0 0,1 1 1 0 0,1 0 0 0 0,-1-1-4 0 0,-1 0 0 0 0,1 0 1 0 0,0 0-1 0 0,-1 0 1 0 0,1 0-1 0 0,0 0 1 0 0,-1-1-1 0 0,1 1 0 0 0,0 0 1 0 0,-1 0-1 0 0,1-1 1 0 0,0 1-1 0 0,-1 0 1 0 0,1-1-1 0 0,-1 1 0 0 0,1-1 1 0 0,-1 1-1 0 0,1-1 1 0 0,-1 1-1 0 0,1-1 1 0 0,-1 1-1 0 0,1-2 1 0 0,26-44 572 0 0,-21 36-492 0 0,29-46 583 0 0,55-67 0 0 0,-70 99-606 0 0,2 0 0 0 0,1 2-1 0 0,0 0 1 0 0,49-33-1 0 0,-68 52-87 0 0,1 1-1 0 0,-1-1 1 0 0,1 1-1 0 0,0 0 1 0 0,-1 0-1 0 0,1 0 1 0 0,0 0-1 0 0,0 1 1 0 0,0 0-1 0 0,0 0 1 0 0,1 1-1 0 0,-1-1 1 0 0,8 1-1 0 0,-10 1-7 0 0,1-1-1 0 0,-1 1 0 0 0,0 0 1 0 0,1 0-1 0 0,-1 1 0 0 0,0-1 1 0 0,0 0-1 0 0,0 1 0 0 0,0 0 1 0 0,0 0-1 0 0,0 0 0 0 0,-1 0 1 0 0,1 0-1 0 0,0 1 0 0 0,-1-1 1 0 0,0 1-1 0 0,0-1 0 0 0,0 1 1 0 0,0 0-1 0 0,3 6 0 0 0,56 124-1104 0 0,-51-105 1055 0 0,2 1 1 0 0,1-1-1 0 0,1-1 1 0 0,1 0-1 0 0,2-1 1 0 0,26 33-1 0 0,-37-53 76 0 0,1 0-1 0 0,0 0 1 0 0,0 0 0 0 0,0-1-1 0 0,1 0 1 0 0,0 0-1 0 0,0-1 1 0 0,0 0-1 0 0,0-1 1 0 0,1 0 0 0 0,11 3-1 0 0,-6-3-4 0 0,0 0 1 0 0,0-2-1 0 0,0 0 0 0 0,0 0 0 0 0,0-1 0 0 0,23-4 1 0 0,-2-3-36 0 0,0-1 1 0 0,0-2 0 0 0,0-1-1 0 0,59-29 1 0 0,-8-5 291 0 0,-3-4 0 0 0,91-68 0 0 0,-157 104 17 0 0,-1 0 0 0 0,0-1-1 0 0,0-1 1 0 0,13-16 0 0 0,-25 26-204 0 0,0 0-1 0 0,0 0 0 0 0,-1 0 1 0 0,1-1-1 0 0,-1 0 0 0 0,0 0 1 0 0,0 0-1 0 0,-1 0 1 0 0,0 0-1 0 0,0 0 0 0 0,-1 0 1 0 0,1-1-1 0 0,-1 1 1 0 0,-1-1-1 0 0,1 1 0 0 0,-1-13 1 0 0,-1 16-64 0 0,1 1 0 0 0,-1 0 0 0 0,1 0 0 0 0,-1 0 1 0 0,0-1-1 0 0,1 1 0 0 0,-1 0 0 0 0,0 0 0 0 0,-1 0 0 0 0,1 0 1 0 0,0 0-1 0 0,0 1 0 0 0,-1-1 0 0 0,1 0 0 0 0,-1 1 0 0 0,0-1 0 0 0,1 1 1 0 0,-1-1-1 0 0,-3-1 0 0 0,1 1-6 0 0,1 0 0 0 0,-1 1 0 0 0,0 0 0 0 0,0-1 0 0 0,0 1-1 0 0,-1 1 1 0 0,1-1 0 0 0,0 1 0 0 0,-8-1 0 0 0,-4 2-26 0 0,1 1 0 0 0,0 0 0 0 0,-1 1 0 0 0,-24 9 0 0 0,18-4-122 0 0,0 1 0 0 0,0 1 1 0 0,1 1-1 0 0,0 1 1 0 0,1 0-1 0 0,1 2 1 0 0,0 1-1 0 0,1 0 1 0 0,0 1-1 0 0,1 1 1 0 0,-19 24-1 0 0,27-29-73 0 0,1 0-1 0 0,1 0 1 0 0,0 0-1 0 0,0 1 1 0 0,1 0-1 0 0,1 0 1 0 0,0 1-1 0 0,-5 26 1 0 0,8-30 74 0 0,1 1 1 0 0,0 0 0 0 0,1 0-1 0 0,0 0 1 0 0,1-1-1 0 0,0 1 1 0 0,1 0-1 0 0,0 0 1 0 0,1-1 0 0 0,0 0-1 0 0,0 1 1 0 0,9 16-1 0 0,-6-15 93 0 0,1 0 0 0 0,0-1-1 0 0,0 0 1 0 0,1-1-1 0 0,1 1 1 0 0,0-1 0 0 0,0-1-1 0 0,1 0 1 0 0,0 0-1 0 0,0-1 1 0 0,1 0 0 0 0,0-1-1 0 0,1 0 1 0 0,0-1 0 0 0,0 0-1 0 0,0-1 1 0 0,0 0-1 0 0,1-1 1 0 0,0-1 0 0 0,0 0-1 0 0,0 0 1 0 0,0-2-1 0 0,0 1 1 0 0,1-2 0 0 0,-1 1-1 0 0,23-4 1 0 0,-5-1 408 0 0,0-2-1 0 0,-1 0 1 0 0,0-3 0 0 0,-1 0 0 0 0,1-2 0 0 0,-2-1-1 0 0,1-1 1 0 0,32-21 0 0 0,-14 3 862 0 0,-1-1 0 0 0,-2-3 1 0 0,67-67-1 0 0,-100 90-1151 0 0,0 1-1 0 0,0 1 1 0 0,1 0-1 0 0,1 0 1 0 0,18-10-1 0 0,-27 18-143 0 0,1 0 0 0 0,-1 0-1 0 0,0 1 1 0 0,1-1 0 0 0,0 1-1 0 0,-1 0 1 0 0,1 1-1 0 0,0-1 1 0 0,-1 1 0 0 0,1 0-1 0 0,0 0 1 0 0,0 0 0 0 0,-1 1-1 0 0,1-1 1 0 0,0 1-1 0 0,-1 0 1 0 0,1 1 0 0 0,-1-1-1 0 0,1 1 1 0 0,-1 0-1 0 0,8 5 1 0 0,2 1-159 0 0,-1 2 0 0 0,0 0-1 0 0,-1 0 1 0 0,0 1 0 0 0,-1 1-1 0 0,0 0 1 0 0,-1 1 0 0 0,12 18-1 0 0,-1 3-64 0 0,-1 1 0 0 0,17 44 0 0 0,-37-79 301 0 0,28 75-274 0 0,-27-70 316 0 0,1 0 0 0 0,-1 0 1 0 0,0 1-1 0 0,-1-1 0 0 0,1 0 0 0 0,-1 1 0 0 0,0-1 1 0 0,-1 0-1 0 0,1 1 0 0 0,-1-1 0 0 0,-3 10 1 0 0,4-14 338 0 0,-2-26 37 0 0,6 8-386 0 0,0-1-1 0 0,1 2 1 0 0,1-1-1 0 0,1 1 1 0 0,0 0 0 0 0,12-19-1 0 0,65-90 191 0 0,-61 93-205 0 0,1-4 38 0 0,2 1 0 0 0,2 1 0 0 0,1 2 1 0 0,1 1-1 0 0,50-39 0 0 0,-77 67-60 0 0,0 0 1 0 0,1 1-1 0 0,-1 0 1 0 0,1 0-1 0 0,0 0 1 0 0,0 0-1 0 0,-1 1 0 0 0,1-1 1 0 0,0 1-1 0 0,0 0 1 0 0,0 0-1 0 0,1 1 0 0 0,-1-1 1 0 0,0 1-1 0 0,0 0 1 0 0,0 0-1 0 0,0 0 1 0 0,0 1-1 0 0,8 1 0 0 0,-6 0-34 0 0,-1 1 0 0 0,1 0 0 0 0,-1 0 0 0 0,0 0 0 0 0,0 0 0 0 0,0 1 0 0 0,-1 0 0 0 0,1 0 0 0 0,-1 0 0 0 0,0 1 0 0 0,0-1-1 0 0,0 1 1 0 0,3 6 0 0 0,23 38-356 0 0,-1 2-1 0 0,23 58 0 0 0,-28-54 173 0 0,59 95 1 0 0,-79-144 244 0 0,-3-4-16 0 0,0 0 1 0 0,0 0 0 0 0,0 0 0 0 0,0-1 0 0 0,1 1 0 0 0,-1 0 0 0 0,0-1 0 0 0,1 1 0 0 0,-1-1-1 0 0,1 0 1 0 0,0 1 0 0 0,-1-1 0 0 0,1 0 0 0 0,0 0 0 0 0,0 0 0 0 0,0 0 0 0 0,0 0 0 0 0,0-1 0 0 0,0 1-1 0 0,0 0 1 0 0,0-1 0 0 0,0 0 0 0 0,0 1 0 0 0,0-1 0 0 0,3 0 0 0 0,2-1 33 0 0,0 1-1 0 0,0-1 1 0 0,0 0 0 0 0,0-1-1 0 0,0 0 1 0 0,0 0 0 0 0,-1 0-1 0 0,1-1 1 0 0,-1 0 0 0 0,1 0 0 0 0,-1-1-1 0 0,0 1 1 0 0,0-2 0 0 0,7-5-1 0 0,14-13 216 0 0,37-40 0 0 0,-55 53-245 0 0,93-101 591 0 0,-6-5 0 0 0,160-252 0 0 0,-228 322-214 0 0,-2-2 0 0 0,-2-1-1 0 0,34-101 1 0 0,-50 126-304 0 0,-2 0 0 0 0,-1 0 0 0 0,-1-1 0 0 0,-1 0 0 0 0,-1 0 0 0 0,-1 0 0 0 0,-2 0 0 0 0,0 1 0 0 0,-2-1 0 0 0,-10-45 0 0 0,13 68-90 0 0,-1 0 1 0 0,1 0 0 0 0,-1 0-1 0 0,0 0 1 0 0,1 0 0 0 0,-1 1-1 0 0,0-1 1 0 0,0 0 0 0 0,-1 1-1 0 0,1-1 1 0 0,-2-2 0 0 0,2 4-2 0 0,1 0 0 0 0,-1-1 1 0 0,1 1-1 0 0,-1 0 1 0 0,1-1-1 0 0,-1 1 0 0 0,1 0 1 0 0,-1-1-1 0 0,0 1 0 0 0,1 0 1 0 0,-1 0-1 0 0,1 0 1 0 0,-1 0-1 0 0,0 0 0 0 0,1 0 1 0 0,-1 0-1 0 0,0 0 1 0 0,1 0-1 0 0,-1 0 0 0 0,0 0 1 0 0,1 0-1 0 0,-1 0 1 0 0,0 1-1 0 0,-2 0-3 0 0,1 0 0 0 0,0 1 0 0 0,0 0-1 0 0,1-1 1 0 0,-1 1 0 0 0,0 0 0 0 0,0 0 0 0 0,1-1 0 0 0,-1 1 0 0 0,1 1 0 0 0,0-1 0 0 0,0 0-1 0 0,-1 0 1 0 0,1 0 0 0 0,1 1 0 0 0,-2 2 0 0 0,-5 20 23 0 0,0 1 1 0 0,2 0-1 0 0,1 0 0 0 0,1 0 0 0 0,1 28 1 0 0,11 134 3 0 0,48 188 16 0 0,-40-302-111 0 0,3-2 0 0 0,4-1 0 0 0,34 75 1 0 0,-54-139-188 0 0,-1 0 0 0 0,1 1 1 0 0,1-1-1 0 0,-1-1 1 0 0,1 1-1 0 0,0-1 1 0 0,1 0-1 0 0,0 0 0 0 0,-1 0 1 0 0,2-1-1 0 0,-1 0 1 0 0,14 9-1 0 0,-14-12-116 0 0,-1 1 0 0 0,1-1 0 0 0,0 0-1 0 0,0-1 1 0 0,0 0 0 0 0,0 0 0 0 0,0 0 0 0 0,0 0 0 0 0,0-1-1 0 0,0 0 1 0 0,0 0 0 0 0,0-1 0 0 0,0 0 0 0 0,0 0 0 0 0,0 0-1 0 0,0 0 1 0 0,0-1 0 0 0,6-3 0 0 0,-5 2-466 0 0,1 0 0 0 0,0 0 0 0 0,-1-1 0 0 0,1 0 0 0 0,-1 0 0 0 0,0-1 0 0 0,-1 0 0 0 0,9-8 0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31.5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216 139 564 0 0,'-87'-43'5567'0'0,"48"25"-402"0"0,-48-31 0 0 0,87 48-5118 0 0,0 1 1 0 0,0 0 47 0 0,-1 0-48 0 0,1-1 1 0 0,0 1-1 0 0,0 0 0 0 0,0 0 1 0 0,0-1-1 0 0,-1 1 1 0 0,1 0-1 0 0,0 0 1 0 0,0-1-1 0 0,0 1 1 0 0,0 0-1 0 0,0-1 0 0 0,0 1 1 0 0,0 0-1 0 0,0-1 1 0 0,0 1-1 0 0,0 0 1 0 0,0 0-1 0 0,0-1 1 0 0,0 1-1 0 0,0 0 0 0 0,0-1 1 0 0,0 1-1 0 0,0 0 1 0 0,0-1-1 0 0,0 1 1 0 0,0 0-1 0 0,1 0 1 0 0,-1-1-1 0 0,0 1 1 0 0,0 0-1 0 0,0 0 0 0 0,0-1 1 0 0,1 1 47 0 0,-1 0-48 0 0,0 0 1 0 0,1-1-1 0 0,-1 1 1 0 0,0 0-1 0 0,0 0 0 0 0,1 0 1 0 0,-1 0-1 0 0,0 0 1 0 0,0-1-1 0 0,1 1 1 0 0,-1 0-1 0 0,0 0 1 0 0,1 0-1 0 0,-1 0 0 0 0,15-6 498 0 0,6 2-164 0 0,-1 1 0 0 0,1 2 0 0 0,0 0 0 0 0,38 3 0 0 0,-13 0-60 0 0,517 19 902 0 0,-17 0-6712 0 0,-464-22 1788 0 0,-29-4-1516 0 0,-13-1-1036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33.1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73 1 804 0 0,'26'9'13625'0'0,"-26"4"-12766"0"0,0 1 0 0 0,0 0 0 0 0,-2-1-1 0 0,0 1 1 0 0,-4 16 0 0 0,-3 24 118 0 0,-15 277 1093 0 0,1-10-1542 0 0,6-142-419 0 0,6-60-3682 0 0,7-95 645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33.7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0 168 2436 0 0,'5'-32'6007'0'0,"-4"26"-5330"0"0,4-11 731 0 0,0 0 0 0 0,8-17 0 0 0,-10 30-1229 0 0,-1-1-1 0 0,0 1 1 0 0,1-1-1 0 0,0 1 1 0 0,0 0-1 0 0,0 0 1 0 0,0 1 0 0 0,0-1-1 0 0,1 1 1 0 0,0-1-1 0 0,0 1 1 0 0,6-4-1 0 0,-8 6 60 0 0,-2 1-204 0 0,0 0 1 0 0,0-1-1 0 0,0 1 0 0 0,1-1 1 0 0,-1 1-1 0 0,0 0 1 0 0,0-1-1 0 0,1 1 1 0 0,-1 0-1 0 0,0-1 0 0 0,1 1 1 0 0,-1 0-1 0 0,0-1 1 0 0,1 1-1 0 0,-1 0 1 0 0,1 0-1 0 0,-1-1 0 0 0,0 1 1 0 0,1 0-1 0 0,-1 0 1 0 0,1 0-1 0 0,-1 0 1 0 0,1 0-1 0 0,-1-1 0 0 0,0 1 1 0 0,1 0-1 0 0,-1 0 1 0 0,1 0-1 0 0,-1 0 0 0 0,1 0 1 0 0,-1 0-1 0 0,1 1 1 0 0,0-1-1 0 0,15 11 798 0 0,9 20 45 0 0,46 107-8 0 0,-47-87-764 0 0,47 73-1 0 0,-60-107-120 0 0,1 1 58 0 0,27 32 0 0 0,-36-46-36 0 0,1-1 0 0 0,-1 1 0 0 0,1-1 0 0 0,0 0 0 0 0,0 0 0 0 0,0 0 0 0 0,0 0 0 0 0,1-1 0 0 0,-1 0 0 0 0,1 0 0 0 0,0 0 0 0 0,-1 0 0 0 0,9 1 0 0 0,-6-3-5 0 0,0 0-1 0 0,0 0 1 0 0,0 0 0 0 0,-1-1-1 0 0,1 0 1 0 0,0-1 0 0 0,-1 1-1 0 0,1-1 1 0 0,-1-1 0 0 0,0 1-1 0 0,1-1 1 0 0,-1 0 0 0 0,9-7 0 0 0,7-5 47 0 0,-1-1 1 0 0,21-21 0 0 0,-31 27-13 0 0,65-60 562 0 0,-9 8 704 0 0,110-81 1 0 0,-175 142-1305 0 0,-1 0 0 0 0,0-1 1 0 0,1 1-1 0 0,-1 0 0 0 0,1 0 0 0 0,-1 0 1 0 0,1 1-1 0 0,0-1 0 0 0,-1 0 0 0 0,1 1 1 0 0,0-1-1 0 0,0 1 0 0 0,-1-1 0 0 0,1 1 1 0 0,0 0-1 0 0,0 0 0 0 0,0 0 0 0 0,0 0 1 0 0,-1 0-1 0 0,1 0 0 0 0,0 0 0 0 0,0 0 1 0 0,0 1-1 0 0,2 0 0 0 0,-2 1 1 0 0,0 0 0 0 0,-1 0-1 0 0,1 0 1 0 0,-1 0 0 0 0,1 0 0 0 0,-1 0 0 0 0,0 0-1 0 0,0 0 1 0 0,0 1 0 0 0,0-1 0 0 0,0 0-1 0 0,0 1 1 0 0,-1-1 0 0 0,1 0 0 0 0,-1 1-1 0 0,0-1 1 0 0,1 4 0 0 0,2 50 101 0 0,-3 0 0 0 0,-11 96 0 0 0,3-47-27 0 0,2-18-482 0 0,4-1 1 0 0,14 131 0 0 0,-11-210-326 0 0,1 1-1 0 0,-1-1 1 0 0,1 1-1 0 0,0-1 1 0 0,1 0-1 0 0,0 0 1 0 0,5 10 0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34.5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380 106 1772 0 0,'5'-21'5655'0'0,"-4"19"-5394"0"0,-1 1 1 0 0,0-1 0 0 0,1 1 0 0 0,-1-1-1 0 0,1 1 1 0 0,-1-1 0 0 0,1 1-1 0 0,0-1 1 0 0,0 1 0 0 0,0 0 0 0 0,-1-1-1 0 0,1 1 1 0 0,6-6 934 0 0,-6 7-1079 0 0,-1-1-1 0 0,0 1 1 0 0,1-1 0 0 0,-1 0 0 0 0,0 1 0 0 0,1-1-1 0 0,-1 1 1 0 0,0-1 0 0 0,0 0 0 0 0,0 1-1 0 0,1-1 1 0 0,-1 0 0 0 0,0 1 0 0 0,0-1-1 0 0,0 0 1 0 0,0 1 0 0 0,0-1 0 0 0,-1 0-1 0 0,1 1 1 0 0,0-1 0 0 0,0 0 0 0 0,0 1 0 0 0,0-1-1 0 0,-2-2 277 0 0,-7 5 113 0 0,0 0 0 0 0,0 1-1 0 0,0 0 1 0 0,0 0 0 0 0,-15 9-1 0 0,11-7-308 0 0,-8 6-64 0 0,0 0-1 0 0,1 1 1 0 0,0 1 0 0 0,0 1 0 0 0,2 1-1 0 0,0 0 1 0 0,0 2 0 0 0,2 0 0 0 0,0 1-1 0 0,1 0 1 0 0,0 1 0 0 0,2 1-1 0 0,0 0 1 0 0,2 1 0 0 0,0 0 0 0 0,1 1-1 0 0,2 0 1 0 0,0 1 0 0 0,1-1-1 0 0,1 2 1 0 0,1-1 0 0 0,1 0 0 0 0,2 1-1 0 0,0 0 1 0 0,1 0 0 0 0,1-1-1 0 0,2 1 1 0 0,0 0 0 0 0,2 0 0 0 0,0-1-1 0 0,11 32 1 0 0,-8-34-138 0 0,1-1-1 0 0,1 0 1 0 0,1 0 0 0 0,0-1-1 0 0,2 0 1 0 0,0-1 0 0 0,1-1-1 0 0,0 0 1 0 0,25 23 0 0 0,-27-30-112 0 0,1-1 0 0 0,0 0 1 0 0,0-1-1 0 0,1 0 1 0 0,0 0-1 0 0,0-2 0 0 0,1 0 1 0 0,0 0-1 0 0,0-1 0 0 0,1-1 1 0 0,-1 0-1 0 0,1-1 1 0 0,0-1-1 0 0,25 1 0 0 0,-20-3 103 0 0,0-1 0 0 0,0-1 0 0 0,-1 0-1 0 0,1-2 1 0 0,-1 0 0 0 0,1-1 0 0 0,-1-2 0 0 0,-1 1-1 0 0,1-2 1 0 0,-1-1 0 0 0,-1 0 0 0 0,1-1 0 0 0,-2-1-1 0 0,1 0 1 0 0,-2-2 0 0 0,20-17 0 0 0,-22 17 227 0 0,-1-1 0 0 0,-1 0 0 0 0,1 0 1 0 0,-2-1-1 0 0,0 0 0 0 0,-1-1 0 0 0,-1 0 1 0 0,0 0-1 0 0,-1-1 0 0 0,-1 0 1 0 0,-1 0-1 0 0,0-1 0 0 0,-1 0 0 0 0,-1 1 1 0 0,0-1-1 0 0,-2-1 0 0 0,0 1 0 0 0,-2-20 1 0 0,-7-34 99 0 0,-4 1 0 0 0,-34-119 1 0 0,44 182-350 0 0,-1 1 1 0 0,1-1 0 0 0,-2 1-1 0 0,1 0 1 0 0,-1-1 0 0 0,0 2-1 0 0,-1-1 1 0 0,1 0-1 0 0,-1 1 1 0 0,-1 0 0 0 0,-5-6-1 0 0,1 4-131 0 0,-1 1-1 0 0,1 0 0 0 0,-1 0 0 0 0,-1 1 0 0 0,0 0 0 0 0,-13-4 0 0 0,-71-33-1270 0 0,-37-14-4174 0 0,131 56 5195 0 0,-1 0 0 0 0,1 1 0 0 0,-1-1 0 0 0,0 1 0 0 0,1 0 0 0 0,-1-1 0 0 0,0 1-1 0 0,1 0 1 0 0,-5 1 0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35.2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700 101 2036 0 0,'23'-30'13933'0'0,"-22"29"-13807"0"0,-1-1-1 0 0,0 0 0 0 0,0 1 0 0 0,0-1 0 0 0,0 0 0 0 0,0 1 0 0 0,0-1 0 0 0,0 0 0 0 0,-1 1 0 0 0,1-1 1 0 0,0 0-1 0 0,-1 1 0 0 0,0-1 0 0 0,1 1 0 0 0,-1-1 0 0 0,0 1 0 0 0,0-1 0 0 0,0 1 0 0 0,1 0 0 0 0,-3-3 1 0 0,0 2-39 0 0,0 0 1 0 0,1-1-1 0 0,-1 1 1 0 0,0 1 0 0 0,0-1-1 0 0,-1 0 1 0 0,1 1-1 0 0,0-1 1 0 0,-6-1-1 0 0,-7 0-66 0 0,-1-1-1 0 0,1 2 0 0 0,-24-1 0 0 0,29 2 161 0 0,-19-1-158 0 0,1 2 0 0 0,-1 1 0 0 0,1 1-1 0 0,-1 1 1 0 0,1 1 0 0 0,0 2 0 0 0,0 1-1 0 0,-49 20 1 0 0,72-25-57 0 0,1 1-1 0 0,-1-1 0 0 0,1 2 1 0 0,0-1-1 0 0,0 0 0 0 0,0 1 1 0 0,0 0-1 0 0,1 0 0 0 0,-1 0 1 0 0,1 1-1 0 0,0 0 0 0 0,1 0 1 0 0,-1 0-1 0 0,1 0 1 0 0,0 0-1 0 0,-3 8 0 0 0,4-7-5 0 0,1 0-1 0 0,-1 0 0 0 0,2 0 1 0 0,-1 0-1 0 0,1 0 0 0 0,0 0 1 0 0,0 0-1 0 0,0 0 0 0 0,1 0 1 0 0,0 0-1 0 0,0 0 0 0 0,1 0 1 0 0,0 0-1 0 0,0-1 0 0 0,0 1 1 0 0,4 6-1 0 0,8 15-53 0 0,1 0 0 0 0,2-1 0 0 0,0 0 0 0 0,2-2 1 0 0,31 33-1 0 0,122 101-77 0 0,-89-86 158 0 0,-73-64 43 0 0,-1 1 0 0 0,0 0 0 0 0,-1 1 0 0 0,0 0 0 0 0,-1 0 0 0 0,0 0 0 0 0,0 1 0 0 0,8 19 0 0 0,-13-25-7 0 0,0 1 0 0 0,-1-1 0 0 0,1 1 0 0 0,-1 0-1 0 0,0-1 1 0 0,-1 1 0 0 0,1 0 0 0 0,-1 0 0 0 0,-1 0-1 0 0,1 0 1 0 0,-1-1 0 0 0,0 1 0 0 0,0 0 0 0 0,0 0-1 0 0,-1-1 1 0 0,0 1 0 0 0,0-1 0 0 0,0 0-1 0 0,-1 1 1 0 0,-6 8 0 0 0,0-2 11 0 0,0 0 1 0 0,-1-1-1 0 0,-1 0 0 0 0,0-1 0 0 0,0 0 1 0 0,-1-1-1 0 0,-1 0 0 0 0,1-1 0 0 0,-1 0 0 0 0,-1-1 1 0 0,1-1-1 0 0,-1 0 0 0 0,0 0 0 0 0,-1-2 1 0 0,-27 6-1 0 0,16-5-62 0 0,-1-1 1 0 0,1-2-1 0 0,-1 0 0 0 0,0-2 1 0 0,1-1-1 0 0,-1-2 0 0 0,1 0 0 0 0,-32-8 1 0 0,46 8-272 0 0,1-1 0 0 0,-1 0 0 0 0,1-1 0 0 0,-1 0 0 0 0,1 0-1 0 0,-15-12 1 0 0,20 13-428 0 0,1 0 0 0 0,-1-1-1 0 0,1 1 1 0 0,0-1-1 0 0,1-1 1 0 0,-1 1 0 0 0,1-1-1 0 0,0 0 1 0 0,0 0-1 0 0,1 0 1 0 0,0 0-1 0 0,-5-12 1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35.8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669 99 2476 0 0,'23'-17'10358'0'0,"-21"13"-9841"0"0,-3 3-386 0 0,0 0 0 0 0,1-1 0 0 0,-1 1 0 0 0,0 0 0 0 0,0 0 0 0 0,1 0-1 0 0,-1 0 1 0 0,0 0 0 0 0,0 0 0 0 0,0 0 0 0 0,0 0 0 0 0,-1 0-1 0 0,1 0 1 0 0,0 0 0 0 0,0 1 0 0 0,-1-1 0 0 0,1 0 0 0 0,0 1-1 0 0,0-1 1 0 0,-1 1 0 0 0,1 0 0 0 0,-2-1 0 0 0,-37-11 260 0 0,0 2 0 0 0,-1 1 0 0 0,0 3 1 0 0,-42-3-1 0 0,48 6-273 0 0,29 2-109 0 0,-25-3-6 0 0,-2 1 0 0 0,1 2 1 0 0,0 1-1 0 0,-55 7 0 0 0,73-4 21 0 0,-1 0 0 0 0,1 0 0 0 0,-20 9 0 0 0,17-6 119 0 0,15-5-56 0 0,0 0-1 0 0,0 0 1 0 0,0 0-1 0 0,0 0 1 0 0,0 1-1 0 0,0-1 1 0 0,0 1-1 0 0,0-1 1 0 0,1 1-1 0 0,-1-1 1 0 0,1 1-1 0 0,-1 0 1 0 0,1 0-1 0 0,-1 0 1 0 0,1 0-1 0 0,0 0 1 0 0,0 0-1 0 0,0 0 1 0 0,0 0-1 0 0,1 0 1 0 0,-1 1-1 0 0,0-1 1 0 0,1 0-1 0 0,-1 5 1 0 0,0 4 167 0 0,1 1 1 0 0,1-1-1 0 0,2 23 1 0 0,1-2-132 0 0,-13 290 1108 0 0,0-129-567 0 0,-8 83 424 0 0,10-192-1166 0 0,7-76-304 0 0,-2 13-977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36.2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0 130 3236 0 0,'3'-37'11329'0'0,"8"12"-6371"0"0,-8 22-4756 0 0,0-1 1 0 0,0 2-1 0 0,1-1 1 0 0,-1 0-1 0 0,1 1 1 0 0,-1-1-1 0 0,1 1 1 0 0,0 0-1 0 0,0 0 1 0 0,0 1-1 0 0,0-1 1 0 0,8-1-1 0 0,15-4-371 0 0,1 1 0 0 0,54-5 0 0 0,61 7-3804 0 0,-42 2-1597 0 0,-62 0 1540 0 0,-2-1-1641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36.8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821 159 860 0 0,'-2'-1'8916'0'0,"-53"-15"-2248"0"0,-29-23-3561 0 0,0 0-2233 0 0,42 24-730 0 0,-1 3 1 0 0,0 1-1 0 0,-1 2 0 0 0,-1 2 1 0 0,1 1-1 0 0,-65 2 1 0 0,93 4-165 0 0,0 1-1 0 0,-22 5 1 0 0,32-5 37 0 0,0 0-1 0 0,0 0 1 0 0,0 1 0 0 0,1 0 0 0 0,-1 0 0 0 0,0 1-1 0 0,1 0 1 0 0,0 0 0 0 0,-8 5 0 0 0,11-5 13 0 0,0-1 1 0 0,0 0 0 0 0,0 1 0 0 0,1-1 0 0 0,-1 1-1 0 0,1-1 1 0 0,-1 1 0 0 0,1 0 0 0 0,0 0 0 0 0,0 0-1 0 0,0 0 1 0 0,1-1 0 0 0,-2 5 0 0 0,0 44 398 0 0,1-22-301 0 0,-8 145 116 0 0,2-34-314 0 0,-21 136 407 0 0,7-85 1072 0 0,19-179-1200 0 0,1 1 0 0 0,1 0 0 0 0,0-1 0 0 0,0 1 0 0 0,3 13 0 0 0,-2-22-172 0 0,0 0 0 0 0,1 0-1 0 0,-1 0 1 0 0,1 0 0 0 0,-1-1 0 0 0,1 1 0 0 0,0 0-1 0 0,1-1 1 0 0,-1 1 0 0 0,1-1 0 0 0,-1 0 0 0 0,1 0-1 0 0,0 0 1 0 0,0 0 0 0 0,1 0 0 0 0,-1-1 0 0 0,0 1-1 0 0,1-1 1 0 0,3 2 0 0 0,13 5-188 0 0,-1-1-1 0 0,2-1 1 0 0,-1 0-1 0 0,42 7 1 0 0,89 4-1633 0 0,-136-17 1600 0 0,167 8-2716 0 0,-60-14-1912 0 0,-116 4 3540 0 0,0 0 0 0 0,-1 0 0 0 0,1-1 0 0 0,15-5-1272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1:32.6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96 5328 0 0,'-2'-10'10528'0'0,"10"6"-9911"0"0,1 0 1 0 0,-1 0-1 0 0,1 1 0 0 0,0 0 0 0 0,0 0 0 0 0,0 1 1 0 0,10-2-1 0 0,-18 4-597 0 0,134-21 130 0 0,8-2-5981 0 0,-99 9-1920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37.1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 55 2548 0 0,'-30'-23'12881'0'0,"31"21"-12683"0"0,3 1 99 0 0,0-1-1 0 0,0 0 0 0 0,0 1 1 0 0,1 0-1 0 0,-1 0 0 0 0,1 0 1 0 0,-1 1-1 0 0,0-1 0 0 0,8 1 1 0 0,-11 0-237 0 0,164-5 1019 0 0,-39 1-3522 0 0,-1-4-6779 0 0,-97 6 3561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37.5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108 127 672 0 0,'-66'-49'16108'0'0,"30"17"-11685"0"0,36 32-4343 0 0,-1 0 0 0 0,1-1 0 0 0,0 1 1 0 0,-1-1-1 0 0,1 1 0 0 0,-1-1 1 0 0,1 1-1 0 0,0-1 0 0 0,-1 1 0 0 0,1-1 1 0 0,0 1-1 0 0,0-1 0 0 0,-1 1 1 0 0,1-1-1 0 0,0 1 0 0 0,0-1 0 0 0,0 0 1 0 0,0 1-1 0 0,0-1 0 0 0,0 1 1 0 0,0-1-1 0 0,0 0 0 0 0,0 1 0 0 0,0-1 1 0 0,0 1-1 0 0,0-1 0 0 0,0 0 1 0 0,0 1-1 0 0,0-1 0 0 0,1 1 0 0 0,-1-1 1 0 0,1 0-1 0 0,0 0 7 0 0,0-1 1 0 0,0 1-1 0 0,1 0 0 0 0,-1 0 0 0 0,0 0 0 0 0,1 0 1 0 0,-1 0-1 0 0,1 1 0 0 0,0-1 0 0 0,-1 0 1 0 0,3 0-1 0 0,46-9 279 0 0,-49 10-318 0 0,75-5-593 0 0,128 7 0 0 0,-86 3-3144 0 0,-2-8-4533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37.8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207 0 1628 0 0,'-32'6'9967'0'0,"30"-4"-9560"0"0,-1-1-1 0 0,1 1 1 0 0,-1-1 0 0 0,1 1 0 0 0,-1 0-1 0 0,1 0 1 0 0,0 0 0 0 0,-1 0-1 0 0,1 0 1 0 0,1 0 0 0 0,-1 1-1 0 0,0-1 1 0 0,0 1 0 0 0,1-1 0 0 0,-1 1-1 0 0,-1 5 1 0 0,-16 55 1357 0 0,12-38-1292 0 0,-20 92 106 0 0,6 1 0 0 0,-8 122 0 0 0,23-184-306 0 0,-2 13-68 0 0,-8 123-1598 0 0,11-177-543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1:23.69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77 356 0 0,'0'0'12284'0'0,"17"2"-12023"0"0,-6-1-249 0 0,-8-1 41 0 0,0 1-24 0 0,9 1-19 0 0,-9-1 23 0 0,-1-1-49 0 0,10 1 29 0 0,-9 0-5 0 0,11 4 30 0 0,10 0 43 0 0,-21-5 206 0 0,12 4-100 0 0,-9-2-176 0 0,-4-1 275 0 0,1 0-246 0 0,79 5 571 0 0,-80-6-583 0 0,31 2 57 0 0,16 0-49 0 0,-45-2-36 0 0,18 0 7 0 0,304 1 69 0 0,-49 7 13 0 0,-192-5-74 0 0,155 8 25 0 0,185 4 67 0 0,102-1 6 0 0,231-9 175 0 0,-408-17-173 0 0,0 0 157 0 0,157-6 267 0 0,-203 4-111 0 0,17 1 28 0 0,353-9-84 0 0,-215 7-1 0 0,-167 2-255 0 0,-105 7-118 0 0,240-5 195 0 0,243-1 140 0 0,208 5 53 0 0,-621 4-343 0 0,213 4 55 0 0,-134 4 60 0 0,-333-5-146 0 0,17 0 104 0 0,-16 0-83 0 0,15 0 42 0 0,-15 0-44 0 0,18 0-21 0 0,29-3 223 0 0,3-3-174 0 0,-25 5-58 0 0,-26 1-7 0 0,16-2 33 0 0,58-5-66 0 0,-74 7 83 0 0,0 0-41 0 0,12 2-50 0 0,285 25-80 0 0,-210-16 127 0 0,-87-11 31 0 0,18 2-5 0 0,52 0-24 0 0,-70-2-24 0 0,18 0-4 0 0,38 3 46 0 0,-56-3-7 0 0,0 0-8 0 0,12 0 14 0 0,-6 1-11 0 0,-1-1 1 0 0,1-1 0 0 0,0 1 0 0 0,16-4 0 0 0,-23 3 126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1:59.95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3672 15 536 0 0,'7'-7'9717'0'0,"-7"7"-9685"0"0,0 0 0 0 0,0-1 1 0 0,0 1-1 0 0,0 0 0 0 0,0 0 0 0 0,0-1 1 0 0,0 1-1 0 0,0 0 0 0 0,0 0 0 0 0,0-1 1 0 0,0 1-1 0 0,0 0 0 0 0,0-1 0 0 0,0 1 1 0 0,0 0-1 0 0,0 0 0 0 0,-1-1 0 0 0,1 1 1 0 0,0 0-1 0 0,0 0 0 0 0,0 0 0 0 0,0-1 1 0 0,-1 1-1 0 0,1 0 0 0 0,0 0 0 0 0,0 0 1 0 0,-1 0-1 0 0,1-1 0 0 0,0 1 0 0 0,0 0 1 0 0,0 0-1 0 0,-1 0 0 0 0,1 0 0 0 0,0 0 1 0 0,-1 0-1 0 0,1 0 0 0 0,0 0 0 0 0,0 0 1 0 0,-1 0-1 0 0,1 0 0 0 0,0 0 0 0 0,0 0 1 0 0,-1 0-1 0 0,1 0 0 0 0,0 0 0 0 0,-1 0 1 0 0,1 0-1 0 0,0 0 0 0 0,0 0 0 0 0,-1 0 0 0 0,1 0 1 0 0,0 0-1 0 0,0 1 0 0 0,-1-1 0 0 0,1 0 1 0 0,-1 0-158 0 0,-1 1 545 0 0,-33 14-164 0 0,-2-1-160 0 0,-122 55 449 0 0,131-53-363 0 0,-33 24 0 0 0,22-14 151 0 0,20-14-203 0 0,1 1 0 0 0,-20 19 0 0 0,3-3 16 0 0,9-6-67 0 0,-11 11 102 0 0,1 1 0 0 0,1 3-1 0 0,-41 58 1 0 0,-47 76 468 0 0,-23 53 92 0 0,124-189-667 0 0,-84 148 333 0 0,89-152-301 0 0,1 1 0 0 0,-12 38 1 0 0,-6 14 63 0 0,-92 196 538 0 0,87-200-612 0 0,10-23 26 0 0,-28 84 0 0 0,-66 193 498 0 0,50-170-591 0 0,0-5 23 0 0,33-53 7 0 0,-35 81-13 0 0,-24 54-1 0 0,30-67-19 0 0,27-60 19 0 0,-6 11 2 0 0,31-79-16 0 0,10-25-29 0 0,-20 39 0 0 0,7-14 47 0 0,-26 91 0 0 0,9-20-16 0 0,-20 25 43 0 0,-30 91 184 0 0,70-184-177 0 0,-30 63 0 0 0,-60 125 125 0 0,90-202-184 0 0,-23 38 0 0 0,-6 13 9 0 0,-86 276-98 0 0,117-314 112 0 0,-42 99-4 0 0,9-26 53 0 0,-18 42 132 0 0,22-56-127 0 0,-53 192 726 0 0,56-163-441 0 0,-5 75 265 0 0,32-136-512 0 0,-50 203 379 0 0,49-214-580 0 0,-17 48 195 0 0,-57 134 1 0 0,-10-10-128 0 0,63-145 0 0 0,-25 74-98 0 0,49-124-138 0 0,-24 53-1 0 0,10-52-4334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48.31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1 440 984 0 0,'27'-32'16647'0'0,"82"-62"-15138"0"0,-19 18-1092 0 0,-46 36-141 0 0,2 2 0 0 0,2 1 0 0 0,94-52 0 0 0,-131 83-179 0 0,1 1-1 0 0,0 0 1 0 0,0 1 0 0 0,1 0-1 0 0,-1 1 1 0 0,1 1 0 0 0,-1 0-1 0 0,1 0 1 0 0,0 1-1 0 0,0 1 1 0 0,-1 0 0 0 0,1 1-1 0 0,0 0 1 0 0,0 1-1 0 0,-1 1 1 0 0,1 0 0 0 0,-1 0-1 0 0,0 2 1 0 0,0-1 0 0 0,0 1-1 0 0,21 13 1 0 0,40 30 432 0 0,79 66 0 0 0,26 19 172 0 0,-158-119-668 0 0,0-2-1 0 0,1-1 0 0 0,0 0 1 0 0,1-1-1 0 0,0-2 0 0 0,0 0 1 0 0,1-1-1 0 0,0-2 0 0 0,0 0 1 0 0,1-1-1 0 0,0-2 0 0 0,-1 0 1 0 0,1-2-1 0 0,0 0 0 0 0,-1-2 1 0 0,1 0-1 0 0,34-9 0 0 0,1-5-82 0 0,0-2-1 0 0,-1-3 0 0 0,-1-3 0 0 0,-1-2 0 0 0,-2-2 1 0 0,89-61-1 0 0,-13-7 182 0 0,-128 95-125 0 0,1-2-22 0 0,0 0 0 0 0,1 1 0 0 0,-1-1 0 0 0,1 1 1 0 0,-1 0-1 0 0,7-3 0 0 0,0 19 107 0 0,-1 0 1 0 0,0 0-1 0 0,9 23 0 0 0,17 28 105 0 0,-25-48-173 0 0,2-2 0 0 0,0 1 0 0 0,0-2 0 0 0,1 1 0 0 0,24 18 0 0 0,-30-28-22 0 0,0 0 1 0 0,1 0-1 0 0,0-1 1 0 0,0 1-1 0 0,0-2 1 0 0,0 0-1 0 0,0 0 1 0 0,1 0-1 0 0,0-1 1 0 0,-1 0-1 0 0,1 0 1 0 0,0-1-1 0 0,0-1 1 0 0,12 0-1 0 0,34-6-153 0 0,0-2 0 0 0,-1-3 0 0 0,97-32 0 0 0,-97 26 101 0 0,16-5 30 0 0,-24 7-22 0 0,1 1 0 0 0,0 2 1 0 0,1 3-1 0 0,55-5 0 0 0,-68 13-18 0 0,1 2 0 0 0,-1 1 1 0 0,0 1-1 0 0,55 14 0 0 0,-68-12 53 0 0,0 2 1 0 0,0 0-1 0 0,0 2 1 0 0,-1 0 0 0 0,-1 2-1 0 0,1 0 1 0 0,-2 1-1 0 0,21 17 1 0 0,-28-20 27 0 0,-1 2 1 0 0,0 0-1 0 0,-1 0 1 0 0,0 1-1 0 0,0 0 1 0 0,-1 1-1 0 0,-1 0 0 0 0,0 0 1 0 0,-1 1-1 0 0,-1 0 1 0 0,0 0-1 0 0,-1 1 1 0 0,0-1-1 0 0,4 29 1 0 0,-8-37-291 0 0,0 0 0 0 0,-1 0 1 0 0,0-1-1 0 0,0 1 1 0 0,0 0-1 0 0,-3 12 1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55.77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29 267 2172 0 0,'-22'-20'9951'0'0,"17"13"-9101"0"0,5 6-751 0 0,0 0 0 0 0,-1-1 0 0 0,1 1 0 0 0,0 0 0 0 0,0 0 0 0 0,0 0 0 0 0,0 0-1 0 0,0 0 1 0 0,0 0 0 0 0,0 0 0 0 0,0 0 0 0 0,1-1 0 0 0,-1 1 0 0 0,0 0 0 0 0,1 0 0 0 0,-1 0-1 0 0,1 0 1 0 0,-1 0 0 0 0,1 0 0 0 0,-1 0 0 0 0,1 1 0 0 0,0-1 0 0 0,-1 0 0 0 0,1 0-1 0 0,0 0 1 0 0,0 1 0 0 0,0-1 0 0 0,0 0 0 0 0,0 1 0 0 0,1-2 0 0 0,9-6 300 0 0,0 1 1 0 0,1 0-1 0 0,-1 1 0 0 0,2 0 1 0 0,21-8-1 0 0,71-15 96 0 0,-70 20-330 0 0,187-41 94 0 0,14-4-501 0 0,-217 50 98 0 0,-14 3-17 0 0,0-1 1 0 0,0 1-1 0 0,0-1 1 0 0,0 1 0 0 0,0-2-1 0 0,5-1 1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56.17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 5 1776 0 0,'-4'-5'14434'0'0,"1"37"-12986"0"0,2 0-1 0 0,3 51 1 0 0,1-29-818 0 0,14 200 908 0 0,33 127-333 0 0,-44-336-1123 0 0,5 11-1201 0 0,-7-31-3660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56.60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3 334 2720 0 0,'-2'-15'9858'0'0,"2"7"-8604"0"0,0 0-1 0 0,1 1 0 0 0,0-1 0 0 0,4-14 0 0 0,-3 17-1099 0 0,-1 0 1 0 0,1 1-1 0 0,0-1 1 0 0,0 1 0 0 0,1 0-1 0 0,-1 0 1 0 0,1 0-1 0 0,0 0 1 0 0,0 0 0 0 0,1 0-1 0 0,-1 1 1 0 0,1 0-1 0 0,-1 0 1 0 0,7-4 0 0 0,-8 6-143 0 0,1 0 0 0 0,0 0 0 0 0,0 1 0 0 0,0-1 0 0 0,-1 1 0 0 0,1 0 0 0 0,0 0 0 0 0,0 0 0 0 0,0 0 0 0 0,0 0 0 0 0,0 1 0 0 0,-1-1 0 0 0,1 1 0 0 0,0 0 0 0 0,0 0 0 0 0,-1 0 0 0 0,1 0 0 0 0,0 0 0 0 0,-1 1 0 0 0,1-1 0 0 0,-1 1 0 0 0,4 2 0 0 0,7 7-10 0 0,-1 0 0 0 0,0 1 0 0 0,-1 0 0 0 0,0 1-1 0 0,0 1 1 0 0,-2-1 0 0 0,0 1 0 0 0,0 1 0 0 0,12 30 0 0 0,-9-13 214 0 0,-1 0 0 0 0,-1 1 0 0 0,9 63 1 0 0,-20-64 865 0 0,1-32-1058 0 0,0 1 0 0 0,0-1 0 0 0,0 1 1 0 0,0-1-1 0 0,0 0 0 0 0,0 1 0 0 0,0-1 0 0 0,0 1 0 0 0,0-1 0 0 0,0 0 0 0 0,0 1 0 0 0,-1-1 0 0 0,1 1 0 0 0,0-1 0 0 0,0 0 0 0 0,0 1 0 0 0,0-1 0 0 0,-1 0 0 0 0,1 1 0 0 0,0-1 1 0 0,-1 0-1 0 0,1 0 0 0 0,0 1 0 0 0,0-1 0 0 0,-1 0 0 0 0,1 0 0 0 0,0 1 0 0 0,-1-1 0 0 0,1 0 0 0 0,-1 0 0 0 0,1 0 0 0 0,0 1 0 0 0,-1-1 0 0 0,1 0 0 0 0,-1 0 0 0 0,1 0 0 0 0,0 0 1 0 0,-1 0-1 0 0,1 0 0 0 0,-1 0 0 0 0,1 0 0 0 0,0 0 0 0 0,-1 0 0 0 0,1 0 0 0 0,-1 0 0 0 0,1 0 0 0 0,0-1 0 0 0,-1 1 0 0 0,1 0 0 0 0,0 0 0 0 0,-1 0 0 0 0,1 0 0 0 0,0-1 0 0 0,-1 1 0 0 0,1 0 1 0 0,0 0-1 0 0,-1-1 0 0 0,1 1 0 0 0,0 0 0 0 0,-1-1 0 0 0,1 1 0 0 0,0 0 0 0 0,-1-1 0 0 0,0-3 26 0 0,-1 0-1 0 0,1 0 1 0 0,0 0-1 0 0,0 0 1 0 0,0 0-1 0 0,0 0 1 0 0,1 0 0 0 0,-1 0-1 0 0,1 0 1 0 0,0 0-1 0 0,0 0 1 0 0,2-5 0 0 0,-2 6-21 0 0,2-38 6 0 0,3 0 0 0 0,1 1 0 0 0,2 0 1 0 0,19-56-1 0 0,-18 71-437 0 0,0 2 0 0 0,1-1 0 0 0,2 2 0 0 0,0-1 0 0 0,2 2 1 0 0,0-1-1 0 0,1 2 0 0 0,24-26 0 0 0,-32 40-129 0 0,0 0 0 0 0,0 0 1 0 0,0 1-1 0 0,0-1 0 0 0,1 2 0 0 0,0-1 0 0 0,0 1 1 0 0,0 0-1 0 0,1 1 0 0 0,15-5 0 0 0,-16 7-579 0 0,0-1 0 0 0,1 1-1 0 0,-1 1 1 0 0,0 0 0 0 0,0 0-1 0 0,0 0 1 0 0,13 3 0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57.04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28 439 844 0 0,'10'-25'16615'0'0,"-11"42"-13574"0"0,0 10-2706 0 0,1 0 1 0 0,0-1-1 0 0,8 40 0 0 0,0-34-528 0 0,1 0 0 0 0,20 46 0 0 0,-25-69-308 0 0,1 1-1 0 0,-1-1 1 0 0,2 0 0 0 0,0-1-1 0 0,0 0 1 0 0,0 1 0 0 0,1-2-1 0 0,0 1 1 0 0,0-1 0 0 0,1 0-1 0 0,0-1 1 0 0,13 9 0 0 0,11-5-6017 0 0</inkml:trace>
  <inkml:trace contextRef="#ctx0" brushRef="#br0" timeOffset="1">135 6 2528 0 0,'-24'-4'2676'0'0,"7"3"961"0"0,-16 1-1537 0 0,8 1-1020 0 0,3 3-756 0 0,9 1-740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1:33.0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85 200 0 0,'1'-37'19069'0'0,"2"35"-18761"0"0,0 0-92 0 0,0 0 1 0 0,0-1-1 0 0,0 1 1 0 0,1 1 0 0 0,-1-1-1 0 0,1 0 1 0 0,5-1-1 0 0,6-1-497 0 0,1 0 0 0 0,30-2 0 0 0,-1 1-781 0 0,69-4-8936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57.59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241 19 992 0 0,'-7'-18'19366'0'0,"1"18"-19196"0"0,0 0-1 0 0,0 0 1 0 0,1 0 0 0 0,-1 1-1 0 0,0 0 1 0 0,0 0 0 0 0,0 0-1 0 0,1 1 1 0 0,-1 0 0 0 0,1 0-1 0 0,-1 0 1 0 0,-9 6 0 0 0,6-2-57 0 0,1 0 1 0 0,0 1 0 0 0,0-1 0 0 0,1 1 0 0 0,0 1 0 0 0,-13 16 0 0 0,9-8-56 0 0,0 2-1 0 0,1-1 1 0 0,1 1-1 0 0,1 1 1 0 0,1 0-1 0 0,0 0 0 0 0,-5 23 1 0 0,10-28-118 0 0,-1 0 0 0 0,2 0 1 0 0,0 0-1 0 0,0 1 0 0 0,2-1 0 0 0,0 0 1 0 0,0 0-1 0 0,1 0 0 0 0,1 0 0 0 0,0 0 1 0 0,1 0-1 0 0,1-1 0 0 0,0 0 0 0 0,0 0 1 0 0,2 0-1 0 0,-1 0 0 0 0,2-1 0 0 0,0 0 1 0 0,0-1-1 0 0,1 0 0 0 0,0 0 0 0 0,1-1 1 0 0,0 0-1 0 0,1-1 0 0 0,0 0 0 0 0,0 0 1 0 0,1-1-1 0 0,0-1 0 0 0,1 0 0 0 0,-1-1 1 0 0,1 0-1 0 0,0-1 0 0 0,1 0 0 0 0,0-1 1 0 0,-1-1-1 0 0,1 0 0 0 0,0 0 0 0 0,27-1 1 0 0,-29-2-49 0 0,0-1 0 0 0,1 0 0 0 0,-1-1 1 0 0,0 0-1 0 0,1-1 0 0 0,-1-1 1 0 0,-1 0-1 0 0,1 0 0 0 0,-1-1 0 0 0,1-1 1 0 0,-1 0-1 0 0,-1 0 0 0 0,1-1 1 0 0,10-9-1 0 0,-14 10 230 0 0,0-1 1 0 0,-1 0-1 0 0,1 0 1 0 0,-1 0-1 0 0,-1-1 1 0 0,1 0-1 0 0,-1 0 1 0 0,-1 0-1 0 0,0-1 1 0 0,0 0-1 0 0,0 1 1 0 0,-1-1-1 0 0,-1-1 1 0 0,1 1-1 0 0,-1 0 1 0 0,-1-1-1 0 0,0 1 1 0 0,0 0-1 0 0,-1-12 1 0 0,-1 14 62 0 0,0-1 1 0 0,0 1-1 0 0,0 0 1 0 0,-1-1-1 0 0,0 1 1 0 0,-1 0-1 0 0,1 0 1 0 0,-1 0-1 0 0,-1 1 1 0 0,1-1-1 0 0,-7-8 1 0 0,3 6 107 0 0,-1 0 0 0 0,0 0 0 0 0,-1 1-1 0 0,0 0 1 0 0,0 0 0 0 0,-14-8 0 0 0,1 2-374 0 0,0 2 0 0 0,-26-11 0 0 0,-42-11-4575 0 0,89 33 4558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58.60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556 697 504 0 0,'14'-26'13705'0'0,"-13"21"-13351"0"0,0 0-1 0 0,0 0 0 0 0,-1 1 1 0 0,0-1-1 0 0,0 0 1 0 0,0 0-1 0 0,-1 0 0 0 0,1 0 1 0 0,-1 1-1 0 0,0-1 1 0 0,-1 0-1 0 0,1 0 0 0 0,-1 1 1 0 0,0-1-1 0 0,0 1 1 0 0,-5-8-1 0 0,3 7-111 0 0,0 0 0 0 0,0 1 1 0 0,-1-1-1 0 0,0 1 0 0 0,0 0 0 0 0,0 0 0 0 0,0 1 0 0 0,-1-1 1 0 0,1 1-1 0 0,-1 0 0 0 0,-9-3 0 0 0,1 2-44 0 0,-1-1 1 0 0,-1 2-1 0 0,1 0 0 0 0,0 1 0 0 0,-1 0 0 0 0,1 2 0 0 0,-1-1 1 0 0,0 2-1 0 0,-27 4 0 0 0,23 0-122 0 0,-1 0 0 0 0,1 1 1 0 0,1 1-1 0 0,-1 1 0 0 0,1 0 0 0 0,1 2 1 0 0,-29 18-1 0 0,37-21-66 0 0,0 1 1 0 0,1-1-1 0 0,0 2 0 0 0,0-1 1 0 0,1 1-1 0 0,0 0 1 0 0,1 1-1 0 0,0 0 1 0 0,0 0-1 0 0,1 0 0 0 0,1 1 1 0 0,-1 0-1 0 0,2 0 1 0 0,-6 17-1 0 0,9-21-86 0 0,-1 0 1 0 0,1 0-1 0 0,1 0 1 0 0,-1 0-1 0 0,1 0 1 0 0,0 0-1 0 0,1 1 1 0 0,0-1-1 0 0,0 0 0 0 0,1 0 1 0 0,-1 0-1 0 0,1-1 1 0 0,4 8-1 0 0,-2-5-75 0 0,1 1-1 0 0,0-2 0 0 0,1 1 1 0 0,0-1-1 0 0,0 0 0 0 0,1 0 1 0 0,0-1-1 0 0,11 10 0 0 0,-2-5-161 0 0,0 0-1 0 0,1-1 0 0 0,0-1 1 0 0,1 0-1 0 0,0-1 1 0 0,1-1-1 0 0,0-1 0 0 0,32 8 1 0 0,-35-12 188 0 0,0 0 0 0 0,0-1 0 0 0,0-1-1 0 0,0 0 1 0 0,0-1 0 0 0,0-1 0 0 0,0-1 0 0 0,0 0 0 0 0,0-1 0 0 0,0 0 0 0 0,15-7 0 0 0,-19 6 131 0 0,0-1 1 0 0,-1-1 0 0 0,1 0 0 0 0,-1-1-1 0 0,-1 0 1 0 0,1-1 0 0 0,-1 0 0 0 0,0 0-1 0 0,-1-1 1 0 0,0 0 0 0 0,0-1 0 0 0,-1 0-1 0 0,-1 0 1 0 0,9-14 0 0 0,3-12 184 0 0,-2 0 0 0 0,-1-2-1 0 0,-2 1 1 0 0,-2-2 0 0 0,-1 0 0 0 0,7-56 0 0 0,-10 40 802 0 0,-4-1 1 0 0,-1 1-1 0 0,-3-1 1 0 0,-9-62-1 0 0,8 100-605 0 0,-2-1-1 0 0,-1 1 1 0 0,0 0 0 0 0,-1 0-1 0 0,-1 1 1 0 0,0 0 0 0 0,-2 0-1 0 0,0 0 1 0 0,0 1 0 0 0,-18-24-1 0 0,25 39-364 0 0,0-1-1 0 0,0 1 0 0 0,0 0 0 0 0,0-1 0 0 0,0 1 1 0 0,-1 0-1 0 0,1 0 0 0 0,0 0 0 0 0,-1 0 0 0 0,1 0 1 0 0,-1 0-1 0 0,0 0 0 0 0,1 0 0 0 0,-1 0 0 0 0,1 1 1 0 0,-1-1-1 0 0,0 1 0 0 0,0-1 0 0 0,1 1 0 0 0,-1 0 0 0 0,0 0 1 0 0,-2 0-1 0 0,2 0-14 0 0,0 1 1 0 0,0 0-1 0 0,0 0 1 0 0,1-1 0 0 0,-1 1-1 0 0,0 0 1 0 0,1 1-1 0 0,-1-1 1 0 0,0 0-1 0 0,1 0 1 0 0,0 1-1 0 0,-1-1 1 0 0,1 1-1 0 0,0-1 1 0 0,0 1-1 0 0,-2 3 1 0 0,-1 2-10 0 0,0 0 1 0 0,1 0-1 0 0,0 1 1 0 0,0 0-1 0 0,1-1 1 0 0,0 1-1 0 0,0 0 1 0 0,0 10-1 0 0,3 22-369 0 0,1 0 0 0 0,2-1 0 0 0,2 1 0 0 0,1-1 0 0 0,2 0 0 0 0,28 71 0 0 0,1-18-675 0 0,78 136-1 0 0,-87-177 867 0 0,37 49-1 0 0,-56-87 172 0 0,0 0-1 0 0,1 0 1 0 0,1-1-1 0 0,0-1 0 0 0,0 0 1 0 0,1 0-1 0 0,0-2 1 0 0,25 14-1 0 0,-31-19-6 0 0,1-1 1 0 0,0 0-1 0 0,0-1 0 0 0,0 0 0 0 0,0 0 1 0 0,0-1-1 0 0,0 0 0 0 0,0 0 1 0 0,1-1-1 0 0,15-1 0 0 0,-10-1-17 0 0,0-1-1 0 0,-1 0 0 0 0,1-1 1 0 0,-1 0-1 0 0,24-12 1 0 0,-4-2-37 0 0,0-2 0 0 0,-2-1 1 0 0,51-44-1 0 0,91-96 703 0 0,-146 132 119 0 0,-2-1 0 0 0,-1-1 1 0 0,39-68-1 0 0,-59 93-632 0 0,-1 0 0 0 0,0-1 0 0 0,-1 0 0 0 0,1 1 0 0 0,-1-1 0 0 0,0 0 0 0 0,-1 0 0 0 0,0 0 0 0 0,0-1 0 0 0,-1 1 0 0 0,1 0 0 0 0,-2-11 0 0 0,0 14-102 0 0,0 0 1 0 0,0 0 0 0 0,0 0 0 0 0,-1 1-1 0 0,1-1 1 0 0,-1 0 0 0 0,0 1-1 0 0,0-1 1 0 0,0 1 0 0 0,-1-1-1 0 0,1 1 1 0 0,-1 0 0 0 0,0 0 0 0 0,0 0-1 0 0,0 1 1 0 0,0-1 0 0 0,0 1-1 0 0,0-1 1 0 0,-1 1 0 0 0,1 0-1 0 0,-1 0 1 0 0,0 1 0 0 0,-4-3-1 0 0,-3 1-13 0 0,0 1-1 0 0,1-1 0 0 0,-1 2 0 0 0,0-1 0 0 0,0 1 0 0 0,0 1 0 0 0,1 0 0 0 0,-1 1 1 0 0,0 0-1 0 0,0 1 0 0 0,0 0 0 0 0,1 0 0 0 0,-1 1 0 0 0,1 0 0 0 0,0 1 0 0 0,0 1 1 0 0,0-1-1 0 0,0 1 0 0 0,-12 9 0 0 0,13-8-51 0 0,0 0 0 0 0,0 1-1 0 0,1 0 1 0 0,0 0 0 0 0,0 1 0 0 0,1 0 0 0 0,-1 0-1 0 0,2 1 1 0 0,-1 0 0 0 0,1 0 0 0 0,1 1 0 0 0,0-1-1 0 0,0 1 1 0 0,1 0 0 0 0,0 1 0 0 0,1-1 0 0 0,0 1-1 0 0,0-1 1 0 0,0 13 0 0 0,3-9-119 0 0,1 1 1 0 0,0-1-1 0 0,1 0 0 0 0,1 0 1 0 0,1 0-1 0 0,-1 0 0 0 0,2 0 1 0 0,0-1-1 0 0,1 0 0 0 0,0 0 1 0 0,1 0-1 0 0,1-1 0 0 0,11 15 0 0 0,1 0-155 0 0,2-1 0 0 0,1-1 0 0 0,1-1-1 0 0,41 32 1 0 0,-45-41 172 0 0,1 0 1 0 0,1-2-1 0 0,0 0 0 0 0,0-2 1 0 0,2 0-1 0 0,-1-1 0 0 0,1-2 0 0 0,0 0 1 0 0,1-2-1 0 0,0 0 0 0 0,49 3 1 0 0,-51-8-371 0 0,1-1 1 0 0,-1-2-1 0 0,0 0 0 0 0,0-1 1 0 0,0-2-1 0 0,0 0 1 0 0,-1-1-1 0 0,0-1 1 0 0,0-2-1 0 0,0 0 1 0 0,-1-1-1 0 0,-1-1 0 0 0,24-16 1 0 0,-23 11-2178 0 0,0 0 0 0 0,22-24 0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3:00.90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0 720 976 0 0,'12'16'16772'0'0,"-9"-16"-16442"0"0,1 0 1 0 0,-1 0-1 0 0,0 0 0 0 0,0-1 1 0 0,0 1-1 0 0,0-1 1 0 0,0 0-1 0 0,0 0 1 0 0,0 0-1 0 0,0 0 1 0 0,-1-1-1 0 0,1 1 1 0 0,2-3-1 0 0,40-29 389 0 0,-15 10-360 0 0,52-33-140 0 0,139-89 175 0 0,-177 120-271 0 0,1 2 0 0 0,1 2 0 0 0,61-19 0 0 0,-56 25-31 0 0,0 3 0 0 0,88-12 0 0 0,-103 22-61 0 0,0 0 1 0 0,-1 3 0 0 0,1 0-1 0 0,68 14 1 0 0,250 89 289 0 0,-65-15-17 0 0,-237-77-213 0 0,1-1 0 0 0,1-3 1 0 0,87 1-1 0 0,-69-11-44 0 0,0-3 1 0 0,-1-4-1 0 0,1-3 0 0 0,93-27 1 0 0,-67 8-15 0 0,-1-5 1 0 0,134-68-1 0 0,-185 81 92 0 0,-1-2 0 0 0,-1-2-1 0 0,-1-2 1 0 0,68-61-1 0 0,4-15 457 0 0,-114 104-584 0 0,4-4 11 0 0,-5 5-9 0 0,0-1 1 0 0,0 1-1 0 0,1-1 1 0 0,-1 1-1 0 0,1-1 1 0 0,-1 1-1 0 0,0-1 1 0 0,1 1-1 0 0,-1-1 1 0 0,1 1-1 0 0,-1-1 1 0 0,1 1-1 0 0,-1 0 1 0 0,1-1-1 0 0,-1 1 1 0 0,1 0-1 0 0,-1-1 1 0 0,1 1-1 0 0,0 0 1 0 0,-1 0-1 0 0,1 0 1 0 0,-1 0-1 0 0,1-1 1 0 0,0 1 0 0 0,-1 0-1 0 0,1 0 1 0 0,0 0-1 0 0,0 0 1 0 0,8 6 2 0 0,0 0 1 0 0,0 0 0 0 0,-1 1 0 0 0,0 0-1 0 0,0 0 1 0 0,-1 1 0 0 0,0 0 0 0 0,0 0-1 0 0,10 17 1 0 0,20 22-63 0 0,-4-12 102 0 0,1-3 0 0 0,2-1-1 0 0,1-1 1 0 0,2-3 0 0 0,82 46 0 0 0,-71-49 3 0 0,2-2-1 0 0,1-3 1 0 0,0-1-1 0 0,97 17 1 0 0,-16-14 13 0 0,225 5 0 0 0,137-36 26 0 0,163-72-70 0 0,-558 65-71 0 0,215-27-10 0 0,-253 40 10 0 0,-1 2 0 0 0,1 3 0 0 0,0 3 0 0 0,109 21 0 0 0,-129-15-132 0 0,-1 3 0 0 0,51 21 1 0 0,-70-23 152 0 0,0 0 1 0 0,-1 2-1 0 0,-1 0 1 0 0,0 2-1 0 0,26 23 1 0 0,-26-18 46 0 0,-1 1 1 0 0,-1 1-1 0 0,0 1 0 0 0,-2 1 1 0 0,25 44-1 0 0,-31-47-7 0 0,-1 1 1 0 0,0 0 0 0 0,-2 1-1 0 0,0-1 1 0 0,-2 2-1 0 0,-1-1 1 0 0,4 33-1 0 0,-8-43-50 0 0,0-7-293 0 0,-1 1 1 0 0,1 0-1 0 0,-1 0 1 0 0,-2 11-1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3:01.79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723 21 1508 0 0,'-12'-20'13320'0'0,"-31"24"-13542"0"0,30-2 1266 0 0,-76 14-185 0 0,2 4-1 0 0,-155 56 1 0 0,210-64-766 0 0,2 1 0 0 0,-1 1 0 0 0,2 2 1 0 0,-40 28-1 0 0,65-42-77 0 0,0 1 0 0 0,0 0 0 0 0,1 0 0 0 0,-1 1 0 0 0,1-1 0 0 0,0 1 0 0 0,0 0 0 0 0,1 0 0 0 0,-1 0 0 0 0,1 0 0 0 0,0 0 0 0 0,0 0 0 0 0,-3 8 0 0 0,5-9-9 0 0,-1 0 1 0 0,1 0-1 0 0,0 0 1 0 0,0 1-1 0 0,0-1 1 0 0,0 0-1 0 0,1 0 1 0 0,0 0-1 0 0,-1 0 1 0 0,1-1-1 0 0,0 1 1 0 0,0 0-1 0 0,0 0 1 0 0,1 0-1 0 0,-1-1 1 0 0,1 1-1 0 0,-1-1 1 0 0,1 1-1 0 0,0-1 1 0 0,0 1-1 0 0,0-1 1 0 0,3 2-1 0 0,9 10-70 0 0,2-2 0 0 0,-1 1 0 0 0,2-2 0 0 0,34 19 0 0 0,79 28-263 0 0,-64-30 197 0 0,-1-1 13 0 0,-26-11 36 0 0,0 1-1 0 0,-1 1 0 0 0,-1 2 1 0 0,53 39-1 0 0,-87-56 78 0 0,1-1-1 0 0,-1 1 1 0 0,0 0-1 0 0,0 0 1 0 0,0 0 0 0 0,-1 1-1 0 0,1-1 1 0 0,-1 1-1 0 0,0-1 1 0 0,0 1 0 0 0,0 0-1 0 0,0 0 1 0 0,0 0-1 0 0,-1 0 1 0 0,0 0 0 0 0,0 0-1 0 0,0 0 1 0 0,0 0-1 0 0,0 7 1 0 0,-2-6 47 0 0,0-1 1 0 0,0 1-1 0 0,0 0 1 0 0,0-1-1 0 0,-1 1 0 0 0,0-1 1 0 0,0 1-1 0 0,0-1 0 0 0,0 0 1 0 0,-1 0-1 0 0,1 0 0 0 0,-1 0 1 0 0,0 0-1 0 0,0-1 1 0 0,-1 1-1 0 0,1-1 0 0 0,-5 3 1 0 0,-7 5 139 0 0,0 0 1 0 0,0-1-1 0 0,-1-1 1 0 0,0-1-1 0 0,-1 0 1 0 0,0-1-1 0 0,0-1 1 0 0,-29 6-1 0 0,19-6-51 0 0,1-2 0 0 0,-1 0-1 0 0,1-2 1 0 0,-1-1 0 0 0,-36-3 0 0 0,51 1-343 0 0,1-1 1 0 0,-1 0-1 0 0,1-1 0 0 0,-1 0 1 0 0,-17-7-1 0 0,24 8-306 0 0,1-1-1 0 0,-1 0 1 0 0,0 0-1 0 0,1 0 1 0 0,-8-7-1 0 0,-11-27-6914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3:02.74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414 709 996 0 0,'12'-8'3624'0'0,"-8"3"-2898"0"0,1 0-1 0 0,-1 1 0 0 0,0-1 0 0 0,0-1 0 0 0,-1 1 0 0 0,0-1 0 0 0,0 1 0 0 0,0-1 0 0 0,0 0 0 0 0,3-12 0 0 0,-5 15-420 0 0,0-1 0 0 0,-1 0 0 0 0,1 0-1 0 0,-1 0 1 0 0,1 0 0 0 0,-1 0 0 0 0,0 0-1 0 0,-1 0 1 0 0,1 0 0 0 0,-1 0 0 0 0,1 0 0 0 0,-1 0-1 0 0,0 1 1 0 0,-1-1 0 0 0,1 0 0 0 0,-1 1-1 0 0,0-1 1 0 0,-3-5 0 0 0,0 4-57 0 0,-1 0 1 0 0,1 0-1 0 0,-1 1 1 0 0,0 0-1 0 0,0 0 0 0 0,-1 0 1 0 0,1 1-1 0 0,-1 0 1 0 0,1 0-1 0 0,-1 1 0 0 0,0-1 1 0 0,0 1-1 0 0,-14-1 1 0 0,4 1-133 0 0,0 1 0 0 0,1 1 0 0 0,-1 1 0 0 0,0 0-1 0 0,1 1 1 0 0,-1 1 0 0 0,1 1 0 0 0,0 0 0 0 0,-18 7 0 0 0,22-6-86 0 0,0 0 0 0 0,0 0 0 0 0,1 1 0 0 0,-1 1-1 0 0,1 0 1 0 0,1 0 0 0 0,-1 1 0 0 0,2 1 0 0 0,-1 0 0 0 0,1 0-1 0 0,0 0 1 0 0,-9 14 0 0 0,15-18-22 0 0,-1 0 0 0 0,2 1 0 0 0,-1-1 0 0 0,1 0 0 0 0,-1 1 0 0 0,1 0-1 0 0,1-1 1 0 0,-1 1 0 0 0,1 0 0 0 0,0 0 0 0 0,1 0 0 0 0,-1 0 0 0 0,1 0 0 0 0,0 0 0 0 0,1 0 0 0 0,-1 0-1 0 0,3 10 1 0 0,0-8-120 0 0,0-1 0 0 0,0 1 0 0 0,1 0 0 0 0,0-1 0 0 0,0 1-1 0 0,0-1 1 0 0,1 0 0 0 0,0-1 0 0 0,1 1 0 0 0,0-1 0 0 0,10 9 0 0 0,-7-7-38 0 0,0-1 0 0 0,1 0 0 0 0,0 0 0 0 0,1-1 0 0 0,-1 0 0 0 0,1-1 0 0 0,0 0 0 0 0,1-1 1 0 0,-1 0-1 0 0,1-1 0 0 0,-1 0 0 0 0,1-1 0 0 0,0 0 0 0 0,0-1 0 0 0,0 0 0 0 0,0-1 0 0 0,22-2 0 0 0,-26-1 242 0 0,0 1 0 0 0,0-1 0 0 0,0 0 0 0 0,0-1-1 0 0,0 0 1 0 0,-1 0 0 0 0,0 0 0 0 0,0-1-1 0 0,0 0 1 0 0,0-1 0 0 0,-1 0 0 0 0,0 0 0 0 0,0 0-1 0 0,0 0 1 0 0,8-14 0 0 0,-1-3 1240 0 0,0 0 0 0 0,-1-1 1 0 0,14-42-1 0 0,-26 66-1319 0 0,0 0 1 0 0,0-1 0 0 0,1 1-1 0 0,-1 0 1 0 0,0-1 0 0 0,0 1-1 0 0,0 0 1 0 0,0-1 0 0 0,1 1-1 0 0,-1 0 1 0 0,0-1 0 0 0,0 1 0 0 0,1 0-1 0 0,-1-1 1 0 0,0 1 0 0 0,0 0-1 0 0,1 0 1 0 0,-1-1 0 0 0,0 1-1 0 0,1 0 1 0 0,-1 0 0 0 0,0 0-1 0 0,1-1 1 0 0,-1 1 0 0 0,0 0-1 0 0,1 0 1 0 0,-1 0 0 0 0,1 0-1 0 0,-1 0 1 0 0,0 0 0 0 0,1 0-1 0 0,-1 0 1 0 0,1 0 0 0 0,12 9 51 0 0,11 22-410 0 0,-21-27 297 0 0,11 15-191 0 0,1 0 1 0 0,2-1-1 0 0,-1 0 0 0 0,2-2 1 0 0,29 22-1 0 0,-35-29 116 0 0,0 0 1 0 0,1-1-1 0 0,0-1 1 0 0,0-1-1 0 0,1 1 1 0 0,0-2-1 0 0,0 0 0 0 0,0-1 1 0 0,1 0-1 0 0,17 2 1 0 0,-23-6 119 0 0,-1 0 1 0 0,0 0-1 0 0,1 0 1 0 0,-1-1-1 0 0,1 0 1 0 0,-1-1 0 0 0,0 0-1 0 0,0 0 1 0 0,0-1-1 0 0,0 0 1 0 0,0 0-1 0 0,12-8 1 0 0,-9 4-5 0 0,-1-1 0 0 0,0 0 0 0 0,0-1 1 0 0,-1 0-1 0 0,0 0 0 0 0,-1-1 1 0 0,12-16-1 0 0,2-11 28 0 0,-2-1 0 0 0,-1 0 0 0 0,24-77 0 0 0,-42 114-18 0 0,15-48 1012 0 0,-1-1 0 0 0,-3-1 0 0 0,7-60 0 0 0,-16 82-548 0 0,-1 1 0 0 0,-1-1 1 0 0,-2 1-1 0 0,-1-1 0 0 0,-1 1 1 0 0,-1 0-1 0 0,-11-38 0 0 0,14 62-457 0 0,0 0 0 0 0,-1 0 0 0 0,1 0 0 0 0,-1 0 0 0 0,0 1 0 0 0,0-1 0 0 0,-1 0 0 0 0,1 1 0 0 0,-1 0 0 0 0,1-1 0 0 0,-1 1 0 0 0,-6-4 0 0 0,9 7-10 0 0,-1-1-1 0 0,1 1 1 0 0,-1 0-1 0 0,1 0 1 0 0,-1 0-1 0 0,1 0 1 0 0,-1 0-1 0 0,1 0 1 0 0,-1 0-1 0 0,1 0 0 0 0,-1 0 1 0 0,1 0-1 0 0,-1 0 1 0 0,1 0-1 0 0,-1 0 1 0 0,1 0-1 0 0,-1 0 1 0 0,1 1-1 0 0,-1-1 1 0 0,1 0-1 0 0,-1 0 1 0 0,1 1-1 0 0,-1-1 1 0 0,1 0-1 0 0,-1 0 1 0 0,1 1-1 0 0,0-1 1 0 0,-1 1-1 0 0,1-1 1 0 0,0 0-1 0 0,-1 1 1 0 0,1-1-1 0 0,0 1 1 0 0,-1-1-1 0 0,1 1 0 0 0,0-1 1 0 0,0 1-1 0 0,-1 0 1 0 0,-5 18-9 0 0,2 5-70 0 0,1-1-1 0 0,1 1 1 0 0,1 0-1 0 0,1 0 1 0 0,1-1 0 0 0,8 42-1 0 0,2-8-281 0 0,31 89 0 0 0,-14-69 85 0 0,53 108-1 0 0,-61-146 160 0 0,2-1 1 0 0,2-1-1 0 0,1-2 1 0 0,44 49-1 0 0,-54-69-207 0 0,1 0 1 0 0,0-1-1 0 0,1-1 0 0 0,0 0 0 0 0,1-1 0 0 0,20 10 0 0 0,-32-19-93 0 0,1-1-1 0 0,-1 1 1 0 0,1-1 0 0 0,-1 0 0 0 0,1-1-1 0 0,0 1 1 0 0,0-1 0 0 0,-1-1-1 0 0,1 1 1 0 0,8-1 0 0 0,-11-1-76 0 0,1 0 1 0 0,-1 0 0 0 0,0 0-1 0 0,0 0 1 0 0,0-1 0 0 0,0 1-1 0 0,0-1 1 0 0,0 0 0 0 0,0 0-1 0 0,-1-1 1 0 0,1 1 0 0 0,-1-1 0 0 0,1 0-1 0 0,-1 1 1 0 0,0-2 0 0 0,0 1-1 0 0,4-5 1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3:03.07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59 153 2288 0 0,'-5'-2'1032'0'0,"-1"-1"0"0"0,1 1 0 0 0,-28-21 6193 0 0,24 13-6193 0 0,8 9-920 0 0,1 0-1 0 0,0 1 1 0 0,0-1 0 0 0,0 1-1 0 0,0-1 1 0 0,1 0-1 0 0,-1 1 1 0 0,0-1-1 0 0,0 0 1 0 0,5-6 1562 0 0,-4 6-1563 0 0,-1 1 1 0 0,1 0-1 0 0,0-1 1 0 0,-1 1 0 0 0,1 0-1 0 0,0-1 1 0 0,20-9 1319 0 0,19-2-636 0 0,1 1 0 0 0,0 2-1 0 0,1 2 1 0 0,76-3 0 0 0,-22 2-415 0 0,64-5-1415 0 0,-65 7-2314 0 0,1-3-5944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3:03.44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0 224 0 0,'6'56'26166'0'0,"-6"-48"-25584"0"0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1:13.83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41 620 744 0 0,'-15'-51'7573'0'0,"8"11"-3628"0"0,-2-43 0 0 0,1 17 247 0 0,8 64-4100 0 0,-1 1 1 0 0,1-1 0 0 0,0 0 0 0 0,0 1 0 0 0,-1-1 0 0 0,1 0 0 0 0,0 1 0 0 0,0-1-1 0 0,0 1 1 0 0,1-1 0 0 0,-1 0 0 0 0,1-1 0 0 0,3 4 502 0 0,2 12-277 0 0,259 619 1745 0 0,-255-610-1975 0 0,213 433 2054 0 0,-221-453-2041 0 0,-1 1 1 0 0,1 0 0 0 0,-1-1 0 0 0,1 1-1 0 0,0-1 1 0 0,0 0 0 0 0,0 0-1 0 0,0 1 1 0 0,0-1 0 0 0,1 0-1 0 0,-1-1 1 0 0,5 4 0 0 0,-6-5-67 0 0,0 0 0 0 0,0 1 0 0 0,1-1-1 0 0,-1 0 1 0 0,0 1 0 0 0,0-1 0 0 0,1 0 0 0 0,-1 0 0 0 0,0 0 0 0 0,1 0 0 0 0,-1 0 0 0 0,0 0 0 0 0,0-1 0 0 0,1 1 0 0 0,-1 0 0 0 0,0-1 0 0 0,0 1-1 0 0,1-1 1 0 0,-1 1 0 0 0,2-2 0 0 0,2-2 4 0 0,0-1-1 0 0,0 0 1 0 0,0 0-1 0 0,-1 0 1 0 0,0 0-1 0 0,0-1 1 0 0,0 1 0 0 0,0-1-1 0 0,3-9 1 0 0,15-32 4 0 0,-1-2 1 0 0,-3 0 0 0 0,22-99 0 0 0,12-161-145 0 0,-48 281 104 0 0,33-376-25 0 0,-4 28-455 0 0,-32 371 22 0 0,0 0-1 0 0,0 1 0 0 0,0-1 1 0 0,1 1-1 0 0,-1-1 0 0 0,4-4 0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1:14.30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34 3040 0 0,'1'-34'14615'0'0,"2"39"-14355"0"0,0-1 0 0 0,-1 1 0 0 0,0 0 0 0 0,0-1-1 0 0,0 1 1 0 0,0 0 0 0 0,-1 0 0 0 0,2 8 0 0 0,6 50 1011 0 0,-7-48-939 0 0,56 334 1972 0 0,-30-189-1963 0 0,-15-89 183 0 0,-7-43-1787 0 0,-33-184-14666 0 0,22 122 13635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1:14.66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128 511 5008 0 0,'-110'-365'13318'0'0,"106"354"-12798"0"0,1-1 0 0 0,0 1 1 0 0,0-1-1 0 0,-1-22 0 0 0,3 32-478 0 0,1-1-1 0 0,0 1 0 0 0,0-1 1 0 0,0 1-1 0 0,0-1 0 0 0,1 1 1 0 0,-1-1-1 0 0,1 0 0 0 0,-1 1 1 0 0,1 0-1 0 0,0-1 0 0 0,0 1 1 0 0,0-1-1 0 0,0 1 0 0 0,0 0 1 0 0,1 0-1 0 0,-1 0 0 0 0,1 0 1 0 0,-1 0-1 0 0,1 0 0 0 0,0 0 1 0 0,0 0-1 0 0,0 0 0 0 0,0 1 1 0 0,0-1-1 0 0,0 1 0 0 0,0 0 1 0 0,4-2-1 0 0,10 0 86 0 0,-5 4-115 0 0,0 0 0 0 0,-1 1 0 0 0,1 0 1 0 0,0 1-1 0 0,-1 0 0 0 0,1 0 0 0 0,-1 1 0 0 0,0 1 0 0 0,-1 0 0 0 0,1 0 0 0 0,-1 0 0 0 0,0 2 0 0 0,10 7 0 0 0,9 9 19 0 0,-1 0 1 0 0,41 49-1 0 0,-51-52-51 0 0,-1 0-1 0 0,-1 2 0 0 0,-1 0 1 0 0,0 1-1 0 0,-2 0 1 0 0,-1 1-1 0 0,0 0 1 0 0,-2 1-1 0 0,-1 0 0 0 0,-1 1 1 0 0,5 35-1 0 0,-10-45 23 0 0,-1 0-1 0 0,0 0 1 0 0,-1 0-1 0 0,-1 0 1 0 0,-1 0-1 0 0,0 1 1 0 0,-1-2-1 0 0,0 1 1 0 0,-2 0-1 0 0,1-1 0 0 0,-2 0 1 0 0,0 0-1 0 0,-1 0 1 0 0,-1-1-1 0 0,0 0 1 0 0,-1 0-1 0 0,0-1 1 0 0,-1 0-1 0 0,-19 19 1 0 0,17-21 81 0 0,-1 0 0 0 0,0 0 1 0 0,-1-1-1 0 0,0-1 0 0 0,-27 13 1 0 0,31-17-358 0 0,-1-1-1 0 0,1 0 1 0 0,-20 3 0 0 0,22-6-400 0 0,0 0 1 0 0,0 0-1 0 0,0-1 0 0 0,1 0 1 0 0,-1 0-1 0 0,-8-2 0 0 0,2-3-1941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1:33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262 1 976 0 0,'-14'8'8216'0'0,"11"-5"-7793"0"0,-1-1 0 0 0,1 1-1 0 0,0 0 1 0 0,0 0 0 0 0,0 0 0 0 0,0 1-1 0 0,0-1 1 0 0,1 1 0 0 0,0 0-1 0 0,-1-1 1 0 0,1 1 0 0 0,1 0 0 0 0,-1 0-1 0 0,0 0 1 0 0,0 7 0 0 0,-5 13 7 0 0,-4 38 0 0 0,7-36 106 0 0,-17 114-102 0 0,7 1-1 0 0,4 156 1 0 0,10-266-406 0 0,1-3 22 0 0,-1 1-1 0 0,-1 0 1 0 0,-1 0 0 0 0,-2-1-1 0 0,-14 53 1 0 0,13-71 207 0 0,0-1 0 0 0,-1 0 1 0 0,0-1-1 0 0,0 1 0 0 0,-1-1 0 0 0,0-1 1 0 0,-1 1-1 0 0,0-1 0 0 0,0 0 0 0 0,0-1 0 0 0,-15 8 1 0 0,8-3 223 0 0,13-10-304 0 0,2-1-170 0 0,0 1-1 0 0,0-1 1 0 0,0 0-1 0 0,-1 1 1 0 0,1-1-1 0 0,0 0 1 0 0,0 1-1 0 0,0-1 1 0 0,0 1-1 0 0,0-1 1 0 0,0 0-1 0 0,0 1 1 0 0,0-1-1 0 0,0 0 1 0 0,0 1-1 0 0,0-1 1 0 0,0 0 0 0 0,0 1-1 0 0,0-1 1 0 0,0 1-1 0 0,0-1 1 0 0,0 0-1 0 0,0 1 1 0 0,1-1-1 0 0,-1 0 1 0 0,0 1-1 0 0,1-1 1 0 0,163-23-4001 0 0,1-8-7393 0 0,-130 23 6265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1:15.08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534 28 1564 0 0,'-22'-17'5075'0'0,"19"16"-4351"0"0,0-1 1 0 0,-1 1 0 0 0,0-1 0 0 0,1 1 0 0 0,-1 0 0 0 0,0 0 0 0 0,-6 0 0 0 0,2 0-214 0 0,-1 1 1 0 0,0 1 0 0 0,1-1-1 0 0,-1 1 1 0 0,0 1-1 0 0,-9 2 1 0 0,-6 3-175 0 0,0 2 0 0 0,1 1 0 0 0,-36 20 1 0 0,20-8 33 0 0,0 1 0 0 0,-54 45 0 0 0,83-60-336 0 0,1 0-1 0 0,0 1 1 0 0,1-1-1 0 0,-1 2 1 0 0,2-1-1 0 0,-1 1 1 0 0,1 1 0 0 0,1-1-1 0 0,0 1 1 0 0,1 0-1 0 0,0 0 1 0 0,0 1 0 0 0,1 0-1 0 0,-3 17 1 0 0,6-22-62 0 0,1-1 1 0 0,1 1 0 0 0,-1-1 0 0 0,1 1-1 0 0,1-1 1 0 0,-1 1 0 0 0,1-1 0 0 0,0 0-1 0 0,0 0 1 0 0,1 0 0 0 0,-1 0-1 0 0,2 0 1 0 0,-1-1 0 0 0,0 1 0 0 0,1-1-1 0 0,0 0 1 0 0,1 0 0 0 0,6 6 0 0 0,8 8-190 0 0,2 0 1 0 0,43 29 0 0 0,30 8-74 0 0,-69-43 316 0 0,-2 0 1 0 0,1 2 0 0 0,-2 0-1 0 0,0 2 1 0 0,0 0-1 0 0,20 24 1 0 0,-38-38 49 0 0,-2 1-1 0 0,1 0 1 0 0,0-1-1 0 0,-1 1 1 0 0,1 0-1 0 0,-1 0 1 0 0,-1 1 0 0 0,1-1-1 0 0,0 0 1 0 0,-1 1-1 0 0,0-1 1 0 0,0 1-1 0 0,0-1 1 0 0,-1 1 0 0 0,1-1-1 0 0,-1 1 1 0 0,0 0-1 0 0,-1 6 1 0 0,-1-5 39 0 0,1 0 1 0 0,-1 0-1 0 0,-1 1 0 0 0,1-1 1 0 0,-1 0-1 0 0,0-1 0 0 0,-1 1 1 0 0,1-1-1 0 0,-1 1 0 0 0,0-1 1 0 0,-8 8-1 0 0,-1-1 83 0 0,-1 0 1 0 0,0-1-1 0 0,-1 0 0 0 0,0-1 1 0 0,-1-1-1 0 0,0 0 0 0 0,-1-2 1 0 0,-23 9-1 0 0,23-10-47 0 0,0-2 0 0 0,-1 0 1 0 0,-31 2-1 0 0,40-5-756 0 0,0-1 0 0 0,0-1 1 0 0,-16-2-1 0 0,20 2-539 0 0,0 0 0 0 0,-30-15-5715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1:15.83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190 41 644 0 0,'-12'-40'12948'0'0,"10"39"-12736"0"0,-1 2-22 0 0,0-1 0 0 0,0 1 0 0 0,0 0 0 0 0,0 0 0 0 0,0 0 0 0 0,0 0 0 0 0,0 1 0 0 0,0-1 0 0 0,0 1 0 0 0,1-1 0 0 0,-5 4-1 0 0,-6 4-26 0 0,0 0-1 0 0,1 1 0 0 0,0 0 0 0 0,0 1 0 0 0,1 0 0 0 0,1 1 0 0 0,0 0 1 0 0,-14 24-1 0 0,21-31-149 0 0,0 0-1 0 0,1 1 1 0 0,-1 0 0 0 0,1-1 0 0 0,1 1-1 0 0,-1 0 1 0 0,1 0 0 0 0,0 0 0 0 0,0 0-1 0 0,1 0 1 0 0,0 1 0 0 0,0-1 0 0 0,0 0-1 0 0,1 0 1 0 0,0 0 0 0 0,0 0 0 0 0,0 0-1 0 0,1 0 1 0 0,0 0 0 0 0,0-1 0 0 0,1 1-1 0 0,-1-1 1 0 0,1 1 0 0 0,0-1 0 0 0,6 8-1 0 0,11 10-87 0 0,1 0-1 0 0,1-2 0 0 0,1 0 1 0 0,0-1-1 0 0,38 23 0 0 0,-37-27 24 0 0,0 2-1 0 0,-1 0 1 0 0,0 1-1 0 0,-2 2 1 0 0,37 44 0 0 0,-54-60 94 0 0,-1 0 1 0 0,0 0-1 0 0,0 1 1 0 0,-1-1 0 0 0,1 1-1 0 0,-1-1 1 0 0,0 1 0 0 0,0 0-1 0 0,-1 0 1 0 0,0-1-1 0 0,0 1 1 0 0,0 0 0 0 0,-1 0-1 0 0,0 0 1 0 0,0 0 0 0 0,-1 0-1 0 0,1 0 1 0 0,-3 6 0 0 0,1-4 38 0 0,0-1 1 0 0,-1 0 0 0 0,-1-1-1 0 0,1 1 1 0 0,-1-1-1 0 0,0 1 1 0 0,0-1 0 0 0,-1 0-1 0 0,0-1 1 0 0,0 1 0 0 0,0-1-1 0 0,-1 0 1 0 0,1 0 0 0 0,-8 4-1 0 0,1-1 68 0 0,-1-1 0 0 0,0 0 0 0 0,0-1 0 0 0,0 0-1 0 0,0-1 1 0 0,-1-1 0 0 0,-27 6 0 0 0,31-8-299 0 0,1-1 1 0 0,-1 0-1 0 0,1-1 1 0 0,-1 1-1 0 0,1-2 1 0 0,-1 0-1 0 0,1 0 1 0 0,-1 0-1 0 0,1-1 1 0 0,0 0-1 0 0,0-1 1 0 0,-16-7-1 0 0,23 9-228 0 0,-1-1 0 0 0,1 1-1 0 0,0-1 1 0 0,0 0 0 0 0,0 1 0 0 0,0-1 0 0 0,0 0 0 0 0,0 0-1 0 0,1-1 1 0 0,-3-2 0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1:16.75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514 615 1976 0 0,'0'-5'1010'0'0,"0"0"0"0"0,-1 0 0 0 0,1 0 0 0 0,-1 0 0 0 0,0 0 0 0 0,-1 0 0 0 0,1 0 0 0 0,-3-5 0 0 0,2 7-400 0 0,0-1 0 0 0,0 0 0 0 0,-1 1 1 0 0,1-1-1 0 0,-1 1 0 0 0,0 0 0 0 0,0 0 0 0 0,-5-5 0 0 0,2 4-281 0 0,0 0 0 0 0,-1 0 0 0 0,1 1 0 0 0,-1 0 0 0 0,0 0 0 0 0,0 0 0 0 0,0 1 0 0 0,-1 0 0 0 0,1 1 0 0 0,-15-2 0 0 0,2 1-249 0 0,1 1 0 0 0,-1 1 0 0 0,1 1 1 0 0,-1 1-1 0 0,1 0 0 0 0,-1 2 0 0 0,1 0 0 0 0,0 1 0 0 0,1 1 0 0 0,-1 0 1 0 0,1 2-1 0 0,1 0 0 0 0,-1 1 0 0 0,1 1 0 0 0,1 1 0 0 0,-16 12 1 0 0,27-19-74 0 0,0 0 1 0 0,1 0 0 0 0,0 1-1 0 0,-1 0 1 0 0,2-1 0 0 0,-1 1-1 0 0,1 1 1 0 0,-1-1 0 0 0,1 0-1 0 0,1 1 1 0 0,-1-1 0 0 0,1 1-1 0 0,0 0 1 0 0,0 0 0 0 0,1 0-1 0 0,0 0 1 0 0,0 0-1 0 0,0 0 1 0 0,1 0 0 0 0,0 0-1 0 0,0 1 1 0 0,0-1 0 0 0,1 0-1 0 0,0 0 1 0 0,0 0 0 0 0,1 0-1 0 0,-1 0 1 0 0,1 0 0 0 0,1-1-1 0 0,-1 1 1 0 0,1 0 0 0 0,0-1-1 0 0,0 0 1 0 0,0 0 0 0 0,1 0-1 0 0,5 6 1 0 0,0-1-72 0 0,1-1 0 0 0,0 0 1 0 0,0-1-1 0 0,1 0 0 0 0,0-1 0 0 0,0 0 0 0 0,1 0 1 0 0,0-1-1 0 0,0-1 0 0 0,0 0 0 0 0,1 0 1 0 0,-1-2-1 0 0,21 4 0 0 0,-24-5 55 0 0,0-2-1 0 0,0 1 1 0 0,0-1 0 0 0,0 0-1 0 0,0-1 1 0 0,0 0 0 0 0,0-1 0 0 0,-1 0-1 0 0,1 0 1 0 0,0-1 0 0 0,-1 0-1 0 0,1 0 1 0 0,-1-1 0 0 0,0 0 0 0 0,0 0-1 0 0,-1-1 1 0 0,1 0 0 0 0,-1-1-1 0 0,0 1 1 0 0,11-13 0 0 0,-6 4 321 0 0,-2 0 0 0 0,1-1 1 0 0,-2 0-1 0 0,0-1 0 0 0,-1 0 0 0 0,0 0 0 0 0,-1-1 1 0 0,-1 1-1 0 0,6-29 0 0 0,2 4-33 0 0,-13 40-269 0 0,2 2-70 0 0,-1 0 38 0 0,1 0 0 0 0,0 1 0 0 0,-1-1 0 0 0,0 1 0 0 0,1 0 0 0 0,-1 0 0 0 0,0 0-1 0 0,0 0 1 0 0,0 0 0 0 0,0 0 0 0 0,0 1 0 0 0,0-1 0 0 0,1 4 0 0 0,7 7-200 0 0,-8-11 197 0 0,91 95-765 0 0,-82-87 763 0 0,1 0 0 0 0,0-1 1 0 0,1-1-1 0 0,0 1 1 0 0,0-2-1 0 0,25 11 1 0 0,-35-17 24 0 0,1 0 1 0 0,0 0 0 0 0,-1 0 0 0 0,1 0-1 0 0,0-1 1 0 0,0 1 0 0 0,-1-1 0 0 0,1 0-1 0 0,0 0 1 0 0,0 0 0 0 0,-1-1-1 0 0,1 1 1 0 0,0-1 0 0 0,0 0 0 0 0,-1 0-1 0 0,7-3 1 0 0,-5 2 21 0 0,0-1-1 0 0,-1 0 0 0 0,1-1 1 0 0,-1 1-1 0 0,0-1 1 0 0,0 0-1 0 0,0 0 1 0 0,0 0-1 0 0,-1 0 1 0 0,4-7-1 0 0,3-5 124 0 0,-2-1-1 0 0,0 0 1 0 0,-1 0-1 0 0,-1-1 1 0 0,7-29-1 0 0,1-25 1645 0 0,-4 0-1 0 0,1-122 1 0 0,-9 150-1339 0 0,-3 1-1 0 0,-2-1 1 0 0,-1 1 0 0 0,-17-68-1 0 0,13 92-622 0 0,6 32 46 0 0,5 34-24 0 0,5-5-15 0 0,3-1-1 0 0,1 1 0 0 0,2-2 0 0 0,2 0 0 0 0,2-1 0 0 0,29 50 1 0 0,-7-26-222 0 0,2-2 0 0 0,91 101 0 0 0,-112-139-178 0 0,36 30-1 0 0,-51-48 100 0 0,1 0 0 0 0,-1 0-1 0 0,1-1 1 0 0,0 1 0 0 0,0-2 0 0 0,1 1-1 0 0,-1-1 1 0 0,1 0 0 0 0,0-1 0 0 0,15 3-1 0 0,-21-4 80 0 0,1-1-1 0 0,-1 0 1 0 0,1 0 0 0 0,-1-1-1 0 0,0 1 1 0 0,1 0-1 0 0,-1-1 1 0 0,0 0-1 0 0,1 1 1 0 0,-1-1 0 0 0,0 0-1 0 0,1 0 1 0 0,-1 0-1 0 0,0-1 1 0 0,0 1-1 0 0,0 0 1 0 0,0-1-1 0 0,3-2 1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1:17.10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113 177 1292 0 0,'-35'-11'5073'0'0,"21"8"-2078"0"0,0-2-1 0 0,-24-10 1 0 0,37 15-2881 0 0,1 0 1 0 0,-1-1 0 0 0,-5-3 1147 0 0,6 3-1148 0 0,-1 1 1 0 0,1-1 0 0 0,0 1-1 0 0,-1-1 1 0 0,1 0 0 0 0,0 1-1 0 0,0-1 1 0 0,-1 0 0 0 0,1 1 0 0 0,0-1-1 0 0,0 0 1 0 0,0 1 0 0 0,0-1-1 0 0,0 0 1 0 0,0-1-32 0 0,1 1 1 0 0,-1 0-1 0 0,1 0 0 0 0,-1 0 0 0 0,1 0 1 0 0,0 0-1 0 0,-1 0 0 0 0,1 0 0 0 0,0 0 1 0 0,0 0-1 0 0,0 0 0 0 0,0 1 0 0 0,0-1 1 0 0,1-1-1 0 0,35-16 561 0 0,22 0-1236 0 0,97-16 1 0 0,-9 12-4366 0 0,-53 8-1203 0 0,-56 9 296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1:17.47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181 15 2604 0 0,'-19'-14'13545'0'0,"22"23"-13275"0"0,1 1 0 0 0,0-1-1 0 0,1 0 1 0 0,0 0-1 0 0,0-1 1 0 0,1 1-1 0 0,1-1 1 0 0,6 8 0 0 0,13 16 8 0 0,12 26-225 0 0,-3 1 0 0 0,-2 1-1 0 0,-3 2 1 0 0,-3 1 0 0 0,-2 2 0 0 0,-4 0 0 0 0,-2 1 0 0 0,13 83 0 0 0,-28-115 109 0 0,-1 0-1 0 0,-2 1 1 0 0,-1-1 0 0 0,-2 1 0 0 0,-1-1-1 0 0,-2 0 1 0 0,-1 0 0 0 0,-2 0 0 0 0,-21 58 0 0 0,19-68-186 0 0,-1-2 0 0 0,-1 1 0 0 0,-1-1 0 0 0,0-1 1 0 0,-2-1-1 0 0,0 0 0 0 0,-28 28 0 0 0,26-33-518 0 0,-1 0-1 0 0,0-1 0 0 0,0-1 0 0 0,-1 0 1 0 0,-27 12-1 0 0,16-12-2491 0 0,0 0-1 0 0,-49 12 1 0 0,31-14-2960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1:17.93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17 50 572 0 0,'35'-19'7841'0'0,"10"-11"369"0"0,-46 34-7896 0 0,1-1 0 0 0,-1 1 0 0 0,0 0 0 0 0,-1-1 0 0 0,1 1 0 0 0,-1 0-1 0 0,-2 3 1 0 0,-10 21 20 0 0,1 0 0 0 0,2 1 0 0 0,0 0 0 0 0,2 1 0 0 0,1 0 0 0 0,2 1 0 0 0,1 0 0 0 0,1 0 0 0 0,2 0 0 0 0,1 0 0 0 0,1 0 0 0 0,2 0 0 0 0,10 56 0 0 0,-3-45-305 0 0,1 0-1 0 0,3-1 0 0 0,1-1 0 0 0,2 0 1 0 0,2-1-1 0 0,1 0 0 0 0,2-2 0 0 0,2-1 1 0 0,42 53-1 0 0,-30-48-159 0 0,2-2 0 0 0,1-1 0 0 0,2-2 0 0 0,50 35 1 0 0,-59-50-1065 0 0,0-2 0 0 0,52 23 0 0 0,-57-31-1353 0 0,0-2 0 0 0,0 0 0 0 0,54 9 0 0 0,-35-12-4710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1:38.94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120 82 1204 0 0,'33'-49'16389'0'0,"-33"48"-16229"0"0,0-19-131 0 0,-1 19-25 0 0,0 0 1 0 0,0 0 0 0 0,0 0 0 0 0,0 0 0 0 0,0 1-1 0 0,0-1 1 0 0,0 0 0 0 0,-1 0 0 0 0,1 1-1 0 0,0-1 1 0 0,0 0 0 0 0,-1 1 0 0 0,1-1 0 0 0,0 1-1 0 0,-1 0 1 0 0,1 0 0 0 0,-1-1 0 0 0,1 1 0 0 0,0 0-1 0 0,-1 0 1 0 0,1 0 0 0 0,0 0 0 0 0,-1 0 0 0 0,1 1-1 0 0,-1-1 1 0 0,1 0 0 0 0,0 1 0 0 0,-1-1-1 0 0,1 1 1 0 0,0-1 0 0 0,0 1 0 0 0,-2 0 0 0 0,-4 2 12 0 0,0 0 1 0 0,1 1-1 0 0,-1-1 1 0 0,-10 9 0 0 0,11-7 9 0 0,0 1 0 0 0,0 0 0 0 0,1 0 0 0 0,0 0-1 0 0,0 1 1 0 0,1 0 0 0 0,0 0 0 0 0,0 0 0 0 0,0 0 0 0 0,1 1 0 0 0,0-1 0 0 0,0 1 0 0 0,1 0 0 0 0,0 0 0 0 0,1 0 0 0 0,0 0 0 0 0,0 0 0 0 0,0 0 0 0 0,1 0 0 0 0,0 1 0 0 0,1-1 0 0 0,2 10 0 0 0,-2-7-48 0 0,2 0 0 0 0,0 0-1 0 0,0 0 1 0 0,0 0 0 0 0,2-1 0 0 0,-1 1 0 0 0,1-1 0 0 0,1 0 0 0 0,0-1-1 0 0,0 1 1 0 0,1-1 0 0 0,0 0 0 0 0,1-1 0 0 0,-1 0 0 0 0,16 12 0 0 0,-21-18 0 0 0,1 0 0 0 0,0 0 0 0 0,0 0 0 0 0,0 0 0 0 0,0 0 0 0 0,0-1 0 0 0,0 1 1 0 0,0-1-1 0 0,0 0 0 0 0,0 0 0 0 0,1 0 0 0 0,-1-1 0 0 0,1 1 0 0 0,-1-1 0 0 0,0 1 0 0 0,1-1 0 0 0,-1 0 1 0 0,1-1-1 0 0,-1 1 0 0 0,1 0 0 0 0,-1-1 0 0 0,0 0 0 0 0,1 0 0 0 0,-1 0 0 0 0,0 0 0 0 0,0-1 1 0 0,0 1-1 0 0,0-1 0 0 0,0 0 0 0 0,0 1 0 0 0,0-1 0 0 0,0-1 0 0 0,-1 1 0 0 0,1 0 0 0 0,-1-1 0 0 0,0 1 1 0 0,0-1-1 0 0,3-4 0 0 0,0 0 137 0 0,0-1 1 0 0,0 0-1 0 0,-1 0 1 0 0,-1 0-1 0 0,1 0 1 0 0,-1-1-1 0 0,-1 1 1 0 0,1-1-1 0 0,-2 0 1 0 0,1 0-1 0 0,-1 0 1 0 0,0 0-1 0 0,-1-15 1 0 0,0 20-73 0 0,-1 0 0 0 0,1 1 0 0 0,-1-1 1 0 0,1 0-1 0 0,-1 1 0 0 0,0-1 0 0 0,-1 0 1 0 0,1 1-1 0 0,0-1 0 0 0,-1 1 0 0 0,0 0 0 0 0,0 0 1 0 0,0-1-1 0 0,0 1 0 0 0,0 1 0 0 0,-1-1 1 0 0,0 0-1 0 0,1 0 0 0 0,-1 1 0 0 0,0 0 1 0 0,0-1-1 0 0,0 1 0 0 0,0 0 0 0 0,-1 1 0 0 0,1-1 1 0 0,-5-1-1 0 0,5 2-48 0 0,0 1-7 0 0,-1 1-88 0 0,0-1 0 0 0,0 1 1 0 0,-1-1-1 0 0,1 1 0 0 0,0 0 0 0 0,0 1 1 0 0,-5 2-1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51.75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9 152 1308 0 0,'-8'4'13166'0'0,"43"-23"-12157"0"0,-33 18-950 0 0,10-3 78 0 0,9-2 69 0 0,-19 6-32 0 0,14-4 24 0 0,72-8 361 0 0,-86 12-515 0 0,2 0-12 0 0,10-1-6 0 0,-10 0-3 0 0,28-4 76 0 0,16-1-71 0 0,111 0 168 0 0,-156 6-194 0 0,20-2 72 0 0,-10 2-56 0 0,-10 0-2 0 0,1 0-2 0 0,36-2 27 0 0,-36 2-33 0 0,1 0-3 0 0,72 0 3 0 0,-15 0 34 0 0,-58 0-28 0 0,-1 0-11 0 0,62-2 85 0 0,43 1-92 0 0,-67 1-17 0 0,2 2-3 0 0,-28-2 26 0 0,-11 0 6 0 0,0 0 0 0 0,10 1 0 0 0,-11-1 1 0 0,1 0 4 0 0,10 0-2 0 0,-10 0 4 0 0,-1 0-1 0 0,12 0-7 0 0,31 0 30 0 0,103 2 9 0 0,58-2-1 0 0,-84 2 11 0 0,-77-2-58 0 0,-9 2 8 0 0,-18-1-2 0 0,0-1 1 0 0,34-4-1 0 0,96 3 16 0 0,-104 1-2 0 0,57-1 1 0 0,108 6-14 0 0,-200-5 3 0 0,165 5-22 0 0,-110-3 30 0 0,-40-2-30 0 0,193-5 44 0 0,-154 2-60 0 0,30 0 34 0 0,173-2 29 0 0,-211 3-64 0 0,-3 0-3 0 0,179 2 16 0 0,-185 0-13 0 0,32 0 18 0 0,354 2-865 0 0,-411-3 882 0 0,-17 0 1 0 0,34 1 1 0 0,-36 0-13 0 0,44 0-15 0 0,39 1 6 0 0,120-5-45 0 0,-200 4 60 0 0,170-7-70 0 0,-25 0 30 0 0,-44-3-233 0 0,151 6 1 0 0,-187 5 180 0 0,-7-2 55 0 0,-22 2 5 0 0,3 0 15 0 0,62 2-27 0 0,9-1 17 0 0,184 5-15 0 0,-289-7 44 0 0,-3 0-10 0 0,13 0 9 0 0,-3 0-1 0 0,-15 0-5 0 0,112 5-297 0 0,-63-1 39 0 0,78-4 0 0 0,27-9 415 0 0,-151 9-142 0 0,6 0-9 0 0,-9 0-6 0 0,0 0 14 0 0,7-2 4 0 0,-8 2 15 0 0,35 0 158 0 0,-25-2-167 0 0,-9 1-16 0 0,1 0 1 0 0,0 0 0 0 0,0 0 0 0 0,0 0 0 0 0,0 1 0 0 0,0 0-1 0 0,0-1 1 0 0,7 2 0 0 0,0-1-2 0 0,-8 0-11 0 0,0 0 4 0 0,28-3 5 0 0,-28 3 7 0 0,36-2-8 0 0,19-3-29 0 0,116-14-7 0 0,-172 18 30 0 0,50-3-33 0 0,-49 3 48 0 0,19 1 13 0 0,23-6 26 0 0,-31 4-52 0 0,-12 1 26 0 0,29-5-31 0 0,-24 3 195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54.47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0 1036 0 0,'0'0'12509'0'0,"17"4"-12138"0"0,-4-4-357 0 0,-10 0 9 0 0,0 0 10 0 0,9 0 8 0 0,-9 0 7 0 0,1 0-4 0 0,304 14 516 0 0,185 24 274 0 0,-238-29-447 0 0,-207-8-374 0 0,-8 0-20 0 0,55 2 26 0 0,16 4 329 0 0,-108-7-326 0 0,17 2 17 0 0,360 8 891 0 0,-70 4-498 0 0,-53-7 390 0 0,-201-7-808 0 0,149-1 12 0 0,-21-5-22 0 0,105 1 4 0 0,151 10 22 0 0,-35-15-36 0 0,-255 1-4 0 0,788-36-93 0 0,-729 46 99 0 0,41-2-313 0 0,-106-10 157 0 0,-103 8 141 0 0,20-4-40 0 0,-17-1 83 0 0,-42 7-14 0 0,16-1-22 0 0,-13 2-399 0 0,18-3 1295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55.66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730 15 976 0 0,'6'-15'9194'0'0,"-166"147"-6205"0"0,-42 16-1903 0 0,-106 83 750 0 0,242-168-2024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1:33.7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266 185 2488 0 0,'-28'-24'6131'0'0,"-8"-16"-3066"0"0,21 20-1053 0 0,0 0 0 0 0,1-1 0 0 0,-15-32 0 0 0,29 53-1998 0 0,0 0 0 0 0,0-1 0 0 0,0 1 0 0 0,0 0-1 0 0,0 0 1 0 0,0-1 0 0 0,0 1 0 0 0,0 0-1 0 0,0 0 1 0 0,0-1 0 0 0,0 1 0 0 0,0 0-1 0 0,-1 0 1 0 0,1-1 0 0 0,0 1 0 0 0,0 0-1 0 0,0 0 1 0 0,0-1 0 0 0,-1 1 0 0 0,1 0-1 0 0,0 0 1 0 0,0 0 0 0 0,0 0 0 0 0,-1-1-1 0 0,1 1 1 0 0,0 0 0 0 0,0 0 0 0 0,-1 0-1 0 0,1 0 1 0 0,0 0 0 0 0,0 0 0 0 0,-1 0-1 0 0,1 0 1 0 0,0-1 0 0 0,0 1 0 0 0,-1 0 0 0 0,1 0-1 0 0,0 0 1 0 0,-1 0 0 0 0,1 0 0 0 0,0 1-1 0 0,0-1 1 0 0,-1 0 0 0 0,1 0 0 0 0,0 0-1 0 0,0 0 1 0 0,-1 0 0 0 0,1 0 0 0 0,-8 17 209 0 0,1 23-51 0 0,-25 193 635 0 0,-17 147-158 0 0,26-127-3787 0 0,23-235 436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56.04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18 51 1012 0 0,'-14'-32'10195'0'0,"10"14"-6775"0"0,8 57-2424 0 0,-6 11-522 0 0,1-34-228 0 0,0 0 0 0 0,1 1 0 0 0,1-1-1 0 0,4 22 1 0 0,-4-37-234 0 0,0 0-1 0 0,0 0 1 0 0,0 0-1 0 0,0 0 1 0 0,0 0 0 0 0,0 0-1 0 0,1-1 1 0 0,-1 1-1 0 0,0 0 1 0 0,1-1-1 0 0,-1 1 1 0 0,0-1-1 0 0,1 1 1 0 0,-1-1-1 0 0,1 1 1 0 0,-1-1 0 0 0,1 0-1 0 0,-1 0 1 0 0,0 0-1 0 0,1 0 1 0 0,2 0-1 0 0,27-2-642 0 0,-1 0-1 0 0,57-13 0 0 0,15-10-3427 0 0,-33 8-923 0 0,-31 8 742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56.89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22 464 1460 0 0,'-22'-98'14976'0'0,"38"132"-13046"0"0,77 229-41 0 0,-48-144-844 0 0,98 182 1 0 0,-142-298-973 0 0,0-1-1 0 0,0 0 1 0 0,0 0-1 0 0,0 0 1 0 0,1 0-1 0 0,-1 0 1 0 0,1 0 0 0 0,0 0-1 0 0,-1 0 1 0 0,1 0-1 0 0,0-1 1 0 0,0 1-1 0 0,0-1 1 0 0,0 1 0 0 0,0-1-1 0 0,0 0 1 0 0,1 0-1 0 0,2 1 1 0 0,-2-1-33 0 0,-1-1 1 0 0,0 0-1 0 0,0 0 1 0 0,0-1-1 0 0,0 1 1 0 0,0 0-1 0 0,0-1 0 0 0,0 1 1 0 0,0-1-1 0 0,0 1 1 0 0,0-1-1 0 0,0 0 1 0 0,0 0-1 0 0,0 0 1 0 0,0 0-1 0 0,-1 0 1 0 0,3-2-1 0 0,7-7 49 0 0,-1 0-1 0 0,0-1 1 0 0,-1 0 0 0 0,0-1 0 0 0,7-13-1 0 0,-8 14-8 0 0,31-49 100 0 0,-4-3 1 0 0,37-83 0 0 0,41-141-402 0 0,-84 208 71 0 0,15-52-289 0 0,-24 67-1396 0 0,41-89-1 0 0,-60 150 1435 0 0,1 0 0 0 0,-1 0 0 0 0,1 0 0 0 0,0 1 0 0 0,0-1 0 0 0,0 0 0 0 0,0 1 0 0 0,1-1 0 0 0,-1 1 0 0 0,5-4 0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57.49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363 8 1556 0 0,'10'-8'13031'0'0,"-33"12"-11546"0"0,-33 11-767 0 0,34-6-505 0 0,0 1 0 0 0,0 1-1 0 0,1 1 1 0 0,1 0 0 0 0,0 2-1 0 0,0 1 1 0 0,2 0 0 0 0,0 1-1 0 0,1 1 1 0 0,-17 21 0 0 0,27-30-185 0 0,1 1 0 0 0,-1 0 0 0 0,2 0 0 0 0,-1 0-1 0 0,2 1 1 0 0,-1-1 0 0 0,1 1 0 0 0,1 0 0 0 0,-1 1 0 0 0,2-1 0 0 0,0 1 0 0 0,0-1 0 0 0,1 1 0 0 0,0 0 0 0 0,0-1 0 0 0,1 1 0 0 0,1 0 0 0 0,0-1 0 0 0,1 1 0 0 0,0 0 0 0 0,0-1 0 0 0,1 0 0 0 0,0 1 0 0 0,9 17-1 0 0,-3-13-188 0 0,0-1 0 0 0,0 1-1 0 0,1-2 1 0 0,1 0-1 0 0,1 0 1 0 0,-1-1-1 0 0,2 0 1 0 0,0-1-1 0 0,0-1 1 0 0,1 0 0 0 0,0-1-1 0 0,1 0 1 0 0,0-1-1 0 0,0-1 1 0 0,1 0-1 0 0,0-1 1 0 0,0-1 0 0 0,0 0-1 0 0,1-1 1 0 0,23 2-1 0 0,-36-5 156 0 0,0-1 0 0 0,0 0 0 0 0,0 0 0 0 0,0-1 0 0 0,0 1 0 0 0,0-1 0 0 0,0 0 0 0 0,0 0 0 0 0,-1 0 0 0 0,1 0 0 0 0,0-1 0 0 0,-1 1 0 0 0,1-1 0 0 0,-1 0 0 0 0,1 0 0 0 0,-1-1 0 0 0,0 1 0 0 0,0 0 0 0 0,0-1 0 0 0,0 0 0 0 0,0 0 0 0 0,-1 0 0 0 0,1 0 0 0 0,-1 0 0 0 0,0-1 0 0 0,0 1 0 0 0,0-1 0 0 0,0 1 0 0 0,-1-1 0 0 0,1 0 0 0 0,-1 1 0 0 0,0-1 0 0 0,0 0 0 0 0,0 0 0 0 0,-1 0 0 0 0,1 0 0 0 0,-1 0 0 0 0,0 0 0 0 0,0 0 0 0 0,-1 0 0 0 0,1 0 0 0 0,-1 0 0 0 0,0 1-1 0 0,0-1 1 0 0,-2-6 0 0 0,-3-2 372 0 0,1 0 0 0 0,-2 0 0 0 0,0 0 0 0 0,0 1 0 0 0,-15-16 0 0 0,-16-26 975 0 0,38 52-1337 0 0,0 1-1 0 0,0-1 1 0 0,0 0 0 0 0,-1 1-1 0 0,1-1 1 0 0,0 0 0 0 0,0 1 0 0 0,0-1-1 0 0,0 0 1 0 0,0 1 0 0 0,0-1-1 0 0,1 1 1 0 0,-1-1 0 0 0,0 0 0 0 0,0 1-1 0 0,0-1 1 0 0,0 0 0 0 0,1 1-1 0 0,-1-1 1 0 0,0 1 0 0 0,1-1 0 0 0,-1 1-1 0 0,0-1 1 0 0,1 1 0 0 0,-1-1-1 0 0,1 1 1 0 0,-1-1 0 0 0,1 1 0 0 0,-1-1-1 0 0,1 1 1 0 0,-1 0 0 0 0,2-1 0 0 0,16-9-73 0 0,-10 7 10 0 0,1 0 0 0 0,0 0 1 0 0,0 1-1 0 0,0 1 0 0 0,0-1 0 0 0,0 2 1 0 0,0-1-1 0 0,1 1 0 0 0,-1 0 0 0 0,0 1 1 0 0,0 0-1 0 0,18 5 0 0 0,-21-4 50 0 0,1 0 0 0 0,-1 0 0 0 0,0 1 0 0 0,0 0 0 0 0,0 0 0 0 0,0 0 0 0 0,-1 1 0 0 0,1 0 0 0 0,-1 0 0 0 0,0 0 0 0 0,0 1 0 0 0,0 0 0 0 0,-1-1 0 0 0,1 2 0 0 0,-1-1 0 0 0,-1 1 0 0 0,1-1 0 0 0,3 9 0 0 0,7 21-188 0 0,-10-23-583 0 0,0 0 0 0 0,1 0 0 0 0,10 16 1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57.87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334 67 1212 0 0,'-3'-5'901'0'0,"-1"0"-1"0"0,0 1 0 0 0,0-1 1 0 0,0 1-1 0 0,0 0 1 0 0,-1 1-1 0 0,0-1 1 0 0,0 1-1 0 0,0 0 0 0 0,-6-4 1 0 0,3 4-299 0 0,-1-1-1 0 0,1 1 1 0 0,-1 1 0 0 0,0 0 0 0 0,1 0 0 0 0,-12-1-1 0 0,6 2-359 0 0,1 1-1 0 0,-1 0 0 0 0,1 1 0 0 0,-1 1 0 0 0,1 0 1 0 0,0 0-1 0 0,-1 2 0 0 0,-23 8 0 0 0,33-11-220 0 0,1 1 0 0 0,-1 0 0 0 0,1-1 0 0 0,0 1 0 0 0,-1 0-1 0 0,1 1 1 0 0,0-1 0 0 0,0 1 0 0 0,0-1 0 0 0,0 1 0 0 0,1 0 0 0 0,-1 0-1 0 0,1 0 1 0 0,0 0 0 0 0,0 1 0 0 0,0-1 0 0 0,0 0 0 0 0,0 1 0 0 0,-1 4 0 0 0,2-2-21 0 0,0 0 0 0 0,0 0 0 0 0,1 0 1 0 0,0-1-1 0 0,0 1 0 0 0,0 0 0 0 0,1 0 1 0 0,0 0-1 0 0,0-1 0 0 0,0 1 1 0 0,4 9-1 0 0,3 5-60 0 0,1-1 0 0 0,1 0 0 0 0,1 0-1 0 0,0-1 1 0 0,28 32 0 0 0,29 24-67 0 0,-42-49 104 0 0,-2 1-1 0 0,39 56 1 0 0,-61-80 55 0 0,-1 1 0 0 0,1-1-1 0 0,-1 0 1 0 0,0 1 0 0 0,0-1 0 0 0,0 1 0 0 0,0 0 0 0 0,0-1-1 0 0,0 1 1 0 0,-1 0 0 0 0,1-1 0 0 0,-1 1 0 0 0,0 0 0 0 0,1-1-1 0 0,-1 1 1 0 0,-1 0 0 0 0,1 0 0 0 0,0-1 0 0 0,-1 1 0 0 0,1 0-1 0 0,-1 0 1 0 0,0-1 0 0 0,0 1 0 0 0,-1 2 0 0 0,-1-1 22 0 0,0-1 0 0 0,0 1 0 0 0,0-1 0 0 0,0 0 1 0 0,-1 0-1 0 0,1 0 0 0 0,-1-1 0 0 0,0 1 0 0 0,1-1 0 0 0,-1 0 0 0 0,0 0 1 0 0,-1 0-1 0 0,1 0 0 0 0,-5 1 0 0 0,-8 2-119 0 0,0-1 0 0 0,0 0 0 0 0,0-2 0 0 0,-1 0-1 0 0,1 0 1 0 0,-1-2 0 0 0,-24-2 0 0 0,30 1-2215 0 0,1-1 0 0 0,-1 0 1 0 0,-21-8-1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58.22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11 100 1604 0 0,'-11'-19'12505'0'0,"13"17"-12292"0"0,-1-1-1 0 0,1 1 1 0 0,0 0-1 0 0,0-1 1 0 0,0 1-1 0 0,0 0 1 0 0,0 0-1 0 0,1 1 1 0 0,-1-1-1 0 0,0 0 1 0 0,1 1-1 0 0,0-1 1 0 0,-1 1-1 0 0,1 0 1 0 0,0 0-1 0 0,3-1 1 0 0,54-11 357 0 0,-40 9-361 0 0,205-23-5328 0 0,-153 22-1695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58.60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21 1 1992 0 0,'-18'21'4675'0'0,"18"-21"-4564"0"0,-1 1-1 0 0,1-1 1 0 0,0 1-1 0 0,-1-1 1 0 0,1 1 0 0 0,0-1-1 0 0,0 1 1 0 0,0 0-1 0 0,0-1 1 0 0,0 1 0 0 0,0-1-1 0 0,0 1 1 0 0,6 11 2432 0 0,-6-12-2432 0 0,1 0-1 0 0,-1 0 1 0 0,2 1-1 0 0,12 5 701 0 0,1-2 0 0 0,-1 1 1 0 0,1-2-1 0 0,30 4 0 0 0,69 0-693 0 0,-56-5-751 0 0,36 1-1875 0 0,-32-3-2678 0 0,-32 0 653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0:59.19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377 141 864 0 0,'4'-36'8941'0'0,"-2"-11"-3466"0"0,-2 47-5446 0 0,0 0-1 0 0,0 0 1 0 0,1 0 0 0 0,-1-1 0 0 0,0 1-1 0 0,0 0 1 0 0,0 0 0 0 0,0-1-1 0 0,0 1 1 0 0,0 0 0 0 0,0-1 0 0 0,0 1-1 0 0,0 0 1 0 0,0 0 0 0 0,0-1-1 0 0,0 1 1 0 0,0 0 0 0 0,0 0-1 0 0,0-1 1 0 0,0 1 0 0 0,-1 0 0 0 0,1 0-1 0 0,0-1 1 0 0,0 1 0 0 0,0 0-1 0 0,0 0 1 0 0,0 0 0 0 0,-1-1-1 0 0,1 1 1 0 0,0 0 0 0 0,0 0 0 0 0,0 0-1 0 0,-1-1 1 0 0,1 1 0 0 0,0 0-1 0 0,0 0 1 0 0,-1 0 0 0 0,-6 1 173 0 0,-1 0 0 0 0,1 1 1 0 0,-1-1-1 0 0,1 2 0 0 0,0-1 0 0 0,0 1 1 0 0,0 0-1 0 0,-9 6 0 0 0,-58 38 806 0 0,66-42-888 0 0,-15 11 192 0 0,0 1-1 0 0,2 1 1 0 0,0 1 0 0 0,1 1-1 0 0,-24 30 1 0 0,35-39-211 0 0,1 0 0 0 0,1 1 0 0 0,0 0 0 0 0,0 0 0 0 0,1 0 0 0 0,1 1 0 0 0,0 0 0 0 0,1 0 0 0 0,0 1 0 0 0,1-1 0 0 0,0 1 0 0 0,1-1 0 0 0,0 15 0 0 0,3-14-62 0 0,1 0-1 0 0,0 0 1 0 0,1 0 0 0 0,0 0 0 0 0,1-1 0 0 0,1 1 0 0 0,0-1 0 0 0,1 0 0 0 0,0-1-1 0 0,1 1 1 0 0,0-1 0 0 0,1-1 0 0 0,0 1 0 0 0,1-1 0 0 0,1-1 0 0 0,-1 0 0 0 0,23 18-1 0 0,-13-13-161 0 0,0-1-1 0 0,0-1 0 0 0,2-1 0 0 0,-1 0 1 0 0,1-2-1 0 0,1 0 0 0 0,0-1 1 0 0,0-2-1 0 0,1 0 0 0 0,23 3 0 0 0,-34-8 57 0 0,0-1 0 0 0,1 0 0 0 0,-1-1 0 0 0,0 0 0 0 0,0-1 0 0 0,1-1-1 0 0,-1 0 1 0 0,0 0 0 0 0,-1-1 0 0 0,1-1 0 0 0,0 0 0 0 0,-1 0 0 0 0,0-1 0 0 0,0-1 0 0 0,14-8-1 0 0,-10 3 61 0 0,-1 0 0 0 0,0-1 0 0 0,-1-1 0 0 0,0 0-1 0 0,-1-1 1 0 0,0 0 0 0 0,-1-1 0 0 0,-1 0-1 0 0,14-28 1 0 0,-12 21 134 0 0,-1-1 0 0 0,-1 0-1 0 0,-1 0 1 0 0,-1-1 0 0 0,-1 0 0 0 0,-1-1-1 0 0,-2 0 1 0 0,0 0 0 0 0,-2 0 0 0 0,0 0-1 0 0,-4-47 1 0 0,0 56-118 0 0,0 0 0 0 0,-2 0 0 0 0,0 1 0 0 0,0-1 0 0 0,-1 1 0 0 0,-1 0 0 0 0,-10-17 0 0 0,11 23-20 0 0,-1 1-1 0 0,0 0 1 0 0,0 0 0 0 0,0 1-1 0 0,-1 0 1 0 0,0 0 0 0 0,-1 0-1 0 0,1 1 1 0 0,-1 0 0 0 0,-1 1-1 0 0,1 0 1 0 0,-1 0 0 0 0,-10-4-1 0 0,-6 0-309 0 0,0 1 0 0 0,-1 2 0 0 0,0 0-1 0 0,-1 2 1 0 0,-44-3 0 0 0,68 7-104 0 0,0 0 0 0 0,0 0-1 0 0,0 0 1 0 0,0 0 0 0 0,0 1 0 0 0,0-1 0 0 0,0 1 0 0 0,0 0-1 0 0,-4 2 1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1:00.83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30 143 1308 0 0,'-29'-35'10205'0'0,"30"43"-9865"0"0,1 0 0 0 0,0 0 0 0 0,1-1 0 0 0,0 1-1 0 0,0-1 1 0 0,1 1 0 0 0,0-1 0 0 0,8 12 543 0 0,-5-14-281 0 0,-2-49-114 0 0,-5 41-376 0 0,2-11 523 0 0,-1 8-385 0 0,0 1 0 0 0,0-1 0 0 0,0 1 0 0 0,1 0 0 0 0,3-8 0 0 0,-4 11-16 0 0,6-4 248 0 0,-4 7-417 0 0,-1 1 1 0 0,0 0-1 0 0,1-1 0 0 0,-1 1 0 0 0,0 0 0 0 0,0 0 0 0 0,0 1 0 0 0,0-1 0 0 0,-1 0 0 0 0,1 0 0 0 0,0 1 0 0 0,-1-1 0 0 0,2 6 0 0 0,19 43 560 0 0,-15-30-458 0 0,82 197 587 0 0,61 142 113 0 0,-150-359-824 0 0,0-1 0 0 0,0 1-1 0 0,0 0 1 0 0,1 0 0 0 0,-1 0 0 0 0,0-1 0 0 0,1 1-1 0 0,-1 0 1 0 0,1-1 0 0 0,-1 1 0 0 0,1 0 0 0 0,-1-1-1 0 0,1 1 1 0 0,-1-1 0 0 0,1 1 0 0 0,0-1-1 0 0,-1 1 1 0 0,1-1 0 0 0,0 1 0 0 0,0-1 0 0 0,-1 1-1 0 0,1-1 1 0 0,0 0 0 0 0,0 0 0 0 0,-1 1 0 0 0,2-1-1 0 0,-1 0-16 0 0,0-1 0 0 0,0 1 0 0 0,0-1-1 0 0,0 1 1 0 0,0-1 0 0 0,0 1-1 0 0,0-1 1 0 0,0 1 0 0 0,0-1 0 0 0,0 0-1 0 0,-1 0 1 0 0,1 1 0 0 0,0-1 0 0 0,0 0-1 0 0,-1 0 1 0 0,1 0 0 0 0,0-1 0 0 0,22-49 91 0 0,-20 45-40 0 0,40-101-206 0 0,5 2-1 0 0,5 3 1 0 0,4 1 0 0 0,94-124-1 0 0,-112 178-1233 0 0,-11 22-3288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1:37.40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177 187 1580 0 0,'0'0'3206'0'0,"23"-22"1118"0"0,-21 20-3920 0 0,0 0 0 0 0,1 1 1 0 0,-1-1-1 0 0,-1 0 0 0 0,1 0 1 0 0,0-1-1 0 0,0 1 0 0 0,-1 0 1 0 0,1-1-1 0 0,-1 1 0 0 0,0-1 1 0 0,0 1-1 0 0,0-1 1 0 0,0 1-1 0 0,0-4 0 0 0,3-5-755 0 0,-3 9 371 0 0,3-32 455 0 0,-4 28-248 0 0,0 0 1 0 0,-1 0 0 0 0,0 0-1 0 0,0-1 1 0 0,-2-5 0 0 0,3 10-189 0 0,-1 0 0 0 0,1 0 1 0 0,-1 0-1 0 0,0 1 1 0 0,0-1-1 0 0,0 0 0 0 0,0 1 1 0 0,0-1-1 0 0,0 0 1 0 0,-1 1-1 0 0,1 0 1 0 0,0-1-1 0 0,-1 1 0 0 0,1 0 1 0 0,-1-1-1 0 0,1 1 1 0 0,-1 0-1 0 0,0 0 0 0 0,0 0 1 0 0,1 1-1 0 0,-1-1 1 0 0,0 0-1 0 0,-3 0 0 0 0,-5 0 40 0 0,0 0 0 0 0,0 1 0 0 0,0 0 0 0 0,0 1 0 0 0,0 0-1 0 0,0 1 1 0 0,1-1 0 0 0,-1 2 0 0 0,0 0 0 0 0,1 0 0 0 0,0 1-1 0 0,-1 0 1 0 0,-8 5 0 0 0,14-6-65 0 0,0-1 0 0 0,1 0 0 0 0,-1 1 0 0 0,1 0 0 0 0,0 0 0 0 0,0 0 0 0 0,0 0 0 0 0,0 0 0 0 0,1 0 0 0 0,-1 1 1 0 0,1-1-1 0 0,0 1 0 0 0,0 0 0 0 0,-3 6 0 0 0,5-7-11 0 0,-1 1 1 0 0,0 0-1 0 0,1 0 1 0 0,0-1-1 0 0,0 1 1 0 0,0 0-1 0 0,0 0 1 0 0,1-1-1 0 0,-1 1 1 0 0,1 0-1 0 0,0-1 1 0 0,0 1-1 0 0,1 0 1 0 0,-1-1 0 0 0,1 1-1 0 0,-1-1 1 0 0,1 0-1 0 0,0 0 1 0 0,3 4-1 0 0,0-1-76 0 0,-1-1-1 0 0,1 0 1 0 0,0 0-1 0 0,0 0 1 0 0,0-1-1 0 0,0 1 1 0 0,1-1-1 0 0,0-1 1 0 0,0 1-1 0 0,0-1 1 0 0,0 0-1 0 0,1 0 1 0 0,-1-1 0 0 0,1 0-1 0 0,0 0 1 0 0,-1 0-1 0 0,1-1 1 0 0,0 0-1 0 0,0 0 1 0 0,0-1-1 0 0,8 0 1 0 0,-10 0 77 0 0,0-1 0 0 0,0 1 0 0 0,0-1 1 0 0,-1 0-1 0 0,1 0 0 0 0,0-1 1 0 0,0 0-1 0 0,-1 1 0 0 0,1-1 0 0 0,-1-1 1 0 0,1 1-1 0 0,-1-1 0 0 0,0 0 0 0 0,0 0 1 0 0,0 0-1 0 0,-1 0 0 0 0,1-1 0 0 0,-1 1 1 0 0,1-1-1 0 0,-1 0 0 0 0,0 0 0 0 0,-1 0 1 0 0,1-1-1 0 0,-1 1 0 0 0,0 0 0 0 0,0-1 1 0 0,0 0-1 0 0,0 1 0 0 0,1-9 0 0 0,-3 10 88 0 0,1 0 0 0 0,0-1 0 0 0,-1 1 0 0 0,0-1 0 0 0,1 1 0 0 0,-1-1 0 0 0,-1 1 0 0 0,1-1 0 0 0,0 1 0 0 0,-1 0 0 0 0,0-1 0 0 0,0 1 0 0 0,0 0 0 0 0,0-1 0 0 0,0 1 0 0 0,-1 0 0 0 0,0 0 0 0 0,1 0 0 0 0,-1 0 0 0 0,0 0 0 0 0,0 1 0 0 0,-1-1 0 0 0,1 0 0 0 0,0 1 0 0 0,-1 0 0 0 0,0-1 0 0 0,1 1 0 0 0,-1 0 0 0 0,0 1 0 0 0,0-1 0 0 0,0 0 0 0 0,0 1 0 0 0,-1-1 0 0 0,1 1 0 0 0,0 0 0 0 0,-1 0-1 0 0,1 1 1 0 0,0-1 0 0 0,-1 1 0 0 0,1-1 0 0 0,-1 1 0 0 0,1 0 0 0 0,-5 1 0 0 0,-5 1-59 0 0,0 1 1 0 0,0 0-1 0 0,0 0 0 0 0,1 2 0 0 0,-1 0 0 0 0,-20 11 0 0 0,32-16-96 0 0,0 1 0 0 0,1-1-1 0 0,-1 0 1 0 0,0 1 0 0 0,0-1-1 0 0,1 1 1 0 0,-1-1 0 0 0,0 1-1 0 0,0-1 1 0 0,1 1 0 0 0,-1 0-1 0 0,1-1 1 0 0,-1 1 0 0 0,1 0 0 0 0,-1 0-1 0 0,1-1 1 0 0,-1 1 0 0 0,1 0-1 0 0,-1 0 1 0 0,1 0 0 0 0,0-1-1 0 0,0 1 1 0 0,-1 0 0 0 0,1 0-1 0 0,0 0 1 0 0,0 0 0 0 0,0 0-1 0 0,0 0 1 0 0,0 0 0 0 0,0-1-1 0 0,0 1 1 0 0,0 0 0 0 0,1 0-1 0 0,-1 0 1 0 0,0 1 0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1:32.40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63 101 460 0 0,'10'17'15122'0'0,"11"-26"-15019"0"0,-19 8-69 0 0,30-29 1329 0 0,-30 27-1157 0 0,0 0 0 0 0,-1-1 0 0 0,1 0 0 0 0,0 1 0 0 0,-1-1 0 0 0,0 0 0 0 0,0 0 0 0 0,0 1 0 0 0,0-9 0 0 0,-1 11-150 0 0,-5-3 30 0 0,5 2-83 0 0,-1 1 0 0 0,1 0-1 0 0,-1 0 1 0 0,0-1 0 0 0,0 1 0 0 0,0 0-1 0 0,1 0 1 0 0,-1 0 0 0 0,0 0 0 0 0,0 0-1 0 0,-1 0 1 0 0,1 0 0 0 0,0 0 0 0 0,0 1-1 0 0,0-1 1 0 0,-1 0 0 0 0,1 1 0 0 0,-2-2-1 0 0,1 2-7 0 0,1-1-1 0 0,-1 0 1 0 0,0 1-1 0 0,0-1 1 0 0,0 1-1 0 0,0-1 0 0 0,-1 1 1 0 0,1 0-1 0 0,0 0 1 0 0,0 0-1 0 0,0 0 0 0 0,0 1 1 0 0,0-1-1 0 0,0 0 1 0 0,-2 1-1 0 0,1 0 4 0 0,-1 0 1 0 0,1 0-1 0 0,-1 0 1 0 0,1 1-1 0 0,0-1 0 0 0,-1 1 1 0 0,1 0-1 0 0,0 0 1 0 0,0 0-1 0 0,0 0 1 0 0,0 0-1 0 0,1 1 0 0 0,-1-1 1 0 0,1 1-1 0 0,-1 0 1 0 0,1 0-1 0 0,0 0 0 0 0,0 0 1 0 0,0 0-1 0 0,1 0 1 0 0,-1 0-1 0 0,-1 4 0 0 0,-2 5 12 0 0,2-6-5 0 0,1-1 0 0 0,0 1 0 0 0,0 0 0 0 0,1 0 0 0 0,-1-1 0 0 0,1 1-1 0 0,0 0 1 0 0,1 0 0 0 0,0 0 0 0 0,0 0 0 0 0,0 0 0 0 0,0 0 0 0 0,1 0 0 0 0,0 0 0 0 0,1 0 0 0 0,-1 0 0 0 0,1 0 0 0 0,3 7 0 0 0,-3-8 2 0 0,0-1 0 0 0,1 0 1 0 0,-1 0-1 0 0,1 0 0 0 0,0 0 0 0 0,0 0 1 0 0,0 0-1 0 0,0-1 0 0 0,0 0 0 0 0,1 1 1 0 0,0-1-1 0 0,0 0 0 0 0,-1-1 0 0 0,2 1 1 0 0,-1-1-1 0 0,0 0 0 0 0,0 0 0 0 0,1 0 1 0 0,-1-1-1 0 0,1 1 0 0 0,0-1 0 0 0,6 1 0 0 0,-2 0-16 0 0,-8-2 9 0 0,0 0 1 0 0,0 0 0 0 0,1 0-1 0 0,-1 0 1 0 0,0 0-1 0 0,0-1 1 0 0,1 1 0 0 0,-1 0-1 0 0,0-1 1 0 0,0 1-1 0 0,0-1 1 0 0,0 1 0 0 0,1-1-1 0 0,-1 1 1 0 0,0-1 0 0 0,0 0-1 0 0,0 0 1 0 0,1 0-1 0 0,6-4 6 0 0,-1 1 11 0 0,1 0-1 0 0,-2-1 1 0 0,1 0-1 0 0,-1 0 0 0 0,1-1 1 0 0,-2 0-1 0 0,1 0 1 0 0,0 0-1 0 0,-1-1 0 0 0,-1 1 1 0 0,1-1-1 0 0,-1-1 0 0 0,7-14 1 0 0,-10 18 40 0 0,0-1 1 0 0,0 0-1 0 0,0 1 0 0 0,-1-1 1 0 0,1 0-1 0 0,-1 0 1 0 0,0 1-1 0 0,0-1 0 0 0,-1 0 1 0 0,0 1-1 0 0,-1-6 0 0 0,0-3 90 0 0,1 9-111 0 0,0 1 0 0 0,1 0 0 0 0,-2 0 1 0 0,1-1-1 0 0,0 1 0 0 0,-1 0 1 0 0,1 0-1 0 0,-1 1 0 0 0,0-1 0 0 0,0 0 1 0 0,0 0-1 0 0,0 1 0 0 0,0-1 1 0 0,-1 1-1 0 0,1 0 0 0 0,-1 0 0 0 0,0 0 1 0 0,-5-3-1 0 0,3 2-18 0 0,-1 0-1 0 0,-1 0 1 0 0,1 0 0 0 0,0 1-1 0 0,-1 0 1 0 0,1 0 0 0 0,-13-1-1 0 0,16 3-23 0 0,3 0 6 0 0,-1 0 0 0 0,1 1 0 0 0,0-1 0 0 0,-1 0 0 0 0,1 0 0 0 0,0 0 0 0 0,-1 0 0 0 0,1 1 0 0 0,0-1 0 0 0,-1 0 0 0 0,1 0 0 0 0,0 0 0 0 0,-1 0 0 0 0,1 0 0 0 0,-1 0 0 0 0,1 0 0 0 0,0 0 0 0 0,-1 0 0 0 0,1 0 0 0 0,0 0 0 0 0,-1-1 0 0 0,1 1 0 0 0,0 0 0 0 0,-1 0 0 0 0,1 0 0 0 0,0 0 0 0 0,-1 0 0 0 0,1-1 0 0 0,-1 1 0 0 0,0-1 0 0 0,0 1 0 0 0,1 0 0 0 0,-1 0-1 0 0,0-1 1 0 0,1 1 0 0 0,-1 0 0 0 0,0 0 0 0 0,0 0 0 0 0,1 0-1 0 0,-1 0 1 0 0,0 0 0 0 0,0 0 0 0 0,1 0 0 0 0,-1 0-1 0 0,0 0 1 0 0,0 1 0 0 0,0-1 0 0 0,-3 2 2 0 0,1-1 0 0 0,0 1 0 0 0,-1 0 0 0 0,1 0 1 0 0,0 0-1 0 0,0 0 0 0 0,1 0 0 0 0,-1 1 0 0 0,0 0 0 0 0,1-1 0 0 0,-1 1 0 0 0,1 0 1 0 0,0 0-1 0 0,0 0 0 0 0,0 0 0 0 0,1 1 0 0 0,-1-1 0 0 0,1 0 0 0 0,-2 5 0 0 0,2 0 3 0 0,-1 0 0 0 0,2-1 0 0 0,-1 1 0 0 0,1 0 0 0 0,0 0-1 0 0,1-1 1 0 0,0 1 0 0 0,3 12 0 0 0,-2-11-19 0 0,1 1 0 0 0,0-1 0 0 0,0 0 0 0 0,1 0 0 0 0,0-1 0 0 0,1 1 1 0 0,0-1-1 0 0,0 0 0 0 0,1 0 0 0 0,0 0 0 0 0,0-1 0 0 0,1 0 0 0 0,0 0 0 0 0,13 9 0 0 0,-17-14 2 0 0,-1 0-1 0 0,1-1 0 0 0,0 0 1 0 0,0 0-1 0 0,0 1 1 0 0,0-2-1 0 0,1 1 1 0 0,-1 0-1 0 0,0-1 0 0 0,0 1 1 0 0,0-1-1 0 0,1 0 1 0 0,-1 0-1 0 0,0 0 0 0 0,0-1 1 0 0,0 1-1 0 0,1-1 1 0 0,-1 0-1 0 0,0 1 0 0 0,0-1 1 0 0,0-1-1 0 0,3-1 1 0 0,0 1-11 0 0,-1-1 0 0 0,0 0 0 0 0,0 0 0 0 0,0 0 0 0 0,0-1 0 0 0,-1 0 0 0 0,1 0 0 0 0,-1 0 0 0 0,0 0 0 0 0,0-1 0 0 0,3-5 0 0 0,-5 6 56 0 0,0 1-1 0 0,0-1 1 0 0,0 0 0 0 0,-1 0 0 0 0,0 0-1 0 0,0 0 1 0 0,0 0 0 0 0,0 0 0 0 0,0-1-1 0 0,-1 1 1 0 0,0 0 0 0 0,0 0-1 0 0,0-1 1 0 0,0 1 0 0 0,-1 0 0 0 0,1 0-1 0 0,-1 0 1 0 0,0 0 0 0 0,-1 0 0 0 0,1 0-1 0 0,-1 0 1 0 0,1 0 0 0 0,-1 0 0 0 0,0 0-1 0 0,-1 1 1 0 0,1-1 0 0 0,-1 1 0 0 0,1 0-1 0 0,-1-1 1 0 0,0 1 0 0 0,0 1-1 0 0,-1-1 1 0 0,1 0 0 0 0,0 1 0 0 0,-1-1-1 0 0,0 1 1 0 0,1 0 0 0 0,-8-2 0 0 0,5 2-26 0 0,0 1 0 0 0,0 0 1 0 0,-1 0-1 0 0,1 0 1 0 0,-1 1-1 0 0,1 0 0 0 0,0 0 1 0 0,-1 0-1 0 0,1 1 0 0 0,0 0 1 0 0,-1 1-1 0 0,-8 2 0 0 0,-5 4-209 0 0,1 0-1 0 0,-26 15 1 0 0,43-22 158 0 0,1-1-33 0 0,0 1-1 0 0,1-1 0 0 0,-1 0 0 0 0,0 0 1 0 0,0 1-1 0 0,0-1 0 0 0,1 1 1 0 0,-1-1-1 0 0,0 1 0 0 0,1-1 0 0 0,-1 1 1 0 0,0 0-1 0 0,1-1 0 0 0,-1 1 1 0 0,1 0-1 0 0,-1-1 0 0 0,1 1 0 0 0,-1 0 1 0 0,1 0-1 0 0,-1-1 0 0 0,1 1 1 0 0,0 0-1 0 0,-1 0 0 0 0,1 0 0 0 0,0 0 1 0 0,0-1-1 0 0,0 1 0 0 0,0 0 1 0 0,0 0-1 0 0,0 0 0 0 0,0 0 0 0 0,0 0 1 0 0,0-1-1 0 0,0 1 0 0 0,0 0 1 0 0,0 0-1 0 0,0 0 0 0 0,1 0 0 0 0,0 1 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1:57.1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63 76 0 0,'18'-20'4858'0'0,"-11"8"-3415"0"0,-6 12-1303 0 0,0-1-1 0 0,1 0 1 0 0,-1 0 0 0 0,0 0-1 0 0,0-1 1 0 0,1 1 0 0 0,-1 0-1 0 0,0 0 1 0 0,0-1-1 0 0,0 1 1 0 0,-1 0 0 0 0,1-1-1 0 0,0 1 1 0 0,0-1 0 0 0,-1 1-1 0 0,1-3 1 0 0,2-3 520 0 0,-2 6-496 0 0,5 12 21 0 0,-7 3-25 0 0,-1-1 0 0 0,0 1 0 0 0,-1-1 0 0 0,-7 22 0 0 0,-5 20-14 0 0,12-40-45 0 0,2-1 363 0 0,15-27-255 0 0,-4 0-204 0 0,0 0 1 0 0,-1-1-1 0 0,11-23 0 0 0,7-12 86 0 0,-26 48-63 0 0,2-8 82 0 0,-17 28-21 0 0,2 2 0 0 0,0 0 1 0 0,1 0-1 0 0,-16 44 0 0 0,26-64-90 0 0,20-39-875 0 0,-17 30 917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1:34.1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0 471 2048 0 0,'42'-275'16493'0'0,"-23"125"-11017"0"0,-19 148-5451 0 0,0-1-5 0 0,0 1 0 0 0,1-1 0 0 0,-1 0 0 0 0,1 1 0 0 0,-1-1 0 0 0,1 0 0 0 0,0 1 0 0 0,0-1 0 0 0,0 1 0 0 0,0-1 0 0 0,0 1 0 0 0,1 0 0 0 0,-1-1 0 0 0,1 1 0 0 0,2-3 0 0 0,-3 5-53 0 0,0 0 1 0 0,1 0-1 0 0,-1 0 1 0 0,0 0-1 0 0,0 0 1 0 0,0 0 0 0 0,0 0-1 0 0,1 0 1 0 0,-1 0-1 0 0,0 1 1 0 0,0-1-1 0 0,0 0 1 0 0,0 1 0 0 0,0-1-1 0 0,0 1 1 0 0,1 0-1 0 0,-1-1 1 0 0,-1 1-1 0 0,1 0 1 0 0,0-1 0 0 0,0 1-1 0 0,0 0 1 0 0,0 0-1 0 0,1 1 1 0 0,20 21-747 0 0,108 144-2323 0 0,-70-86 2373 0 0,-39-53 571 0 0,-3-3 134 0 0,1 0 0 0 0,1-1 0 0 0,2-1 0 0 0,33 29-1 0 0,-51-49 76 0 0,1 0-1 0 0,-1 0 1 0 0,1-1 0 0 0,-1 0-1 0 0,1 0 1 0 0,0 0-1 0 0,0 0 1 0 0,-1-1-1 0 0,1 0 1 0 0,0 0-1 0 0,1 0 1 0 0,-1-1-1 0 0,0 1 1 0 0,9-2 0 0 0,-5 0 9 0 0,-1 0 0 0 0,0-1 1 0 0,1 0-1 0 0,-1-1 1 0 0,0 0-1 0 0,0 0 0 0 0,-1-1 1 0 0,10-5-1 0 0,6-7 224 0 0,0-1-1 0 0,-1-1 1 0 0,-1-1-1 0 0,25-27 1 0 0,82-102 2048 0 0,-57 63-388 0 0,-71 85-1936 0 0,1-1-1 0 0,-1 1 0 0 0,0-1 0 0 0,1 0 0 0 0,-1 1 0 0 0,0-1 1 0 0,1 1-1 0 0,-1-1 0 0 0,1 1 0 0 0,-1 0 0 0 0,1-1 0 0 0,-1 1 1 0 0,1-1-1 0 0,-1 1 0 0 0,1 0 0 0 0,0-1 0 0 0,-1 1 0 0 0,1 0 1 0 0,-1 0-1 0 0,1 0 0 0 0,0-1 0 0 0,-1 1 0 0 0,1 0 0 0 0,0 0 0 0 0,-1 0 1 0 0,1 0-1 0 0,0 0 0 0 0,-1 0 0 0 0,1 0 0 0 0,0 0 0 0 0,-1 0 1 0 0,2 1-1 0 0,-1 0-1 0 0,0 0 0 0 0,0 0 0 0 0,-1 1 0 0 0,1-1 0 0 0,0 0 1 0 0,0 0-1 0 0,-1 1 0 0 0,1-1 0 0 0,-1 1 0 0 0,0-1 0 0 0,1 0 0 0 0,-1 1 0 0 0,0-1 0 0 0,1 2 1 0 0,0 66 10 0 0,-1-58 5 0 0,0 74-195 0 0,-4 230 443 0 0,-14-106-3000 0 0,17-199 1901 0 0,-8 39-2239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1:34.49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122 125 408 0 0,'20'2'12525'0'0,"8"-25"-10295"0"0,-26 19-2136 0 0,-1 0 1 0 0,1 0-1 0 0,-1-1 1 0 0,1 1 0 0 0,-1 0-1 0 0,0-1 1 0 0,-1 0-1 0 0,1 1 1 0 0,-1-1-1 0 0,0 1 1 0 0,0-6-1 0 0,0 9 80 0 0,-7-10 405 0 0,5 8-525 0 0,-1 1 0 0 0,1-1-1 0 0,-1 0 1 0 0,1 1 0 0 0,-1 0-1 0 0,0 0 1 0 0,0-1-1 0 0,0 2 1 0 0,0-1 0 0 0,0 0-1 0 0,-1 1 1 0 0,1-1 0 0 0,0 1-1 0 0,-1 0 1 0 0,1 0 0 0 0,-1 0-1 0 0,1 1 1 0 0,-1-1 0 0 0,1 1-1 0 0,-1 0 1 0 0,1 0 0 0 0,-1 0-1 0 0,0 0 1 0 0,-4 2 0 0 0,4-2-37 0 0,0 1 1 0 0,0 1 0 0 0,1-1 0 0 0,-1 0 0 0 0,1 1-1 0 0,-1 0 1 0 0,1 0 0 0 0,-1 0 0 0 0,1 0-1 0 0,0 0 1 0 0,0 1 0 0 0,0-1 0 0 0,1 1 0 0 0,-6 6-1 0 0,4-3 14 0 0,-1 1 0 0 0,1 0-1 0 0,1 0 1 0 0,-1 0-1 0 0,1 0 1 0 0,1 1-1 0 0,-1-1 1 0 0,1 1 0 0 0,1-1-1 0 0,-1 1 1 0 0,1 0-1 0 0,1 0 1 0 0,-1 0-1 0 0,1-1 1 0 0,1 1 0 0 0,-1 0-1 0 0,1 0 1 0 0,3 8-1 0 0,-3-11-23 0 0,0 0 0 0 0,1 0 0 0 0,-1 0 0 0 0,1 0-1 0 0,0 0 1 0 0,1 0 0 0 0,-1-1 0 0 0,1 1 0 0 0,0-1-1 0 0,0 1 1 0 0,1-1 0 0 0,-1 0 0 0 0,1-1 0 0 0,0 1-1 0 0,0-1 1 0 0,0 1 0 0 0,0-1 0 0 0,1 0-1 0 0,-1-1 1 0 0,1 1 0 0 0,0-1 0 0 0,0 0 0 0 0,-1 0-1 0 0,2 0 1 0 0,-1-1 0 0 0,0 0 0 0 0,0 0 0 0 0,9 1-1 0 0,-8-2 5 0 0,-1-1 0 0 0,1 1-1 0 0,0-1 1 0 0,-1 0 0 0 0,1-1-1 0 0,-1 1 1 0 0,0-1 0 0 0,1 0-1 0 0,-1-1 1 0 0,0 1 0 0 0,0-1-1 0 0,0 0 1 0 0,-1 0 0 0 0,1 0-1 0 0,-1-1 1 0 0,1 0 0 0 0,-1 0-1 0 0,0 0 1 0 0,-1 0 0 0 0,1 0-1 0 0,-1-1 1 0 0,0 0 0 0 0,0 0-1 0 0,0 0 1 0 0,-1 0 0 0 0,1 0-1 0 0,-1 0 1 0 0,0 0 0 0 0,-1-1-1 0 0,0 1 1 0 0,1-1 0 0 0,-1-7-1 0 0,0 4 139 0 0,-1 1 0 0 0,0-1 0 0 0,-1 0 0 0 0,0 0 0 0 0,0 0 0 0 0,-1 1 0 0 0,0-1-1 0 0,0 1 1 0 0,-6-14 0 0 0,6 18-110 0 0,-1 0-1 0 0,1 0 0 0 0,-1 0 1 0 0,1 0-1 0 0,-1 1 1 0 0,0-1-1 0 0,0 1 0 0 0,-1-1 1 0 0,1 1-1 0 0,-1 0 0 0 0,1 1 1 0 0,-1-1-1 0 0,0 1 1 0 0,0-1-1 0 0,0 1 0 0 0,-1 0 1 0 0,1 1-1 0 0,0-1 1 0 0,-1 1-1 0 0,-8-2 0 0 0,8 2-33 0 0,0 1 1 0 0,0-1-1 0 0,1 1 0 0 0,-1 0 0 0 0,0 1 0 0 0,0-1 0 0 0,0 1 0 0 0,1 0 0 0 0,-1 0 0 0 0,0 0 0 0 0,-5 3 1 0 0,8-3-11 0 0,0 0 1 0 0,0 0 0 0 0,0 0 0 0 0,0 1 0 0 0,0-1 0 0 0,0 1 0 0 0,0-1 0 0 0,1 1 0 0 0,-1 0 0 0 0,0 0-1 0 0,1-1 1 0 0,0 1 0 0 0,-1 0 0 0 0,1 0 0 0 0,0 1 0 0 0,0-1 0 0 0,0 0 0 0 0,0 0 0 0 0,1 0 0 0 0,-1 1 0 0 0,0-1-1 0 0,1 0 1 0 0,0 1 0 0 0,0-1 0 0 0,-1 4 0 0 0,2-4-26 0 0,-1-1-1 0 0,0 0 1 0 0,0 1-1 0 0,1-1 1 0 0,-1 0-1 0 0,1 1 1 0 0,-1-1-1 0 0,1 0 1 0 0,-1 1-1 0 0,1-1 1 0 0,0 0-1 0 0,0 0 1 0 0,-1 0-1 0 0,1 0 1 0 0,0 0-1 0 0,0 0 1 0 0,0 0-1 0 0,0 0 1 0 0,0 0-1 0 0,1 0 1 0 0,-1-1-1 0 0,0 1 1 0 0,2 1-1 0 0,26 8-610 0 0,-26-10 561 0 0,0 1-106 0 0,-3-1 178 0 0,0 0 0 0 0,1 0 1 0 0,-1-1-1 0 0,0 1 1 0 0,1 0-1 0 0,-1 0 1 0 0,0 0-1 0 0,1-1 1 0 0,-1 1-1 0 0,0 0 1 0 0,1 0-1 0 0,-1 0 1 0 0,1 0-1 0 0,-1 0 1 0 0,0 0-1 0 0,1 0 1 0 0,-1 0-1 0 0,1 0 1 0 0,-1 0-1 0 0,0 0 1 0 0,1 0-1 0 0,-1 0 1 0 0,0 0-1 0 0,1 0 0 0 0,-1 1 1 0 0,1-1-1 0 0,-1 0 1 0 0,0 0-1 0 0,1 0 1 0 0,0 1-2 0 0,-1-1 1 0 0,1 0 0 0 0,0 1-1 0 0,-1-1 1 0 0,1 0-1 0 0,0 0 1 0 0,-1 0-1 0 0,1 0 1 0 0,0 0-1 0 0,-1 0 1 0 0,1 0-1 0 0,0 0 1 0 0,-1 0 0 0 0,1 0-1 0 0,0 0 1 0 0,-1 0-1 0 0,1 0 1 0 0,0 0-1 0 0,-1-1 1 0 0,1 1-1 0 0,0 0 1 0 0,0-1-1 0 0,1 0-21 0 0,-1 1-1 0 0,1-1 1 0 0,0 0-1 0 0,-1 0 0 0 0,1-1 1 0 0,-1 1-1 0 0,0 0 0 0 0,1 0 1 0 0,-1-1-1 0 0,0 1 1 0 0,0-1-1 0 0,1 1 0 0 0,-1-1 1 0 0,0 1-1 0 0,-1-1 0 0 0,1 0 1 0 0,0 1-1 0 0,0-1 0 0 0,0-3 1 0 0,-1 3-71 0 0,-1-4 567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1:35.92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142 175 700 0 0,'19'-9'12700'0'0,"-17"-38"-12015"0"0,-2 45-609 0 0,-2-10 784 0 0,0 1 296 0 0,0 0 0 0 0,-1 0-1 0 0,-5-14 1 0 0,8 24-986 0 0,-14-5 233 0 0,9 6-387 0 0,0 1-1 0 0,0-1 1 0 0,0 1-1 0 0,0 0 1 0 0,0 0-1 0 0,0 0 1 0 0,0 1-1 0 0,0 0 1 0 0,1 0-1 0 0,-1 0 1 0 0,0 1-1 0 0,1-1 1 0 0,0 1-1 0 0,0 0 1 0 0,0 0-1 0 0,0 1 1 0 0,0-1-1 0 0,0 1 1 0 0,1 0-1 0 0,-6 7 1 0 0,5-5-12 0 0,1-1 1 0 0,-1 1-1 0 0,1-1 1 0 0,0 1 0 0 0,0 0-1 0 0,1 0 1 0 0,-1 0-1 0 0,1 0 1 0 0,1 1-1 0 0,-1-1 1 0 0,1 1 0 0 0,0-1-1 0 0,1 1 1 0 0,0-1-1 0 0,0 1 1 0 0,1 10 0 0 0,0-14-35 0 0,-1 0 1 0 0,1 1 0 0 0,0-2-1 0 0,0 1 1 0 0,0 0-1 0 0,1 0 1 0 0,-1 0 0 0 0,1 0-1 0 0,-1-1 1 0 0,1 1 0 0 0,0-1-1 0 0,0 1 1 0 0,0-1 0 0 0,0 0-1 0 0,1 0 1 0 0,-1 0 0 0 0,1 0-1 0 0,-1 0 1 0 0,1 0 0 0 0,-1-1-1 0 0,1 1 1 0 0,0-1 0 0 0,0 0-1 0 0,0 1 1 0 0,0-1-1 0 0,0-1 1 0 0,0 1 0 0 0,0 0-1 0 0,0-1 1 0 0,0 0 0 0 0,0 0-1 0 0,0 0 1 0 0,1 0 0 0 0,-1 0-1 0 0,4-1 1 0 0,2 0-84 0 0,-1-1-1 0 0,0 0 1 0 0,0 0-1 0 0,0-1 1 0 0,0 0 0 0 0,0 0-1 0 0,-1-1 1 0 0,1 1-1 0 0,-1-2 1 0 0,0 1-1 0 0,0-1 1 0 0,8-7 0 0 0,-11 8 205 0 0,0 0 0 0 0,-1 0 0 0 0,1 0 0 0 0,-1 0 0 0 0,0-1 0 0 0,0 0 0 0 0,0 1 0 0 0,-1-1 0 0 0,0 0 0 0 0,0 0 0 0 0,0 0 0 0 0,0 0 0 0 0,-1 0 0 0 0,0-1 0 0 0,0 1 0 0 0,0 0 0 0 0,-1-1 0 0 0,0 1 0 0 0,0-1 1 0 0,0 1-1 0 0,0 0 0 0 0,-1-1 0 0 0,0 1 0 0 0,0 0 0 0 0,-1 0 0 0 0,1-1 0 0 0,-1 1 0 0 0,0 0 0 0 0,-1 1 0 0 0,1-1 0 0 0,-1 0 0 0 0,0 1 0 0 0,0-1 0 0 0,0 1 0 0 0,-1 0 0 0 0,0 0 0 0 0,1 0 0 0 0,-1 0 0 0 0,-9-5 0 0 0,8 6-26 0 0,0 0 1 0 0,-1 0-1 0 0,1 0 0 0 0,-1 1 0 0 0,0 0 0 0 0,0 0 0 0 0,1 1 0 0 0,-1 0 0 0 0,0 0 0 0 0,0 0 0 0 0,-12 0 0 0 0,15 1-65 0 0,0 0 0 0 0,0 1 0 0 0,0-1-1 0 0,0 1 1 0 0,0-1 0 0 0,0 1 0 0 0,0 0-1 0 0,0 0 1 0 0,0 0 0 0 0,1 1 0 0 0,-1-1 0 0 0,0 1-1 0 0,1-1 1 0 0,-1 1 0 0 0,1 0 0 0 0,0 0-1 0 0,-1 0 1 0 0,1 0 0 0 0,0 0 0 0 0,0 1-1 0 0,0-1 1 0 0,1 1 0 0 0,-1-1 0 0 0,-1 5-1 0 0,2-3-35 0 0,0 1-1 0 0,0 0 1 0 0,1-1-1 0 0,0 1 1 0 0,0 0-1 0 0,0 0 0 0 0,0-1 1 0 0,1 1-1 0 0,0 0 1 0 0,0-1-1 0 0,0 1 1 0 0,0-1-1 0 0,4 9 0 0 0,-3-9-87 0 0,0 0 0 0 0,1-1 0 0 0,-1 1 0 0 0,1 0 0 0 0,0-1 0 0 0,0 0 0 0 0,0 0-1 0 0,0 0 1 0 0,0 0 0 0 0,1 0 0 0 0,-1 0 0 0 0,1-1 0 0 0,0 0 0 0 0,6 3 0 0 0,-8-4-62 0 0,-1 0 169 0 0,1-1 1 0 0,-1 1-1 0 0,0-1 1 0 0,0 0-1 0 0,0 0 1 0 0,1 0-1 0 0,-1 1 0 0 0,0-1 1 0 0,0 0-1 0 0,1-1 1 0 0,-1 1-1 0 0,0 0 1 0 0,0 0-1 0 0,1 0 1 0 0,-1-1-1 0 0,0 1 1 0 0,0-1-1 0 0,0 1 0 0 0,0-1 1 0 0,0 1-1 0 0,0-1 1 0 0,0 0-1 0 0,0 1 1 0 0,0-1-1 0 0,0 0 1 0 0,0 0-1 0 0,0 0 1 0 0,0 0-1 0 0,0 0 1 0 0,-1 0-1 0 0,1 0 0 0 0,0 0 1 0 0,-1 0-1 0 0,1 0 1 0 0,-1 0-1 0 0,1 0 1 0 0,-1-1-1 0 0,1 1 1 0 0,-1-1-1 0 0,1 0-46 0 0,-1 0 0 0 0,0 0 0 0 0,0 0 1 0 0,0 0-1 0 0,0 0 0 0 0,0 0 0 0 0,0 0 0 0 0,-1 0 0 0 0,1 0 1 0 0,-1 0-1 0 0,1 0 0 0 0,-1 0 0 0 0,0 0 0 0 0,1 0 0 0 0,-1 1 0 0 0,0-1 1 0 0,0 0-1 0 0,0 0 0 0 0,-1 1 0 0 0,1-1 0 0 0,0 1 0 0 0,-1-1 0 0 0,-1 0 1 0 0,-10-1-2671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1:09.14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32 1935 580 0 0,'15'2'7761'0'0,"-19"26"-3878"0"0,-39 17 1544 0 0,93-130-3665 0 0,78-103-502 0 0,13-25-146 0 0,-34 40-331 0 0,-58 94-501 0 0,-15 28 26 0 0,40-84-1 0 0,-38 73-130 0 0,17-27 82 0 0,25-36 430 0 0,-16 31-604 0 0,-33 51-96 0 0,5-6 29 0 0,-33 48-43 0 0,12-18 41 0 0,1 2-65 0 0,10-14 90 0 0,-12 19-58 0 0,-11 11 44 0 0,32-38-305 0 0,-27 32 273 0 0,41-40-53 0 0,-46 45 48 0 0,24-18 33 0 0,-23 20-48 0 0,21-21 45 0 0,-8 9-15 0 0,76-59-75 0 0,-49 40 56 0 0,-40 29 19 0 0,-1 2-8 0 0,9-4 19 0 0,22-18-84 0 0,-10 9 49 0 0,39-22-7 0 0,-59 34 16 0 0,0 0 16 0 0,7-2 2 0 0,84-42-4 0 0,-91 44-22 0 0,14-7 41 0 0,-5 2-17 0 0,1 0-5 0 0,17-7-19 0 0,-14 3 26 0 0,-5 5-18 0 0,-1 0 0 0 0,1 1 1 0 0,18-6-1 0 0,153-52-209 0 0,-143 52 177 0 0,-36 9 31 0 0,1 0 0 0 0,40-8-178 0 0,-41 9 148 0 0,17-4-362 0 0,-8 1 253 0 0,-8 3-4 0 0,0-1-162 0 0,54-7-4994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1:11.19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69 88 1576 0 0,'28'-18'10832'0'0,"-26"17"-10799"0"0,-1 0 1 0 0,0 0 0 0 0,1-1-1 0 0,-1 1 1 0 0,0 0 0 0 0,1-1-1 0 0,-1 1 1 0 0,0-1 0 0 0,0 1-1 0 0,0-1 1 0 0,0 1 0 0 0,-1-1-1 0 0,1 0 1 0 0,0 1 0 0 0,-1-1-1 0 0,1-2 1 0 0,0 2-33 0 0,-1 1-8 0 0,0 0 11 0 0,1 0 1 0 0,-1 0-1 0 0,0 0 0 0 0,0 0 1 0 0,1 0-1 0 0,-1 0 1 0 0,0 0-1 0 0,0 0 1 0 0,0 0-1 0 0,0 0 1 0 0,0 0-1 0 0,0 0 0 0 0,-1 0 1 0 0,1 0-1 0 0,0 0 1 0 0,0 0-1 0 0,-1 0 1 0 0,1 0-1 0 0,-1 0 1 0 0,1 0-1 0 0,-1 0 0 0 0,1 0 1 0 0,-1 1-1 0 0,0-1 1 0 0,0-1-1 0 0,0 1 142 0 0,-3 1-111 0 0,0 0 27 0 0,-1 0 0 0 0,1 0 0 0 0,-1 1 0 0 0,1-1 0 0 0,-1 1 0 0 0,1 0 0 0 0,-1 0 0 0 0,1 1 0 0 0,0-1 0 0 0,0 1 0 0 0,-1 0 0 0 0,1 0 0 0 0,1 1 0 0 0,-1-1 0 0 0,0 1 0 0 0,0 0 0 0 0,1-1 0 0 0,0 2 0 0 0,-1-1 0 0 0,1 0-1 0 0,0 1 1 0 0,1-1 0 0 0,-1 1 0 0 0,1 0 0 0 0,-1 0 0 0 0,-1 5 0 0 0,3-6-47 0 0,0-1 0 0 0,1 0 0 0 0,-1 0-1 0 0,1 1 1 0 0,0-1 0 0 0,-1 1-1 0 0,1-1 1 0 0,0 0 0 0 0,0 1 0 0 0,0-1-1 0 0,1 0 1 0 0,-1 1 0 0 0,1-1-1 0 0,-1 1 1 0 0,1-1 0 0 0,0 0 0 0 0,0 0-1 0 0,0 0 1 0 0,0 1 0 0 0,0-1-1 0 0,0 0 1 0 0,1 0 0 0 0,-1 0 0 0 0,1-1-1 0 0,-1 1 1 0 0,1 0 0 0 0,0-1 0 0 0,-1 1-1 0 0,1-1 1 0 0,0 1 0 0 0,0-1-1 0 0,0 0 1 0 0,0 0 0 0 0,4 2 0 0 0,1 1-18 0 0,1-1 0 0 0,0 0 0 0 0,0 0 1 0 0,0 0-1 0 0,1-1 0 0 0,-1 0 1 0 0,0-1-1 0 0,16 1 0 0 0,-14-2-42 0 0,-1 0 1 0 0,1-1-1 0 0,0 0 0 0 0,-1-1 1 0 0,1 0-1 0 0,14-5 0 0 0,-21 6 39 0 0,0-1 0 0 0,0 1 0 0 0,0-1-1 0 0,0 1 1 0 0,0-1 0 0 0,0 0 0 0 0,0 0 0 0 0,-1-1 0 0 0,1 1 0 0 0,-1-1-1 0 0,1 1 1 0 0,-1-1 0 0 0,0 0 0 0 0,0 1 0 0 0,0-1 0 0 0,-1 0-1 0 0,1 0 1 0 0,0-1 0 0 0,-1 1 0 0 0,0 0 0 0 0,0 0 0 0 0,0-1-1 0 0,0 1 1 0 0,-1 0 0 0 0,1-1 0 0 0,-1 1 0 0 0,0-5 0 0 0,0 3 69 0 0,0 0 1 0 0,-1 0-1 0 0,0 0 1 0 0,1 0 0 0 0,-2 0-1 0 0,1 0 1 0 0,-2-5-1 0 0,2 8-33 0 0,0 0-1 0 0,0 0 0 0 0,0 0 0 0 0,-1 0 0 0 0,1 0 0 0 0,0 0 1 0 0,-1 1-1 0 0,1-1 0 0 0,-1 0 0 0 0,0 1 0 0 0,1-1 1 0 0,-1 1-1 0 0,0 0 0 0 0,0-1 0 0 0,0 1 0 0 0,0 0 0 0 0,0 0 1 0 0,0 0-1 0 0,0 1 0 0 0,-3-2 0 0 0,-1 1-12 0 0,0 0 1 0 0,1 0-1 0 0,-1 1 0 0 0,0 0 0 0 0,0 0 1 0 0,0 0-1 0 0,1 1 0 0 0,-1 0 1 0 0,0 0-1 0 0,1 0 0 0 0,-1 1 0 0 0,0-1 1 0 0,1 1-1 0 0,0 1 0 0 0,-1-1 0 0 0,1 1 1 0 0,-9 6-1 0 0,10-6-2 0 0,1 1 0 0 0,-1-1 1 0 0,1 0-1 0 0,0 1 0 0 0,0 0 0 0 0,0-1 0 0 0,1 1 0 0 0,-1 0 0 0 0,1 0 1 0 0,0 1-1 0 0,0-1 0 0 0,0 0 0 0 0,1 1 0 0 0,-1-1 0 0 0,1 1 1 0 0,0 0-1 0 0,1-1 0 0 0,-1 1 0 0 0,1 0 0 0 0,0-1 0 0 0,0 1 1 0 0,0 0-1 0 0,2 6 0 0 0,-1-4 4 0 0,0 0 0 0 0,1 0 0 0 0,0 0 0 0 0,1 0 0 0 0,-1 0 0 0 0,1-1 1 0 0,0 1-1 0 0,1-1 0 0 0,0 0 0 0 0,0 0 0 0 0,0 0 0 0 0,1 0 0 0 0,6 6 0 0 0,-7-9-34 0 0,0 0 0 0 0,0 0 0 0 0,0 0 0 0 0,1 0 0 0 0,-1-1 0 0 0,1 1 0 0 0,0-1 0 0 0,0 0 0 0 0,0-1 0 0 0,0 1 0 0 0,0-1 0 0 0,0 0 0 0 0,0 0 0 0 0,0-1 0 0 0,1 1-1 0 0,-1-1 1 0 0,0 0 0 0 0,0-1 0 0 0,1 1 0 0 0,5-2 0 0 0,-5 0 6 0 0,0 0 0 0 0,0 1-1 0 0,-1-2 1 0 0,1 1-1 0 0,0-1 1 0 0,-1 0 0 0 0,0 0-1 0 0,0 0 1 0 0,0-1 0 0 0,7-6-1 0 0,-9 8 22 0 0,-1-1-1 0 0,1 1 1 0 0,-1-1-1 0 0,0 0 1 0 0,1 0-1 0 0,-1 0 1 0 0,-1 0-1 0 0,1 0 1 0 0,0-1-1 0 0,-1 1 1 0 0,0 0-1 0 0,1-1 0 0 0,-2 1 1 0 0,1-1-1 0 0,0 1 1 0 0,-1-1-1 0 0,1 0 1 0 0,-1 1-1 0 0,0-1 1 0 0,0-4-1 0 0,-1 6 16 0 0,0-1 0 0 0,1 0-1 0 0,-1 1 1 0 0,0-1 0 0 0,0 0 0 0 0,0 1-1 0 0,-1 0 1 0 0,1-1 0 0 0,0 1 0 0 0,-1 0-1 0 0,0-1 1 0 0,0 1 0 0 0,1 0 0 0 0,-1 0-1 0 0,0 1 1 0 0,-1-1 0 0 0,1 0-1 0 0,0 1 1 0 0,0-1 0 0 0,-1 1 0 0 0,1 0-1 0 0,-1-1 1 0 0,1 1 0 0 0,-1 0 0 0 0,1 1-1 0 0,-1-1 1 0 0,0 0 0 0 0,1 1 0 0 0,-1 0-1 0 0,0-1 1 0 0,-4 1 0 0 0,-3 0 40 0 0,0 0 0 0 0,0 1 0 0 0,1 0-1 0 0,-1 0 1 0 0,0 1 0 0 0,1 0 0 0 0,-16 6 0 0 0,18-5-44 0 0,0 1-1 0 0,0-1 1 0 0,0 1 0 0 0,-12 10-1 0 0,16-12-20 0 0,0 0 0 0 0,1 0 0 0 0,-1 1-1 0 0,1 0 1 0 0,0-1 0 0 0,-1 1 0 0 0,1 0-1 0 0,0 0 1 0 0,1 0 0 0 0,-1 0 0 0 0,0 0-1 0 0,-1 7 1 0 0,3-8-48 0 0,-1-1 1 0 0,1 1-1 0 0,0-1 1 0 0,0 1-1 0 0,0 0 0 0 0,0-1 1 0 0,0 1-1 0 0,0 0 0 0 0,0-1 1 0 0,1 1-1 0 0,-1 0 1 0 0,0-1-1 0 0,1 1 0 0 0,-1-1 1 0 0,1 1-1 0 0,0-1 1 0 0,0 1-1 0 0,0-1 0 0 0,-1 1 1 0 0,1-1-1 0 0,2 2 0 0 0,-1-1-87 0 0,1 0-1 0 0,0 1 1 0 0,0-1-1 0 0,0 0 0 0 0,0-1 1 0 0,0 1-1 0 0,0 0 0 0 0,0-1 1 0 0,6 2-1 0 0,1 0-197 0 0,0-1 0 0 0,1 0-1 0 0,0-1 1 0 0,-1 0 0 0 0,13 0-1 0 0,-16-2 246 0 0,0 1 0 0 0,-1-1 0 0 0,1-1 0 0 0,0 1-1 0 0,0-1 1 0 0,-1 0 0 0 0,1-1 0 0 0,8-4 0 0 0,-12 6 116 0 0,0-1 0 0 0,-1 0 0 0 0,1 0 0 0 0,0 1 0 0 0,-1-2 0 0 0,1 1 0 0 0,-1 0 0 0 0,0 0 0 0 0,0-1 1 0 0,0 1-1 0 0,0-1 0 0 0,0 0 0 0 0,0 1 0 0 0,-1-1 0 0 0,1 0 0 0 0,-1 0 0 0 0,0 0 0 0 0,1-4 0 0 0,-2 5 28 0 0,0 0-1 0 0,1 0 1 0 0,-2 0-1 0 0,1 0 1 0 0,0 0-1 0 0,0 0 1 0 0,-1 0-1 0 0,1 0 1 0 0,-1 0-1 0 0,1 1 1 0 0,-1-1-1 0 0,0 0 1 0 0,0 0-1 0 0,1 0 1 0 0,-2 1-1 0 0,1-1 1 0 0,0 1 0 0 0,0-1-1 0 0,0 1 1 0 0,-1-1-1 0 0,1 1 1 0 0,-1-1-1 0 0,1 1 1 0 0,-1 0-1 0 0,1 0 1 0 0,-1 0-1 0 0,0 0 1 0 0,1 0-1 0 0,-1 0 1 0 0,0 1-1 0 0,0-1 1 0 0,0 0-1 0 0,0 1 1 0 0,-3-1-1 0 0,-4-1 181 0 0,0 0-1 0 0,-1 1 0 0 0,1 0 1 0 0,0 0-1 0 0,-15 1 0 0 0,18 1-197 0 0,0-1 0 0 0,0 1 0 0 0,1 0-1 0 0,-1 1 1 0 0,0 0 0 0 0,1 0 0 0 0,-1 0 0 0 0,1 0-1 0 0,0 1 1 0 0,-1 0 0 0 0,1 0 0 0 0,0 0 0 0 0,1 1-1 0 0,-1-1 1 0 0,1 1 0 0 0,0 0 0 0 0,-8 9 0 0 0,10-10-71 0 0,0 0-1 0 0,1 1 1 0 0,-1-1 0 0 0,1 0 0 0 0,-1 0 0 0 0,1 1-1 0 0,0-1 1 0 0,0 1 0 0 0,1-1 0 0 0,-1 1 0 0 0,1-1-1 0 0,0 1 1 0 0,0-1 0 0 0,0 1 0 0 0,0-1 0 0 0,0 1-1 0 0,1-1 1 0 0,0 1 0 0 0,0-1 0 0 0,0 1 0 0 0,0-1-1 0 0,0 1 1 0 0,1-1 0 0 0,-1 0 0 0 0,1 0 0 0 0,0 0-1 0 0,0 0 1 0 0,0 0 0 0 0,4 4 0 0 0,-1-1-47 0 0,-1-1 0 0 0,1 0 0 0 0,0 0 0 0 0,0-1 0 0 0,1 0 0 0 0,-1 1-1 0 0,1-2 1 0 0,0 1 0 0 0,0-1 0 0 0,0 0 0 0 0,1 0 0 0 0,-1-1 0 0 0,1 1 0 0 0,-1-1 0 0 0,1-1 0 0 0,0 0 0 0 0,-1 1 0 0 0,1-2 0 0 0,0 1 0 0 0,0-1 0 0 0,0 0 0 0 0,0-1-1 0 0,0 0 1 0 0,7-1 0 0 0,-10 0 91 0 0,0 1 0 0 0,0 0 0 0 0,0-1 0 0 0,-1 0 0 0 0,1 0-1 0 0,-1 0 1 0 0,1 0 0 0 0,-1-1 0 0 0,0 1 0 0 0,0-1 0 0 0,0 0-1 0 0,0 0 1 0 0,-1 0 0 0 0,1 0 0 0 0,-1-1 0 0 0,0 1 0 0 0,1-1-1 0 0,-2 1 1 0 0,1-1 0 0 0,0 0 0 0 0,-1 1 0 0 0,0-1 0 0 0,1 0 0 0 0,-1 0-1 0 0,-1 0 1 0 0,1 0 0 0 0,-1 0 0 0 0,0-8 0 0 0,0 5 46 0 0,0 0 1 0 0,0 1-1 0 0,-1-1 0 0 0,0 1 1 0 0,0-1-1 0 0,-1 1 1 0 0,0-1-1 0 0,0 1 0 0 0,0 0 1 0 0,-1 0-1 0 0,0 0 1 0 0,0 0-1 0 0,0 0 0 0 0,-1 1 1 0 0,0-1-1 0 0,-7-7 1 0 0,3 7-12 0 0,0 1 1 0 0,0 0 0 0 0,0 1-1 0 0,0 0 1 0 0,-1 0 0 0 0,1 1-1 0 0,-1 0 1 0 0,0 0 0 0 0,0 1-1 0 0,0 0 1 0 0,-13-1 0 0 0,17 3-41 0 0,-1-1-1 0 0,1 1 1 0 0,-1 1 0 0 0,1-1-1 0 0,-1 1 1 0 0,1 0 0 0 0,0 0-1 0 0,-1 0 1 0 0,-7 4 0 0 0,11-4-10 0 0,-1 1 1 0 0,0-1 0 0 0,1 1 0 0 0,-1 0-1 0 0,1-1 1 0 0,0 1 0 0 0,-1 0 0 0 0,1 0-1 0 0,0 1 1 0 0,0-1 0 0 0,1 0 0 0 0,-1 1-1 0 0,0-1 1 0 0,1 1 0 0 0,-1 0 0 0 0,1-1-1 0 0,0 1 1 0 0,-1 3 0 0 0,1-3-76 0 0,1 0 0 0 0,-1 0 0 0 0,1 0 1 0 0,0 0-1 0 0,0 0 0 0 0,0 0 0 0 0,0 0 0 0 0,0 0 1 0 0,1 0-1 0 0,-1 0 0 0 0,1 0 0 0 0,0 0 0 0 0,0-1 1 0 0,0 1-1 0 0,0 0 0 0 0,1 0 0 0 0,-1-1 0 0 0,1 1 1 0 0,-1-1-1 0 0,1 1 0 0 0,0-1 0 0 0,0 0 0 0 0,0 0 1 0 0,0 0-1 0 0,0 0 0 0 0,1 0 0 0 0,-1 0 0 0 0,6 2 0 0 0,0 1-801 0 0,0 0 0 0 0,1 0 0 0 0,0-1-1 0 0,0-1 1 0 0,0 0 0 0 0,0 0 0 0 0,13 2-1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1:44.17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3502 496 0 0,'23'-1'16790'0'0,"-21"0"-16564"0"0,0 0-188 0 0,0 0 0 0 0,0 0 0 0 0,-1-1 0 0 0,1 1 0 0 0,0-1-1 0 0,-1 1 1 0 0,0-1 0 0 0,1 0 0 0 0,-1 1 0 0 0,0-1 0 0 0,2-3 0 0 0,6-7 90 0 0,18-20 222 0 0,0-2-1 0 0,-2 0 1 0 0,-2-2 0 0 0,35-71-1 0 0,-22 31 17 0 0,28-63 50 0 0,0-37 8 0 0,-21 54 194 0 0,50-99 440 0 0,-54 129-579 0 0,10-31 393 0 0,81-192 272 0 0,-121 297-1052 0 0,123-315 1686 0 0,-90 231-1440 0 0,-14 38 74 0 0,32-67 244 0 0,47-87-631 0 0,-87 175-46 0 0,26-41 1 0 0,43-88-8 0 0,-59 121-5 0 0,-10 16-31 0 0,20-44 0 0 0,-33 64 38 0 0,1 0 0 0 0,1 1 1 0 0,0 0-1 0 0,21-23 0 0 0,3-5-237 0 0,-14 18 179 0 0,1 0 0 0 0,2 1 0 0 0,34-29 0 0 0,-45 42 38 0 0,29-24-210 0 0,57-36 1 0 0,-63 48 88 0 0,0 2 1 0 0,2 2 0 0 0,0 1-1 0 0,48-16 1 0 0,22-2-117 0 0,51-13 213 0 0,29 11-253 0 0,-162 31 273 0 0,1 2 1 0 0,38-2 0 0 0,6-1-89 0 0,4 5-160 0 0,140 3-498 0 0,-208-1 834 0 0,-2 0 1 0 0,31 0 46 0 0,-31 0-85 0 0,1 0 18 0 0,12 0-2 0 0,-12 0-11 0 0,-1 0 0 0 0,47 0 29 0 0,-47 0-44 0 0,0 1 1 0 0,26 0-23 0 0,-26-1 7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1:46.76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5065 1680 0 0,'23'14'9692'0'0,"-19"-14"-9230"0"0,-3 0-265 0 0,1-1 0 0 0,-1 1 0 0 0,1-1 0 0 0,-1 1 1 0 0,1-1-1 0 0,-1 0 0 0 0,0 0 0 0 0,0 0 0 0 0,1 0 0 0 0,-1 0 0 0 0,0 0 0 0 0,0 0 0 0 0,0 0 1 0 0,0 0-1 0 0,0 0 0 0 0,1-2 0 0 0,4-8-206 0 0,0 0 0 0 0,-1 0 0 0 0,-1 0 1 0 0,5-13-1 0 0,-5 11 1090 0 0,98-359 509 0 0,-14 39 150 0 0,113-284 680 0 0,45-14-595 0 0,-187 491-1544 0 0,46-91-412 0 0,-18 67 9 0 0,19-45 137 0 0,-63 117 1 0 0,5 3 0 0 0,60-87 0 0 0,5 4 374 0 0,-13 18-542 0 0,134-190 7 0 0,-165 229 199 0 0,24-36 427 0 0,-72 121-362 0 0,1 1 0 0 0,46-47 1 0 0,-17 31-43 0 0,72-47 0 0 0,7-7 109 0 0,-73 53-311 0 0,3 3 0 0 0,114-64 1 0 0,-73 44 149 0 0,-72 42-137 0 0,1 2-1 0 0,64-30 0 0 0,50-10-468 0 0,-14 9 211 0 0,117-37-1571 0 0,-231 83 1938 0 0,72-22-17 0 0,-42 16 6 0 0,-38 9 10 0 0,33-4-8 0 0,45-14 1 0 0,-83 19-1 0 0,-1-1 15 0 0,0 0 0 0 0,0 0 0 0 0,1 0-1 0 0,-1 0 1 0 0,0 0 0 0 0,1 1 0 0 0,-1-1 0 0 0,0 1-1 0 0,1 0 1 0 0,-1-1 0 0 0,5 2 0 0 0,3-3-5 0 0,-8 2-37 0 0,5-2-208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1:49.08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 4000 568 0 0,'0'0'11275'0'0,"-2"-11"-10575"0"0,131-248 1602 0 0,-68 129-1438 0 0,92-191 182 0 0,-55 110 654 0 0,86-198-393 0 0,-136 308-421 0 0,109-170 1 0 0,-99 177-739 0 0,0-3-166 0 0,69-106 73 0 0,38-56-152 0 0,-63 69 33 0 0,-1 2 260 0 0,-59 127-150 0 0,2 1-1 0 0,83-85 1 0 0,18-28-210 0 0,-14 15-96 0 0,44-17 119 0 0,-92 95 114 0 0,14-2 1 0 0,-60 53-7 0 0,33-34-1 0 0,-56 49 26 0 0,0 0-1 0 0,2 1 1 0 0,-1 1-1 0 0,1 1 0 0 0,1 0 1 0 0,22-10-1 0 0,14-5-211 0 0,-51 26 205 0 0,2-3-4 0 0,1 0 1 0 0,-1 1-1 0 0,1-1 1 0 0,0 1-1 0 0,0 1 0 0 0,0-1 1 0 0,0 1-1 0 0,5-2 1 0 0,-7 3-22 0 0,28-9-101 0 0,-3 2-164 0 0,47-8 1 0 0,64-11-124 0 0,-21 3-223 0 0,-116 23 616 0 0,1 0 11 0 0,41-6-73 0 0,-41 5 93 0 0,21 1 781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1:51.18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 3287 608 0 0,'-4'-13'4714'0'0,"-2"-32"3541"0"0,21 15-6513 0 0,32-52-827 0 0,38-93 1 0 0,4-9-314 0 0,25-17-61 0 0,72-141-54 0 0,233-466-404 0 0,-362 702-107 0 0,189-340 31 0 0,-209 379 103 0 0,2 1 0 0 0,58-74 0 0 0,19-16 106 0 0,-69 99-225 0 0,3 1 1 0 0,94-79-1 0 0,-131 123 6 0 0,13-13-14 0 0,1 2 1 0 0,2 1 0 0 0,35-22 0 0 0,-47 35-10 0 0,-8 4-14 0 0,0 0 0 0 0,0 1-1 0 0,1 0 1 0 0,11-3 0 0 0,-18 7-30 0 0,31-12-184 0 0,-10 6 336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04.53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16 220 408 0 0,'0'0'10750'0'0,"-15"6"-8560"0"0,15-6-2147 0 0,0 1 0 0 0,-1 0-1 0 0,1-1 1 0 0,0 1 0 0 0,0 0 0 0 0,0-1 0 0 0,0 1 0 0 0,1 0-1 0 0,-1-1 1 0 0,0 1 0 0 0,0 0 0 0 0,0-1 0 0 0,1 1 0 0 0,-1 0-1 0 0,0-1 1 0 0,0 1 0 0 0,1-1 0 0 0,-1 1 0 0 0,1-1-1 0 0,-1 1 1 0 0,0-1 0 0 0,1 1 0 0 0,-1-1 0 0 0,1 1 0 0 0,-1-1-1 0 0,1 1 1 0 0,0-1 0 0 0,-1 0 0 0 0,1 1 0 0 0,-1-1 0 0 0,1 0-1 0 0,0 1 1 0 0,-1-1 0 0 0,1 0 0 0 0,0 0 0 0 0,-1 0 0 0 0,1 0-1 0 0,0 0 1 0 0,-1 1 0 0 0,1-1 0 0 0,1-1 0 0 0,0 2 3 0 0,51 2 12 0 0,-35-4 1 0 0,9 4-108 0 0,-24-3 33 0 0,1 0 28 0 0,10 0-2 0 0,-11 0 8 0 0,1 0-18 0 0,20 0 37 0 0,-21 0-30 0 0,31-3 61 0 0,402-22 18 0 0,180-4 1285 0 0,323 0 1261 0 0,-268 2-2295 0 0,-175 12 70 0 0,369-4 215 0 0,-95-4-249 0 0,319-23-164 0 0,-218 14-165 0 0,-448 30-26 0 0,-273 2-29 0 0,583 18-91 0 0,-479-10 182 0 0,-170-5-43 0 0,367 7-54 0 0,-388-12 7 0 0,-60 2 28 0 0,1 0-29 0 0,33 0 8 0 0,-33 0 16 0 0,0 0-18 0 0,9-2-617 0 0,20-2 1409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06.72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60 0 0,'0'0'9988'0'0,"9"23"-6512"0"0,1-18-3356 0 0,0 0 1 0 0,0-1-1 0 0,0 0 0 0 0,1-1 1 0 0,-1 0-1 0 0,1-1 0 0 0,0 0 1 0 0,-1 0-1 0 0,1-1 0 0 0,18-1 1 0 0,-1 1-43 0 0,348 15 71 0 0,-264-9-150 0 0,498 19 58 0 0,-547-26-64 0 0,1237 9 410 0 0,-309 1 948 0 0,-384-30-534 0 0,-140 2-493 0 0,-337 15-207 0 0,663-20 615 0 0,718 1 161 0 0,-1134 23-751 0 0,170-6 68 0 0,-130 3-186 0 0,-328-3 5 0 0,17 3 34 0 0,-103 2-42 0 0,14 0-1785 0 0,-122-7-8437 0 0,68 4 4320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1:34.9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1 224 0 0,'11'9'6310'0'0,"58"-6"-1270"0"0,-65-3-4862 0 0,0 0-24 0 0,14 0-24 0 0,-13 0-38 0 0,16 0 101 0 0,-17 0-169 0 0,19-1 47 0 0,9 0-1299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08.65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44 103 1464 0 0,'-43'3'12680'0'0,"54"-3"-12449"0"0,-8 0-34 0 0,1 0-19 0 0,117 4 778 0 0,755 3 983 0 0,-484-11-1550 0 0,611-6 195 0 0,1 0-169 0 0,-449 17-240 0 0,222-1-34 0 0,116-40-158 0 0,-38-9 208 0 0,173 14-192 0 0,-823 33 47 0 0,-198-4-52 0 0,162 3-70 0 0,-55-6 70 0 0,-104 1-1310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10.92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 36 1396 0 0,'-2'25'12389'0'0,"2"-9"-9592"0"0,19-13-2397 0 0,-1 0 0 0 0,1-2 1 0 0,-1 0-1 0 0,1-1 0 0 0,25-4 0 0 0,2 2-147 0 0,930-5 664 0 0,-616 8-941 0 0,356 10 136 0 0,-425 5 12 0 0,279 8-236 0 0,548-37 245 0 0,423-46-157 0 0,-484 29 65 0 0,-356 18 327 0 0,-502 7-390 0 0,-151 3-2 0 0,-44 2 20 0 0,17 0 40 0 0,30-2-42 0 0,-48 2 49 0 0,10-1 60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12.95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12 208 924 0 0,'-11'12'9233'0'0,"13"-7"-8213"0"0,-2-5-896 0 0,1 1 0 0 0,0-1 0 0 0,-1 1 0 0 0,1-1 0 0 0,-1 0-1 0 0,1 1 1 0 0,0-1 0 0 0,-1 0 0 0 0,1 0 0 0 0,0 0-1 0 0,0 1 1 0 0,-1-1 0 0 0,1 0 0 0 0,1 0 0 0 0,52 0 752 0 0,345-27 702 0 0,381-14-551 0 0,-158 34-888 0 0,562-14-13 0 0,-686 12 83 0 0,94-4-63 0 0,-101-3-19 0 0,170-10-22 0 0,-143 11 13 0 0,-34 2-52 0 0,127-14 322 0 0,-474 22-352 0 0,354-4 140 0 0,-409 9 14 0 0,-78 0-148 0 0,-1 0-13 0 0,10 0 22 0 0,-10 0 11 0 0,0 0-58 0 0,10 0 33 0 0,-9 0 24 0 0,-2 0-25 0 0,10 0-30 0 0,-9 0 32 0 0,0 0-48 0 0,61 4 83 0 0,-61-4-60 0 0,13 2 48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15.08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39 396 200 0 0,'-18'-37'9263'0'0,"-3"-38"5022"0"0,26 87-14291 0 0,16 46 615 0 0,44 110 456 0 0,42 62 22 0 0,-27-82-319 0 0,-79-147-749 0 0,-1 0 0 0 0,1 0 0 0 0,-1-1 0 0 0,1 1 0 0 0,-1 0 0 0 0,1 0 0 0 0,0-1 0 0 0,-1 1-1 0 0,1-1 1 0 0,0 1 0 0 0,0-1 0 0 0,-1 1 0 0 0,1-1 0 0 0,0 1 0 0 0,0-1 0 0 0,0 1 0 0 0,0-1 0 0 0,0 0 0 0 0,-1 0 0 0 0,1 1 0 0 0,0-1-1 0 0,0 0 1 0 0,0 0 0 0 0,0 0 0 0 0,1 0 0 0 0,0-1 2 0 0,0 1 1 0 0,0-1-1 0 0,0 1 0 0 0,0-1 0 0 0,0 0 0 0 0,0 0 0 0 0,0 0 1 0 0,0 0-1 0 0,0 0 0 0 0,2-3 0 0 0,3-2 15 0 0,0-1-1 0 0,0 0 0 0 0,8-11 1 0 0,-15 18-35 0 0,19-27 41 0 0,-2-1 0 0 0,0 0 0 0 0,14-36 0 0 0,32-95-240 0 0,-25 61-58 0 0,-7 18-98 0 0,55-128-531 0 0,-20 75-2514 0 0,-62 126 2182 0 0,14-22-643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15.72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395 43 592 0 0,'4'-10'8202'0'0,"-4"8"-7999"0"0,0 1 0 0 0,-1-1 1 0 0,1 1-1 0 0,0 0 0 0 0,0-1 0 0 0,-1 1 0 0 0,1 0 0 0 0,-1-1 1 0 0,1 1-1 0 0,-1 0 0 0 0,0-1 0 0 0,0 1 0 0 0,1 0 0 0 0,-1 0 0 0 0,0 0 1 0 0,0 0-1 0 0,0 0 0 0 0,0 0 0 0 0,0 0 0 0 0,0 0 0 0 0,-1 0 1 0 0,1 1-1 0 0,0-1 0 0 0,0 0 0 0 0,-1 1 0 0 0,-1-2 0 0 0,0 1 179 0 0,-1 1-33 0 0,-11 0-97 0 0,0 0-1 0 0,0 2 1 0 0,1-1-1 0 0,-1 2 1 0 0,0 0 0 0 0,1 0-1 0 0,-1 2 1 0 0,1 0-1 0 0,0 0 1 0 0,0 1 0 0 0,-19 13-1 0 0,17-9-139 0 0,0 0-1 0 0,1 1 1 0 0,1 0-1 0 0,0 1 1 0 0,0 1-1 0 0,2 1 1 0 0,-1-1-1 0 0,2 2 1 0 0,-13 18-1 0 0,21-26-80 0 0,-1-1-1 0 0,0 1 1 0 0,1 0-1 0 0,1 1 0 0 0,-1-1 1 0 0,1 0-1 0 0,0 1 0 0 0,1-1 1 0 0,0 1-1 0 0,0-1 1 0 0,0 1-1 0 0,1 0 0 0 0,0-1 1 0 0,1 1-1 0 0,0 0 0 0 0,2 8 1 0 0,-1-6-29 0 0,2 0 1 0 0,-1-1 0 0 0,1 0-1 0 0,1 0 1 0 0,-1 0 0 0 0,2-1-1 0 0,-1 1 1 0 0,1-1 0 0 0,0-1-1 0 0,1 1 1 0 0,11 9 0 0 0,-9-8-159 0 0,1-1 1 0 0,0 0 0 0 0,0-1-1 0 0,1 0 1 0 0,0-1-1 0 0,1 0 1 0 0,-1 0-1 0 0,1-2 1 0 0,0 1 0 0 0,0-1-1 0 0,0-1 1 0 0,1 0-1 0 0,-1-1 1 0 0,1-1-1 0 0,0 1 1 0 0,-1-2-1 0 0,1 0 1 0 0,0 0 0 0 0,23-5-1 0 0,-32 4 155 0 0,0 0 0 0 0,-1 0-1 0 0,1 0 1 0 0,-1-1 0 0 0,1 1 0 0 0,-1-1-1 0 0,0 0 1 0 0,1 0 0 0 0,-1 0-1 0 0,0 0 1 0 0,0-1 0 0 0,0 1 0 0 0,-1-1-1 0 0,1 0 1 0 0,-1 0 0 0 0,1 0 0 0 0,-1 0-1 0 0,0 0 1 0 0,0 0 0 0 0,0-1-1 0 0,1-3 1 0 0,-2 3 89 0 0,-1 1 0 0 0,1 0 0 0 0,-1 0 0 0 0,0-1 0 0 0,0 1 0 0 0,0 0 0 0 0,0 0 0 0 0,-1-1 0 0 0,1 1 0 0 0,-1 0 0 0 0,0 0 0 0 0,0 0 0 0 0,0 0 0 0 0,0 0 0 0 0,0 0-1 0 0,-1 0 1 0 0,1 0 0 0 0,-1 0 0 0 0,0 1 0 0 0,0-1 0 0 0,0 1 0 0 0,0-1 0 0 0,-1 1 0 0 0,-4-4 0 0 0,-3-4 133 0 0,-2 1 1 0 0,-20-14-1 0 0,30 22-188 0 0,3-1-23 0 0,1-6-18 0 0,-1 8 7 0 0,0-1 0 0 0,0 0-1 0 0,0 1 1 0 0,0-1 0 0 0,0 1-1 0 0,0-1 1 0 0,0 1-1 0 0,0-1 1 0 0,0 1 0 0 0,0 0-1 0 0,0 0 1 0 0,0-1 0 0 0,0 1-1 0 0,0 0 1 0 0,0 0 0 0 0,0 0-1 0 0,1 0 1 0 0,-1 0-1 0 0,2 1 1 0 0,14 0-14 0 0,-11 0 22 0 0,0 0 0 0 0,0 0 0 0 0,0 0 0 0 0,0 1-1 0 0,0 0 1 0 0,0 0 0 0 0,-1 1 0 0 0,1 0 0 0 0,-1-1 0 0 0,10 8 0 0 0,-1 1-201 0 0,-1 0-1 0 0,16 18 0 0 0,-1-1-2682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16.14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361 21 2520 0 0,'-12'-8'4621'0'0,"5"6"-4105"0"0,0-1-1 0 0,0 1 1 0 0,0 0 0 0 0,-1 1-1 0 0,1 0 1 0 0,-1 0-1 0 0,1 0 1 0 0,-1 1-1 0 0,1 0 1 0 0,-1 1 0 0 0,-8 1-1 0 0,-12 3 252 0 0,-46 14-1 0 0,61-16-626 0 0,-7 3 135 0 0,-40 17-1 0 0,56-21-250 0 0,0 0-1 0 0,0-1 1 0 0,0 2-1 0 0,1-1 1 0 0,-1 0-1 0 0,1 1 1 0 0,0-1-1 0 0,0 1 1 0 0,0 0 0 0 0,0 0-1 0 0,0 0 1 0 0,1 1-1 0 0,-1-1 1 0 0,1 1-1 0 0,0-1 1 0 0,-3 8-1 0 0,4-7-24 0 0,1-1 0 0 0,-1 0 0 0 0,1 1-1 0 0,0-1 1 0 0,0 1 0 0 0,1-1 0 0 0,-1 0 0 0 0,1 1-1 0 0,0-1 1 0 0,-1 0 0 0 0,2 1 0 0 0,-1-1 0 0 0,0 0-1 0 0,1 0 1 0 0,-1 0 0 0 0,1 0 0 0 0,0 0 0 0 0,0 0-1 0 0,0-1 1 0 0,0 1 0 0 0,4 3 0 0 0,6 6-120 0 0,1 0 1 0 0,27 19-1 0 0,-26-21 80 0 0,35 24-39 0 0,-18-13-39 0 0,33 29-1 0 0,-56-44 205 0 0,-2 1-1 0 0,1 0 1 0 0,-1 0-1 0 0,0 0 1 0 0,0 0-1 0 0,-1 1 1 0 0,0 0-1 0 0,0 0 1 0 0,6 17-1 0 0,-10-21 24 0 0,0 0 0 0 0,-1 1 0 0 0,1-1-1 0 0,-1 0 1 0 0,0 1 0 0 0,0-1-1 0 0,-1 0 1 0 0,1 1 0 0 0,-1-1-1 0 0,0 0 1 0 0,0 1 0 0 0,0-1-1 0 0,-1 0 1 0 0,1 0 0 0 0,-1 0-1 0 0,0 0 1 0 0,0 0 0 0 0,0-1-1 0 0,-1 1 1 0 0,1-1 0 0 0,-1 1-1 0 0,0-1 1 0 0,0 0 0 0 0,0 0 0 0 0,-1 0-1 0 0,1 0 1 0 0,-1-1 0 0 0,1 1-1 0 0,-6 1 1 0 0,4 0-140 0 0,-1-1 0 0 0,0 0 0 0 0,-1-1 0 0 0,1 1 0 0 0,0-1 0 0 0,-1 0 0 0 0,1-1 0 0 0,-12 2 0 0 0,14-2-319 0 0,-1-1 0 0 0,1 0 0 0 0,-1 0 0 0 0,1-1 0 0 0,-1 1 0 0 0,1-1 0 0 0,-1 0 1 0 0,1 0-1 0 0,0-1 0 0 0,-1 1 0 0 0,1-1 0 0 0,-8-4 0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16.75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0 353 520 0 0,'9'-13'9992'0'0,"-3"1"-8520"0"0,1 0-1 0 0,17-22 1 0 0,51-49 507 0 0,-21 26-47 0 0,-29 28-937 0 0,-5 8 741 0 0,-2-2-1 0 0,30-44 0 0 0,-47 65-1482 0 0,0 3-246 0 0,-1 0 0 0 0,1 0-1 0 0,-1 0 1 0 0,1 0 0 0 0,-1 0 0 0 0,0 0 0 0 0,1 1 0 0 0,-1-1 0 0 0,0 0 0 0 0,0 0 0 0 0,0 0 0 0 0,0 0 0 0 0,0 0 0 0 0,0 2 0 0 0,-7 22 18 0 0,0 1 1 0 0,2-1-1 0 0,1 1 0 0 0,-1 28 1 0 0,4 106 182 0 0,35 170-201 0 0,-29-294-14 0 0,-1-15 26 0 0,-3-16 1 0 0,0 0 1 0 0,1 0-1 0 0,-2 0 1 0 0,1 1-1 0 0,-1-1 1 0 0,0 0-1 0 0,0 1 1 0 0,0-1-1 0 0,-1 0 0 0 0,1 0 1 0 0,-1 1-1 0 0,-1-1 1 0 0,1 0-1 0 0,-1 0 1 0 0,0 0-1 0 0,0 0 0 0 0,0 0 1 0 0,-1-1-1 0 0,1 1 1 0 0,-1-1-1 0 0,-1 0 1 0 0,1 1-1 0 0,-6 4 0 0 0,4-4-66 0 0,-9 11 1040 0 0,14-11-513 0 0,13-5-440 0 0,91-16-1195 0 0,-23 4-3276 0 0,-2-5-8134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17.89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26 406 2092 0 0,'-25'-145'16429'0'0,"35"174"-15630"0"0,152 396 1443 0 0,-160-419-2206 0 0,167 359 2098 0 0,-167-362-2001 0 0,-1 0 1 0 0,1 0 0 0 0,0 0 0 0 0,0 0 0 0 0,0 0-1 0 0,0 0 1 0 0,0-1 0 0 0,0 1 0 0 0,1-1 0 0 0,4 4 0 0 0,-6-5-103 0 0,0-1 1 0 0,1 0 0 0 0,-1 0-1 0 0,0 0 1 0 0,0 1 0 0 0,0-1-1 0 0,1 0 1 0 0,-1 0 0 0 0,0-1-1 0 0,0 1 1 0 0,0 0 0 0 0,1 0-1 0 0,-1-1 1 0 0,0 1 0 0 0,0 0-1 0 0,0-1 1 0 0,0 1 0 0 0,0-1 0 0 0,0 0-1 0 0,0 1 1 0 0,0-1 0 0 0,0 0-1 0 0,0 0 1 0 0,0 1 0 0 0,0-1-1 0 0,0 0 1 0 0,-1 0 0 0 0,1 0-1 0 0,0 0 1 0 0,-1 0 0 0 0,1 0-1 0 0,1-2 1 0 0,12-22 24 0 0,0-1 0 0 0,-1-1 0 0 0,-2 1-1 0 0,0-2 1 0 0,7-30 0 0 0,-5 17-59 0 0,213-683-225 0 0,-215 690 147 0 0,-5 10-687 0 0,1 2 0 0 0,1-1 0 0 0,12-22-1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18.47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283 91 276 0 0,'24'-33'9074'0'0,"-18"20"-7230"0"0,9-23 5471 0 0,-17 33-6863 0 0,2 3-439 0 0,0 0 0 0 0,0-1 1 0 0,0 1-1 0 0,0 0 0 0 0,0 0 1 0 0,0 0-1 0 0,0-1 0 0 0,0 1 1 0 0,0 0-1 0 0,0 0 1 0 0,0 0-1 0 0,0-1 0 0 0,0 1 1 0 0,0 0-1 0 0,0 0 0 0 0,0 0 1 0 0,-1-1-1 0 0,1 1 0 0 0,0 0 1 0 0,0 0-1 0 0,0 0 0 0 0,0 0 1 0 0,0 0-1 0 0,-1-1 0 0 0,1 1 1 0 0,0 0-1 0 0,0 0 0 0 0,0 0 1 0 0,0 0-1 0 0,-1 0 0 0 0,1 0 1 0 0,0 0-1 0 0,0 0 0 0 0,0-1 1 0 0,-1 1-1 0 0,1 0 0 0 0,0 0 1 0 0,0 0-1 0 0,0 0 0 0 0,-1 0 1 0 0,1 0-1 0 0,-8 1 49 0 0,1 1-1 0 0,-1-1 1 0 0,1 1 0 0 0,-1 0-1 0 0,1 1 1 0 0,0 0 0 0 0,0 0-1 0 0,0 0 1 0 0,0 1 0 0 0,1 0-1 0 0,-1 1 1 0 0,-8 7 0 0 0,-7 6-10 0 0,2 1 0 0 0,-22 26 0 0 0,25-26-11 0 0,2 0 0 0 0,0 1 0 0 0,1 1 0 0 0,1 0 1 0 0,1 1-1 0 0,1 0 0 0 0,-16 45 0 0 0,24-58-39 0 0,1 1-1 0 0,0-1 1 0 0,0 1-1 0 0,1 0 0 0 0,0 0 1 0 0,1-1-1 0 0,0 1 1 0 0,0 0-1 0 0,1 0 1 0 0,1-1-1 0 0,-1 1 1 0 0,1 0-1 0 0,1-1 1 0 0,0 0-1 0 0,0 1 1 0 0,1-1-1 0 0,0 0 1 0 0,1-1-1 0 0,0 1 1 0 0,0-1-1 0 0,1 0 0 0 0,11 13 1 0 0,-7-12-205 0 0,0 1-1 0 0,1-2 1 0 0,0 1 0 0 0,0-2-1 0 0,1 1 1 0 0,0-1 0 0 0,0-1-1 0 0,1-1 1 0 0,-1 1 0 0 0,26 5-1 0 0,-30-9 72 0 0,0 0-1 0 0,0 0 0 0 0,0-1 0 0 0,0 0 0 0 0,0-1 0 0 0,0 0 1 0 0,0 0-1 0 0,1-1 0 0 0,-1 0 0 0 0,0 0 0 0 0,0-1 0 0 0,0 0 1 0 0,-1 0-1 0 0,1-1 0 0 0,0 0 0 0 0,-1 0 0 0 0,0-1 0 0 0,1 0 1 0 0,7-6-1 0 0,-13 8 184 0 0,1 0 0 0 0,-1 0 1 0 0,0 0-1 0 0,0 0 0 0 0,0 0 0 0 0,0-1 0 0 0,-1 1 1 0 0,1 0-1 0 0,-1-1 0 0 0,1 0 0 0 0,-1 1 1 0 0,0-1-1 0 0,0 0 0 0 0,0 1 0 0 0,0-1 1 0 0,0 0-1 0 0,-1 0 0 0 0,1 0 0 0 0,-1 0 1 0 0,0 0-1 0 0,0 0 0 0 0,-1-4 0 0 0,0 2 96 0 0,0 0-1 0 0,0 0 0 0 0,-1 1 1 0 0,0-1-1 0 0,0 1 1 0 0,0-1-1 0 0,0 1 0 0 0,-1 0 1 0 0,0 0-1 0 0,0 0 1 0 0,0 0-1 0 0,-5-4 0 0 0,-34-40 258 0 0,41 47-516 0 0,1 0 63 0 0,0 0 1 0 0,0 0-1 0 0,1 0 0 0 0,-1 0 0 0 0,0 0 0 0 0,1 0 0 0 0,-1 0 0 0 0,1 0 0 0 0,-1 0 0 0 0,1 1 0 0 0,-1-1 0 0 0,1 0 0 0 0,0 0 0 0 0,-1 0 0 0 0,1 1 0 0 0,0-1 0 0 0,0 0 0 0 0,0 1 0 0 0,-1-1 0 0 0,1 1 0 0 0,0-1 0 0 0,0 1 0 0 0,0-1 0 0 0,1 1 0 0 0,2-1-27 0 0,-1 0 0 0 0,1 0 1 0 0,0 0-1 0 0,-1 1 0 0 0,1-1 0 0 0,0 1 0 0 0,3 1 0 0 0,1-1 12 0 0,1 1-1 0 0,-1 0 1 0 0,0 1 0 0 0,-1 0 0 0 0,14 4 0 0 0,-13-2 68 0 0,-1 0 1 0 0,0 1-1 0 0,0 0 1 0 0,0 0-1 0 0,0 0 1 0 0,-1 1-1 0 0,0 0 1 0 0,0 1-1 0 0,5 7 1 0 0,3 5-306 0 0,20 42 1 0 0,-14-23-1860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18.89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491 32 556 0 0,'-27'-17'7432'0'0,"17"14"-6370"0"0,-35-7 2655 0 0,28 9-3081 0 0,1 1 1 0 0,-1 0-1 0 0,-24 4 1 0 0,9 1-256 0 0,1 2 1 0 0,-49 16-1 0 0,65-18-337 0 0,1 2-1 0 0,-1-1 1 0 0,1 2-1 0 0,1-1 1 0 0,-1 2-1 0 0,1 0 1 0 0,-15 14 0 0 0,25-20-34 0 0,1-1 0 0 0,-1 1 1 0 0,1-1-1 0 0,-1 1 1 0 0,1 0-1 0 0,0 0 1 0 0,0 0-1 0 0,1 1 0 0 0,-1-1 1 0 0,0 0-1 0 0,1 1 1 0 0,0-1-1 0 0,0 1 1 0 0,0-1-1 0 0,0 1 0 0 0,1-1 1 0 0,-1 1-1 0 0,1 5 1 0 0,1-4-24 0 0,0 0 0 0 0,0 0 0 0 0,0 0 1 0 0,1 0-1 0 0,-1 0 0 0 0,1 0 0 0 0,1 0 1 0 0,-1-1-1 0 0,1 1 0 0 0,-1-1 0 0 0,7 7 1 0 0,7 8-92 0 0,2-2 1 0 0,0 0 0 0 0,1-1-1 0 0,29 19 1 0 0,-36-26 83 0 0,9 5 50 0 0,-1 0-97 0 0,28 24-1 0 0,-44-34 136 0 0,0-1 0 0 0,0 1 0 0 0,-1 0 0 0 0,0 0 1 0 0,1 1-1 0 0,-1-1 0 0 0,-1 1 0 0 0,1-1 0 0 0,-1 1 0 0 0,1 0 1 0 0,-1 0-1 0 0,2 9 0 0 0,-4-10 4 0 0,0 0 0 0 0,0-1 0 0 0,-1 1 1 0 0,1-1-1 0 0,-1 1 0 0 0,0-1 0 0 0,0 1 0 0 0,0-1 1 0 0,0 0-1 0 0,0 1 0 0 0,-1-1 0 0 0,0 0 0 0 0,1 0 0 0 0,-1 0 1 0 0,0 0-1 0 0,-1 0 0 0 0,1 0 0 0 0,0-1 0 0 0,-1 1 1 0 0,0-1-1 0 0,1 0 0 0 0,-1 0 0 0 0,-5 4 0 0 0,-6 3 117 0 0,0-1-1 0 0,-1 0 0 0 0,-25 9 0 0 0,24-11-115 0 0,1-1 0 0 0,-1-1 0 0 0,-29 4 0 0 0,-3-7-2562 0 0,5-13-6019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1:36.3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1 140 0 0,'8'9'9052'0'0,"5"70"-4327"0"0,-5 41-2751 0 0,-8-119-1924 0 0,5 21-2035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19.27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97 3836 0 0,'32'-30'9126'0'0,"4"5"-4131"0"0,-23 19-4799 0 0,-1 0 1 0 0,1 0 0 0 0,0 1 0 0 0,0 1 0 0 0,1 0 0 0 0,-1 1 0 0 0,1 0 0 0 0,0 1 0 0 0,0 1 0 0 0,-1 0 0 0 0,1 1 0 0 0,24 2 0 0 0,-33-2-195 0 0,-1 1 0 0 0,1 0 0 0 0,-1 0 0 0 0,1 0 0 0 0,-1 1 0 0 0,0-1-1 0 0,1 1 1 0 0,-1 0 0 0 0,0 0 0 0 0,0 0 0 0 0,0 1 0 0 0,-1-1 0 0 0,1 1 0 0 0,-1 0 0 0 0,1 0-1 0 0,-1 0 1 0 0,0 1 0 0 0,0-1 0 0 0,0 1 0 0 0,-1 0 0 0 0,1 0 0 0 0,-1 0 0 0 0,0 0-1 0 0,0 0 1 0 0,0 0 0 0 0,-1 0 0 0 0,1 1 0 0 0,-1-1 0 0 0,0 1 0 0 0,0-1 0 0 0,0 9 0 0 0,-1-1-1 0 0,0 1 1 0 0,-1-1-1 0 0,0 1 1 0 0,-1-1 0 0 0,-1 0-1 0 0,1 0 1 0 0,-2 0-1 0 0,0 0 1 0 0,0 0 0 0 0,-8 14-1 0 0,-40 59 189 0 0,34-57 223 0 0,1 0 0 0 0,-17 40 0 0 0,33-67-391 0 0,1 0-1 0 0,-1 0 1 0 0,1 0 0 0 0,-1 0 0 0 0,1 0-1 0 0,0 0 1 0 0,-1 0 0 0 0,1 0-1 0 0,0 0 1 0 0,0 0 0 0 0,0 0 0 0 0,0 0-1 0 0,0 1 1 0 0,0-1 0 0 0,0 0-1 0 0,0 0 1 0 0,1 0 0 0 0,-1 0 0 0 0,0 0-1 0 0,1 0 1 0 0,-1 0 0 0 0,0 0-1 0 0,1 0 1 0 0,-1 0 0 0 0,1 0 0 0 0,0 0-1 0 0,-1 0 1 0 0,1 0 0 0 0,1 1-1 0 0,1 0-5 0 0,0-1-1 0 0,0 1 0 0 0,-1-1 0 0 0,1 0 0 0 0,0 0 0 0 0,1 0 0 0 0,-1 0 1 0 0,0 0-1 0 0,0-1 0 0 0,5 1 0 0 0,35 0-1006 0 0,-1-3 0 0 0,0 0 1 0 0,0-3-1 0 0,60-15 0 0 0,-43 9-1082 0 0,41-10-4727 0 0,-51 9 189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20.44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62 584 0 0,'5'-5'762'0'0,"0"0"-1"0"0,1 1 1 0 0,-1-1-1 0 0,1 1 1 0 0,0 0 0 0 0,0 0-1 0 0,13-5 1 0 0,-9 5-513 0 0,1 0 0 0 0,0 1 0 0 0,0 0 1 0 0,17-2-1 0 0,-10 3-242 0 0,0 2 1 0 0,1-1 0 0 0,-1 2-1 0 0,0 1 1 0 0,0 0-1 0 0,18 5 1 0 0,-25-4-53 0 0,1 0 0 0 0,0 1 1 0 0,-1 1-1 0 0,0 0 0 0 0,0 0 0 0 0,-1 1 1 0 0,1 0-1 0 0,-1 1 0 0 0,0 0 0 0 0,12 12 0 0 0,-18-15 162 0 0,0 0-1 0 0,0 1 0 0 0,-1-1 0 0 0,0 1 0 0 0,0 0 1 0 0,0-1-1 0 0,0 1 0 0 0,-1 0 0 0 0,0 1 0 0 0,0-1 1 0 0,0 0-1 0 0,0 1 0 0 0,-1-1 0 0 0,0 1 0 0 0,0-1 1 0 0,-1 1-1 0 0,0 0 0 0 0,0-1 0 0 0,0 1 0 0 0,0 0 1 0 0,-1-1-1 0 0,0 1 0 0 0,0-1 0 0 0,-3 8 0 0 0,-1 0 576 0 0,-1 0-1 0 0,-13 22 0 0 0,13-25-358 0 0,0 1 0 0 0,1-1 0 0 0,-7 20 1 0 0,12-29-323 0 0,0 1 0 0 0,-1 0 1 0 0,1-1-1 0 0,0 1 1 0 0,0-1-1 0 0,0 1 0 0 0,1-1 1 0 0,-1 1-1 0 0,0-1 1 0 0,0 1-1 0 0,1-1 0 0 0,-1 1 1 0 0,1-1-1 0 0,0 1 1 0 0,-1-1-1 0 0,1 1 0 0 0,0-1 1 0 0,0 0-1 0 0,0 0 1 0 0,0 1-1 0 0,0-1 0 0 0,0 0 1 0 0,0 0-1 0 0,2 1 1 0 0,35 24-145 0 0,-22-17 1 0 0,-1 1 61 0 0,0 0 1 0 0,0 1 0 0 0,-1 1-1 0 0,0 1 1 0 0,-1 0 0 0 0,20 26 0 0 0,-29-34 152 0 0,-1 1 0 0 0,1 0 0 0 0,-1 0 0 0 0,-1 0 0 0 0,1 0 0 0 0,-1 0 0 0 0,0 0 0 0 0,0 1 0 0 0,-1-1 0 0 0,0 1 0 0 0,0-1 0 0 0,0 1 0 0 0,-1-1 0 0 0,0 1 0 0 0,0 0 0 0 0,-1-1 0 0 0,1 1 0 0 0,-2-1 0 0 0,1 1 0 0 0,-1-1 0 0 0,0 0 0 0 0,-3 8 0 0 0,1-6 89 0 0,-1 1 0 0 0,1-1 1 0 0,-2 0-1 0 0,1 0 0 0 0,-1 0 1 0 0,0-1-1 0 0,-1 0 0 0 0,0 0 0 0 0,0-1 1 0 0,0 0-1 0 0,-1 0 0 0 0,0 0 1 0 0,-10 4-1 0 0,11-6-302 0 0,-1 0 1 0 0,1-1-1 0 0,-1 0 0 0 0,0 0 1 0 0,0-1-1 0 0,0 0 0 0 0,-1 0 0 0 0,1-1 1 0 0,0 0-1 0 0,-1 0 0 0 0,1-1 1 0 0,-1 0-1 0 0,1-1 0 0 0,0 0 1 0 0,-11-2-1 0 0,14 1-708 0 0,1 0 0 0 0,-1 0 0 0 0,1 0-1 0 0,0-1 1 0 0,0 1 0 0 0,-1-1 0 0 0,2 0 0 0 0,-8-7-1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21.30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169 50 420 0 0,'0'-3'2814'0'0,"-4"-43"6145"0"0,-10 63-7923 0 0,-24 68-275 0 0,-44 147 0 0 0,59-159-497 0 0,22-69-250 0 0,-1-1 1 0 0,1 1 0 0 0,0-1 0 0 0,0 1-1 0 0,1-1 1 0 0,-1 1 0 0 0,1 0-1 0 0,0-1 1 0 0,0 1 0 0 0,0 0-1 0 0,0 0 1 0 0,1-1 0 0 0,-1 1 0 0 0,1 0-1 0 0,0-1 1 0 0,0 1 0 0 0,0-1-1 0 0,1 1 1 0 0,-1-1 0 0 0,1 0 0 0 0,3 5-1 0 0,-1-4-74 0 0,1 1-1 0 0,-1-1 0 0 0,1 0 1 0 0,0 0-1 0 0,1-1 0 0 0,-1 1 1 0 0,1-1-1 0 0,0 0 1 0 0,-1-1-1 0 0,1 1 0 0 0,11 1 1 0 0,15 4-328 0 0,0-1 0 0 0,0-2 0 0 0,1-1 0 0 0,0-2 1 0 0,54-3-1 0 0,-83 2 653 0 0,1-1 0 0 0,0-1 0 0 0,0 1 0 0 0,-1-1 1 0 0,1 0-1 0 0,0 0 0 0 0,-1 0 0 0 0,1-1 0 0 0,-1 0 1 0 0,0 1-1 0 0,1-1 0 0 0,-1-1 0 0 0,0 1 0 0 0,0-1 0 0 0,0 0 1 0 0,0 0-1 0 0,-1 0 0 0 0,1 0 0 0 0,-1 0 0 0 0,0-1 0 0 0,5-7 1 0 0,-7 9 12 0 0,1 0 0 0 0,-1 0 1 0 0,0 0-1 0 0,0-1 0 0 0,0 1 1 0 0,0 0-1 0 0,0-1 1 0 0,0 1-1 0 0,-1 0 0 0 0,1-1 1 0 0,-1 1-1 0 0,0-1 0 0 0,1 1 1 0 0,-1-1-1 0 0,-1-4 580 0 0,-2 8-703 0 0,-2 2-127 0 0,1-1 0 0 0,0 0 0 0 0,0 1-1 0 0,0 0 1 0 0,1 0 0 0 0,-1 0 0 0 0,1 1 0 0 0,-1-1-1 0 0,1 1 1 0 0,0 0 0 0 0,0 0 0 0 0,1 0 0 0 0,-1 0 0 0 0,1 0-1 0 0,0 0 1 0 0,0 1 0 0 0,-1 4 0 0 0,-3 8-172 0 0,0-1 0 0 0,1 1 1 0 0,-5 29-1 0 0,8-25-1092 0 0,0 0 0 0 0,2 28 0 0 0,8 10-8537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22.26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472 1 2032 0 0,'-19'3'6902'0'0,"-18"-1"-4485"0"0,1 1-1 0 0,-59 13 1 0 0,-72 25-1306 0 0,154-37-959 0 0,2-2-107 0 0,8-1-35 0 0,0 0 0 0 0,0 0 0 0 0,0 0-1 0 0,1 0 1 0 0,-1 0 0 0 0,0 0 0 0 0,1 1 0 0 0,-1-1 0 0 0,1 1-1 0 0,-1 0 1 0 0,1 0 0 0 0,0 0 0 0 0,-4 4 0 0 0,2-1 101 0 0,0 0 1 0 0,0 1 0 0 0,1 0 0 0 0,-1 0 0 0 0,1 0-1 0 0,0 0 1 0 0,1 1 0 0 0,0-1 0 0 0,-3 12 0 0 0,-4 11 376 0 0,6-19-365 0 0,0-1-1 0 0,2 1 0 0 0,-1 0 1 0 0,1 0-1 0 0,1 0 0 0 0,0 12 1 0 0,0-16-40 0 0,0-4-70 0 0,0 0 0 0 0,1 1-1 0 0,-1-1 1 0 0,1 0 0 0 0,0 0 0 0 0,-1 0 0 0 0,1 0 0 0 0,0 0 0 0 0,0 0-1 0 0,0-1 1 0 0,0 1 0 0 0,1 0 0 0 0,-1 0 0 0 0,0-1 0 0 0,1 1 0 0 0,-1-1-1 0 0,1 1 1 0 0,0-1 0 0 0,-1 0 0 0 0,1 1 0 0 0,0-1 0 0 0,0 0 0 0 0,0 0-1 0 0,3 1 1 0 0,6 2-2 0 0,1 1-1 0 0,0-1 0 0 0,13 2 1 0 0,-6-1 3 0 0,15 5-34 0 0,-1 1-1 0 0,-1 2 1 0 0,0 1 0 0 0,35 22-1 0 0,-58-31 15 0 0,0 1 0 0 0,0 1 0 0 0,0-1 0 0 0,-1 1 0 0 0,0 0 0 0 0,0 1 0 0 0,-1 0 0 0 0,0 0 0 0 0,0 1 0 0 0,-1 0 0 0 0,0 0 0 0 0,-1 1 0 0 0,0-1 0 0 0,0 1 0 0 0,-1 0 0 0 0,0 0 0 0 0,3 17 0 0 0,-6-22 17 0 0,0 1 0 0 0,0 0 0 0 0,-1-1 1 0 0,0 1-1 0 0,0 0 0 0 0,0 0 0 0 0,-1-1 1 0 0,0 1-1 0 0,0 0 0 0 0,-1-1 0 0 0,1 1 1 0 0,-1-1-1 0 0,0 0 0 0 0,-1 1 1 0 0,1-1-1 0 0,-6 8 0 0 0,3-7 22 0 0,0 0-1 0 0,0-1 0 0 0,-1 0 1 0 0,0 0-1 0 0,0 0 1 0 0,0-1-1 0 0,0 0 0 0 0,-1 0 1 0 0,0 0-1 0 0,1-1 1 0 0,-11 4-1 0 0,0-2-40 0 0,0 0-1 0 0,-1-1 1 0 0,0-1-1 0 0,0-1 1 0 0,0 0-1 0 0,0-1 1 0 0,0-1-1 0 0,0-1 1 0 0,-34-5 0 0 0,45 4-356 0 0,0 0 0 0 0,-1 0 1 0 0,1-1-1 0 0,0 1 1 0 0,0-2-1 0 0,0 1 1 0 0,1-1-1 0 0,-1 0 0 0 0,-8-7 1 0 0,-13-26-7648 0 0,24 27 7210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23.26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580 11 688 0 0,'-2'-9'12259'0'0,"-5"8"-11862"0"0,0 1 0 0 0,1-1 0 0 0,-1 2-1 0 0,0-1 1 0 0,1 1 0 0 0,-1 0 0 0 0,0 0-1 0 0,1 1 1 0 0,-1 0 0 0 0,1 0 0 0 0,-8 4 0 0 0,-74 37 1309 0 0,82-40-1574 0 0,-37 21 426 0 0,0 1-1 0 0,2 3 0 0 0,1 1 1 0 0,-39 38-1 0 0,64-53-498 0 0,1 0-1 0 0,0 1 0 0 0,1 1 0 0 0,1 0 0 0 0,0 0 0 0 0,1 1 0 0 0,1 1 0 0 0,1 0 1 0 0,1 0-1 0 0,0 1 0 0 0,1 0 0 0 0,-8 39 0 0 0,14-49-36 0 0,0 1 1 0 0,0-1-1 0 0,1 1 0 0 0,0-1 1 0 0,1 1-1 0 0,0 0 1 0 0,1-1-1 0 0,0 1 0 0 0,0-1 1 0 0,1 0-1 0 0,1 0 0 0 0,-1 0 1 0 0,6 9-1 0 0,-2-7 0 0 0,-1 0-1 0 0,2-1 1 0 0,0 0-1 0 0,0 0 1 0 0,0-1-1 0 0,1 0 1 0 0,1-1 0 0 0,0 0-1 0 0,14 9 1 0 0,-11-9-144 0 0,1 0 0 0 0,0 0 0 0 0,1-2 0 0 0,-1 0 0 0 0,1 0 1 0 0,1-2-1 0 0,-1 0 0 0 0,0 0 0 0 0,1-2 0 0 0,0 0 0 0 0,0-1 1 0 0,-1 0-1 0 0,1-1 0 0 0,0-1 0 0 0,0 0 0 0 0,21-6 0 0 0,-32 6 106 0 0,0-1-1 0 0,0 1 1 0 0,0-1-1 0 0,0-1 0 0 0,0 1 1 0 0,-1-1-1 0 0,1 0 1 0 0,-1 0-1 0 0,1 0 1 0 0,-1 0-1 0 0,0-1 0 0 0,-1 0 1 0 0,1 0-1 0 0,-1 0 1 0 0,1 0-1 0 0,-1-1 0 0 0,0 1 1 0 0,-1-1-1 0 0,1 1 1 0 0,-1-1-1 0 0,0 0 1 0 0,0 0-1 0 0,-1 0 0 0 0,1-1 1 0 0,-1 1-1 0 0,0 0 1 0 0,0 0-1 0 0,-1-1 1 0 0,0 1-1 0 0,0 0 0 0 0,0-1 1 0 0,0 1-1 0 0,-1 0 1 0 0,0-1-1 0 0,0 1 1 0 0,-1 0-1 0 0,1 0 0 0 0,-1 0 1 0 0,0 0-1 0 0,0 0 1 0 0,-1 0-1 0 0,0 1 0 0 0,1-1 1 0 0,-2 1-1 0 0,1 0 1 0 0,0 0-1 0 0,-1 0 1 0 0,0 0-1 0 0,0 0 0 0 0,-4-3 1 0 0,-2 1 39 0 0,0 0 1 0 0,-1 1-1 0 0,1 0 0 0 0,-1 1 0 0 0,0 0 1 0 0,0 1-1 0 0,-12-3 0 0 0,15 4-16 0 0,3 1-68 0 0,0 1-1 0 0,-1-1 1 0 0,1 1-1 0 0,0 0 1 0 0,0 0-1 0 0,-1 1 1 0 0,1 0-1 0 0,0 0 1 0 0,0 0-1 0 0,0 0 1 0 0,0 1-1 0 0,0 0 1 0 0,0 0-1 0 0,0 0 1 0 0,-4 3 0 0 0,-15 12-3214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28.27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 11 1764 0 0,'-13'2'18120'0'0,"36"3"-17686"0"0,0-2 0 0 0,0 0 0 0 0,1-2 0 0 0,23-1 0 0 0,100-11-1119 0 0,-60 3-1003 0 0,-33 3-2209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28.77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1480 0 0,'11'8'16105'0'0,"305"-14"-14458"0"0,-130 17-2632 0 0,-183-10 933 0 0,15 1-475 0 0,-12-2 1261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31.11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1 512 2380 0 0,'32'-50'18698'0'0,"-4"5"-18129"0"0,34-73-1 0 0,32-130 2245 0 0,-73 199-2099 0 0,-20 47-666 0 0,-4 60 137 0 0,-17 97-1 0 0,2-36-130 0 0,-24 317 295 0 0,42-421-338 0 0,-2-1 1 0 0,0 1 0 0 0,0-1 0 0 0,-2 0-1 0 0,0 1 1 0 0,0-1 0 0 0,-1-1 0 0 0,-1 1-1 0 0,-14 23 1 0 0,16-32-2 0 0,0-2 0 0 0,0 1 0 0 0,0 0 0 0 0,0-1 0 0 0,-1 0 0 0 0,0 0 0 0 0,-6 3 0 0 0,2 0 119 0 0,7-5-45 0 0,-7 8 286 0 0,4-5 37 0 0,23-4-466 0 0,157-13-4897 0 0,-115 9-49 0 0,-1 0-3716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31.62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60 265 1336 0 0,'-28'-73'10668'0'0,"-4"-45"1637"0"0,37 131-11738 0 0,6 24-397 0 0,4 42 436 0 0,45 133 1 0 0,-44-158-453 0 0,14 39 84 0 0,4-1-1 0 0,50 94 1 0 0,-83-183-198 0 0,-1-1 0 0 0,1 0 0 0 0,1 0 0 0 0,-1 0 0 0 0,0 0 1 0 0,0 0-1 0 0,1 0 0 0 0,-1 0 0 0 0,1-1 0 0 0,0 1 0 0 0,0-1 0 0 0,-1 1 1 0 0,1-1-1 0 0,0 1 0 0 0,0-1 0 0 0,0 0 0 0 0,0 0 0 0 0,1 0 0 0 0,-1 0 1 0 0,4 1-1 0 0,-3-2-14 0 0,0-1 1 0 0,0 1-1 0 0,-1 0 1 0 0,1-1-1 0 0,-1 0 1 0 0,1 0-1 0 0,0 0 1 0 0,-1 0-1 0 0,0 0 1 0 0,1 0-1 0 0,-1-1 1 0 0,0 1-1 0 0,1-1 1 0 0,-1 0 0 0 0,0 1-1 0 0,0-1 1 0 0,0 0-1 0 0,3-4 1 0 0,17-23 10 0 0,-1-1 1 0 0,-1 0 0 0 0,-2-2 0 0 0,19-41-1 0 0,-20 37-51 0 0,125-287 584 0 0,-88 183-3416 0 0,7-16-9529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32.37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21 65 2028 0 0,'-21'-25'18687'0'0,"80"14"-17945"0"0,-1 2 1 0 0,113-1-1 0 0,-23 2-3685 0 0,-92 6-1306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1:40.5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6 130 1080 0 0,'-5'-30'10545'0'0,"12"-20"-6379"0"0,-7 48-4044 0 0,2-9 362 0 0,-2 11-485 0 0,2-19 373 0 0,-2 18-370 0 0,0 0 1 0 0,0 1 0 0 0,0-1-1 0 0,0 0 1 0 0,0 0-1 0 0,1 1 1 0 0,-1-1 0 0 0,0 0-1 0 0,0 1 1 0 0,1-1 0 0 0,-1 0-1 0 0,0 1 1 0 0,1-1 0 0 0,-1 0-1 0 0,1 1 1 0 0,-1-1-1 0 0,1 1 1 0 0,-1-1 0 0 0,1 1-1 0 0,-1-1 1 0 0,1 1 0 0 0,-1-1-1 0 0,1 1 1 0 0,0-1 0 0 0,-1 1-1 0 0,1 0 1 0 0,1-1 0 0 0,-2 1-4 0 0,0 0 1 0 0,1 0-1 0 0,-1 0 1 0 0,0 0-1 0 0,0 0 1 0 0,1 0-1 0 0,-1 1 1 0 0,0-1-1 0 0,0 0 1 0 0,0 0 0 0 0,1 0-1 0 0,-1 0 1 0 0,0 0-1 0 0,0 1 1 0 0,0-1-1 0 0,1 0 1 0 0,-1 0-1 0 0,0 0 1 0 0,0 1-1 0 0,0-1 1 0 0,0 0 0 0 0,0 0-1 0 0,0 1 1 0 0,0-1-1 0 0,1 0 1 0 0,-1 0-1 0 0,0 1 1 0 0,0-1-1 0 0,0 0 1 0 0,0 0-1 0 0,0 1 1 0 0,0-1 0 0 0,0 0-1 0 0,0 0 1 0 0,0 1-1 0 0,-1 27 10 0 0,0 110-29 0 0,2-80-49 0 0,2-24 382 0 0,-12-78-114 0 0,7 11-228 0 0,2 32-26 0 0,0-1 48 0 0,0-7 14 0 0,3-12-201 0 0,-2 21 191 0 0,-1 0 0 0 0,0 0 1 0 0,0 0-1 0 0,1-1 0 0 0,-1 2 1 0 0,0-1-1 0 0,1 0 0 0 0,-1 0 1 0 0,0 0-1 0 0,0 0 0 0 0,1 0 1 0 0,-1 0-1 0 0,0 0 0 0 0,1 0 1 0 0,-1 0-1 0 0,0 0 0 0 0,0 1 1 0 0,1-1-1 0 0,-1 0 0 0 0,0 0 1 0 0,0 0-1 0 0,0 0 0 0 0,1 1 1 0 0,-1-1-1 0 0,0 0 0 0 0,0 0 1 0 0,0 1-1 0 0,0-1 0 0 0,1 0 1 0 0,-1 0-1 0 0,0 1 0 0 0,0-1 1 0 0,0 0-1 0 0,0 1 0 0 0,0-1 1 0 0,0 1-1 0 0,22 50-53 0 0,-11-23 4 0 0,13 22 91 0 0,-23-50-36 0 0,0 0 0 0 0,0 0 0 0 0,0-1 0 0 0,1 1 0 0 0,-1 0-1 0 0,0 0 1 0 0,0-1 0 0 0,0 1 0 0 0,0 0 0 0 0,0-1 0 0 0,0 1 0 0 0,0-1 0 0 0,0 0 0 0 0,0 1 0 0 0,0-1 0 0 0,0 0 0 0 0,-1 1 0 0 0,1-1 0 0 0,0 0 0 0 0,0 0-1 0 0,-1 0 1 0 0,1 0 0 0 0,0 0 0 0 0,0-1 0 0 0,3-5-32 0 0,7-22-443 0 0,4 46 80 0 0,4 32 8 0 0,-18-47 416 0 0,2 2 134 0 0,-6-8-125 0 0,3 2-19 0 0,-11-39 48 0 0,5 26 37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32.74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26 1 660 0 0,'-26'30'10116'0'0,"32"-16"-7513"0"0,-5-14-2440 0 0,0 1 0 0 0,0-1 0 0 0,-1 1 0 0 0,1-1 0 0 0,0 1-1 0 0,0-1 1 0 0,0 0 0 0 0,0 0 0 0 0,0 1 0 0 0,0-1 0 0 0,0 0 0 0 0,-1 0 0 0 0,1 0 0 0 0,0 0-1 0 0,0 0 1 0 0,2-1 0 0 0,50 6 1033 0 0,59-2-1 0 0,59-9-3940 0 0,-51-7-5606 0 0,-92 8 3312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33.11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1 234 1484 0 0,'0'-6'1002'0'0,"-1"-1"0"0"0,1 1 0 0 0,1-1 0 0 0,-1 1 0 0 0,1 0 0 0 0,0-1 0 0 0,0 1 0 0 0,1 0 0 0 0,0-1 0 0 0,0 1 0 0 0,1 0 0 0 0,2-5-1 0 0,0 2-359 0 0,1 1-1 0 0,-1 0 0 0 0,1 1 1 0 0,1-1-1 0 0,-1 1 0 0 0,1 0 1 0 0,11-8-1 0 0,-4 5-451 0 0,0 1 0 0 0,1 0 1 0 0,0 1-1 0 0,0 0 0 0 0,0 1 0 0 0,1 1 1 0 0,0 1-1 0 0,31-7 0 0 0,-39 11-189 0 0,1 0 0 0 0,-1 0 0 0 0,1 0-1 0 0,-1 1 1 0 0,1 1 0 0 0,-1-1 0 0 0,0 1 0 0 0,1 0 0 0 0,-1 1 0 0 0,12 4 0 0 0,-16-4-11 0 0,0 0 0 0 0,0 0 0 0 0,1 0 0 0 0,-2 1 0 0 0,1 0 0 0 0,0 0 0 0 0,0 0-1 0 0,-1 0 1 0 0,0 0 0 0 0,0 1 0 0 0,0-1 0 0 0,0 1 0 0 0,0 0 0 0 0,-1 0 0 0 0,1 0 0 0 0,-1 0 0 0 0,0 0 0 0 0,-1 1 0 0 0,1-1 0 0 0,1 6 0 0 0,-1 1 0 0 0,-1 1-1 0 0,1-1 1 0 0,-2 1-1 0 0,0 0 1 0 0,0 0 0 0 0,-1-1-1 0 0,0 1 1 0 0,-1 0-1 0 0,0-1 1 0 0,-1 0-1 0 0,-1 1 1 0 0,0-1-1 0 0,0 0 1 0 0,-1-1-1 0 0,0 1 1 0 0,-8 11 0 0 0,-13 19 28 0 0,-3-1 1 0 0,-48 54 0 0 0,60-75-25 0 0,-31 36 31 0 0,-41 49 229 0 0,86-100-214 0 0,1 0 1 0 0,-1 0 0 0 0,0 0 0 0 0,1 0-1 0 0,0 0 1 0 0,0 0 0 0 0,0 1-1 0 0,1-1 1 0 0,-3 8 0 0 0,4-10-30 0 0,0-1 1 0 0,0 1-1 0 0,0-1 1 0 0,0 1-1 0 0,1-1 1 0 0,-1 1-1 0 0,0 0 1 0 0,1-1-1 0 0,-1 1 1 0 0,1-1-1 0 0,0 0 1 0 0,-1 1-1 0 0,1-1 1 0 0,0 1-1 0 0,0-1 1 0 0,0 0-1 0 0,0 0 1 0 0,0 1-1 0 0,0-1 1 0 0,0 0-1 0 0,0 0 1 0 0,0 0-1 0 0,1 0 1 0 0,-1 0-1 0 0,0-1 1 0 0,1 1-1 0 0,-1 0 1 0 0,1 0-1 0 0,-1-1 1 0 0,1 1-1 0 0,-1-1 1 0 0,2 1-1 0 0,12 3-158 0 0,-1 0 0 0 0,1-1 0 0 0,0-1 0 0 0,0 0 0 0 0,28-1 0 0 0,81-9-2687 0 0,-79 3 1551 0 0,23-3-3769 0 0,76-18 1 0 0,-102 17 468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33.54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99 168 3372 0 0,'-1'-1'196'0'0,"-65"-56"14071"0"0,35 23-9332 0 0,31 46-4127 0 0,7 24-651 0 0,-5-30 50 0 0,17 62 52 0 0,3-1 1 0 0,3 0 0 0 0,40 75 0 0 0,-20-43 31 0 0,-27-58-99 0 0,3 8 709 0 0,52 88-1 0 0,-73-136-874 0 0,0-1 1 0 0,1 1-1 0 0,-1-1 0 0 0,0 1 1 0 0,1-1-1 0 0,-1 1 0 0 0,1-1 1 0 0,-1 1-1 0 0,1-1 0 0 0,-1 0 0 0 0,1 1 1 0 0,-1-1-1 0 0,1 0 0 0 0,0 1 1 0 0,-1-1-1 0 0,1 0 0 0 0,-1 0 1 0 0,1 1-1 0 0,0-1 0 0 0,-1 0 1 0 0,1 0-1 0 0,-1 0 0 0 0,1 0 0 0 0,0 0 1 0 0,-1 0-1 0 0,1 0 0 0 0,1 0 1 0 0,16-12 221 0 0,10-27-200 0 0,-27 37-23 0 0,43-81-140 0 0,-4-2 1 0 0,35-106-1 0 0,-39 96-64 0 0,29-84-1355 0 0,-29 58-7316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39.38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51 474 684 0 0,'-10'-15'5168'0'0,"3"4"-3611"0"0,-26-28 5699 0 0,36 40-7162 0 0,0-1 1 0 0,0 1 0 0 0,0 0 0 0 0,0-1-1 0 0,0 1 1 0 0,0 1 0 0 0,0-1 0 0 0,0 0 0 0 0,-1 1-1 0 0,1-1 1 0 0,0 1 0 0 0,3 3 0 0 0,32 30 707 0 0,-16-14-223 0 0,203 160 1507 0 0,-165-139-1693 0 0,126 67-1 0 0,-118-78-416 0 0,1-3 1 0 0,1-3 0 0 0,2-4 0 0 0,0-2-1 0 0,144 18 1 0 0,-116-29-195 0 0,0-4 1 0 0,0-4-1 0 0,193-26 0 0 0,-211 13 174 0 0,0-3 0 0 0,-1-4 0 0 0,-1-4 0 0 0,-2-3 0 0 0,0-3 0 0 0,142-79 0 0 0,-182 82 14 0 0,-1-1 0 0 0,-2-1 0 0 0,0-2-1 0 0,42-51 1 0 0,59-52 145 0 0,93-46-163 0 0,-209 165 56 0 0,0-2 0 0 0,0 0 0 0 0,-2-1 0 0 0,0-1-1 0 0,18-25 1 0 0,1-1 37 0 0,-36 44-36 0 0,1-1-9 0 0,5-5 2 0 0,0 1 1 0 0,-4 4 5 0 0,4-3-18 0 0,-6 4 12 0 0,20-7-96 0 0,-19 7 104 0 0,1 1 4 0 0,27-4 317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2:40.06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 87 2000 0 0,'-9'3'13180'0'0,"57"-10"-12251"0"0,81-23 0 0 0,-56 11-605 0 0,38-6-372 0 0,-108 25 48 0 0,3-2 0 0 0,18-4 85 0 0,-24 6-73 0 0,0 0 0 0 0,-1 0-1 0 0,1 1 1 0 0,0-1 0 0 0,0 0 0 0 0,0 0 0 0 0,0 0 0 0 0,0 1-1 0 0,0-1 1 0 0,0 0 0 0 0,0 0 0 0 0,0 0 0 0 0,0 1 0 0 0,0-1-1 0 0,0 0 1 0 0,0 0 0 0 0,0 0 0 0 0,0 1 0 0 0,0-1 0 0 0,0 0-1 0 0,0 0 1 0 0,0 0 0 0 0,0 1 0 0 0,0-1 0 0 0,0 0-1 0 0,0 0 1 0 0,0 0 0 0 0,1 1 0 0 0,-1-1 0 0 0,0 0 0 0 0,0 0-1 0 0,0 0 1 0 0,0 0 0 0 0,0 1 0 0 0,1-1 0 0 0,-1 0 0 0 0,0 0-1 0 0,0 0 1 0 0,0 0 0 0 0,0 0 0 0 0,1 0 0 0 0,-1 0 0 0 0,0 1-1 0 0,0-1 1 0 0,0 0 0 0 0,1 0 0 0 0,-1 0 0 0 0,0 0 0 0 0,0 0-1 0 0,0 0 1 0 0,1 0 0 0 0,-1 0 0 0 0,0 0 0 0 0,0 0 0 0 0,1 0-1 0 0,-1 0 1 0 0,0 0 0 0 0,0 0 0 0 0,0-1 0 0 0,1 1 0 0 0,-1 0-1 0 0,0 0 1 0 0,0 0 0 0 0,0 0 0 0 0,0 0 0 0 0,1 0-1 0 0,-1 0 1 0 0,0-1 0 0 0,0 1 0 0 0,-1 2 88 0 0,-24 28 698 0 0,5 7-417 0 0,0 0 0 0 0,-23 67-1 0 0,18-25-8980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3:05.67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371 108 1220 0 0,'0'0'1432'0'0,"15"-31"4952"0"0,38-13-2274 0 0,-25 11-1615 0 0,-117 180 654 0 0,-42 38-2296 0 0,-106 154-1418 0 0,228-323-633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3:06.54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14 193 1420 0 0,'-13'-13'12736'0'0,"118"-28"-11313"0"0,174-97-964 0 0,-278 138-446 0 0,1 0 0 0 0,0-1 0 0 0,-1 1 0 0 0,1 0 0 0 0,0 0 0 0 0,-1 1 0 0 0,1-1 1 0 0,-1 0-1 0 0,1 0 0 0 0,-1 1 0 0 0,1-1 0 0 0,0 1 0 0 0,-1 0 0 0 0,0-1 0 0 0,1 1 0 0 0,-1 0 0 0 0,1 0 0 0 0,-1 0 0 0 0,2 1 0 0 0,25 20 514 0 0,-27-21-502 0 0,0 0 35 0 0,22 20 406 0 0,-19-18-342 0 0,0 0 0 0 0,0 0 1 0 0,1-1-1 0 0,-1 1 0 0 0,1-1 0 0 0,0 0 0 0 0,0-1 1 0 0,0 1-1 0 0,9 1 0 0 0,-11-2 77 0 0,16-3 566 0 0,-18 3-762 0 0,0-1 0 0 0,0 0-1 0 0,-1 1 1 0 0,1-1 0 0 0,0 1 0 0 0,0 0-1 0 0,0-1 1 0 0,-1 1 0 0 0,1 0 0 0 0,0-1 0 0 0,-1 1-1 0 0,1 0 1 0 0,0 0 0 0 0,-1-1 0 0 0,1 1-1 0 0,-1 0 1 0 0,1 0 0 0 0,-1 0 0 0 0,0 0-1 0 0,1 0 1 0 0,-1 0 0 0 0,0 0 0 0 0,0 0-1 0 0,1 0 1 0 0,-1 0 0 0 0,0 0 0 0 0,0 0-1 0 0,0 0 1 0 0,0 0 0 0 0,0 0 0 0 0,-1 0-1 0 0,1 1 1 0 0,-7 50 187 0 0,3-27-111 0 0,1 17 151 0 0,1 0 1 0 0,6 63 0 0 0,-1-79-624 0 0,10 42-1 0 0,-8-50-739 0 0,1-1-1 0 0,0 0 0 0 0,10 17 0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3:09.34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859 420 1652 0 0,'8'-31'11581'0'0,"-2"-27"-7652"0"0,-4 46-3741 0 0,-1 0-1 0 0,0 0 0 0 0,0 0 0 0 0,-1 0 0 0 0,-3-23 1 0 0,-4-4 282 0 0,6 30-375 0 0,-1-1-1 0 0,1 1 1 0 0,-2 0-1 0 0,1 0 0 0 0,-1 0 1 0 0,0 1-1 0 0,-1-1 1 0 0,0 1-1 0 0,-7-10 0 0 0,5 10-50 0 0,-2 0 0 0 0,1 0 0 0 0,-1 1 0 0 0,0 0 0 0 0,-1 0 0 0 0,0 1 0 0 0,0 0 0 0 0,0 1 0 0 0,-1 0 0 0 0,1 0 0 0 0,-1 1 0 0 0,0 0 0 0 0,-1 1 0 0 0,1 0 0 0 0,-1 1 0 0 0,-12-2 0 0 0,-2 1 70 0 0,0 1 0 0 0,0 1 0 0 0,-1 1 0 0 0,1 1-1 0 0,-47 9 1 0 0,48-4 106 0 0,0 0-1 0 0,1 2 1 0 0,0 0 0 0 0,0 2-1 0 0,1 1 1 0 0,1 0-1 0 0,-1 2 1 0 0,2 0 0 0 0,0 2-1 0 0,0 0 1 0 0,2 1-1 0 0,0 1 1 0 0,-28 34-1 0 0,29-30 48 0 0,0 1 0 0 0,2 1 0 0 0,1 1 0 0 0,1 0 0 0 0,1 1 0 0 0,1 0-1 0 0,1 1 1 0 0,1 0 0 0 0,2 1 0 0 0,0-1 0 0 0,2 1 0 0 0,-2 31 0 0 0,6-43-179 0 0,1 1 0 0 0,1 0 0 0 0,0-1 0 0 0,1 1 0 0 0,0-1 0 0 0,2 0 0 0 0,0 1 0 0 0,0-1 0 0 0,1-1 0 0 0,1 1 0 0 0,10 18 0 0 0,-5-15-2 0 0,0-1 1 0 0,1-1-1 0 0,1 0 0 0 0,1 0 0 0 0,0-2 1 0 0,1 1-1 0 0,32 23 0 0 0,-19-19-449 0 0,1-2-1 0 0,1-1 0 0 0,0-1 1 0 0,2-1-1 0 0,-1-2 0 0 0,1-1 1 0 0,1-1-1 0 0,0-2 0 0 0,0-2 1 0 0,41 4-1 0 0,-43-8-902 0 0,0-2 1 0 0,-1 0-1 0 0,1-2 0 0 0,50-11 0 0 0,-67 11 339 0 0,-1-2 0 0 0,1 0 0 0 0,-1-1-1 0 0,0 0 1 0 0,-1-1 0 0 0,1 0 0 0 0,-1-1-1 0 0,0 0 1 0 0,-1-1 0 0 0,0 0-1 0 0,0-1 1 0 0,15-16 0 0 0,-4-4-3707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3:09.92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72 788 0 0,'5'26'7891'0'0,"-4"-26"-7772"0"0,1-1 162 0 0,0 0 0 0 0,1 1-1 0 0,-1-1 1 0 0,0-1 0 0 0,1 1 0 0 0,-1 0-1 0 0,0 0 1 0 0,0-1 0 0 0,0 1 0 0 0,0-1-1 0 0,0 0 1 0 0,1-1 0 0 0,56-63 6671 0 0,-58 65-6731 0 0,3 0 108 0 0,-3 0-318 0 0,-1 1 0 0 0,0 0-1 0 0,0 0 1 0 0,1 0-1 0 0,-1-1 1 0 0,0 1-1 0 0,1 0 1 0 0,-1 0 0 0 0,0 0-1 0 0,1 0 1 0 0,-1 0-1 0 0,0 0 1 0 0,1 0-1 0 0,-1 0 1 0 0,0-1 0 0 0,0 1-1 0 0,1 0 1 0 0,-1 0-1 0 0,0 0 1 0 0,1 1-1 0 0,-1-1 1 0 0,0 0 0 0 0,1 0-1 0 0,-1 0 1 0 0,0 0-1 0 0,1 0 1 0 0,-1 0-1 0 0,0 0 1 0 0,1 0-1 0 0,-1 1 1 0 0,0-1 0 0 0,0 0-1 0 0,1 0 1 0 0,-1 0-1 0 0,0 1 1 0 0,0-1-1 0 0,1 0 1 0 0,-1 0 0 0 0,0 1-1 0 0,0-1 1 0 0,0 0-1 0 0,0 1 1 0 0,1-1-1 0 0,-1 0 1 0 0,0 0 0 0 0,0 1-1 0 0,0-1 1 0 0,0 0-1 0 0,0 1 1 0 0,0-1-1 0 0,0 0 1 0 0,0 1 0 0 0,0-1-1 0 0,0 0 1 0 0,0 1-1 0 0,0-1 1 0 0,0 0-1 0 0,0 1 1 0 0,0-1 0 0 0,0 0-1 0 0,0 1 1 0 0,0-1-1 0 0,0 0 1 0 0,-1 1-1 0 0,1-1 1 0 0,0 43 230 0 0,2 0 1 0 0,8 49-1 0 0,-8-80-220 0 0,0 1 0 0 0,1-1 0 0 0,1 0 0 0 0,0 0 0 0 0,1 0 0 0 0,0-1-1 0 0,1 1 1 0 0,0-1 0 0 0,0 0 0 0 0,1-1 0 0 0,1 0 0 0 0,10 11 0 0 0,-15-18-25 0 0,0 0 0 0 0,1 0 1 0 0,-1 0-1 0 0,1-1 0 0 0,0 1 0 0 0,0-1 0 0 0,0 0 1 0 0,0 0-1 0 0,0 0 0 0 0,1-1 0 0 0,-1 1 1 0 0,0-1-1 0 0,1 0 0 0 0,-1-1 0 0 0,1 1 0 0 0,0-1 1 0 0,-1 0-1 0 0,1 0 0 0 0,-1 0 0 0 0,1 0 0 0 0,-1-1 1 0 0,1 0-1 0 0,-1 0 0 0 0,1 0 0 0 0,-1 0 0 0 0,0-1 1 0 0,0 0-1 0 0,0 0 0 0 0,0 0 0 0 0,0 0 0 0 0,5-5 1 0 0,5-2-40 0 0,-2-1 0 0 0,1-1 1 0 0,-1 0-1 0 0,-1 0 0 0 0,0-2 1 0 0,-1 1-1 0 0,14-22 0 0 0,0-4 650 0 0,-2 0 0 0 0,-2-1-1 0 0,24-65 1 0 0,-42 97-212 0 0,-2 5-346 0 0,0 0 0 0 0,1 0 0 0 0,-1 0-1 0 0,0 1 1 0 0,1-1 0 0 0,0 0 0 0 0,-1 0 0 0 0,1 0 0 0 0,0 1-1 0 0,0-1 1 0 0,0 0 0 0 0,0 1 0 0 0,0-1 0 0 0,3-2 0 0 0,-2 41 107 0 0,0-21-160 0 0,0-1 1 0 0,1 1-1 0 0,1-1 0 0 0,0 0 0 0 0,1 0 0 0 0,1 0 0 0 0,0 0 0 0 0,1-1 0 0 0,1 0 0 0 0,0-1 1 0 0,0 1-1 0 0,2-2 0 0 0,13 16 0 0 0,-14-19-396 0 0,0 0 0 0 0,0-1 1 0 0,1 0-1 0 0,1-1 0 0 0,-1 0 0 0 0,1 0 0 0 0,16 6 0 0 0,-17-9-522 0 0,0 0 0 0 0,1-1-1 0 0,-1 0 1 0 0,0-1 0 0 0,1 0-1 0 0,0-1 1 0 0,-1 0 0 0 0,1-1-1 0 0,15-1 1 0 0,-6-2-3165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3:10.30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104 173 1052 0 0,'-30'-150'15597'0'0,"29"147"-15275"0"0,-4-16 1542 0 0,2 18-1325 0 0,-1 9-260 0 0,-12 46-98 0 0,3 0-1 0 0,-12 104 1 0 0,21-111-38 0 0,1 0 0 0 0,3 1 0 0 0,2-1 0 0 0,14 85 0 0 0,-10-99-91 0 0,1-1 0 0 0,3 0-1 0 0,0-1 1 0 0,2 0 0 0 0,1-1-1 0 0,1 0 1 0 0,32 47 0 0 0,-38-67-245 0 0,-1 0 0 0 0,2-1 0 0 0,-1 0 0 0 0,1-1 0 0 0,0 0 0 0 0,1 0-1 0 0,0-1 1 0 0,21 12 0 0 0,-25-17-256 0 0,0 1-1 0 0,0-1 1 0 0,0 0-1 0 0,0 0 1 0 0,1 0-1 0 0,-1-1 1 0 0,0 0-1 0 0,8 0 1 0 0,-9-1-219 0 0,-1 0 0 0 0,1-1 1 0 0,-1 1-1 0 0,0-1 0 0 0,1 0 0 0 0,-1 0 1 0 0,0-1-1 0 0,0 1 0 0 0,1-1 1 0 0,-1 0-1 0 0,0 0 0 0 0,6-5 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1:41.5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87 1184 0 0,'-7'-9'6307'0'0,"7"-29"-2331"0"0,1 31-3403 0 0,2 6-350 0 0,-2 9-279 0 0,7 49 102 0 0,-4-40-33 0 0,-2 0 1 0 0,2 27-1 0 0,-4-43-3 0 0,4 18 1054 0 0,-3-33-1046 0 0,0 0-1 0 0,-1 0 1 0 0,-2-21-1 0 0,1 21-7 0 0,0-1-1 0 0,1 1 0 0 0,1-15 1 0 0,0 27 32 0 0,0-3 18 0 0,-1 0 0 0 0,1 1 0 0 0,-1-1 0 0 0,0 0 1 0 0,0 0-1 0 0,-2-8 0 0 0,2 11-73 0 0,-7 24-118 0 0,5-11-177 0 0,-4 23-1056 0 0,1-4-4687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3:10.64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144 163 1752 0 0,'-38'-13'3561'0'0,"13"5"649"0"0,-44-21 0 0 0,68 29-4100 0 0,-6-5 1528 0 0,6 4-1529 0 0,1 1 1 0 0,0-1-1 0 0,-1 1 0 0 0,1-1 0 0 0,0 1 1 0 0,0-1-1 0 0,-1 1 0 0 0,1-1 0 0 0,0 0 1 0 0,0 1-1 0 0,0-1 0 0 0,0 0 0 0 0,0 1 1 0 0,0-1-1 0 0,0 0 0 0 0,1 0-9 0 0,-1-1-1 0 0,1 1 1 0 0,0 0 0 0 0,0 0-1 0 0,-1 0 1 0 0,1 0 0 0 0,0 0-1 0 0,0 0 1 0 0,0 0 0 0 0,0 0-1 0 0,1 0 1 0 0,-1 1 0 0 0,2-2-1 0 0,41-17 653 0 0,-43 19-666 0 0,35-11 129 0 0,0 2-1 0 0,60-6 0 0 0,78 1-1997 0 0,-133 12 1092 0 0,120-6-3170 0 0,-55 4-2466 0 0,-64 4 1288 0 0</inkml:trace>
  <inkml:trace contextRef="#ctx0" brushRef="#br0" timeOffset="1">1063 296 2756 0 0,'0'13'9685'0'0,"34"-5"-3954"0"0,24-10-4402 0 0,-19 0-798 0 0,-34 2-596 0 0,144-2-2848 0 0,-49-6-6394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3:11.63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321 654 224 0 0,'0'0'7170'0'0,"17"-29"-2665"0"0,10 1-16 0 0,-25 25-3909 0 0,2-4 0 0 0,-4 6-477 0 0,1 0-1 0 0,-1 0 1 0 0,0-1-1 0 0,0 1 1 0 0,0 0-1 0 0,0 0 1 0 0,0-1-1 0 0,0 1 1 0 0,0 0 0 0 0,0 0-1 0 0,0 0 1 0 0,-1-1-1 0 0,1 1 1 0 0,0 0-1 0 0,-1 0 1 0 0,1 0-1 0 0,-1 0 1 0 0,1 0 0 0 0,-1 0-1 0 0,0-1 1 0 0,1 1-1 0 0,-1 1 1 0 0,0-1-1 0 0,-1-2 1 0 0,0 2-52 0 0,0 0-1 0 0,-1 0 1 0 0,1-1 0 0 0,0 1-1 0 0,-1 1 1 0 0,1-1 0 0 0,0 0 0 0 0,-1 1-1 0 0,1-1 1 0 0,-1 1 0 0 0,-3-1 0 0 0,-10 1 39 0 0,-1-1 0 0 0,0 2 0 0 0,0 1 0 0 0,1 0 0 0 0,-1 1 0 0 0,1 0 0 0 0,0 2 0 0 0,0 0 0 0 0,0 0 0 0 0,-18 10 0 0 0,25-11-49 0 0,0 1 0 0 0,1 0 0 0 0,-1 1 1 0 0,1 0-1 0 0,0 0 0 0 0,0 0 0 0 0,1 1 0 0 0,0 0 0 0 0,0 1 0 0 0,1-1 0 0 0,0 1 0 0 0,0 1 0 0 0,1-1 0 0 0,0 1 0 0 0,0 0 0 0 0,1 0 0 0 0,0 0 0 0 0,-4 17 0 0 0,7-19-18 0 0,0 0-1 0 0,0 1 1 0 0,1-1-1 0 0,0 0 0 0 0,0 0 1 0 0,1 0-1 0 0,-1 0 1 0 0,2 1-1 0 0,-1-1 1 0 0,1 0-1 0 0,0-1 0 0 0,4 11 1 0 0,-1-7-35 0 0,1 0 1 0 0,-1 0 0 0 0,2-1-1 0 0,-1 0 1 0 0,1 0 0 0 0,1 0-1 0 0,11 10 1 0 0,-6-8-154 0 0,0 0 0 0 0,1-1 0 0 0,0 0 1 0 0,1-1-1 0 0,0-1 0 0 0,0-1 0 0 0,0 0 0 0 0,1 0 0 0 0,0-2 0 0 0,25 6 1 0 0,-32-10 87 0 0,0 1 1 0 0,-1-2 0 0 0,1 1 0 0 0,0-1-1 0 0,0 0 1 0 0,0-1 0 0 0,-1 0 0 0 0,1-1 0 0 0,0 0-1 0 0,-1 0 1 0 0,1 0 0 0 0,-1-1 0 0 0,0-1 0 0 0,0 1-1 0 0,8-6 1 0 0,-9 4 58 0 0,-1 1 0 0 0,0-2 1 0 0,0 1-1 0 0,0-1 0 0 0,0 0 0 0 0,-1 0 0 0 0,0 0 1 0 0,0-1-1 0 0,-1 0 0 0 0,0 0 0 0 0,0 0 0 0 0,-1 0 1 0 0,0 0-1 0 0,0-1 0 0 0,0 0 0 0 0,1-12 0 0 0,-2 11 231 0 0,0-1 0 0 0,-1 1 0 0 0,0-1 0 0 0,-1 1 0 0 0,0-1 0 0 0,-1 0 0 0 0,0 1 0 0 0,0-1-1 0 0,-5-16 1 0 0,-1 8 366 0 0,0 0-1 0 0,-1 1 0 0 0,-19-32 1 0 0,25 47-533 0 0,1 0-1 0 0,-1 0 1 0 0,1 0 0 0 0,0 0-1 0 0,0 0 1 0 0,0 0 0 0 0,0-1 0 0 0,0 1-1 0 0,1 0 1 0 0,-1-1 0 0 0,1 1 0 0 0,-1-1-1 0 0,1 1 1 0 0,0 0 0 0 0,0-1-1 0 0,1-4 1 0 0,0 5-84 0 0,0 0-1 0 0,0 0 1 0 0,0 0-1 0 0,1 0 0 0 0,-1 1 1 0 0,1-1-1 0 0,0 1 1 0 0,-1-1-1 0 0,1 1 1 0 0,0-1-1 0 0,0 1 0 0 0,0 0 1 0 0,0 0-1 0 0,0 0 1 0 0,0 0-1 0 0,0 0 1 0 0,1 0-1 0 0,1 0 1 0 0,125-44-2953 0 0,-75 28 2329 0 0,-2-2 0 0 0,0-2 0 0 0,62-36-1 0 0,-78 35 1015 0 0,-1-2 0 0 0,-2-2 0 0 0,44-41 0 0 0,-62 52 128 0 0,0-1 0 0 0,-1 0 0 0 0,-1-1-1 0 0,-1-1 1 0 0,0 0 0 0 0,-2-1 0 0 0,0 0-1 0 0,12-32 1 0 0,-20 45-320 0 0,0 0 0 0 0,-1 0 1 0 0,1 0-1 0 0,-2 0 0 0 0,1 0 0 0 0,-1-1 0 0 0,0-5 0 0 0,0 9-132 0 0,0 1 0 0 0,0-1 0 0 0,-1 1 0 0 0,1-1 0 0 0,-1 1 0 0 0,0-1 0 0 0,0 1-1 0 0,0 0 1 0 0,0-1 0 0 0,0 1 0 0 0,0 0 0 0 0,-1 0 0 0 0,1 0 0 0 0,-1 0 0 0 0,0 0 0 0 0,1 0 0 0 0,-1 0 0 0 0,-3-2 0 0 0,3 3-10 0 0,0 0 0 0 0,0 0 0 0 0,0 1 0 0 0,-1-1 0 0 0,1 1 0 0 0,0-1 1 0 0,0 1-1 0 0,-1 0 0 0 0,1 0 0 0 0,0 0 0 0 0,0 0 0 0 0,-1 0 0 0 0,1 1 0 0 0,0-1 1 0 0,0 1-1 0 0,-1-1 0 0 0,1 1 0 0 0,0 0 0 0 0,-4 2 0 0 0,-37 21 140 0 0,31-14-126 0 0,0 0 0 0 0,1 1 0 0 0,0 0 1 0 0,1 0-1 0 0,0 1 0 0 0,0 1 0 0 0,2 0 0 0 0,0 0 1 0 0,-10 21-1 0 0,9-12-11 0 0,1-1-1 0 0,1 1 1 0 0,1 1 0 0 0,1 0 0 0 0,-4 39-1 0 0,6-7-65 0 0,4-1-1 0 0,1 1 1 0 0,3-1 0 0 0,19 88-1 0 0,32 73-141 0 0,-32-135 60 0 0,24 151 0 0 0,-46-213-7 0 0,-1 1 0 0 0,0 0 1 0 0,-2-1-1 0 0,0 1 0 0 0,-1-1 0 0 0,-1 1 1 0 0,0-1-1 0 0,-2 0 0 0 0,-11 31 1 0 0,13-42 36 0 0,0 1 1 0 0,-1-1 0 0 0,0 0 0 0 0,0-1-1 0 0,-1 1 1 0 0,0-1 0 0 0,0 0 0 0 0,0 0-1 0 0,-1 0 1 0 0,0-1 0 0 0,0 1-1 0 0,0-1 1 0 0,-1-1 0 0 0,1 0 0 0 0,-1 0-1 0 0,0 0 1 0 0,-1 0 0 0 0,1-1 0 0 0,0-1-1 0 0,-1 1 1 0 0,0-1 0 0 0,0 0 0 0 0,1-1-1 0 0,-17 1 1 0 0,16-1 284 0 0,-1-1 0 0 0,1-1 0 0 0,0 1 0 0 0,0-1 0 0 0,0-1 0 0 0,0 1 0 0 0,0-2 0 0 0,0 1 0 0 0,0-1 0 0 0,0 0 0 0 0,1 0 0 0 0,0-1-1 0 0,-12-8 1 0 0,16 10-84 0 0,-1-1-1 0 0,1 0 1 0 0,0 0-1 0 0,0-1 0 0 0,1 1 1 0 0,-1-1-1 0 0,1 1 1 0 0,-1-1-1 0 0,1 0 0 0 0,0 0 1 0 0,1 0-1 0 0,-1 0 1 0 0,1 0-1 0 0,0 0 0 0 0,-1 0 1 0 0,2 0-1 0 0,-1-1 1 0 0,1 1-1 0 0,-1 0 0 0 0,1-1 1 0 0,0 1-1 0 0,1 0 1 0 0,-1-1-1 0 0,1 1 0 0 0,-1 0 1 0 0,2-1-1 0 0,1-4 1 0 0,3-8-38 0 0,1 0 0 0 0,0 1 0 0 0,1 0 1 0 0,1 0-1 0 0,1 1 0 0 0,0 0 0 0 0,1 1 1 0 0,20-20-1 0 0,-1 3-269 0 0,2 3-1 0 0,51-37 1 0 0,-28 29-1163 0 0,1 2 0 0 0,109-47-1 0 0,-18 22-3239 0 0,1 5-4046 0 0,-87 32 604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3:12.01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514 193 1160 0 0,'-8'-17'3498'0'0,"-1"1"-1"0"0,-1 0 0 0 0,-19-24 1 0 0,19 29-2551 0 0,1 0 0 0 0,-2 1 0 0 0,0 0 0 0 0,0 1-1 0 0,-16-10 1 0 0,21 14-839 0 0,-1 1-1 0 0,-1 0 0 0 0,1 1 1 0 0,0-1-1 0 0,-1 1 1 0 0,0 1-1 0 0,0 0 0 0 0,0 0 1 0 0,0 0-1 0 0,0 1 0 0 0,0 0 1 0 0,0 1-1 0 0,0-1 0 0 0,0 2 1 0 0,0-1-1 0 0,0 1 1 0 0,0 1-1 0 0,0-1 0 0 0,0 1 1 0 0,0 0-1 0 0,0 1 0 0 0,1 0 1 0 0,-13 7-1 0 0,9-4-55 0 0,1 1 1 0 0,0 0-1 0 0,0 0 0 0 0,0 1 1 0 0,1 1-1 0 0,0-1 0 0 0,1 2 1 0 0,0-1-1 0 0,-8 14 0 0 0,6-7 6 0 0,1 0-1 0 0,1 1 0 0 0,0 0 0 0 0,1 0 1 0 0,-7 28-1 0 0,6-3 28 0 0,1-1 0 0 0,2 1 1 0 0,2 0-1 0 0,4 73 1 0 0,5-34 48 0 0,22 110 0 0 0,33 76 201 0 0,-5-18-210 0 0,-52-230-185 0 0,13 80-447 0 0,-16-89-138 0 0,0 1 0 0 0,-1-1 1 0 0,-1 0-1 0 0,1 0 0 0 0,-2 0 1 0 0,1 0-1 0 0,-5 15 0 0 0,5-23 392 0 0,1 0 1 0 0,-1-1-1 0 0,0 1 0 0 0,0-1 0 0 0,0 1 0 0 0,1-1 1 0 0,-1 1-1 0 0,-1-1 0 0 0,1 0 0 0 0,0 1 0 0 0,0-1 1 0 0,0 0-1 0 0,-1 0 0 0 0,1 0 0 0 0,-1 0 0 0 0,1 0 1 0 0,-1 0-1 0 0,1 0 0 0 0,-1-1 0 0 0,1 1 0 0 0,-1 0 1 0 0,0-1-1 0 0,-2 1 0 0 0,0-1-319 0 0,1 1 0 0 0,0-1 0 0 0,-1 0 0 0 0,1-1 0 0 0,-1 1 0 0 0,1 0 0 0 0,-1-1 0 0 0,1 0 0 0 0,0 0 0 0 0,0 0 0 0 0,-5-2 0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3:12.34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38 518 2460 0 0,'-34'-72'8131'0'0,"31"111"-7041"0"0,6-48 691 0 0,12-81 1753 0 0,-5 30-3044 0 0,-9 54-355 0 0,1 1 0 0 0,-1 0 0 0 0,1 0 0 0 0,0 0 0 0 0,0 0 0 0 0,0 0 0 0 0,1 0 0 0 0,-1 1 0 0 0,1-1 0 0 0,1 1 0 0 0,-1 0 0 0 0,0 0-1 0 0,1 0 1 0 0,0 0 0 0 0,0 0 0 0 0,0 1 0 0 0,5-3 0 0 0,3-4 145 0 0,13-9-1 0 0,2 1 0 0 0,0 0 0 0 0,1 2 0 0 0,1 2 0 0 0,0 0 0 0 0,1 2 0 0 0,46-12 0 0 0,227-39-3421 0 0,-276 59 2467 0 0,113-16-7210 0 0,-74 10-436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14:36.81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46 2 1564 0 0,'-46'-1'14219'0'0,"57"9"-13750"0"0,-7-7-328 0 0,1 1-1 0 0,-1-1 1 0 0,1 0 0 0 0,-1 0-1 0 0,1-1 1 0 0,0 1 0 0 0,9-1-1 0 0,4 0 90 0 0,368 15 1204 0 0,-78-7-1338 0 0,-56 0-100 0 0,91 8 40 0 0,-119-1-40 0 0,-70-7 10 0 0,-145-7 4 0 0,13 2-6 0 0,1-1 0 0 0,34 0 0 0 0,-33-3 15 0 0,14-1-31 0 0,-34 2 8 0 0,-1 1 7 0 0,28 2-30 0 0,-28-3 17 0 0,10 0-292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12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111 117 1308 0 0,'0'0'2108'0'0,"15"-28"8732"0"0,29-29-5234 0 0,-44 55-5451 0 0,19-28 1928 0 0,-22 30-2087 0 0,1 0-1 0 0,-1 0 1 0 0,0 0-1 0 0,1 1 1 0 0,-1-1 0 0 0,1 1-1 0 0,-1-1 1 0 0,1 1-1 0 0,-1 0 1 0 0,1 0 0 0 0,-1 0-1 0 0,1 0 1 0 0,0 0-1 0 0,0 1 1 0 0,-1-1 0 0 0,1 1-1 0 0,0-1 1 0 0,-2 3-1 0 0,-41 35-56 0 0,35-28 61 0 0,0 1 0 0 0,1 0 0 0 0,1 0-1 0 0,-1 1 1 0 0,2 0 0 0 0,0 0-1 0 0,1 1 1 0 0,0 0 0 0 0,1 0 0 0 0,0 0-1 0 0,2 1 1 0 0,-1-1 0 0 0,2 1-1 0 0,-2 28 1 0 0,4-24 25 0 0,1 0-1 0 0,0 0 0 0 0,2-1 1 0 0,0 1-1 0 0,1 0 1 0 0,1-1-1 0 0,0 0 1 0 0,2 0-1 0 0,0-1 0 0 0,1 0 1 0 0,11 18-1 0 0,-10-21 7 0 0,0 1-1 0 0,1-2 1 0 0,1 0-1 0 0,0 0 0 0 0,1-1 1 0 0,0 0-1 0 0,1-1 1 0 0,0 0-1 0 0,0-2 1 0 0,1 1-1 0 0,1-1 1 0 0,20 8-1 0 0,-22-12-12 0 0,0 0 0 0 0,0-1 0 0 0,1-1 0 0 0,-1 0 0 0 0,1-1 0 0 0,0 0 0 0 0,0-1-1 0 0,-1-1 1 0 0,1 0 0 0 0,0-1 0 0 0,0 0 0 0 0,0-1 0 0 0,-1-1 0 0 0,1 0 0 0 0,-1-1 0 0 0,18-7 0 0 0,-15 4-16 0 0,0 0 0 0 0,-1-1-1 0 0,0-1 1 0 0,0 0 0 0 0,-1-1 0 0 0,-1-1 0 0 0,1 0 0 0 0,-2 0 0 0 0,0-1 0 0 0,21-27 0 0 0,-27 30-4 0 0,0-1 0 0 0,0 0 0 0 0,-1 0 0 0 0,0 0-1 0 0,-1 0 1 0 0,0-1 0 0 0,0 0 0 0 0,-1 0 0 0 0,-1 0 0 0 0,0 0 0 0 0,0 0 0 0 0,-1 0 0 0 0,-1-1 0 0 0,0 1 0 0 0,0 0 0 0 0,-1 0 0 0 0,-4-18 0 0 0,0 7-16 0 0,0 1 0 0 0,-2-1 0 0 0,0 2 0 0 0,-2-1 0 0 0,0 1 0 0 0,-15-24 0 0 0,17 35-3 0 0,1-1 0 0 0,-1 2 0 0 0,-1-1-1 0 0,0 1 1 0 0,0 0 0 0 0,0 0 0 0 0,-1 1 0 0 0,0 1 0 0 0,-1-1 0 0 0,1 1 0 0 0,-1 1 0 0 0,0 0 0 0 0,-1 0 0 0 0,-15-4 0 0 0,-1 3-135 0 0,0 1 1 0 0,-49-2-1 0 0,32 4-51 0 0,41 2 218 0 0,-53-2-1517 0 0,50 3 636 0 0,-1 0 1 0 0,0 1-1 0 0,1 0 0 0 0,-1 0 1 0 0,-11 3-1 0 0,13 2-1456 0 0,2-4 1066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19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0 4824 0 0,'-1'1'447'0'0,"-8"6"3125"0"0,9-6-3126 0 0,-1 0 1 0 0,0 0-1 0 0,0 0 1 0 0,1 0-1 0 0,-1 0 1 0 0,1 1-1 0 0,-1-1 1 0 0,1 0-1 0 0,-1 0 1 0 0,1 1-1 0 0,0-1 1 0 0,-1 0-1 0 0,1 1 1 0 0,0-1-1 0 0,0 0 1 0 0,0 1-1 0 0,0 1 1 0 0,2-1-237 0 0,-1-1 0 0 0,0 0 0 0 0,0 0 0 0 0,1 0 0 0 0,-1 0 0 0 0,0 0 0 0 0,1 0 0 0 0,-1 0 0 0 0,1 0 0 0 0,0 0 0 0 0,-1-1 0 0 0,1 1 1 0 0,-1 0-1 0 0,1-1 0 0 0,0 0 0 0 0,-1 1 0 0 0,4-1 0 0 0,15 2-634 0 0,0-1 0 0 0,33-2 1 0 0,-44 1 862 0 0,129-1-4419 0 0,-48 7-4700 0 0,-75-4 3915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20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0 224 0 0,'-21'18'5824'0'0,"16"-15"-4697"0"0,0 0 1 0 0,1 1 0 0 0,0 0-1 0 0,0 0 1 0 0,0 0-1 0 0,0 0 1 0 0,0 0-1 0 0,1 1 1 0 0,-5 8 0 0 0,8-13-1043 0 0,0 1 1 0 0,1 0 0 0 0,-1-1 0 0 0,0 1 0 0 0,0 0 0 0 0,1-1-1 0 0,-1 1 1 0 0,0-1 0 0 0,1 1 0 0 0,-1 0 0 0 0,1-1-1 0 0,-1 1 1 0 0,1-1 0 0 0,-1 1 0 0 0,1-1 0 0 0,-1 0 0 0 0,1 1-1 0 0,-1-1 1 0 0,1 1 0 0 0,0-1 0 0 0,-1 0 0 0 0,1 0-1 0 0,-1 1 1 0 0,1-1 0 0 0,0 0 0 0 0,-1 0 0 0 0,1 0 0 0 0,1 0-1 0 0,21 7 500 0 0,13 0-1274 0 0,0-1-1 0 0,50 0 0 0 0,20-9-8725 0 0,-81 0 2906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17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1193 0 908 0 0,'0'0'9933'0'0,"-2"32"-6803"0"0,26 381 2781 0 0,-12-261-5329 0 0,30 347 1329 0 0,-2-169-388 0 0,-13-150-1147 0 0,-22-139-304 0 0,-5-40 47 0 0,3 18 2460 0 0,-181 98-2688 0 0,-61 45-80 0 0,236-158 177 0 0,-1-1 0 0 0,1 1 1 0 0,0-1-1 0 0,0 1 0 0 0,1 0 0 0 0,-1 0 1 0 0,-3 8-1 0 0,1-2 47 0 0,5-9-25 0 0,0 0-1 0 0,0 0 0 0 0,0 0 1 0 0,0 0-1 0 0,0 0 1 0 0,0 0-1 0 0,0 0 1 0 0,0 0-1 0 0,0 0 1 0 0,1 0-1 0 0,-1 0 1 0 0,0 0-1 0 0,1 0 1 0 0,-1 0-1 0 0,1 0 0 0 0,-1 0 1 0 0,1-1-1 0 0,-1 1 1 0 0,1 0-1 0 0,0 0 1 0 0,-1 0-1 0 0,1-1 1 0 0,0 1-1 0 0,0 0 1 0 0,-1-1-1 0 0,1 1 1 0 0,0-1-1 0 0,0 1 0 0 0,1 0 1 0 0,29 17 114 0 0,-29-17-113 0 0,338 164 328 0 0,-167-85-242 0 0,27 14 125 0 0,-77-19-219 0 0,-121-75-22 0 0,-2 1 20 0 0,1-1 0 0 0,-1 0 1 0 0,0 0-1 0 0,1 0 0 0 0,-1 0 1 0 0,0 1-1 0 0,1-1 0 0 0,-1 0 0 0 0,0 0 1 0 0,1 1-1 0 0,-1-1 0 0 0,0 0 1 0 0,0 1-1 0 0,1-1 0 0 0,-1 0 0 0 0,0 0 1 0 0,0 1-1 0 0,0-1 0 0 0,1 1 1 0 0,-1-1-1 0 0,0 0 0 0 0,0 1 0 0 0,0-1 1 0 0,0 0-1 0 0,0 1 0 0 0,0-1 0 0 0,0 1 1 0 0,0-1-1 0 0,0 0 0 0 0,0 1 1 0 0,0-1-1 0 0,0 1 0 0 0,0-1 0 0 0,0 0 1 0 0,0 1-1 0 0,0-1 0 0 0,0 1 1 0 0,0-1-1 0 0,-1 0 0 0 0,1 1 0 0 0,0-1 1 0 0,0 0-1 0 0,0 1 0 0 0,-1-1 1 0 0,1 0-1 0 0,0 1 0 0 0,0-1 0 0 0,-1 0 1 0 0,1 0-1 0 0,0 1 0 0 0,-1-1 0 0 0,1 0 1 0 0,-1 1-1 0 0,-13 18 56 0 0,-6-5-67 0 0,-1 0 1 0 0,0-1 0 0 0,0 0-1 0 0,-2-2 1 0 0,-28 10-1 0 0,-17 10-32 0 0,-39 21 7 0 0,-28 14-8 0 0,-152 99 0 0 0,285-165 81 0 0,0 1 0 0 0,0 0 0 0 0,1 0 0 0 0,-1 0 0 0 0,0 1 0 0 0,0-1 0 0 0,1 0 0 0 0,-1 1 0 0 0,1-1 0 0 0,-1 1 0 0 0,1-1 0 0 0,0 1 1 0 0,0 0-1 0 0,-1-1 0 0 0,1 1 0 0 0,0 0 0 0 0,0 0 0 0 0,1 0 0 0 0,-1 0 0 0 0,0 0 0 0 0,1 0 0 0 0,-1 0 0 0 0,1 0 0 0 0,0 0 0 0 0,0 0 0 0 0,-1 0 0 0 0,1 0 0 0 0,1 0 0 0 0,-1 1 0 0 0,0-1 0 0 0,1 2 0 0 0,1-1 64 0 0,0 0 0 0 0,0 0 0 0 0,0 0-1 0 0,0-1 1 0 0,0 1 0 0 0,1-1-1 0 0,-1 1 1 0 0,1-1 0 0 0,0 0-1 0 0,0 0 1 0 0,0 0 0 0 0,0 0-1 0 0,0-1 1 0 0,0 1 0 0 0,0-1-1 0 0,6 2 1 0 0,248 79 922 0 0,43 16-897 0 0,-222-68-322 0 0,133 71 0 0 0,-178-83 140 0 0,-19-11 35 0 0,0 0 0 0 0,-1 1 1 0 0,1 0-1 0 0,-1 1 0 0 0,-1 1 0 0 0,0 0 0 0 0,0 0 0 0 0,-1 1 0 0 0,12 15 0 0 0,-23-22 18 0 0,0-1 1 0 0,0 1 1 0 0,0-1-1 0 0,-1 1 1 0 0,0-1-1 0 0,0 0 1 0 0,0 1-1 0 0,0-1 1 0 0,0 0-1 0 0,0 0 1 0 0,-1 0-1 0 0,0 0 1 0 0,0 0-1 0 0,0 0 1 0 0,0 0-1 0 0,0-1 1 0 0,0 1-1 0 0,-5 4 1 0 0,-2 0-29 0 0,0-1 0 0 0,0 0 1 0 0,-18 9-1 0 0,17-10-15 0 0,-235 116-461 0 0,81-43 398 0 0,131-61 90 0 0,15-10 0 0 0,1 1 1 0 0,0 1-1 0 0,1 0 1 0 0,0 1-1 0 0,0 1 1 0 0,1 1-1 0 0,-18 18 0 0 0,30-25 27 0 0,0 0 0 0 0,1 1 0 0 0,0-1-1 0 0,0 0 1 0 0,1 1 0 0 0,-1-1-1 0 0,1 1 1 0 0,0-1 0 0 0,1 1-1 0 0,-1 0 1 0 0,1-1 0 0 0,0 1 0 0 0,1 0-1 0 0,1 7 1 0 0,-2-9 0 0 0,6 45 157 0 0,16 65 0 0 0,1 1 227 0 0,126 946 1314 0 0,-115-731-1708 0 0,-27-248 0 0 0,-4-39 0 0 0,-3-36 0 0 0,4 51 0 0 0,-2-43 0 0 0,-2-2 0 0 0,0 0 0 0 0,0-1 0 0 0,2-1 0 0 0,-2-1 0 0 0,1-1 0 0 0,0 3 0 0 0,-1-2 0 0 0,0 0 0 0 0,0 1 0 0 0,-1-3 0 0 0,-5-1 0 0 0,-4-1 0 0 0,-18 7 0 0 0,-1-2 0 0 0,0-1 0 0 0,-51 10 0 0 0,9-2 0 0 0,-577 163 0 0 0,353-111 0 0 0,117-29 0 0 0,170-40 0 0 0,-11 5 0 0 0,-24 10 0 0 0,29-10 0 0 0,0 0 0 0 0,2 0 0 0 0,0-2 0 0 0,1 1 0 0 0,1 0 0 0 0,-1-1 0 0 0,0 0 0 0 0,2 1 0 0 0,0-1 0 0 0,7 4 0 0 0,-2 1 0 0 0,-3-6 0 0 0,-1-7 0 0 0,2 0 0 0 0,-1 8 0 0 0,3 4 0 0 0,-1-1 0 0 0,1 1 0 0 0,2 0 0 0 0,9 58 0 0 0,-2-32 0 0 0,-3 488 0 0 0,-2-12 0 0 0,5-449 0 0 0,24 235 0 0 0,-9-156 0 0 0,14 71 0 0 0,-28-181 0 0 0,-2 1 0 0 0,2 49 0 0 0,0 14 0 0 0,-5-82 0 0 0,1-1 0 0 0,-1 1 0 0 0,0-3 0 0 0,4 0 0 0 0,10-7 0 0 0,476-45 0 0 0,61-6 0 0 0,-404 31 0 0 0,141-13 0 0 0,-265 29 0 0 0,-1 0 0 0 0,-2 1 0 0 0,-2-1 0 0 0,-1 2 0 0 0,-2-1 0 0 0,0 0 0 0 0,1 1 0 0 0,0 1 0 0 0,0 0 0 0 0,1 1 0 0 0,-2-1 0 0 0,-5 1-23 0 0,-9-2-152 0 0,-2-5-2025 0 0,0 4 2157 0 0,0 1 1 0 0,0 0-1 0 0,0 0 1 0 0,-1-1-1 0 0,1 1 1 0 0,0 0-1 0 0,0-1 1 0 0,0 1-1 0 0,0 0 0 0 0,-1 0 1 0 0,1 0-1 0 0,0-1 1 0 0,0 1-1 0 0,-1 0 1 0 0,1 0-1 0 0,0 0 1 0 0,-1-1-1 0 0,1 1 1 0 0,0 0-1 0 0,0 0 0 0 0,-1 0 1 0 0,1 0-1 0 0,0 0 1 0 0,-1 0-1 0 0,1 0 1 0 0,0 0-1 0 0,-1 0 1 0 0,-16-13-1899 0 0,16 12 1792 0 0,-20-12-311 0 0,0 1 1 0 0,-25-11 0 0 0,23 13 1488 0 0,0-2 0 0 0,-23-15 1 0 0,-36-16 1754 0 0,81 42-2642 0 0,-19-9 872 0 0,14 8-985 0 0,12 8-29 0 0,27 18 0 0 0,0-2 0 0 0,2-1 0 0 0,51 22 0 0 0,20 12 0 0 0,-93-48 0 0 0,1 0 0 0 0,-3 0 0 0 0,0-1 0 0 0,-1-1 0 0 0,0 0 0 0 0,-1 0 0 0 0,-2 2 0 0 0,-3 0 0 0 0,-4-5 0 0 0,0 0 0 0 0,-1 0 0 0 0,1-1 0 0 0,-1 1 0 0 0,1 0 0 0 0,-1-1 0 0 0,0 1 0 0 0,0 0 0 0 0,1-1 0 0 0,-1 1 0 0 0,-1-1 0 0 0,1 1 0 0 0,0-1 0 0 0,0 1 0 0 0,0-1 0 0 0,-1 0 0 0 0,1 0 0 0 0,-1 0 0 0 0,1 0 0 0 0,-1 0 0 0 0,-2 2 0 0 0,-1 0 0 0 0,-59 48-1173 0 0,-2-2-1 0 0,-90 49 1 0 0,139-85-3044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18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7 1436 0 0,'-5'-6'16622'0'0,"3"17"-16028"0"0,1 0 1 0 0,0 0-1 0 0,1 0 0 0 0,0 0 1 0 0,0 0-1 0 0,4 18 1 0 0,-1 8 95 0 0,101 1159 6172 0 0,-63-675-5856 0 0,-41-501 346 0 0,0 14-8562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1:48.8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1 908 0 0,'75'20'8806'0'0,"3"-10"-5267"0"0,82-6-3049 0 0,-89-3 592 0 0,844-14 652 0 0,-644 6-1588 0 0,45 4-131 0 0,-282 3-39 0 0,-30 0 17 0 0,18 0-137 0 0,9 0-3030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19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0 864 0 0,'-21'36'10791'0'0,"20"-35"-10500"0"0,0 0-1 0 0,1 0 1 0 0,-1 0-1 0 0,1 0 1 0 0,-1 0-1 0 0,1 0 1 0 0,-1 0-1 0 0,1 0 1 0 0,0 0-1 0 0,-1 0 1 0 0,1 0-1 0 0,0 0 1 0 0,0 0-1 0 0,0 0 1 0 0,0 0-1 0 0,0 0 1 0 0,0 0-1 0 0,0 1 1 0 0,0-1-1 0 0,0 0 1 0 0,1 0-1 0 0,-1 0 1 0 0,1 2-1 0 0,0-2-62 0 0,0 1 0 0 0,1 0 0 0 0,-1-1 0 0 0,0 1 0 0 0,1-1 0 0 0,-1 0-1 0 0,1 0 1 0 0,-1 1 0 0 0,1-1 0 0 0,0 0 0 0 0,-1 0 0 0 0,3 1 0 0 0,5 1 116 0 0,0 0 1 0 0,0 0-1 0 0,0-1 1 0 0,12 2-1 0 0,68 5 340 0 0,1-4 0 0 0,106-7 1 0 0,-45-2-519 0 0,656 37-1665 0 0,-664-19 1869 0 0,-140-13-381 0 0,8 0-9 0 0,-10-1-324 0 0,0-1 1 0 0,1 1 0 0 0,-1 0 0 0 0,0 0 0 0 0,1 0 0 0 0,-1 0 0 0 0,1 1 0 0 0,-1-1-1 0 0,0 0 1 0 0,0 0 0 0 0,1 1 0 0 0,-1-1 0 0 0,0 1 0 0 0,3 1 0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20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 1656 0 0,'15'-19'13878'0'0,"-13"16"-14280"0"0,2-13 455 0 0,-1 14 267 0 0,2 37 302 0 0,3 67 563 0 0,9 64 101 0 0,-14-151-3034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22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 1980 0 0,'0'0'10929'0'0,"-9"31"-9355"0"0,3 109 1177 0 0,18 222 0 0 0,46 139-661 0 0,5 54-344 0 0,-38-236-23 0 0,0-72-1582 0 0,-24-224-125 0 0,3 24 231 0 0,-4-45-211 0 0,0 4-2155 0 0,-6-16-267 0 0,-8-18-1953 0 0,2 3-3859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23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1603 85 400 0 0,'0'0'4502'0'0,"37"-16"-1951"0"0,15 16 6741 0 0,-80 3-9201 0 0,-148 14-96 0 0,-608 25 1262 0 0,210-86 1262 0 0,571 44-2569 0 0,-16-2-139 0 0,-1 1 99 0 0,19 2 68 0 0,1-1 0 0 0,-1 0 0 0 0,1 0 0 0 0,0 0 0 0 0,-1 0 0 0 0,1 0 0 0 0,-1 1 0 0 0,1-1 0 0 0,-1 0 0 0 0,1 0 0 0 0,0 0 0 0 0,-1 0 0 0 0,1 0 0 0 0,-1 0 0 0 0,1 0 0 0 0,-1-1 0 0 0,1 1 0 0 0,-1 0 0 0 0,1 0 0 0 0,0 0 0 0 0,-1 0 0 0 0,1 0 0 0 0,-1-1 0 0 0,1 1 0 0 0,0 0 0 0 0,-1 0 0 0 0,1-1 0 0 0,0 1 0 0 0,-1 0 0 0 0,1-1 0 0 0,0 1 1 0 0,0 0-1 0 0,-1-1 0 0 0,23-26-249 0 0,3-9 335 0 0,-24 35-38 0 0,-1 0 25 0 0,1 1 0 0 0,-1-1 0 0 0,1 0 0 0 0,-1 1 0 0 0,0-1 0 0 0,1 0 0 0 0,-1 0 0 0 0,0 1 0 0 0,1-1-1 0 0,-1 0 1 0 0,0 0 0 0 0,0 1 0 0 0,0-1 0 0 0,0 0 0 0 0,0 0 0 0 0,0 0 0 0 0,0 1 0 0 0,0-1 0 0 0,0-1 0 0 0,-7 4-44 0 0,0 0 0 0 0,0 0 1 0 0,0 1-1 0 0,0 0 1 0 0,1 1-1 0 0,0-1 1 0 0,-1 1-1 0 0,1 1 1 0 0,0-1-1 0 0,1 1 1 0 0,-1 0-1 0 0,1 0 0 0 0,0 0 1 0 0,0 1-1 0 0,1 0 1 0 0,0 0-1 0 0,0 0 1 0 0,-6 13-1 0 0,8-15-11 0 0,0-1 0 0 0,1 1 0 0 0,-1-1 0 0 0,1 1 0 0 0,0 0 0 0 0,0-1 0 0 0,1 1 0 0 0,-1 0 0 0 0,1 0 0 0 0,0 0 0 0 0,0 0 0 0 0,0-1 0 0 0,0 1 1 0 0,1 0-1 0 0,-1 0 0 0 0,3 4 0 0 0,-2-5-5 0 0,1 0 0 0 0,0 0-1 0 0,-1 0 1 0 0,1-1 0 0 0,1 1 0 0 0,-1 0 0 0 0,0-1 0 0 0,1 0 0 0 0,-1 0 0 0 0,1 0 0 0 0,0 0 0 0 0,-1 0 0 0 0,1 0 0 0 0,0-1 0 0 0,0 1 0 0 0,0-1 0 0 0,0 0 0 0 0,1 0 0 0 0,-1 0 0 0 0,0 0 0 0 0,7 0 0 0 0,7 2-271 0 0,0-1 1 0 0,1-1-1 0 0,-1 0 1 0 0,1-2-1 0 0,28-3 0 0 0,-38 3 216 0 0,0 0 0 0 0,0-1 0 0 0,0 0-1 0 0,0 0 1 0 0,0-1 0 0 0,-1 0-1 0 0,1 0 1 0 0,-1-1 0 0 0,0 0-1 0 0,0 0 1 0 0,-1-1 0 0 0,1 0-1 0 0,-1 0 1 0 0,9-8 0 0 0,-14 11 100 0 0,1 0 0 0 0,-1 0 0 0 0,1 0 0 0 0,-1 0 0 0 0,1 0 0 0 0,-1 0 0 0 0,0 0 0 0 0,0 0 1 0 0,0-1-1 0 0,-1 1 0 0 0,1 0 0 0 0,0-1 0 0 0,-1 1 0 0 0,1 0 0 0 0,-1-1 0 0 0,0 1 0 0 0,0-1 1 0 0,0 1-1 0 0,0-1 0 0 0,0 1 0 0 0,-1 0 0 0 0,1-1 0 0 0,-1 1 0 0 0,1-1 0 0 0,-1 1 0 0 0,0 0 1 0 0,0 0-1 0 0,0-1 0 0 0,0 1 0 0 0,0 0 0 0 0,-1 0 0 0 0,1 0 0 0 0,-1 0 0 0 0,1 0 0 0 0,-1 1 1 0 0,0-1-1 0 0,1 0 0 0 0,-1 1 0 0 0,0-1 0 0 0,0 1 0 0 0,0 0 0 0 0,-1 0 0 0 0,-3-2 0 0 0,-3-3 197 0 0,-1 2-1 0 0,-1-1 1 0 0,1 1-1 0 0,-1 1 1 0 0,1 0-1 0 0,-1 0 1 0 0,0 1-1 0 0,-14-1 1 0 0,17 3-232 0 0,0 0 1 0 0,0 0-1 0 0,1 1 1 0 0,-1 0-1 0 0,0 1 0 0 0,-9 2 1 0 0,-10 12-3045 0 0,25-14 2449 0 0,1-1 0 0 0,0 1 0 0 0,0-1 0 0 0,-1 1 0 0 0,1-1 0 0 0,1 1-1 0 0,-1 0 1 0 0,0 0 0 0 0,0-1 0 0 0,0 1 0 0 0,1 0 0 0 0,-1 0 0 0 0,1 0 0 0 0,-1 2 0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25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58 789 2852 0 0,'-17'-55'4620'0'0,"5"16"-238"0"0,-16-81 1 0 0,27 117-3612 0 0,4 4-676 0 0,-1 0-1 0 0,0 0 1 0 0,0 0 0 0 0,0 0-1 0 0,0 0 1 0 0,0 0 0 0 0,0 1-1 0 0,0-1 1 0 0,0 1-1 0 0,2 1 1 0 0,35 46 482 0 0,-1 2 0 0 0,-3 1 0 0 0,49 98 0 0 0,63 186-115 0 0,-78-171-231 0 0,-61-146-161 0 0,39 93 1012 0 0,4-3 0 0 0,97 152 0 0 0,-146-258-924 0 0,0 0 0 0 0,0 0 0 0 0,0 0 0 0 0,1 0 0 0 0,-1 0 0 0 0,1 0 0 0 0,-1 0 0 0 0,1-1 0 0 0,0 0 0 0 0,0 1 0 0 0,1-1 0 0 0,-1 0 0 0 0,0 0 1 0 0,1-1-1 0 0,4 3 0 0 0,-5-4-107 0 0,-1-1 0 0 0,0 1 0 0 0,1 0 0 0 0,-1-1 0 0 0,0 1 0 0 0,0-1 0 0 0,1 0 0 0 0,-1 1 1 0 0,0-1-1 0 0,0 0 0 0 0,0-1 0 0 0,0 1 0 0 0,0 0 0 0 0,0 0 0 0 0,0-1 0 0 0,0 1 0 0 0,-1-1 0 0 0,1 0 1 0 0,-1 1-1 0 0,1-1 0 0 0,-1 0 0 0 0,1 0 0 0 0,-1 0 0 0 0,0 0 0 0 0,2-4 0 0 0,8-14 91 0 0,-1-1-1 0 0,0 0 1 0 0,-2 0-1 0 0,9-32 1 0 0,17-97-1 0 0,-23 93-64 0 0,155-1056-540 0 0,-126 788 141 0 0,-37 299 38 0 0,-2 15-362 0 0,0 0 0 0 0,0 0 0 0 0,1 0 0 0 0,1 0 0 0 0,0 0 0 0 0,6-14 0 0 0,1 34-3792 0 0,-8-7 3935 0 0,-1 0 0 0 0,1 1-1 0 0,-1-1 1 0 0,0 0 0 0 0,0 1 0 0 0,0 0 0 0 0,0-1 0 0 0,0 1 0 0 0,-1 0 0 0 0,1-1 0 0 0,-1 1-1 0 0,0 0 1 0 0,1 0 0 0 0,-2 5 0 0 0,3 8-2799 0 0,2 8-2565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26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479 33 2152 0 0,'0'0'2051'0'0,"-1"-29"10448"0"0,-1 29-12363 0 0,0-1 1 0 0,0 0-1 0 0,-1 1 1 0 0,1 0 0 0 0,0-1-1 0 0,0 1 1 0 0,0 0 0 0 0,0 0-1 0 0,0 0 1 0 0,-1 0 0 0 0,1 0-1 0 0,0 1 1 0 0,0-1 0 0 0,0 1-1 0 0,0 0 1 0 0,0-1 0 0 0,-4 3-1 0 0,-42 15 936 0 0,48-18-1057 0 0,-31 14 259 0 0,2 2 1 0 0,0 0-1 0 0,0 2 1 0 0,2 1-1 0 0,0 1 1 0 0,1 1-1 0 0,1 1 1 0 0,2 2-1 0 0,0 0 1 0 0,-21 30 0 0 0,34-40-236 0 0,1 1 1 0 0,0 0 0 0 0,1 0-1 0 0,1 1 1 0 0,0 0 0 0 0,1 0-1 0 0,1 0 1 0 0,1 1 0 0 0,-4 21-1 0 0,7-25-10 0 0,0 1 0 0 0,1-1-1 0 0,1 0 1 0 0,0 1-1 0 0,1-1 1 0 0,0 0 0 0 0,1 0-1 0 0,0 0 1 0 0,1 0-1 0 0,0-1 1 0 0,1 1 0 0 0,1-1-1 0 0,8 13 1 0 0,-4-9-68 0 0,2 0 1 0 0,0-2 0 0 0,0 1-1 0 0,1-2 1 0 0,1 0-1 0 0,0 0 1 0 0,1-1 0 0 0,0-1-1 0 0,1 0 1 0 0,0-2-1 0 0,27 13 1 0 0,-31-17-107 0 0,1 0 0 0 0,0-1 0 0 0,-1 0 0 0 0,1-1 0 0 0,1 0 0 0 0,-1-1 1 0 0,22 0-1 0 0,-26-2 16 0 0,-1-1 0 0 0,0 1 0 0 0,0-2-1 0 0,1 1 1 0 0,-1-1 0 0 0,0 0 0 0 0,0-1 0 0 0,-1 0 0 0 0,1 0 0 0 0,0-1 0 0 0,-1 0 0 0 0,13-9 0 0 0,-18 11 171 0 0,0 1 0 0 0,0 0-1 0 0,0 0 1 0 0,0-1 0 0 0,0 1-1 0 0,-1-1 1 0 0,1 0 0 0 0,-1 1 0 0 0,1-1-1 0 0,-1 0 1 0 0,0 0 0 0 0,1 0-1 0 0,-1 0 1 0 0,0 0 0 0 0,0 0 0 0 0,-1 0-1 0 0,1 0 1 0 0,0 0 0 0 0,-1 0-1 0 0,1-1 1 0 0,-1 1 0 0 0,0 0-1 0 0,1-1 1 0 0,-1 1 0 0 0,0 0 0 0 0,-1 0-1 0 0,1-1 1 0 0,0 1 0 0 0,-1 0-1 0 0,1 0 1 0 0,-1-1 0 0 0,1 1-1 0 0,-1 0 1 0 0,0 0 0 0 0,0 0 0 0 0,-2-3-1 0 0,-4-4 167 0 0,0 1 0 0 0,0 0 0 0 0,0 0 0 0 0,-1 1-1 0 0,-1 0 1 0 0,-9-7 0 0 0,13 10-245 0 0,4 3-8 0 0,-1-1 1 0 0,1 1-1 0 0,0 0 0 0 0,0-1 0 0 0,0 1 0 0 0,0-1 0 0 0,0 1 1 0 0,0-1-1 0 0,1 0 0 0 0,-1 1 0 0 0,0-1 0 0 0,1 0 1 0 0,-1 0-1 0 0,1 1 0 0 0,0-1 0 0 0,0 0 0 0 0,-1 0 1 0 0,1 0-1 0 0,0 1 0 0 0,1-1 0 0 0,-1 0 0 0 0,0 0 0 0 0,0 0 1 0 0,1 1-1 0 0,-1-1 0 0 0,1 0 0 0 0,0 1 0 0 0,-1-1 1 0 0,1 0-1 0 0,0 1 0 0 0,0-1 0 0 0,0 1 0 0 0,0-1 0 0 0,0 1 1 0 0,0-1-1 0 0,0 1 0 0 0,1 0 0 0 0,1-2 0 0 0,-1 0 4 0 0,1 1-1 0 0,-1-1 0 0 0,1 0 0 0 0,0 1 1 0 0,0 0-1 0 0,0 0 0 0 0,0 0 0 0 0,0 0 1 0 0,0 0-1 0 0,1 1 0 0 0,-1-1 0 0 0,0 1 1 0 0,1 0-1 0 0,-1 0 0 0 0,1 0 0 0 0,0 0 1 0 0,-1 1-1 0 0,1 0 0 0 0,6-1 0 0 0,-7 2 80 0 0,0 0 0 0 0,0 0 0 0 0,0 0 0 0 0,0 0 0 0 0,0 1 0 0 0,0-1 0 0 0,-1 1 0 0 0,1 0 0 0 0,0 0 0 0 0,-1 0 0 0 0,1 0 0 0 0,-1 0 0 0 0,0 0 0 0 0,0 1 0 0 0,0-1 0 0 0,0 1-1 0 0,0-1 1 0 0,2 6 0 0 0,2 5 339 0 0,0 1-1 0 0,-1-1 1 0 0,4 17-1 0 0,15 39-1941 0 0,-22-66 1082 0 0,0 0 1 0 0,-1 0-1 0 0,1 0 0 0 0,0 0 0 0 0,1-1 0 0 0,-1 1 0 0 0,0 0 0 0 0,1-1 0 0 0,-1 0 0 0 0,1 0 0 0 0,0 1 0 0 0,0-2 0 0 0,0 1 0 0 0,0 0 0 0 0,0 0 0 0 0,6 1 0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27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332 50 2352 0 0,'-19'-31'12583'0'0,"17"30"-12260"0"0,0-1 1 0 0,0 0-1 0 0,0 1 0 0 0,0-1 0 0 0,0 1 0 0 0,0 0 0 0 0,0-1 0 0 0,0 1 0 0 0,-1 0 0 0 0,1 0 0 0 0,0 1 0 0 0,-1-1 0 0 0,1 0 1 0 0,0 1-1 0 0,-5-1 0 0 0,1 1-96 0 0,0 0 0 0 0,-1 0 0 0 0,1 1 0 0 0,0 0 0 0 0,0 0 0 0 0,-7 2 1 0 0,-10 5-340 0 0,1 0 0 0 0,-31 17 1 0 0,40-18 422 0 0,12-7-311 0 0,-12 6-36 0 0,1 0 0 0 0,-1 1 0 0 0,1 1-1 0 0,0 0 1 0 0,-15 13 0 0 0,25-18 19 0 0,0-1 0 0 0,0 0-1 0 0,0 0 1 0 0,0 1 0 0 0,0-1 0 0 0,1 1 0 0 0,-1-1 0 0 0,1 1-1 0 0,0 0 1 0 0,0 0 0 0 0,0 0 0 0 0,0 0 0 0 0,0-1-1 0 0,0 1 1 0 0,1 0 0 0 0,-1 0 0 0 0,1 1 0 0 0,0-1-1 0 0,0 0 1 0 0,0 0 0 0 0,1 0 0 0 0,-1 0 0 0 0,1 0-1 0 0,-1 0 1 0 0,1 0 0 0 0,0-1 0 0 0,0 1 0 0 0,0 0-1 0 0,1 0 1 0 0,-1 0 0 0 0,4 4 0 0 0,11 14-128 0 0,0 0 1 0 0,2 0-1 0 0,1-2 0 0 0,40 34 1 0 0,-32-31 186 0 0,-2 1 0 0 0,38 44 0 0 0,-57-59 110 0 0,0 1 0 0 0,-1-1 0 0 0,0 1 0 0 0,0 0 0 0 0,-1 0 0 0 0,0 0 0 0 0,0 0 0 0 0,-1 1 0 0 0,0 0 0 0 0,-1 0 0 0 0,0 0 0 0 0,-1 0 0 0 0,1 14 0 0 0,-2-17-21 0 0,-1 0 1 0 0,0 0 0 0 0,-1 0 0 0 0,1 0 0 0 0,-1 0-1 0 0,-1 0 1 0 0,1-1 0 0 0,-1 1 0 0 0,0-1-1 0 0,-1 1 1 0 0,1-1 0 0 0,-1 0 0 0 0,-1-1 0 0 0,1 1-1 0 0,-1-1 1 0 0,0 0 0 0 0,0 0 0 0 0,0 0-1 0 0,-1 0 1 0 0,1-1 0 0 0,-1 0 0 0 0,0-1 0 0 0,-13 7-1 0 0,13-7-342 0 0,-1-1 0 0 0,0 0-1 0 0,0 0 1 0 0,1 0 0 0 0,-1 0-1 0 0,0-1 1 0 0,0-1 0 0 0,-1 1-1 0 0,1-1 1 0 0,-12-1 0 0 0,13 0-416 0 0,0 0 0 0 0,1 0 0 0 0,-1-1-1 0 0,1 0 1 0 0,0 0 0 0 0,-1 0 0 0 0,1-1 0 0 0,0 1 0 0 0,0-1 0 0 0,0 0 0 0 0,1-1 0 0 0,-1 1 0 0 0,1-1 0 0 0,-5-5 0 0 0,-2-6-4049 0 0,2-1-2111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27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26 2356 0 0,'-80'-13'13340'0'0,"9"1"-5216"0"0,68 11-7519 0 0,161 37 2092 0 0,119 12-3461 0 0,358 15 0 0 0,-610-64-618 0 0,31-6 4225 0 0,-28 3-7087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28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30 3400 0 0,'-4'-1'2672'0'0,"-11"-2"-80"0"0,-55-17 9777 0 0,68 19-11787 0 0,-19-4 1745 0 0,28 16-2210 0 0,1-1 1 0 0,-1-1-1 0 0,1 1 0 0 0,1-1 0 0 0,0 0 0 0 0,12 8 0 0 0,67 48 65 0 0,-68-52-81 0 0,-5-2-58 0 0,-7-7-8 0 0,-1 1 0 0 0,1 0 0 0 0,-1 0 0 0 0,0 0 0 0 0,-1 1 0 0 0,1 0 0 0 0,-1 1 0 0 0,-1-1 0 0 0,1 1 0 0 0,5 11 0 0 0,-10-16 19 0 0,-1 0-1 0 0,1 1 1 0 0,-1-1 0 0 0,0 0-1 0 0,0 1 1 0 0,0-1 0 0 0,0 0-1 0 0,-1 1 1 0 0,1-1 0 0 0,-1 0-1 0 0,1 0 1 0 0,-1 1 0 0 0,0-1-1 0 0,0 0 1 0 0,0 0 0 0 0,0 0-1 0 0,0 0 1 0 0,0 0 0 0 0,0 0-1 0 0,-1 0 1 0 0,1 0 0 0 0,-4 3 0 0 0,-38 34 365 0 0,-5-2-630 0 0,-71 55-3569 0 0,7 4-8675 0 0,82-69 4178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28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3 1740 0 0,'-13'-3'10940'0'0,"7"4"-8675"0"0,14 18-1614 0 0,1-1 0 0 0,1 0 0 0 0,1-1 0 0 0,1-1 0 0 0,16 21 0 0 0,-1-2-345 0 0,138 174 283 0 0,68 98-589 0 0,-221-289-777 0 0,10 14 67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1:50.6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 1 244 0 0,'-18'13'12413'0'0,"26"-11"-12209"0"0,0 0 0 0 0,0-1 1 0 0,0 0-1 0 0,0 0 0 0 0,0-1 0 0 0,16-1 0 0 0,-10 1-135 0 0,651 2 1678 0 0,-272 12-1210 0 0,-1 0-116 0 0,-159-13-264 0 0,-217-1-150 0 0,44 2 22 0 0,-28-2 0 0 0,-29 0-19 0 0,0 0 6 0 0,479-16 19 0 0,-289 6-142 0 0,-86 7 77 0 0,49 3-32 0 0,-82 1 210 0 0,-71-1-82 0 0,18 0 240 0 0,-6 0 711 0 0,-3 0-2707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29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115 182 864 0 0,'-35'-42'15694'0'0,"34"42"-15531"0"0,0-1 0 0 0,0 1 1 0 0,-1 0-1 0 0,1 0 0 0 0,0-1 0 0 0,0 1 0 0 0,-1 0 0 0 0,1 0 0 0 0,0 1 1 0 0,0-1-1 0 0,-1 0 0 0 0,1 0 0 0 0,0 1 0 0 0,0-1 0 0 0,-2 1 0 0 0,-8 27 76 0 0,0 1-1 0 0,2 0 0 0 0,1 0 1 0 0,2 1-1 0 0,0 0 0 0 0,2 1 0 0 0,2-1 1 0 0,0 0-1 0 0,6 56 0 0 0,-4-84-160 0 0,0-2-69 0 0,1 0 0 0 0,-1 0 0 0 0,0 0 0 0 0,0 0 0 0 0,0 0 0 0 0,0 0 0 0 0,0 0 0 0 0,0 0-1 0 0,0 0 1 0 0,0 1 0 0 0,1-1 0 0 0,-1 0 0 0 0,0 0 0 0 0,0 0 0 0 0,0 0 0 0 0,0 0 0 0 0,0 0 0 0 0,0 0-1 0 0,0 0 1 0 0,0 0 0 0 0,0 0 0 0 0,6-17-1 0 0,-1-130-6 0 0,8-99 2922 0 0,-12 240-2755 0 0,0-2 16 0 0,0 0 0 0 0,0 1 1 0 0,1-1-1 0 0,0 0 0 0 0,5-12 1 0 0,-6 19-176 0 0,-1 0 1 0 0,1-1-1 0 0,0 1 0 0 0,0 0 1 0 0,0-1-1 0 0,0 1 1 0 0,0 0-1 0 0,0 0 1 0 0,1 0-1 0 0,-1 0 0 0 0,0 0 1 0 0,0 0-1 0 0,1 0 1 0 0,-1 0-1 0 0,1 1 1 0 0,-1-1-1 0 0,0 0 0 0 0,1 1 1 0 0,-1-1-1 0 0,1 1 1 0 0,0 0-1 0 0,-1-1 1 0 0,1 1-1 0 0,-1 0 1 0 0,1 0-1 0 0,-1 0 0 0 0,1 0 1 0 0,0 0-1 0 0,-1 1 1 0 0,1-1-1 0 0,-1 0 1 0 0,1 1-1 0 0,2 0 0 0 0,33 13 10 0 0,-1 2 0 0 0,-1 1-1 0 0,0 2 1 0 0,35 26-1 0 0,26 13 23 0 0,-27-18 3 0 0,53 27-2175 0 0,-105-63-188 0 0,-16-4 1781 0 0,0 0 0 0 0,1 0 0 0 0,-1 0-1 0 0,1 0 1 0 0,-1 0 0 0 0,0 0 0 0 0,1-1 0 0 0,-1 1 0 0 0,0 0-1 0 0,1-1 1 0 0,-1 0 0 0 0,0 1 0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30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67 468 0 0,'-25'-21'16294'0'0,"59"11"-15182"0"0,-22 8-678 0 0,55-8-210 0 0,113-2 0 0 0,-89 8-2733 0 0,-3-4-3824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30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23 2028 0 0,'-49'-16'10315'0'0,"39"14"-8865"0"0,8 1-1149 0 0,0 0 0 0 0,0 1 1 0 0,0-1-1 0 0,0 1 0 0 0,0-1 1 0 0,0 1-1 0 0,0 0 1 0 0,0 0-1 0 0,0 0 0 0 0,0 0 1 0 0,-4 1-1 0 0,5-1-283 0 0,0 1-1 0 0,0 0 1 0 0,0 0-1 0 0,0 0 1 0 0,0 0 0 0 0,1 0-1 0 0,-1 0 1 0 0,0 0-1 0 0,1 1 1 0 0,-1-1 0 0 0,1 0-1 0 0,-1 0 1 0 0,1 1-1 0 0,-1-1 1 0 0,1 0 0 0 0,0 0-1 0 0,0 1 1 0 0,0-1-1 0 0,-1 0 1 0 0,1 1 0 0 0,1-1-1 0 0,-1 0 1 0 0,0 1-1 0 0,0 0 1 0 0,3 51 211 0 0,18 101 1 0 0,-1-22-877 0 0,-8 37-2043 0 0,-15-56-5695 0 0,1-90 4203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31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37 684 0 0,'-2'8'19773'0'0,"172"-38"-19027"0"0,-130 24-1307 0 0,24-3-2259 0 0,-23 13-4662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32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40 348 732 0 0,'-39'-138'15928'0'0,"38"136"-15248"0"0,1 6-575 0 0,19 125 229 0 0,57 207 0 0 0,-76-336-333 0 0,89 300 391 0 0,-70-249-79 0 0,2-2-1 0 0,2 0 1 0 0,52 80-1 0 0,-68-118-158 0 0,1-1-1 0 0,0 1 1 0 0,0-2-1 0 0,1 1 1 0 0,0-1-1 0 0,0-1 1 0 0,1 0-1 0 0,22 14 1 0 0,-28-20-105 0 0,1 0 1 0 0,0 0 0 0 0,0 0-1 0 0,0 0 1 0 0,1-1 0 0 0,-1 0-1 0 0,0 0 1 0 0,1 0 0 0 0,-1-1-1 0 0,0 0 1 0 0,1 0 0 0 0,-1 0-1 0 0,0-1 1 0 0,1 1 0 0 0,-1-1-1 0 0,0-1 1 0 0,0 1-1 0 0,0-1 1 0 0,0 0 0 0 0,0 0-1 0 0,0 0 1 0 0,0-1 0 0 0,6-4-1 0 0,7-6-28 0 0,-1-1-1 0 0,-1 0 0 0 0,0-1 0 0 0,-1-1 1 0 0,0-1-1 0 0,-2 0 0 0 0,0 0 0 0 0,-1-2 1 0 0,0 1-1 0 0,-2-2 0 0 0,0 1 0 0 0,-1-1 1 0 0,10-36-1 0 0,1-13-254 0 0,-3-2 1 0 0,13-128-1 0 0,-27 173 186 0 0,22-271 952 0 0,-24 254-379 0 0,-2 0 0 0 0,-2 0 0 0 0,-1 0 1 0 0,-21-80-1 0 0,3 61-272 0 0,20 58-257 0 0,1 1 1 0 0,-1-1 0 0 0,0 0-1 0 0,-1 1 1 0 0,1 0 0 0 0,-1 0-1 0 0,1 0 1 0 0,-1 0-1 0 0,0 0 1 0 0,0 0 0 0 0,0 0-1 0 0,0 1 1 0 0,-6-3 0 0 0,7 4 1 0 0,-1 0 0 0 0,0 1 1 0 0,1-1-1 0 0,-1 1 0 0 0,0 0 1 0 0,0 0-1 0 0,1 0 1 0 0,-1 0-1 0 0,0 0 0 0 0,0 1 1 0 0,1-1-1 0 0,-1 1 0 0 0,0 0 1 0 0,1-1-1 0 0,-1 1 0 0 0,1 1 1 0 0,-1-1-1 0 0,1 0 1 0 0,-1 0-1 0 0,1 1 0 0 0,0 0 1 0 0,0-1-1 0 0,0 1 0 0 0,0 0 1 0 0,0 0-1 0 0,0 0 0 0 0,0 0 1 0 0,-1 3-1 0 0,-5 5-40 0 0,1-1 1 0 0,1 1-1 0 0,-1 0 0 0 0,2 1 0 0 0,-6 11 1 0 0,4-3-34 0 0,1 0 1 0 0,1 1 0 0 0,0-1 0 0 0,2 1-1 0 0,0 1 1 0 0,1-1 0 0 0,1 0 0 0 0,1 0-1 0 0,1 1 1 0 0,1-1 0 0 0,6 31 0 0 0,-7-43 26 0 0,1 0 0 0 0,0 0-1 0 0,1 0 1 0 0,0-1 0 0 0,0 1 0 0 0,1-1 0 0 0,-1 1 0 0 0,2-1 0 0 0,-1 0 0 0 0,1 0 0 0 0,0-1 0 0 0,0 0 0 0 0,1 0 0 0 0,0 0 0 0 0,0 0 0 0 0,0-1 0 0 0,1 0 0 0 0,0 0 0 0 0,0-1-1 0 0,0 0 1 0 0,0 0 0 0 0,1-1 0 0 0,-1 0 0 0 0,1 0 0 0 0,0-1 0 0 0,0 0 0 0 0,0 0 0 0 0,0 0 0 0 0,0-1 0 0 0,0-1 0 0 0,10 0 0 0 0,-1-1-244 0 0,0-1 0 0 0,0 0 1 0 0,0-1-1 0 0,0-2 1 0 0,-1 1-1 0 0,0-2 0 0 0,0 0 1 0 0,27-15-1 0 0,-4-1-577 0 0,-1-1 0 0 0,41-34 0 0 0,-55 36-85 0 0,0 0-1 0 0,-1-2 1 0 0,22-27-1 0 0,19-38-5812 0 0,-48 61 2115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33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1976 0 0,'1'-16'15793'0'0,"5"53"-14864"0"0,2 49 0 0 0,-6-48-684 0 0,12 58 0 0 0,-8-72-239 0 0,0-1 0 0 0,20 46-1 0 0,-22-61-416 0 0,0 0 1 0 0,1 0-1 0 0,0 0 0 0 0,10 11 0 0 0,-12-16-242 0 0,0 1 0 0 0,1-1 0 0 0,0 0 0 0 0,-1 0 1 0 0,1 0-1 0 0,1-1 0 0 0,-1 1 0 0 0,0-1 1 0 0,8 3-1 0 0,18-4-8495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33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65 2340 0 0,'-7'-1'1246'0'0,"0"-1"0"0"0,0 1 0 0 0,0-1 0 0 0,1-1 0 0 0,-1 1-1 0 0,0-1 1 0 0,1 0 0 0 0,0-1 0 0 0,-1 1 0 0 0,-10-10 0 0 0,16 12-817 0 0,-4-13 1246 0 0,2 1-4006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37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92 340 2556 0 0,'-2'-37'7708'0'0,"-3"3"-4155"0"0,5 32-3092 0 0,0-8 1232 0 0,8 33-1274 0 0,-2 1-1 0 0,-1 0 1 0 0,-1 0 0 0 0,-1 0 0 0 0,1 42 0 0 0,-2-21-211 0 0,16 432 445 0 0,-5-87 78 0 0,-14-345 293 0 0,1-45-1010 0 0,0 0-1 0 0,0 0 1 0 0,0 0 0 0 0,0 0 0 0 0,0 0-1 0 0,0-1 1 0 0,0 1 0 0 0,0 0-1 0 0,0 0 1 0 0,0 0 0 0 0,-1 0 0 0 0,1 0-1 0 0,0 0 1 0 0,0 0 0 0 0,0 0-1 0 0,0 0 1 0 0,0 0 0 0 0,0 0 0 0 0,0 0-1 0 0,0 0 1 0 0,0 0 0 0 0,0 0 0 0 0,0 0-1 0 0,-1 0 1 0 0,1 0 0 0 0,0 0-1 0 0,0 0 1 0 0,0 0 0 0 0,0 0 0 0 0,0 0-1 0 0,0 1 1 0 0,0-1 0 0 0,0 0 0 0 0,0 0-1 0 0,0 0 1 0 0,0 0 0 0 0,0 0-1 0 0,-1 0 1 0 0,1 0 0 0 0,0 0 0 0 0,0 0-1 0 0,0 0 1 0 0,0 0 0 0 0,0 0-1 0 0,0 0 1 0 0,-5-26 16 0 0,-66-524-764 0 0,12 74 2466 0 0,55 453-1603 0 0,1 0 1 0 0,2 0-1 0 0,0-1 0 0 0,1 1 1 0 0,2 0-1 0 0,0 0 1 0 0,8-33-1 0 0,-8 49-178 0 0,0 0 1 0 0,1 0-1 0 0,-1 0 0 0 0,2 1 1 0 0,-1-1-1 0 0,0 1 0 0 0,1 0 1 0 0,1 0-1 0 0,-1 0 0 0 0,1 1 1 0 0,0-1-1 0 0,0 1 0 0 0,0 0 1 0 0,1 1-1 0 0,-1-1 0 0 0,1 1 1 0 0,0 0-1 0 0,1 0 0 0 0,-1 1 1 0 0,1 0-1 0 0,-1 0 0 0 0,1 1 1 0 0,0 0-1 0 0,0 0 0 0 0,0 0 1 0 0,0 1-1 0 0,13-1 0 0 0,-6 1-28 0 0,-1 1-1 0 0,1 0 1 0 0,0 1-1 0 0,-1 1 0 0 0,1 0 1 0 0,-1 1-1 0 0,0 0 1 0 0,0 1-1 0 0,0 1 0 0 0,0 0 1 0 0,-1 0-1 0 0,0 1 1 0 0,0 1-1 0 0,0 0 0 0 0,-1 1 1 0 0,0 0-1 0 0,0 0 1 0 0,17 20-1 0 0,-20-20 78 0 0,-1 1-1 0 0,0 0 1 0 0,0 0 0 0 0,-1 1 0 0 0,0 0-1 0 0,-1 0 1 0 0,0 0 0 0 0,-1 1 0 0 0,0-1-1 0 0,0 1 1 0 0,-2 0 0 0 0,1 0-1 0 0,-1 0 1 0 0,0 1 0 0 0,-1-1 0 0 0,-1 0-1 0 0,0 1 1 0 0,0-1 0 0 0,-1 0-1 0 0,-1 1 1 0 0,0-1 0 0 0,-6 20 0 0 0,0-9 10 0 0,-1 0 0 0 0,-1-1 0 0 0,-1 0 0 0 0,-1-1 0 0 0,0-1 0 0 0,-2 0 0 0 0,-18 21 1 0 0,7-14 35 0 0,-1 0 1 0 0,-1-2-1 0 0,-57 39 1 0 0,83-62-58 0 0,-1 0 1 0 0,0 0-1 0 0,0 0 1 0 0,1 0-1 0 0,-1 1 0 0 0,1-1 1 0 0,-1 0-1 0 0,1 1 1 0 0,0-1-1 0 0,-1 1 0 0 0,1-1 1 0 0,0 1-1 0 0,0 0 1 0 0,0-1-1 0 0,0 1 0 0 0,1 0 1 0 0,-1 0-1 0 0,0 0 1 0 0,1-1-1 0 0,-1 1 0 0 0,1 0 1 0 0,-1 0-1 0 0,1 0 1 0 0,0 0-1 0 0,0 0 0 0 0,0 0 1 0 0,1 3-1 0 0,0 1 75 0 0,2-1-1 0 0,-1 1 0 0 0,1-1 1 0 0,-1 0-1 0 0,2 0 1 0 0,-1 0-1 0 0,6 7 1 0 0,9 15 213 0 0,41 63-50 0 0,93 111 1 0 0,-118-155-1122 0 0,34 39-2617 0 0,-60-77 1600 0 0,0-1-1 0 0,0 0 1 0 0,1 0-1 0 0,12 7 1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37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46 3780 0 0,'-8'-15'16546'0'0,"21"51"-15934"0"0,-1 1 0 0 0,-2 0 0 0 0,6 43 1 0 0,9 122-2167 0 0,-17-127 291 0 0,-3-11-525 0 0,-5-62 1358 0 0,-10-28-1573 0 0,-8-172 2709 0 0,5 44 4016 0 0,13 151-4657 0 0,-3-19 403 0 0,1 0-1 0 0,1-1 1 0 0,0 1-1 0 0,6-38 0 0 0,-5 59-483 0 0,0-1 0 0 0,1 1 0 0 0,-1-1 0 0 0,0 1 0 0 0,1-1 0 0 0,-1 0 0 0 0,1 1-1 0 0,0 0 1 0 0,-1-1 0 0 0,1 1 0 0 0,0-1 0 0 0,0 1 0 0 0,0 0 0 0 0,0 0-1 0 0,0-1 1 0 0,0 1 0 0 0,1 0 0 0 0,-1 0 0 0 0,0 0 0 0 0,0 0 0 0 0,1 1-1 0 0,-1-1 1 0 0,1 0 0 0 0,-1 0 0 0 0,1 1 0 0 0,-1-1 0 0 0,1 1 0 0 0,-1-1-1 0 0,1 1 1 0 0,-1 0 0 0 0,1 0 0 0 0,0-1 0 0 0,-1 1 0 0 0,1 0 0 0 0,-1 1-1 0 0,1-1 1 0 0,2 0 0 0 0,2 2-73 0 0,0-1-1 0 0,0 1 1 0 0,0 0 0 0 0,0 0-1 0 0,-1 1 1 0 0,11 5 0 0 0,1 4 30 0 0,0 0 1 0 0,-1 1-1 0 0,-1 1 1 0 0,0 1-1 0 0,-1 0 1 0 0,-1 0-1 0 0,0 1 1 0 0,-1 1-1 0 0,-1 0 1 0 0,17 34-1 0 0,-22-38 110 0 0,0 1 0 0 0,-1-1 0 0 0,0 1 0 0 0,-1 0 0 0 0,0 0 0 0 0,-1 0 0 0 0,-1 0 0 0 0,0 0 0 0 0,-1 1 0 0 0,-1-1 0 0 0,0 1 0 0 0,-1-1 0 0 0,-1 0 0 0 0,0 1 0 0 0,-1-1-1 0 0,-4 15 1 0 0,4-22-19 0 0,0-1-1 0 0,0 0 0 0 0,0 0 0 0 0,0 0 0 0 0,-1 0 0 0 0,0 0 1 0 0,0-1-1 0 0,-1 0 0 0 0,0 0 0 0 0,0 0 0 0 0,0 0 0 0 0,0-1 1 0 0,-1 0-1 0 0,1 0 0 0 0,-1 0 0 0 0,0-1 0 0 0,0 0 1 0 0,-1 0-1 0 0,1 0 0 0 0,-1-1 0 0 0,1 0 0 0 0,-10 2 0 0 0,5-3-379 0 0,0 1 1 0 0,0-1-1 0 0,0-1 0 0 0,-1 0 0 0 0,-15-2 0 0 0,13 0-1568 0 0,-1 0-1 0 0,1-2 1 0 0,-25-8 0 0 0,27 6-2585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38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1 132 2264 0 0,'5'-41'17454'0'0,"19"101"-16062"0"0,18 64-720 0 0,96 198 1 0 0,14-38 282 0 0,-137-257-642 0 0,-5-8 477 0 0,1-1 0 0 0,0 0 0 0 0,18 20-1 0 0,-28-37-458 0 0,3-2-74 0 0,-1 0-213 0 0,1-1 0 0 0,-1 0 0 0 0,1 0 0 0 0,-1 0 0 0 0,0 0 0 0 0,0-1 0 0 0,0 1 0 0 0,0-1 0 0 0,0 0 0 0 0,0 0 0 0 0,-1 0 0 0 0,1 0 0 0 0,-1 0 0 0 0,0-1 0 0 0,0 1 0 0 0,2-6 0 0 0,30-72-237 0 0,-23 51 79 0 0,232-613-2347 0 0,-221 583 1913 0 0,6-18-1761 0 0,-6 29-3507 0 0,-15 40 3305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9:18.9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46 696 0 0,'3'-13'10043'0'0,"1"17"-9542"0"0,-3-2-462 0 0,9 31 116 0 0,-2-14 53 0 0,-2 0-1 0 0,8 37 1 0 0,-14-54-185 0 0,2 12 44 0 0,1-10-4 0 0,-3-7 205 0 0,-5-10 334 0 0,1 0-729 0 0,-26-93-8 0 0,30 104 147 0 0,-3-11-145 0 0,2 8 41 0 0,2 11 63 0 0,0-4 30 0 0,9 33 80 0 0,-3-7-70 0 0,-7-27-16 0 0,10 28 5 0 0,-8-37-51 0 0,0 1 0 0 0,-1 0 0 0 0,0 0 0 0 0,0 0 0 0 0,-1-1-1 0 0,-1-12 1 0 0,2-25-239 0 0,0 43 266 0 0,-1 1-10 0 0,0 0 22 0 0,0 0 0 0 0,0 0 0 0 0,0 1 0 0 0,0-1 0 0 0,0 0 0 0 0,0 0-1 0 0,0 0 1 0 0,0 1 0 0 0,1-1 0 0 0,-1 0 0 0 0,0 0 0 0 0,0 1 0 0 0,1-1 0 0 0,-1 0 0 0 0,1 1 0 0 0,-1-1 0 0 0,1 0 0 0 0,-1 1 0 0 0,1-1-1 0 0,-1 1 1 0 0,1-1 0 0 0,-1 1 0 0 0,1-1 0 0 0,0 1 0 0 0,-1-1 0 0 0,1 1 0 0 0,0 0 0 0 0,0-1 0 0 0,2 1-10 0 0,-1 1 0 0 0,0 0 0 0 0,1 0 1 0 0,-1 1-1 0 0,0-1 0 0 0,0 0 0 0 0,0 1 0 0 0,0-1 0 0 0,0 1 1 0 0,-1 0-1 0 0,1-1 0 0 0,0 1 0 0 0,-1 0 0 0 0,1 0 1 0 0,-1 0-1 0 0,0 0 0 0 0,0 0 0 0 0,2 5 0 0 0,11 13-127 0 0,-13-19 75 0 0,-1 1 34 0 0,3 5-26 0 0,3 9-98 0 0,-11-30 123 0 0,4 12 50 0 0,-3-12-105 0 0,1 3 172 0 0,3 10-76 0 0,0 1 0 0 0,0 0 0 0 0,-1 0 0 0 0,1 0 0 0 0,0 0-1 0 0,0 0 1 0 0,0 0 0 0 0,0 0 0 0 0,0 0 0 0 0,-1 0 0 0 0,1 0 0 0 0,0 0 0 0 0,0 0 0 0 0,0 0 0 0 0,0 0 0 0 0,-1 0 0 0 0,1 0 0 0 0,0 0 0 0 0,0 0 0 0 0,0 0 0 0 0,0 0 0 0 0,-1 0 0 0 0,1 0 0 0 0,0 0 0 0 0,0 1 0 0 0,0-1 0 0 0,0 0 0 0 0,0 0 0 0 0,-1 0 0 0 0,1 0 0 0 0,0 0 0 0 0,0 0 0 0 0,0 0 0 0 0,0 1 0 0 0,0-1 0 0 0,0 0 0 0 0,0 0 0 0 0,0 0 0 0 0,0 0 0 0 0,-1 0 0 0 0,1 1 0 0 0,0-1 0 0 0,0 0 0 0 0,0 0 0 0 0,0 0 0 0 0,0 0 0 0 0,0 1 0 0 0,0-1 0 0 0,0 0 0 0 0,0 0 0 0 0,0 0 0 0 0,0 0 0 0 0,0 1 0 0 0,0-1 0 0 0,0 0 0 0 0,1 0 0 0 0,-2 2-26 0 0,1 43-80 0 0,-1-18 44 0 0,0-12-265 0 0,1 1 0 0 0,0-1 0 0 0,4 19 1 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39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37 232 0 0,'-1'11'22756'0'0,"13"5"-23413"0"0,5 26 1099 0 0,-1 1 1 0 0,12 58-1 0 0,-9-28-930 0 0,0 1-1246 0 0,-39-150-9342 0 0,2-24 13642 0 0,1 7 3397 0 0,15 87-5630 0 0,1 0-1 0 0,0 0 0 0 0,0 0 1 0 0,1 0-1 0 0,0 0 1 0 0,0 0-1 0 0,0 0 1 0 0,1 0-1 0 0,0 1 1 0 0,0-1-1 0 0,0 0 0 0 0,4-9 1 0 0,-4 12-324 0 0,1 0-1 0 0,0 0 1 0 0,0 1 0 0 0,1-1 0 0 0,-1 0-1 0 0,0 1 1 0 0,1 0 0 0 0,0-1 0 0 0,-1 1-1 0 0,1 0 1 0 0,0 0 0 0 0,0 1 0 0 0,0-1-1 0 0,0 0 1 0 0,1 1 0 0 0,-1 0 0 0 0,0 0-1 0 0,0 0 1 0 0,1 0 0 0 0,-1 1 0 0 0,1-1-1 0 0,4 1 1 0 0,2 0-53 0 0,0 0-1 0 0,1 1 1 0 0,-1 0-1 0 0,0 1 1 0 0,0 0-1 0 0,0 1 1 0 0,0 0-1 0 0,0 0 1 0 0,-1 1 0 0 0,1 0-1 0 0,-1 1 1 0 0,0 0-1 0 0,0 0 1 0 0,-1 1-1 0 0,0 1 1 0 0,0-1-1 0 0,0 1 1 0 0,-1 0-1 0 0,0 1 1 0 0,8 10-1 0 0,-4-5 21 0 0,-2 0 0 0 0,1 0 0 0 0,-2 1-1 0 0,1 0 1 0 0,-2 0 0 0 0,0 1-1 0 0,-1 0 1 0 0,0 0 0 0 0,-1 1 0 0 0,-1 0-1 0 0,-1-1 1 0 0,3 22 0 0 0,-6-29 49 0 0,0 0 0 0 0,0 1 0 0 0,-1-1 0 0 0,0 0 0 0 0,0 0 0 0 0,-1 0 0 0 0,0 0 0 0 0,0-1 0 0 0,-1 1 0 0 0,0 0 1 0 0,0-1-1 0 0,-1 0 0 0 0,0 0 0 0 0,-8 12 0 0 0,7-14-79 0 0,1 0-1 0 0,-1-1 1 0 0,0 0 0 0 0,0 0 0 0 0,0 0-1 0 0,0-1 1 0 0,-1 1 0 0 0,1-1 0 0 0,-1-1-1 0 0,0 1 1 0 0,0-1 0 0 0,0 0-1 0 0,0 0 1 0 0,0-1 0 0 0,-1 1 0 0 0,1-1-1 0 0,0-1 1 0 0,-12 1 0 0 0,-11-3-2303 0 0,-44-8 0 0 0,21 3-7500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40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0 1532 0 0,'-22'20'12545'0'0,"30"152"-8764"0"0,-1-99-4248 0 0,26 109 0 0 0,-32-179 11 0 0,-16-65-3161 0 0,-44-225 17470 0 0,58 285-13828 0 0,1-1-1 0 0,-1 0 1 0 0,1 1-1 0 0,0-1 0 0 0,0 0 1 0 0,0 1-1 0 0,0-1 1 0 0,0 0-1 0 0,1 1 0 0 0,-1-1 1 0 0,1 1-1 0 0,0-1 1 0 0,0 0-1 0 0,0 1 0 0 0,0 0 1 0 0,0-1-1 0 0,0 1 0 0 0,0 0 1 0 0,1-1-1 0 0,-1 1 1 0 0,3-2-1 0 0,-1 1-47 0 0,1 0-1 0 0,-1 1 1 0 0,1-1-1 0 0,0 1 1 0 0,0 0 0 0 0,0 0-1 0 0,0 1 1 0 0,0-1-1 0 0,0 1 1 0 0,0 0 0 0 0,8-2-1 0 0,3 2-178 0 0,0 0-1 0 0,-1 0 1 0 0,1 1-1 0 0,0 1 1 0 0,0 1-1 0 0,20 4 1 0 0,-19-1 76 0 0,-1 0 0 0 0,0 1 1 0 0,0 1-1 0 0,0 0 0 0 0,-1 1 0 0 0,-1 0 1 0 0,1 1-1 0 0,-1 1 0 0 0,-1 0 0 0 0,1 1 0 0 0,-2 0 1 0 0,17 21-1 0 0,-23-26 127 0 0,-1 0 0 0 0,1 1 0 0 0,-2 0 0 0 0,1 0 0 0 0,0 0 0 0 0,-1 0 0 0 0,-1 1 0 0 0,1-1 0 0 0,-1 1 0 0 0,0 0 0 0 0,-1-1 1 0 0,1 10-1 0 0,-2-11 47 0 0,-1 0 0 0 0,1 0 1 0 0,-1 1-1 0 0,0-1 0 0 0,-1 0 1 0 0,0 0-1 0 0,0 0 0 0 0,0 0 1 0 0,0-1-1 0 0,-1 1 0 0 0,0-1 1 0 0,0 1-1 0 0,-1-1 0 0 0,1 0 1 0 0,-1 0-1 0 0,0 0 0 0 0,-5 4 1 0 0,0-2-17 0 0,1 1 0 0 0,-1-2 1 0 0,-1 1-1 0 0,1-1 0 0 0,-1 0 1 0 0,0-1-1 0 0,-1 0 1 0 0,1-1-1 0 0,-18 5 0 0 0,17-6-766 0 0,1-1 0 0 0,0 0-1 0 0,-1-1 1 0 0,-14 0 0 0 0,18-1-674 0 0,1-1-1 0 0,-1 1 1 0 0,0-1-1 0 0,1 0 1 0 0,-1-1 0 0 0,1 0-1 0 0,-9-3 1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54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8 487 1632 0 0,'0'0'4715'0'0,"-8"-13"-1790"0"0,18-9-1736 0 0,1 0 0 0 0,1 1 1 0 0,1 1-1 0 0,18-24 1 0 0,2-2 257 0 0,-14 17-842 0 0,1 1 1 0 0,1 1 0 0 0,2 1 0 0 0,42-39 0 0 0,-56 57-553 0 0,0 1 0 0 0,1 0 0 0 0,0 1 0 0 0,0 0 0 0 0,0 0 0 0 0,1 1 0 0 0,-1 0 0 0 0,1 1 0 0 0,0 0 0 0 0,1 1 0 0 0,-1 1 0 0 0,1-1 0 0 0,-1 2 0 0 0,1 0 0 0 0,0 0 0 0 0,-1 1 0 0 0,18 1 0 0 0,9 8 15 0 0,-1 1 0 0 0,0 1 0 0 0,0 2 0 0 0,-2 2 0 0 0,53 28 0 0 0,-56-25 145 0 0,2-1-1 0 0,0-2 1 0 0,0-1 0 0 0,2-2 0 0 0,-1-2-1 0 0,41 7 1 0 0,-66-16-113 0 0,0-1 0 0 0,0 0 0 0 0,0 0 0 0 0,1-1 0 0 0,-1 0 1 0 0,0-1-1 0 0,-1 0 0 0 0,1-1 0 0 0,0 0 0 0 0,-1 0 0 0 0,1-1 0 0 0,-1 0 0 0 0,0-1 0 0 0,0 0 0 0 0,-1-1 0 0 0,1 1 0 0 0,-1-2 0 0 0,-1 1 1 0 0,10-10-1 0 0,-5 4-396 0 0,-2-1 1 0 0,0 0 0 0 0,0 0-1 0 0,12-23 1 0 0,-12 17-1691 0 0,-2-1-1 0 0,0 1 1 0 0,6-24-1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54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65 440 600 0 0,'-2'1'656'0'0,"-1"-1"0"0"0,1 1 0 0 0,-1 0 1 0 0,0-1-1 0 0,0 1 0 0 0,1-1 0 0 0,-1 0 0 0 0,0 0 0 0 0,0 0 0 0 0,0 0 0 0 0,1-1 1 0 0,-1 1-1 0 0,-4-2 0 0 0,6 1-451 0 0,0 1 1 0 0,-1-1-1 0 0,1 0 0 0 0,0 0 1 0 0,0 0-1 0 0,0 0 0 0 0,-1 0 1 0 0,1 0-1 0 0,0 0 0 0 0,0 0 1 0 0,0 0-1 0 0,1 0 1 0 0,-1-1-1 0 0,0 1 0 0 0,0 0 1 0 0,1-1-1 0 0,-1 1 0 0 0,0-3 1 0 0,0-2 31 0 0,0-1 0 0 0,0 0 0 0 0,1 1 0 0 0,0-1 0 0 0,0 0 0 0 0,0 0 0 0 0,1 1 0 0 0,0-1 0 0 0,4-11 0 0 0,2-5-78 0 0,1 0-1 0 0,1 0 0 0 0,1 1 1 0 0,1 0-1 0 0,1 1 1 0 0,0 0-1 0 0,26-31 1 0 0,-29 40-167 0 0,1 1 1 0 0,1-1-1 0 0,0 2 1 0 0,0-1 0 0 0,1 1-1 0 0,0 1 1 0 0,1 0 0 0 0,0 1-1 0 0,0 1 1 0 0,1 0-1 0 0,0 0 1 0 0,0 1 0 0 0,16-4-1 0 0,-18 9 9 0 0,-1-1-1 0 0,1 2 1 0 0,-1-1-1 0 0,1 2 1 0 0,0-1-1 0 0,-1 2 0 0 0,0-1 1 0 0,1 2-1 0 0,-1-1 1 0 0,0 2-1 0 0,0-1 1 0 0,0 2-1 0 0,-1-1 1 0 0,17 11-1 0 0,11 8 241 0 0,-2 2-1 0 0,51 44 1 0 0,-50-37 27 0 0,37 31 404 0 0,51 40 1153 0 0,-105-89-1260 0 0,0-1 0 0 0,0-1 1 0 0,1-1-1 0 0,39 15 0 0 0,-55-24-486 0 0,0-1 0 0 0,1 0-1 0 0,-1 0 1 0 0,0 0 0 0 0,1-1 0 0 0,-1 1 0 0 0,0-1-1 0 0,1 0 1 0 0,-1-1 0 0 0,1 1 0 0 0,-1-1-1 0 0,0 0 1 0 0,0-1 0 0 0,1 1 0 0 0,-1-1-1 0 0,0 0 1 0 0,-1 0 0 0 0,1-1 0 0 0,0 0 0 0 0,0 1-1 0 0,-1-1 1 0 0,0-1 0 0 0,8-6 0 0 0,4-7-132 0 0,0 0-1 0 0,-1-2 1 0 0,-1 0 0 0 0,14-25 0 0 0,0 1-701 0 0,-20 32-90 0 0,13-16-3345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56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1 196 0 0,'33'7'8585'0'0,"-6"-5"-5993"0"0,-24-2-1875 0 0,37 0 3603 0 0,-30-1-4201 0 0,12 0 1801 0 0,-16 1-780 0 0,-8 3-255 0 0,1-2-856 0 0,-31 8 107 0 0,20-5-15 0 0,0 0 1 0 0,1 0-1 0 0,0 1 0 0 0,0 1 0 0 0,0 0 1 0 0,1 1-1 0 0,0 0 0 0 0,0 0 0 0 0,1 1 1 0 0,0 0-1 0 0,0 1 0 0 0,1 0 0 0 0,-13 18 1 0 0,11-13-15 0 0,1 0 0 0 0,1 1 1 0 0,1 0-1 0 0,0 1 0 0 0,0 0 0 0 0,2 0 1 0 0,0 0-1 0 0,1 0 0 0 0,-3 29 0 0 0,5-30-55 0 0,1-1-1 0 0,1 0 0 0 0,0 1 1 0 0,1-1-1 0 0,1 1 0 0 0,0-1 1 0 0,1 0-1 0 0,1 0 0 0 0,0 0 1 0 0,1-1-1 0 0,9 19 0 0 0,-9-22-31 0 0,1-1-1 0 0,0 0 0 0 0,0 0 0 0 0,1 0 1 0 0,0-1-1 0 0,1 0 0 0 0,0-1 0 0 0,0 1 1 0 0,1-1-1 0 0,-1-1 0 0 0,1 0 1 0 0,1 0-1 0 0,-1-1 0 0 0,1 0 0 0 0,0-1 1 0 0,13 4-1 0 0,-14-5-15 0 0,0 0-1 0 0,1-1 1 0 0,0 0 0 0 0,-1-1 0 0 0,1 0-1 0 0,0-1 1 0 0,0 0 0 0 0,-1 0 0 0 0,1-1-1 0 0,0 0 1 0 0,-1-1 0 0 0,1 0 0 0 0,-1-1 0 0 0,1 0-1 0 0,-1 0 1 0 0,0-1 0 0 0,0 0 0 0 0,-1 0-1 0 0,1-1 1 0 0,-1-1 0 0 0,0 1 0 0 0,0-1-1 0 0,-1 0 1 0 0,14-15 0 0 0,-7 4 5 0 0,0 0 0 0 0,-1-1 0 0 0,0 0 0 0 0,-2-1 0 0 0,0-1 0 0 0,-2 0 1 0 0,0 0-1 0 0,-1-1 0 0 0,-1 0 0 0 0,5-23 0 0 0,-9 32-14 0 0,-1-1 0 0 0,0 1 0 0 0,0-1 0 0 0,-2 1 1 0 0,1-1-1 0 0,-2 1 0 0 0,0-1 0 0 0,0 1 0 0 0,-1-1 0 0 0,-4-12 0 0 0,4 19-4 0 0,0 0 0 0 0,-1-1-1 0 0,0 1 1 0 0,0 0-1 0 0,0 1 1 0 0,-1-1-1 0 0,0 0 1 0 0,0 1 0 0 0,-1 0-1 0 0,1 0 1 0 0,-1 1-1 0 0,0-1 1 0 0,0 1-1 0 0,-1 0 1 0 0,1 0 0 0 0,-1 0-1 0 0,0 1 1 0 0,0 0-1 0 0,0 0 1 0 0,-9-2 0 0 0,-22-5-211 0 0,0 1 0 0 0,-49-5 1 0 0,16 3-1762 0 0,3-5-3621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57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42 205 40 0 0,'-20'-59'11811'0'0,"6"-30"-3485"0"0,7 34-4372 0 0,7 53-3610 0 0,20 30 286 0 0,32 96-248 0 0,-3-4-242 0 0,5-3 0 0 0,96 155 0 0 0,-83-183 1013 0 0,-66-88-1128 0 0,-1 0 0 0 0,1-1 1 0 0,0 1-1 0 0,0-1 0 0 0,0 1 1 0 0,0-1-1 0 0,0 1 0 0 0,0-1 1 0 0,0 1-1 0 0,0-1 0 0 0,0 0 0 0 0,0 1 1 0 0,0-1-1 0 0,0 0 0 0 0,0 0 1 0 0,0 0-1 0 0,0 0 0 0 0,1 0 1 0 0,-1 0-1 0 0,0 0 0 0 0,0 0 0 0 0,0-1 1 0 0,0 1-1 0 0,0 0 0 0 0,0-1 1 0 0,0 1-1 0 0,0 0 0 0 0,0-1 1 0 0,0 1-1 0 0,1-2 0 0 0,29-19 293 0 0,-16 4-297 0 0,-1-1 0 0 0,-1 0 0 0 0,0-2 0 0 0,-1 1 0 0 0,14-33 1 0 0,37-113-728 0 0,-48 123 405 0 0,14-43-578 0 0,22-58-833 0 0,-9 53-4118 0 0,-40 86 4842 0 0,7-10-1008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57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16 2620 0 0,'-17'14'8604'0'0,"6"-3"-3677"0"0,10-8-4698 0 0,0 0 1 0 0,-1 0 0 0 0,1-1 0 0 0,1 1 0 0 0,-1 0-1 0 0,0 0 1 0 0,1 0 0 0 0,-1 0 0 0 0,1 0 0 0 0,0 0-1 0 0,0 0 1 0 0,1 6 0 0 0,-1 6-96 0 0,15 252 606 0 0,-8-178-571 0 0,-5-62-163 0 0,-4-47-609 0 0,-3-77 843 0 0,1-129 7485 0 0,4 219-7672 0 0,0 0 1 0 0,1 0 0 0 0,-1 0 0 0 0,2 0 0 0 0,-1 0 0 0 0,1 0 0 0 0,0 0 0 0 0,0 1 0 0 0,1-1 0 0 0,0 1-1 0 0,0-1 1 0 0,0 1 0 0 0,9-10 0 0 0,-10 12-116 0 0,1 1 0 0 0,1 0 0 0 0,-1 1 0 0 0,0-1 0 0 0,1 0-1 0 0,-1 1 1 0 0,1 0 0 0 0,0 0 0 0 0,-1 0 0 0 0,1 0 0 0 0,0 1 0 0 0,0-1 0 0 0,0 1 0 0 0,1 0-1 0 0,-1 0 1 0 0,0 1 0 0 0,0-1 0 0 0,1 1 0 0 0,-1 0 0 0 0,0 0 0 0 0,0 0 0 0 0,1 1 0 0 0,5 1-1 0 0,0 0-137 0 0,-1 2-1 0 0,0-1 0 0 0,0 1 0 0 0,0 0 0 0 0,-1 1 0 0 0,1 0 0 0 0,-1 0 0 0 0,0 1 0 0 0,0 0 0 0 0,-1 1 0 0 0,0-1 0 0 0,0 2 0 0 0,9 11 0 0 0,-5-5-93 0 0,0 1-1 0 0,-1 0 0 0 0,-1 1 0 0 0,-1 0 0 0 0,0 0 0 0 0,8 24 0 0 0,-12-27 226 0 0,0 0 0 0 0,-1 0-1 0 0,-1 0 1 0 0,0 0 0 0 0,-1 0-1 0 0,0 0 1 0 0,-1 1 0 0 0,0-1-1 0 0,-1 0 1 0 0,-1 0 0 0 0,-4 20-1 0 0,4-25 70 0 0,-1-1-1 0 0,0 0 0 0 0,-1 0 0 0 0,1 0 0 0 0,-1 0 0 0 0,0-1 0 0 0,-1 1 0 0 0,0-1 1 0 0,0 0-1 0 0,0 0 0 0 0,-1-1 0 0 0,1 0 0 0 0,-1 0 0 0 0,-1 0 0 0 0,1 0 1 0 0,-1-1-1 0 0,0 0 0 0 0,0-1 0 0 0,0 1 0 0 0,-14 3 0 0 0,8-3-27 0 0,-1-1 0 0 0,1 0 1 0 0,-1-1-1 0 0,0 0 0 0 0,0-1 0 0 0,0-1 0 0 0,0 0 0 0 0,-24-3 0 0 0,-10-9-2476 0 0,5-8-3537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58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95 1552 0 0,'-33'-14'18280'0'0,"32"16"-18197"0"0,-1-1-1 0 0,1 0 1 0 0,-1 0-1 0 0,1 1 0 0 0,0-1 1 0 0,-1 1-1 0 0,1-1 1 0 0,0 1-1 0 0,0 0 0 0 0,0 0 1 0 0,0-1-1 0 0,1 1 1 0 0,-1 0-1 0 0,0 0 0 0 0,1 0 1 0 0,-1 0-1 0 0,1 0 0 0 0,0-1 1 0 0,-1 1-1 0 0,1 3 1 0 0,-5 56 506 0 0,4-44-385 0 0,0 36-150 0 0,2 0 0 0 0,2 1 0 0 0,2-2 0 0 0,20 83 0 0 0,-22-121-1185 0 0,-4-24 563 0 0,-10-52-14 0 0,4-111 1259 0 0,19-87 5489 0 0,-12 257-6170 0 0,0 1 0 0 0,1 0 0 0 0,-1-1 0 0 0,0 1-1 0 0,1 0 1 0 0,-1-1 0 0 0,1 1 0 0 0,0 0 0 0 0,0 0-1 0 0,0 0 1 0 0,0-1 0 0 0,0 1 0 0 0,0 0 0 0 0,1 0-1 0 0,-1 0 1 0 0,1 1 0 0 0,-1-1 0 0 0,1 0 0 0 0,0 1-1 0 0,-1-1 1 0 0,5-2 0 0 0,-4 3-113 0 0,1 0-1 0 0,0 1 1 0 0,0-1 0 0 0,0 1-1 0 0,0-1 1 0 0,0 1 0 0 0,0 0-1 0 0,-1 0 1 0 0,1 0 0 0 0,0 0-1 0 0,0 1 1 0 0,0-1-1 0 0,0 1 1 0 0,0 0 0 0 0,-1-1-1 0 0,1 1 1 0 0,0 1 0 0 0,3 1-1 0 0,16 8-283 0 0,-2 2-1 0 0,0 0 0 0 0,0 1 1 0 0,-1 1-1 0 0,-1 1 1 0 0,-1 1-1 0 0,0 0 0 0 0,-1 1 1 0 0,-1 1-1 0 0,-1 1 0 0 0,0 0 1 0 0,13 26-1 0 0,-25-42 421 0 0,0 0-1 0 0,1 0 1 0 0,-1 1 0 0 0,-1-1-1 0 0,1 1 1 0 0,-1-1-1 0 0,0 1 1 0 0,0 0 0 0 0,0-1-1 0 0,0 1 1 0 0,-1 0-1 0 0,0 0 1 0 0,0-1 0 0 0,0 1-1 0 0,-1 0 1 0 0,1 0 0 0 0,-1-1-1 0 0,0 1 1 0 0,0 0-1 0 0,-1-1 1 0 0,0 1 0 0 0,0-1-1 0 0,0 0 1 0 0,0 0-1 0 0,0 1 1 0 0,-1-1 0 0 0,0-1-1 0 0,0 1 1 0 0,0 0-1 0 0,0-1 1 0 0,0 1 0 0 0,-6 3-1 0 0,-6 4-166 0 0,1-2-1 0 0,-1 0 0 0 0,-1 0 0 0 0,0-1 0 0 0,0-1 1 0 0,0-1-1 0 0,-26 7 0 0 0,12-3-2311 0 0,-3 1-5281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20.6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70 140 0 0,'0'0'7437'0'0,"29"-27"-4957"0"0,-22 23-2349 0 0,1 1 0 0 0,-1 0 0 0 0,1 0 0 0 0,0 0 0 0 0,0 1 0 0 0,11-1 0 0 0,-17 2-82 0 0,47-10 759 0 0,-47 11-703 0 0,0-1-139 0 0,0 0 0 0 0,0 0 0 0 0,0 0 0 0 0,1 0 0 0 0,-1 0 0 0 0,0 0 0 0 0,1 1 0 0 0,-1-1 0 0 0,0 1 0 0 0,1 0 0 0 0,2 0-1 0 0,17-2-5457 0 0,-9 2 3729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28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808 124 1392 0 0,'8'-42'8369'0'0,"-8"37"-8010"0"0,0 0 1 0 0,0 0-1 0 0,0 0 1 0 0,-1 0-1 0 0,0 0 1 0 0,0 0-1 0 0,0 0 1 0 0,-3-7-1 0 0,2 10-338 0 0,1 0 0 0 0,0 0 0 0 0,-1 0 0 0 0,0 0 0 0 0,1 0 0 0 0,-1 1 0 0 0,0-1 0 0 0,0 1-1 0 0,0-1 1 0 0,0 1 0 0 0,0 0 0 0 0,0 0 0 0 0,0 0 0 0 0,-1 0 0 0 0,1 0 0 0 0,0 0 0 0 0,-1 1 0 0 0,1-1 0 0 0,0 1 0 0 0,-1 0 0 0 0,-2-1 0 0 0,-24-1 96 0 0,0 1 0 0 0,0 2 1 0 0,0 0-1 0 0,0 2 1 0 0,-29 7-1 0 0,2 2 300 0 0,-88 32-1 0 0,123-37-311 0 0,1 2-1 0 0,-1 0 1 0 0,2 1 0 0 0,0 1-1 0 0,0 1 1 0 0,1 1 0 0 0,0 0-1 0 0,-28 28 1 0 0,40-34-80 0 0,0 0-1 0 0,1 0 1 0 0,-1 0 0 0 0,1 1-1 0 0,1-1 1 0 0,-1 1 0 0 0,1 1-1 0 0,1-1 1 0 0,0 0 0 0 0,0 1-1 0 0,0 0 1 0 0,1-1 0 0 0,0 1-1 0 0,1 0 1 0 0,0 0 0 0 0,1 0-1 0 0,0 0 1 0 0,0 0 0 0 0,0 1 0 0 0,1-1-1 0 0,1-1 1 0 0,0 1 0 0 0,5 16-1 0 0,5 4 4 0 0,0 0 0 0 0,2-2 0 0 0,1 0 0 0 0,1 0-1 0 0,2-1 1 0 0,29 33 0 0 0,140 133 120 0 0,-131-137-95 0 0,-18-19-23 0 0,113 121-58 0 0,-133-136 20 0 0,0 1 0 0 0,-2 1 0 0 0,-1 1 0 0 0,-1 0 0 0 0,18 44 0 0 0,-29-59 54 0 0,0-1 0 0 0,0 1 0 0 0,-1-1 0 0 0,0 1 0 0 0,-1 0 0 0 0,0 0 0 0 0,0 0 0 0 0,-1 0 0 0 0,0 0 0 0 0,-1 0 0 0 0,0 0 0 0 0,0 0 0 0 0,-1 0 1 0 0,0-1-1 0 0,-1 1 0 0 0,1-1 0 0 0,-5 9 0 0 0,1-7 46 0 0,1-1 0 0 0,-1 0 0 0 0,-1 0 0 0 0,1 0 0 0 0,-2-1 0 0 0,1 0 1 0 0,-1 0-1 0 0,0-1 0 0 0,-1 0 0 0 0,0-1 0 0 0,0 0 0 0 0,0 0 0 0 0,-17 7 0 0 0,-3 0 104 0 0,0-2 0 0 0,0-1 0 0 0,-1-2 0 0 0,0-1 0 0 0,0-1 0 0 0,-1-1 0 0 0,-60 0 0 0 0,67-4-397 0 0,1-2 0 0 0,-1-1 1 0 0,1-2-1 0 0,0 0 0 0 0,0-1 0 0 0,1-1 0 0 0,-1-1 1 0 0,1-1-1 0 0,0-1 0 0 0,1-1 0 0 0,-23-14 0 0 0,38 20-252 0 0,-1 0 0 0 0,2-1 0 0 0,-1 0 0 0 0,0 0 0 0 0,1-1 0 0 0,0 1 0 0 0,-6-9 0 0 0,9 10-317 0 0,0 0 1 0 0,-1 0 0 0 0,1 0-1 0 0,1 0 1 0 0,-1-1 0 0 0,1 1 0 0 0,0 0-1 0 0,-1-6 1 0 0,0-10-4433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0:03.4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40 1096 0 0,'0'0'3032'0'0,"25"-22"-615"0"0,-13 15-1990 0 0,4-3 416 0 0,-16 10-868 0 0,0 0 0 0 0,0 0 0 0 0,0 0 1 0 0,1 0-1 0 0,-1 0 0 0 0,0 0 1 0 0,0 0-1 0 0,0 0 0 0 0,0 0 1 0 0,0-1-1 0 0,1 1 0 0 0,-1 0 1 0 0,0 0-1 0 0,0 0 0 0 0,0 0 1 0 0,1 0-1 0 0,-1 0 0 0 0,0 0 1 0 0,0 0-1 0 0,0 0 0 0 0,0 0 0 0 0,1 0 1 0 0,-1 0-1 0 0,0 1 0 0 0,0-1 1 0 0,0 0-1 0 0,0 0 0 0 0,0 0 1 0 0,1 0-1 0 0,-1 0 0 0 0,0 0 1 0 0,0 0-1 0 0,0 0 0 0 0,0 0 1 0 0,0 1-1 0 0,1-1 0 0 0,-1 0 0 0 0,0 0 1 0 0,0 0-1 0 0,0 0 0 0 0,0 0 1 0 0,0 0-1 0 0,0 1 0 0 0,0-1 1 0 0,0 0-1 0 0,0 0 0 0 0,0 0 1 0 0,0 0-1 0 0,0 1 0 0 0,1-1 1 0 0,-1 0-1 0 0,0 0 0 0 0,0 0 0 0 0,0 0 1 0 0,0 1-1 0 0,0-1 0 0 0,-1 0 1 0 0,1 0-1 0 0,0 0 0 0 0,0 0 1 0 0,0 1-1 0 0,0-1 0 0 0,0 0 1 0 0,0 0-1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29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271 232 1232 0 0,'22'19'15025'0'0,"-14"-15"-12519"0"0,-4-7-2459 0 0,0-1 0 0 0,0 0 1 0 0,0 0-1 0 0,-1 0 0 0 0,0 0 0 0 0,0-1 0 0 0,0 0 1 0 0,0 1-1 0 0,-1-1 0 0 0,0 0 0 0 0,0 0 0 0 0,0 0 1 0 0,-1 0-1 0 0,3-10 0 0 0,-2 5 51 0 0,0 0 0 0 0,0 0-1 0 0,-1 0 1 0 0,0 0 0 0 0,-1-1 0 0 0,0 1-1 0 0,-2-11 1 0 0,1 17-45 0 0,1 0 0 0 0,-1 0-1 0 0,0 0 1 0 0,0 0 0 0 0,-1 0 0 0 0,1 0-1 0 0,-1 1 1 0 0,0-1 0 0 0,0 0 0 0 0,0 1-1 0 0,0-1 1 0 0,-1 1 0 0 0,1 0 0 0 0,-1 0-1 0 0,0 0 1 0 0,0 0 0 0 0,0 0 0 0 0,0 1-1 0 0,-1-1 1 0 0,1 1 0 0 0,-1 0 0 0 0,1 0-1 0 0,-1 0 1 0 0,0 1 0 0 0,0-1 0 0 0,0 1-1 0 0,0 0 1 0 0,0 0 0 0 0,0 0 0 0 0,0 1-1 0 0,0-1 1 0 0,0 1 0 0 0,0 0 0 0 0,0 0-1 0 0,0 0 1 0 0,0 1 0 0 0,0-1 0 0 0,-5 2-1 0 0,-2 1-59 0 0,-1 1-1 0 0,1 0 1 0 0,-1 0-1 0 0,1 1 1 0 0,0 0-1 0 0,1 1 1 0 0,0 0-1 0 0,-1 1 1 0 0,2 0-1 0 0,-1 1 1 0 0,-15 16-1 0 0,15-11 9 0 0,0 0 1 0 0,1 1-1 0 0,1 0 0 0 0,0 0 1 0 0,1 1-1 0 0,0 0 0 0 0,2 0 1 0 0,-1 0-1 0 0,2 1 1 0 0,0 0-1 0 0,1 0 0 0 0,-2 26 1 0 0,4-30 11 0 0,0-1 1 0 0,1 1 0 0 0,1-1-1 0 0,0 1 1 0 0,0-1 0 0 0,1 1 0 0 0,1-1-1 0 0,0 0 1 0 0,0 0 0 0 0,1 0-1 0 0,1 0 1 0 0,-1-1 0 0 0,2 0 0 0 0,-1 0-1 0 0,2 0 1 0 0,-1 0 0 0 0,1-1-1 0 0,14 14 1 0 0,-18-20-4 0 0,0 0 1 0 0,1 0-1 0 0,-1 0 0 0 0,1-1 1 0 0,0 1-1 0 0,-1-1 0 0 0,1 0 1 0 0,0 0-1 0 0,0 0 0 0 0,0 0 1 0 0,1-1-1 0 0,-1 0 0 0 0,0 0 1 0 0,1 0-1 0 0,-1 0 0 0 0,0-1 1 0 0,1 0-1 0 0,-1 0 0 0 0,5 0 1 0 0,-4-1-9 0 0,0-1 1 0 0,0 1-1 0 0,0-1 1 0 0,0 0-1 0 0,-1-1 1 0 0,1 1-1 0 0,-1-1 1 0 0,0 0-1 0 0,1 0 1 0 0,-1 0-1 0 0,-1 0 1 0 0,1-1-1 0 0,0 1 1 0 0,2-5-1 0 0,6-8 40 0 0,-2 0-1 0 0,0 0 1 0 0,0-1-1 0 0,-2 0 1 0 0,0 0-1 0 0,-1-1 1 0 0,7-30-1 0 0,-7 18 172 0 0,-5 18-204 0 0,1-1 0 0 0,0 1-1 0 0,1 0 1 0 0,0 0-1 0 0,11-21 1 0 0,-14 32-88 0 0,1 2 82 0 0,1 1 1 0 0,-1-1-1 0 0,1 1 1 0 0,-1 0-1 0 0,0 0 0 0 0,1 0 1 0 0,-1 0-1 0 0,0 1 0 0 0,-1-1 1 0 0,1 1-1 0 0,0-1 0 0 0,-1 1 1 0 0,1-1-1 0 0,-1 1 0 0 0,0 0 1 0 0,2 4-1 0 0,7 11 17 0 0,-3-7-35 0 0,13 17-87 0 0,35 39 1 0 0,-48-61-98 0 0,0 1 0 0 0,0-1 0 0 0,0 0 0 0 0,0 0 0 0 0,1-1 0 0 0,0 0 0 0 0,0-1 0 0 0,1 1 0 0 0,-1-1 0 0 0,14 3 0 0 0,-18-6-52 0 0,0 0-1 0 0,0-1 1 0 0,-1 0 0 0 0,1 0-1 0 0,0 0 1 0 0,0-1 0 0 0,0 1-1 0 0,-1-1 1 0 0,1 0 0 0 0,0 0-1 0 0,0 0 1 0 0,-1 0 0 0 0,1-1-1 0 0,-1 1 1 0 0,1-1 0 0 0,-1 0-1 0 0,0 0 1 0 0,0 0 0 0 0,0-1-1 0 0,0 1 1 0 0,0-1 0 0 0,0 0-1 0 0,-1 1 1 0 0,1-1 0 0 0,-1 0-1 0 0,4-6 1 0 0,1-3-1067 0 0,1 0 0 0 0,-2 0 0 0 0,1-1-1 0 0,-2 0 1 0 0,8-23 0 0 0,-6 7-2513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30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2 279 1736 0 0,'0'-141'15352'0'0,"-1"5"-5182"0"0,1 134-10065 0 0,1 5-81 0 0,1-1 0 0 0,0 1-1 0 0,-1-1 1 0 0,0 1 0 0 0,1 0-1 0 0,-1 0 1 0 0,0-1 0 0 0,-1 1-1 0 0,1 0 1 0 0,0 0 0 0 0,0 4-1 0 0,-1-3-11 0 0,120 414-117 0 0,-93-345 53 0 0,3-1-1 0 0,3-2 1 0 0,69 106 0 0 0,-88-154-164 0 0,-8-11-177 0 0,1-1 0 0 0,0 1 0 0 0,0-1 0 0 0,1-1-1 0 0,1 1 1 0 0,0-1 0 0 0,12 10 0 0 0,-20-18 221 0 0,0-1 0 0 0,-1 1-1 0 0,1-1 1 0 0,0 1 0 0 0,-1-1 0 0 0,1 0 0 0 0,0 1-1 0 0,0-1 1 0 0,0 1 0 0 0,-1-1 0 0 0,1 0-1 0 0,0 0 1 0 0,0 0 0 0 0,0 1 0 0 0,-1-1-1 0 0,1 0 1 0 0,0 0 0 0 0,0 0 0 0 0,0 0-1 0 0,0 0 1 0 0,0-1 0 0 0,-1 1 0 0 0,1 0-1 0 0,0 0 1 0 0,0 0 0 0 0,0-1 0 0 0,-1 1-1 0 0,1 0 1 0 0,0-1 0 0 0,0 1 0 0 0,-1-1-1 0 0,1 1 1 0 0,0-1 0 0 0,-1 1 0 0 0,1-1 0 0 0,0 1-1 0 0,-1-1 1 0 0,1 0 0 0 0,-1 1 0 0 0,1-1-1 0 0,-1 0 1 0 0,1 0 0 0 0,-1 1 0 0 0,0-1-1 0 0,1 0 1 0 0,-1 0 0 0 0,0 0 0 0 0,0 1-1 0 0,1-3 1 0 0,0-2-962 0 0,0 0 0 0 0,-1 0-1 0 0,1 0 1 0 0,-1 0 0 0 0,0 0-1 0 0,-1-8 1 0 0,-4-6-3894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3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85 169 2856 0 0,'-4'-2'737'0'0,"-10"-3"2426"0"0,1-1 0 0 0,-1-1 0 0 0,-22-14 0 0 0,36 21-3107 0 0,-1-1-1 0 0,1 1 0 0 0,0-1 0 0 0,-1 1 1 0 0,1-1-1 0 0,0 1 0 0 0,-1-1 0 0 0,1 1 0 0 0,0-1 1 0 0,0 0-1 0 0,0 1 0 0 0,-1-1 0 0 0,1 0 1 0 0,0 1-1 0 0,0-1 0 0 0,0 1 0 0 0,0-1 0 0 0,0 0 1 0 0,0 1-1 0 0,0-1 0 0 0,0 0 0 0 0,1 1 1 0 0,-1-1-1 0 0,0 1 0 0 0,0-1 0 0 0,0 0 0 0 0,1 1 1 0 0,-1-1-1 0 0,0 1 0 0 0,1-1 0 0 0,-1 1 0 0 0,0-1 1 0 0,1 1-1 0 0,-1-1 0 0 0,1 1 0 0 0,-1-1 1 0 0,1 1-1 0 0,-1-1 0 0 0,1 1 0 0 0,-1 0 0 0 0,1-1 1 0 0,-1 1-1 0 0,2-1 0 0 0,22-14 489 0 0,2 3-1252 0 0,2 1 0 0 0,0 1 0 0 0,56-12-1 0 0,32 0-5903 0 0,-98 19 5077 0 0,30-5-4300 0 0</inkml:trace>
  <inkml:trace contextRef="#ctx0" brushRef="#br0" timeOffset="1">1013 61 728 0 0,'11'27'24472'0'0,"-7"-23"-24422"0"0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30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14 204 772 0 0,'-13'-38'10608'0'0,"13"-1"-4280"0"0,1 33-5894 0 0,0-1 1 0 0,1 0 0 0 0,0 1 0 0 0,0-1-1 0 0,1 1 1 0 0,0-1 0 0 0,0 1-1 0 0,0 0 1 0 0,7-8 0 0 0,-7 10-532 0 0,0-1 1 0 0,1 1-1 0 0,-1 0 1 0 0,1 0-1 0 0,0 1 1 0 0,0-1-1 0 0,0 1 1 0 0,1 0-1 0 0,-1 0 1 0 0,1 0-1 0 0,-1 1 1 0 0,1 0-1 0 0,0 0 1 0 0,0 0 0 0 0,0 0-1 0 0,0 1 1 0 0,1 0-1 0 0,-1 0 1 0 0,0 0-1 0 0,0 0 1 0 0,1 1-1 0 0,-1 0 1 0 0,0 0-1 0 0,1 1 1 0 0,-1-1-1 0 0,0 1 1 0 0,8 2-1 0 0,-1 3-39 0 0,0 0-1 0 0,0 0 1 0 0,-1 1 0 0 0,0 0-1 0 0,0 1 1 0 0,0 0 0 0 0,-1 1-1 0 0,-1 0 1 0 0,1 1 0 0 0,-2 0-1 0 0,1 0 1 0 0,10 19 0 0 0,0 1 33 0 0,-1 2 0 0 0,-2 0 0 0 0,18 49 1 0 0,-24-57 542 0 0,-2 1 0 0 0,-1 0 0 0 0,-1 1 0 0 0,-1 0 0 0 0,2 30 0 0 0,-10-42 1335 0 0,-4-25-1251 0 0,-3-24-313 0 0,8 12-682 0 0,1 0 1 0 0,2-1-1 0 0,0 1 0 0 0,1 0 1 0 0,1 1-1 0 0,2-1 0 0 0,0 1 0 0 0,1-1 1 0 0,1 1-1 0 0,2 1 0 0 0,0 0 1 0 0,1 0-1 0 0,1 1 0 0 0,23-34 0 0 0,-26 46-555 0 0,0-1-1 0 0,1 1 0 0 0,0 1 0 0 0,0-1 1 0 0,0 2-1 0 0,1-1 0 0 0,15-7 0 0 0,-2 4-3614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31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1 304 572 0 0,'11'17'6241'0'0,"12"10"1967"0"0,23-28-5999 0 0,-11-5-2276 0 0,0-2 0 0 0,55-21 0 0 0,-79 25 300 0 0,0 0 0 0 0,-1-1 1 0 0,1-1-1 0 0,-1 0 0 0 0,0 0 0 0 0,0-1 0 0 0,-1 0 1 0 0,0-1-1 0 0,0 0 0 0 0,-1 0 0 0 0,0-1 0 0 0,9-12 1 0 0,-15 17-72 0 0,0-1 0 0 0,0 1 0 0 0,0-1 0 0 0,-1 1 0 0 0,0-1 0 0 0,0 0 0 0 0,0 1 0 0 0,-1-1 0 0 0,1 0 0 0 0,-1 0 0 0 0,0 0 0 0 0,0 1 0 0 0,-1-1 0 0 0,0 0 0 0 0,1 0 0 0 0,-2 1 0 0 0,1-1 0 0 0,0 0 0 0 0,-1 1 0 0 0,0-1 0 0 0,0 1 0 0 0,0 0 1 0 0,-1 0-1 0 0,1 0 0 0 0,-1 0 0 0 0,0 0 0 0 0,0 0 0 0 0,-1 1 0 0 0,-5-6 0 0 0,3 3-195 0 0,-1-1 1 0 0,0 1-1 0 0,0 1 1 0 0,-1-1-1 0 0,1 1 1 0 0,-1 1-1 0 0,0-1 0 0 0,-1 1 1 0 0,1 1-1 0 0,-1-1 1 0 0,1 1-1 0 0,-1 1 1 0 0,0 0-1 0 0,-17-2 1 0 0,18 4-21 0 0,0 0 0 0 0,-1 1 0 0 0,1 0 0 0 0,0 0 0 0 0,0 1-1 0 0,-1 0 1 0 0,1 0 0 0 0,1 1 0 0 0,-1 0 0 0 0,0 1 0 0 0,1 0 0 0 0,-1 0 0 0 0,1 0 0 0 0,0 1 0 0 0,1 0 0 0 0,-1 0 0 0 0,1 1 0 0 0,0 0 0 0 0,0 0 0 0 0,1 0 0 0 0,0 1 0 0 0,-9 13 0 0 0,9-9 42 0 0,0-1 0 0 0,1 1-1 0 0,0 0 1 0 0,0 0 0 0 0,2 0-1 0 0,-1 1 1 0 0,1-1 0 0 0,1 1 0 0 0,0-1-1 0 0,0 1 1 0 0,1-1 0 0 0,1 1-1 0 0,0-1 1 0 0,1 1 0 0 0,0-1-1 0 0,4 14 1 0 0,-1-8 6 0 0,1-1 0 0 0,1 0-1 0 0,0 0 1 0 0,1 0 0 0 0,1-1 0 0 0,0 0 0 0 0,1-1-1 0 0,1 0 1 0 0,0-1 0 0 0,0 0 0 0 0,2 0-1 0 0,-1-2 1 0 0,2 1 0 0 0,16 10 0 0 0,-19-15-276 0 0,1 0 0 0 0,0-1 1 0 0,0-1-1 0 0,0 0 1 0 0,1-1-1 0 0,0 0 0 0 0,0 0 1 0 0,16 1-1 0 0,-16-4-440 0 0,-1 0 1 0 0,1-1-1 0 0,0 0 0 0 0,-1-1 1 0 0,1-1-1 0 0,0 0 1 0 0,-1-1-1 0 0,0 0 0 0 0,18-7 1 0 0,22-14-5147 0 0,-28 7 926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31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224 282 1992 0 0,'44'-15'7864'0'0,"13"-18"-4976"0"0,-43 22-2818 0 0,-1 0-1 0 0,0-1 1 0 0,-1-1 0 0 0,-1 0-1 0 0,1-1 1 0 0,13-22 0 0 0,-23 33 27 0 0,-1 1 1 0 0,0 0 0 0 0,0 0-1 0 0,1-1 1 0 0,-2 1 0 0 0,1-1-1 0 0,0 1 1 0 0,0-1-1 0 0,-1 1 1 0 0,1-1 0 0 0,-1 0-1 0 0,0 1 1 0 0,0-1 0 0 0,0 1-1 0 0,0-1 1 0 0,0 0-1 0 0,-1 1 1 0 0,1-1 0 0 0,-1 1-1 0 0,0-1 1 0 0,1 1-1 0 0,-1-1 1 0 0,0 1 0 0 0,-1 0-1 0 0,1-1 1 0 0,0 1 0 0 0,-1 0-1 0 0,1 0 1 0 0,-1 0-1 0 0,0 0 1 0 0,1 0 0 0 0,-1 0-1 0 0,0 0 1 0 0,0 1-1 0 0,0-1 1 0 0,-1 1 0 0 0,1-1-1 0 0,-4-1 1 0 0,-3-2-10 0 0,1 0 1 0 0,-1 1 0 0 0,0 0-1 0 0,-1 1 1 0 0,1 0-1 0 0,-1 0 1 0 0,1 1-1 0 0,-1 0 1 0 0,-10 0-1 0 0,3 2-65 0 0,1 0 1 0 0,0 2-1 0 0,0 0 0 0 0,0 1 0 0 0,0 1 0 0 0,0 0 1 0 0,0 1-1 0 0,1 0 0 0 0,-27 15 0 0 0,34-16-25 0 0,1 0-1 0 0,-1 1 0 0 0,1-1 1 0 0,1 1-1 0 0,-1 1 0 0 0,1-1 1 0 0,-1 1-1 0 0,2 0 0 0 0,-1 1 1 0 0,1-1-1 0 0,0 1 0 0 0,0 0 1 0 0,0 0-1 0 0,1 1 0 0 0,1-1 1 0 0,-1 1-1 0 0,1 0 0 0 0,0 0 1 0 0,1 0-1 0 0,-3 14 0 0 0,5-16-65 0 0,1 0 0 0 0,-1 1-1 0 0,1-1 1 0 0,0 1 0 0 0,0-1-1 0 0,1 0 1 0 0,-1 0-1 0 0,1 0 1 0 0,1 0 0 0 0,-1 0-1 0 0,1 0 1 0 0,0-1 0 0 0,1 1-1 0 0,-1-1 1 0 0,1 0 0 0 0,0 0-1 0 0,0 0 1 0 0,1 0-1 0 0,-1-1 1 0 0,1 0 0 0 0,0 0-1 0 0,0 0 1 0 0,1 0 0 0 0,-1-1-1 0 0,1 0 1 0 0,0 0 0 0 0,-1-1-1 0 0,1 1 1 0 0,8 1 0 0 0,-9-2 77 0 0,0-1 1 0 0,-1 0 0 0 0,1 1 0 0 0,0-2 0 0 0,0 1 0 0 0,0 0 0 0 0,0-1-1 0 0,0 0 1 0 0,0 0 0 0 0,0-1 0 0 0,0 1 0 0 0,-1-1 0 0 0,1 0 0 0 0,0 0-1 0 0,0-1 1 0 0,-1 1 0 0 0,1-1 0 0 0,0 0 0 0 0,-1-1 0 0 0,0 1 0 0 0,0-1-1 0 0,1 1 1 0 0,-2-1 0 0 0,1-1 0 0 0,0 1 0 0 0,-1 0 0 0 0,1-1 0 0 0,-1 0-1 0 0,0 0 1 0 0,0 0 0 0 0,0 0 0 0 0,-1 0 0 0 0,0 0 0 0 0,1-1 0 0 0,-1 1-1 0 0,-1-1 1 0 0,3-8 0 0 0,0-10 355 0 0,0 1 0 0 0,-2-1 0 0 0,-1-39 0 0 0,-1 60-240 0 0,1 5-93 0 0,68 339 172 0 0,-28-113-250 0 0,69 243 189 0 0,-94-410-167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33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566 1031 1216 0 0,'0'0'4715'0'0,"0"-28"7565"0"0,5 33-12143 0 0,1 1 1 0 0,-1-1-1 0 0,0 1 0 0 0,-1 0 0 0 0,1 0 1 0 0,-1 0-1 0 0,0 1 0 0 0,-1-1 1 0 0,0 1-1 0 0,0 0 0 0 0,0 0 1 0 0,-1 0-1 0 0,0 1 0 0 0,0-1 0 0 0,-1 0 1 0 0,1 10-1 0 0,1 18 132 0 0,-1-1 0 0 0,-4 41 1 0 0,2-71-240 0 0,-1 11 5 0 0,0-1 0 0 0,-1 0 0 0 0,-1 1 0 0 0,-1-1 1 0 0,0 0-1 0 0,0 0 0 0 0,-1-1 0 0 0,-1 0 1 0 0,-1 0-1 0 0,0 0 0 0 0,0 0 0 0 0,-1-1 0 0 0,-1 0 1 0 0,0-1-1 0 0,0 0 0 0 0,-1-1 0 0 0,-21 18 0 0 0,21-20-19 0 0,-1-1 0 0 0,1-1 0 0 0,-1 1 0 0 0,-1-2 0 0 0,1 0 0 0 0,-1 0 0 0 0,1-1 0 0 0,-1 0 0 0 0,-1-1 0 0 0,1 0 0 0 0,0-1 0 0 0,-1-1 0 0 0,1 0 0 0 0,-1 0 0 0 0,1-1 0 0 0,-1-1 0 0 0,1 0 0 0 0,-1-1-1 0 0,1 0 1 0 0,-24-8 0 0 0,23 5 18 0 0,0 0-1 0 0,0-1 0 0 0,0 0 0 0 0,1-1 0 0 0,0-1 0 0 0,0 1 0 0 0,1-2 0 0 0,0 0 1 0 0,1 0-1 0 0,0-1 0 0 0,0 0 0 0 0,1-1 0 0 0,0 0 0 0 0,1 0 0 0 0,0-1 1 0 0,1 0-1 0 0,0 0 0 0 0,-5-16 0 0 0,6 11 62 0 0,0 0-1 0 0,2 0 1 0 0,0-1-1 0 0,1 0 1 0 0,0 1 0 0 0,2-1-1 0 0,0 0 1 0 0,1 0-1 0 0,1 0 1 0 0,1 0 0 0 0,0 0-1 0 0,1 0 1 0 0,9-28 0 0 0,3 5-72 0 0,2 1 1 0 0,1 1 0 0 0,2 1 0 0 0,2 1 0 0 0,1 1-1 0 0,2 1 1 0 0,1 0 0 0 0,2 3 0 0 0,34-32 0 0 0,12-5-134 0 0,4 3 0 0 0,143-92 0 0 0,25 15-288 0 0,4-4-129 0 0,-240 140 461 0 0,-1 0 0 0 0,1-1-1 0 0,-1 0 1 0 0,-1-1 0 0 0,0 0 0 0 0,0 0 0 0 0,9-14 0 0 0,7-18-3766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34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29 2940 0 0,'-5'-20'14313'0'0,"4"12"-13974"0"0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34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621 39 1548 0 0,'5'-38'9950'0'0,"-8"38"-9719"0"0,1 1 1 0 0,0 0-1 0 0,-1 0 1 0 0,1 0-1 0 0,0 0 1 0 0,0 1-1 0 0,0-1 1 0 0,0 1 0 0 0,0-1-1 0 0,0 1 1 0 0,0 0-1 0 0,-3 3 1 0 0,3-3 113 0 0,-31 33 770 0 0,1 2 0 0 0,2 0-1 0 0,-40 65 1 0 0,42-59-719 0 0,-33 47 73 0 0,5 3 0 0 0,4 2 0 0 0,4 2-1 0 0,5 2 1 0 0,-35 116 0 0 0,62-156-335 0 0,1 1 0 0 0,4 0 1 0 0,2 1-1 0 0,3 0 1 0 0,2 0-1 0 0,3 0 0 0 0,3 1 1 0 0,2-1-1 0 0,3 0 0 0 0,23 90 1 0 0,-12-87-117 0 0,3 0 1 0 0,3-2-1 0 0,3 0 1 0 0,2-2-1 0 0,47 71 1 0 0,-46-86-799 0 0,2-1-1 0 0,2-2 1 0 0,2-1 0 0 0,1-2-1 0 0,2-2 1 0 0,87 64 0 0 0,-66-64-2398 0 0,-19-19-2604 0 0,-11-7-1502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35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272 198 1288 0 0,'3'-127'15055'0'0,"-23"121"-12188"0"0,11 10-2679 0 0,1-1 1 0 0,0 1-1 0 0,0 0 0 0 0,0 1 1 0 0,0 0-1 0 0,0 0 1 0 0,1 1-1 0 0,0 0 1 0 0,1 0-1 0 0,-11 12 0 0 0,3-4 81 0 0,-2 2-103 0 0,2 1 1 0 0,0 0 0 0 0,1 1 0 0 0,1 1 0 0 0,1 0-1 0 0,0 0 1 0 0,2 1 0 0 0,0 0 0 0 0,1 1-1 0 0,1 0 1 0 0,1 0 0 0 0,1 0 0 0 0,0 1 0 0 0,2 0-1 0 0,1 0 1 0 0,1 38 0 0 0,1-37-141 0 0,1 0 0 0 0,2-1 0 0 0,0 1 0 0 0,1 0 0 0 0,1-1 0 0 0,2 0 0 0 0,0 0 0 0 0,1-1 0 0 0,1 0 0 0 0,1 0 0 0 0,1-1 0 0 0,1 0 0 0 0,0-1 0 0 0,2 0 0 0 0,30 32 0 0 0,-33-41-137 0 0,1 0-1 0 0,0 0 0 0 0,1-1 1 0 0,0 0-1 0 0,0-1 0 0 0,1-1 1 0 0,0 0-1 0 0,0-1 0 0 0,1-1 1 0 0,-1 0-1 0 0,1-1 0 0 0,0 0 1 0 0,24 2-1 0 0,-28-5 11 0 0,-1-1 0 0 0,1 0 0 0 0,0-1 0 0 0,-1 0 0 0 0,1-1 0 0 0,-1 0 0 0 0,1 0 0 0 0,-1-1 0 0 0,0 0 0 0 0,0-1 0 0 0,0-1 0 0 0,-1 1 0 0 0,0-1 0 0 0,1-1 0 0 0,-2 0 0 0 0,1 0 0 0 0,-1 0 1 0 0,0-1-1 0 0,0-1 0 0 0,11-13 0 0 0,-6 3 53 0 0,0-1 0 0 0,-1 0 0 0 0,-2-1 1 0 0,0 0-1 0 0,-1-1 0 0 0,0 0 0 0 0,-2 0 0 0 0,5-24 1 0 0,-5 13 216 0 0,-1 0 0 0 0,-2-1 1 0 0,-1 0-1 0 0,-3-64 0 0 0,-3 56-3 0 0,-1-1 0 0 0,-3 1 1 0 0,-1 0-1 0 0,-2 1 0 0 0,-2 0 0 0 0,-1 1 0 0 0,-2 0 0 0 0,-21-39 0 0 0,32 73-169 0 0,-1-1-1 0 0,1 1 1 0 0,-1 0 0 0 0,1 0-1 0 0,-2 1 1 0 0,1-1 0 0 0,0 1-1 0 0,-1 0 1 0 0,0 1 0 0 0,0-1-1 0 0,0 1 1 0 0,0 0-1 0 0,0 1 1 0 0,-1-1 0 0 0,1 1-1 0 0,-1 0 1 0 0,0 1 0 0 0,1 0-1 0 0,-1 0 1 0 0,0 0 0 0 0,0 1-1 0 0,0 0 1 0 0,1 1-1 0 0,-1-1 1 0 0,-8 3 0 0 0,-34 5-1350 0 0,-91 30 1 0 0,80-16-2700 0 0,1 4-4311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40.7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1451 1720 0 0,'-3'12'8918'0'0,"17"-26"-6163"0"0,21-33-1549 0 0,-5 1-677 0 0,-2 0 1 0 0,-2-2 0 0 0,-3 0 0 0 0,-1-2-1 0 0,22-81 1 0 0,47-268 1063 0 0,-73 297-846 0 0,-4 0 0 0 0,-4-1-1 0 0,-5-106 1 0 0,-3 163-527 0 0,0 36-267 0 0,-2 0 0 0 0,1 0 0 0 0,-1 0-1 0 0,-1 0 1 0 0,-2-12 0 0 0,-8 47 103 0 0,5-2-159 0 0,1 1 0 0 0,1 0 0 0 0,2 0-1 0 0,0 1 1 0 0,2-1 0 0 0,0 0 0 0 0,8 47 0 0 0,-5-55 52 0 0,0 1 0 0 0,1 0 0 0 0,1-1 0 0 0,1 0 0 0 0,1 0 0 0 0,0 0 0 0 0,1-1 0 0 0,0 0 0 0 0,1 0 0 0 0,1-1 0 0 0,22 25 0 0 0,-27-34 38 0 0,0 0 0 0 0,0-1 1 0 0,0 0-1 0 0,1 1 0 0 0,0-2 0 0 0,0 1 1 0 0,0-1-1 0 0,0 0 0 0 0,0 0 1 0 0,1-1-1 0 0,-1 0 0 0 0,1 0 1 0 0,0 0-1 0 0,0-1 0 0 0,12 1 1 0 0,-9-2 8 0 0,-1-1 0 0 0,1 0 0 0 0,-1 0 0 0 0,1-1 0 0 0,-1 0-1 0 0,0-1 1 0 0,0 0 0 0 0,0-1 0 0 0,0 0 0 0 0,11-6 0 0 0,1-3 112 0 0,-1-2-1 0 0,-1 0 0 0 0,0 0 1 0 0,0-2-1 0 0,-2-1 0 0 0,0 0 1 0 0,-1-1-1 0 0,13-21 0 0 0,10-20 640 0 0,42-91 0 0 0,-78 148-785 0 0,-2 11 37 0 0,-3 25 71 0 0,1-9 15 0 0,1-5-157 0 0,2 1 0 0 0,0 0 0 0 0,1 0 0 0 0,1-1 0 0 0,1 1 0 0 0,1-1 0 0 0,0-1 0 0 0,2 1 0 0 0,13 25 0 0 0,-14-32-449 0 0,1 1 0 0 0,1-2 0 0 0,-1 1 0 0 0,2-1 1 0 0,20 19-1 0 0,-22-24-345 0 0,0 1 0 0 0,1-1 0 0 0,0 0 1 0 0,0-1-1 0 0,1 0 0 0 0,0 0 0 0 0,0-1 1 0 0,16 4-1 0 0,-6-4-2929 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36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22 984 0 0,'-11'-15'9791'0'0,"4"9"-6847"0"0,2 10-2616 0 0,0 1 1 0 0,1 0 0 0 0,-1 0-1 0 0,1 0 1 0 0,0 1 0 0 0,1-1-1 0 0,0 1 1 0 0,0 0 0 0 0,0 0-1 0 0,0 0 1 0 0,1 1 0 0 0,0-1-1 0 0,-2 11 1 0 0,-2 15 159 0 0,-4 48-1 0 0,8-57-244 0 0,-6 80 228 0 0,7 153 0 0 0,32 103 350 0 0,-29-310-968 0 0,-2-45-362 0 0,-1-6-144 0 0,-1-26-1005 0 0,-4-62-1662 0 0,-7-237 1082 0 0,-2 86 7321 0 0,5 119-1499 0 0,3 40 163 0 0,7 80-3207 0 0,11 16-210 0 0,0-1 0 0 0,-1 2 0 0 0,-1-1 0 0 0,15 32 0 0 0,11 15-65 0 0,120 160-76 0 0,205 222 0 0 0,-276-348 212 0 0,-82-94-333 0 0,1 0-12 0 0,-3-1-54 0 0,0 0 0 0 0,1 0 0 0 0,-1 0 0 0 0,0 1 0 0 0,1-1 0 0 0,-1 0 0 0 0,0 0 0 0 0,0 0 0 0 0,1 0 0 0 0,-1 0 0 0 0,0 0 0 0 0,1 0 0 0 0,-1 1 0 0 0,0-1 0 0 0,1 0 0 0 0,-1 0 0 0 0,0 0 0 0 0,1 0 0 0 0,-1 0 0 0 0,0-1 0 0 0,1 1 0 0 0,-1 0 0 0 0,0 0 0 0 0,0 0 0 0 0,1 0 0 0 0,-1 0 0 0 0,0 0 0 0 0,1 0 0 0 0,-1-1 0 0 0,0 1 0 0 0,0 0 0 0 0,1 0 0 0 0,-1 0 0 0 0,0-1 0 0 0,0 1 0 0 0,1 0 0 0 0,-1 0 0 0 0,0-1 0 0 0,0 1 0 0 0,0 0 0 0 0,0 0 1 0 0,1-1-1 0 0,-1 1 0 0 0,0 0 0 0 0,0-1 0 0 0,0 1 0 0 0,0 0 0 0 0,0-1 0 0 0,3-7-46 0 0,-1-1 1 0 0,0 1 0 0 0,-1-1 0 0 0,0 1 0 0 0,0-1 0 0 0,0 1 0 0 0,-1-1 0 0 0,-1 0-1 0 0,-1-9 1 0 0,0-18-111 0 0,-1-171-835 0 0,6-199-23 0 0,-1 326 821 0 0,-2 41-1962 0 0,10-72 0 0 0,-9 94-1115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37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56 3052 0 0,'-42'-56'11581'0'0,"73"67"-10431"0"0,17 32-836 0 0,-3 2 1 0 0,-2 1 0 0 0,-2 3 0 0 0,59 91-1 0 0,-55-74-290 0 0,-3 3 0 0 0,-3 2 1 0 0,-4 1-1 0 0,-2 1 0 0 0,-4 2 0 0 0,-3 1 0 0 0,28 143 0 0 0,-46-172 281 0 0,-2 0 0 0 0,-2 1 0 0 0,-2 0-1 0 0,-3 0 1 0 0,-1 0 0 0 0,-3-1 0 0 0,-1 1 0 0 0,-3-1-1 0 0,-2 0 1 0 0,-1-1 0 0 0,-3-1 0 0 0,-2 0 0 0 0,-1-1 0 0 0,-36 60-1 0 0,19-46 675 0 0,-87 105 0 0 0,94-132-1191 0 0,-40 34 0 0 0,44-45-1071 0 0,-1 0 0 0 0,-34 19 0 0 0,30-25-1882 0 0,9-8-3163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46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128 398 408 0 0,'0'0'1434'0'0,"28"-20"5213"0"0,-20 16-6159 0 0,1 0 0 0 0,-1 0 1 0 0,1 1-1 0 0,-1 0 0 0 0,1 0 0 0 0,0 1 0 0 0,0 0 1 0 0,1 1-1 0 0,13-1 0 0 0,-19 2-286 0 0,49-2 2592 0 0,-51 1-2742 0 0,0-1 0 0 0,0 1 0 0 0,0-1 0 0 0,0 0-1 0 0,0 0 1 0 0,-1 0 0 0 0,1 0 0 0 0,0 0 0 0 0,-1 0 0 0 0,0 0 0 0 0,1-1 0 0 0,-1 1 0 0 0,0 0 0 0 0,0-1 0 0 0,0 1 0 0 0,-1-1 0 0 0,1 1 0 0 0,-1-1 0 0 0,1-4-1 0 0,1-56-12 0 0,-3 43 103 0 0,1 17-131 0 0,0 0 0 0 0,-1 1-1 0 0,1-1 1 0 0,-1 0-1 0 0,0 0 1 0 0,0 0 0 0 0,0 1-1 0 0,0-1 1 0 0,0 0 0 0 0,-1 1-1 0 0,1-1 1 0 0,-1 1-1 0 0,0-1 1 0 0,1 1 0 0 0,-1 0-1 0 0,0 0 1 0 0,-1 0-1 0 0,1 0 1 0 0,0 0 0 0 0,0 0-1 0 0,-1 1 1 0 0,1-1 0 0 0,-1 1-1 0 0,0-1 1 0 0,1 1-1 0 0,-4-1 1 0 0,-2-1 12 0 0,1 1 0 0 0,-1 0 0 0 0,1 0 0 0 0,-1 0 0 0 0,0 1 0 0 0,1 0 0 0 0,-1 1 0 0 0,-9 0 0 0 0,7 2-16 0 0,-1-1 0 0 0,1 2 0 0 0,-1-1-1 0 0,1 1 1 0 0,0 1 0 0 0,0 0-1 0 0,0 1 1 0 0,1 0 0 0 0,0 0 0 0 0,-1 1-1 0 0,2 0 1 0 0,-1 0 0 0 0,1 1 0 0 0,0 0-1 0 0,0 1 1 0 0,1 0 0 0 0,0 0 0 0 0,1 0-1 0 0,-1 1 1 0 0,2 0 0 0 0,-9 17 0 0 0,10-19 10 0 0,1 0 1 0 0,0 0 0 0 0,1 0 0 0 0,0 0 0 0 0,0 1-1 0 0,0-1 1 0 0,1 1 0 0 0,0-1 0 0 0,1 1 0 0 0,-1 0-1 0 0,2-1 1 0 0,-1 1 0 0 0,1 0 0 0 0,0-1 0 0 0,0 1-1 0 0,1-1 1 0 0,0 1 0 0 0,1-1 0 0 0,-1 0 0 0 0,1 0-1 0 0,1 0 1 0 0,-1 0 0 0 0,1-1 0 0 0,1 1 0 0 0,-1-1-1 0 0,1 0 1 0 0,0 0 0 0 0,0-1 0 0 0,1 1 0 0 0,8 6-1 0 0,-9-8-7 0 0,0 0 0 0 0,0-1 0 0 0,0 0 0 0 0,1 0 0 0 0,-1 0 0 0 0,1 0 0 0 0,-1-1 0 0 0,1 0 0 0 0,0 0 0 0 0,0-1 0 0 0,0 0 0 0 0,0 0 0 0 0,0 0 0 0 0,0-1 0 0 0,0 1 0 0 0,0-1 0 0 0,1-1 0 0 0,-1 1-1 0 0,0-1 1 0 0,0 0 0 0 0,0-1 0 0 0,0 1 0 0 0,-1-1 0 0 0,1-1 0 0 0,0 1 0 0 0,7-5 0 0 0,-5 2 21 0 0,-1 0-1 0 0,0 0 1 0 0,0-1-1 0 0,0 0 1 0 0,-1-1-1 0 0,1 1 0 0 0,-2-1 1 0 0,1 0-1 0 0,-1-1 1 0 0,0 0-1 0 0,0 1 1 0 0,-1-1-1 0 0,0-1 1 0 0,-1 1-1 0 0,0 0 1 0 0,0-1-1 0 0,2-11 1 0 0,-3 10 116 0 0,-1-1 0 0 0,0 1 1 0 0,0 0-1 0 0,-1-1 1 0 0,-1 1-1 0 0,0 0 0 0 0,0-1 1 0 0,-1 1-1 0 0,0 0 0 0 0,0 0 1 0 0,-6-11-1 0 0,5 13-101 0 0,-1 0 0 0 0,0 0 0 0 0,0 1 0 0 0,-1 0 0 0 0,0 0 0 0 0,0 0-1 0 0,-1 0 1 0 0,-8-8 0 0 0,13 15-55 0 0,1-1-1 0 0,-1 0 1 0 0,0 1 0 0 0,1-1-1 0 0,-1 1 1 0 0,1-1-1 0 0,-1 1 1 0 0,0-1-1 0 0,0 1 1 0 0,1-1-1 0 0,-1 1 1 0 0,0 0-1 0 0,1-1 1 0 0,-1 1 0 0 0,0 0-1 0 0,0 0 1 0 0,0 0-1 0 0,1-1 1 0 0,-1 1-1 0 0,0 0 1 0 0,0 0-1 0 0,0 0 1 0 0,0 0-1 0 0,1 0 1 0 0,-1 1 0 0 0,0-1-1 0 0,0 0 1 0 0,-1 1-1 0 0,1 0 3 0 0,0 0-1 0 0,0 0 1 0 0,0 0-1 0 0,0 0 1 0 0,0 0-1 0 0,0 0 1 0 0,0 1-1 0 0,1-1 0 0 0,-1 0 1 0 0,1 1-1 0 0,-1-1 1 0 0,1 0-1 0 0,-1 1 1 0 0,0 2-1 0 0,0 3-2 0 0,0 0-1 0 0,0 0 1 0 0,1 0-1 0 0,0 1 1 0 0,1 10-1 0 0,0-12-3 0 0,0 0-1 0 0,0-1 1 0 0,1 1-1 0 0,0 0 0 0 0,0-1 1 0 0,0 1-1 0 0,1-1 1 0 0,0 0-1 0 0,0 0 1 0 0,0 0-1 0 0,1 0 1 0 0,0-1-1 0 0,0 1 0 0 0,0-1 1 0 0,0 0-1 0 0,0 0 1 0 0,1 0-1 0 0,9 5 1 0 0,-12-8-65 0 0,28-11-248 0 0,-28 7 321 0 0,0 0 0 0 0,0 0 0 0 0,0-1 0 0 0,-1 1 0 0 0,1 0 0 0 0,-1-1 0 0 0,0 1 0 0 0,0-1 0 0 0,0 0 0 0 0,-1 1 0 0 0,1-1 0 0 0,-1 0 0 0 0,0 1 0 0 0,0-1 0 0 0,0 0 0 0 0,0 1 0 0 0,-1-1 0 0 0,0 1 0 0 0,1-1 0 0 0,-1 0 0 0 0,-1 1 0 0 0,1 0 0 0 0,0-1 0 0 0,-1 1 0 0 0,0 0 0 0 0,-2-4 0 0 0,4 6 4 0 0,-4-8-70 0 0,2 2 471 0 0,18 5 101 0 0,92 7-185 0 0,156-15 0 0 0,-130 2-272 0 0,683-43 13 0 0,-698 46-18 0 0,-10-2-478 0 0,-107 7 352 0 0,0-1-309 0 0,1-1 323 0 0,-1 1 0 0 0,1 0 0 0 0,-1 0-1 0 0,1-1 1 0 0,-1 0 0 0 0,0 1 0 0 0,0-1 0 0 0,0 0 0 0 0,0 0 0 0 0,0 0 0 0 0,3-4 0 0 0,-5 4 54 0 0,2 0 36 0 0,-1 0 0 0 0,1-1 0 0 0,-1 1 1 0 0,0-1-1 0 0,0 1 0 0 0,0-1 0 0 0,-1 1 0 0 0,1-1 0 0 0,-1 0 0 0 0,1 1 0 0 0,-1-1 0 0 0,0 0 0 0 0,0-3 1 0 0,0 4 33 0 0,0 0 1 0 0,-1-1 0 0 0,1 1 0 0 0,-1 0 0 0 0,1 0 0 0 0,-1 0-1 0 0,0-1 1 0 0,0 1 0 0 0,1 0 0 0 0,-2 0 0 0 0,1 0 0 0 0,0 0-1 0 0,0 0 1 0 0,-1 1 0 0 0,1-1 0 0 0,-1 0 0 0 0,1 0 0 0 0,-1 1-1 0 0,0-1 1 0 0,0 1 0 0 0,0 0 0 0 0,1-1 0 0 0,-1 1 0 0 0,-1 0-1 0 0,1 0 1 0 0,0 0 0 0 0,0 1 0 0 0,0-1 0 0 0,0 0 0 0 0,-1 1-1 0 0,1-1 1 0 0,0 1 0 0 0,0 0 0 0 0,-1 0 0 0 0,1 0 0 0 0,0 0-1 0 0,-3 1 1 0 0,-1 0-47 0 0,1 0 0 0 0,0 1 0 0 0,0 0 1 0 0,0 0-1 0 0,0 0 0 0 0,0 0 0 0 0,0 1 0 0 0,0 0 0 0 0,1 0 0 0 0,-1 0 0 0 0,1 1 0 0 0,0-1 0 0 0,0 1 0 0 0,0 0 0 0 0,-3 6 0 0 0,1-3 3 0 0,1 1 0 0 0,0 1 0 0 0,0-1 0 0 0,1 1 0 0 0,0-1 0 0 0,0 1 0 0 0,1 0 0 0 0,0 1 0 0 0,1-1 0 0 0,0 0 0 0 0,0 1 0 0 0,1-1 0 0 0,0 1 0 0 0,1 0 0 0 0,0-1 0 0 0,1 1 0 0 0,0-1 0 0 0,0 1 0 0 0,1-1 0 0 0,0 1 0 0 0,1-1 0 0 0,0 0 0 0 0,0 0 0 0 0,1 0 0 0 0,0 0 0 0 0,1-1 1 0 0,0 0-1 0 0,0 0 0 0 0,8 9 0 0 0,-6-7-37 0 0,2-1 1 0 0,-1 0 0 0 0,1 0 0 0 0,1-1 0 0 0,0 0 0 0 0,0-1 0 0 0,0 0 0 0 0,1-1 0 0 0,0 0 0 0 0,0 0 0 0 0,1-1 0 0 0,-1-1-1 0 0,1 0 1 0 0,0 0 0 0 0,0-1 0 0 0,1-1 0 0 0,-1 0 0 0 0,0-1 0 0 0,1 0 0 0 0,-1 0 0 0 0,1-2 0 0 0,14-1 0 0 0,-18 0 33 0 0,1 0 0 0 0,0 0 0 0 0,-1-1 0 0 0,0 0 0 0 0,1-1 0 0 0,-1 0 0 0 0,0-1 0 0 0,-1 0 0 0 0,1 0 0 0 0,-1 0 0 0 0,0-1 1 0 0,-1-1-1 0 0,1 1 0 0 0,-1-1 0 0 0,0 0 0 0 0,-1-1 0 0 0,0 0 0 0 0,0 0 0 0 0,0 0 0 0 0,-1-1 0 0 0,-1 1 0 0 0,1-1 0 0 0,-1 0 0 0 0,-1-1 0 0 0,0 1 1 0 0,0-1-1 0 0,-1 1 0 0 0,0-1 0 0 0,-1 0 0 0 0,0 0 0 0 0,0 0 0 0 0,-1 0 0 0 0,0 1 0 0 0,-1-1 0 0 0,0 0 0 0 0,-1 0 0 0 0,-3-12 0 0 0,1 11 130 0 0,0-1 0 0 0,0 1-1 0 0,-1 0 1 0 0,-1 0-1 0 0,0 1 1 0 0,-1-1 0 0 0,0 1-1 0 0,0 1 1 0 0,-12-12-1 0 0,13 15-268 0 0,-1 0-1 0 0,1 0 0 0 0,-1 1 0 0 0,-1 0 1 0 0,-14-7-1 0 0,16 9-466 0 0,0 1 0 0 0,-1-1 0 0 0,1 1 0 0 0,-1 1 0 0 0,0-1 0 0 0,0 1 0 0 0,0 0 0 0 0,-7 1 1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51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154 107 372 0 0,'0'0'4365'0'0,"-11"-16"-1672"0"0,5 14-2217 0 0,1-1 0 0 0,-1 1 0 0 0,0 1 1 0 0,0-1-1 0 0,-1 1 0 0 0,1 0 0 0 0,-9 0 0 0 0,13 1-311 0 0,-1-1 176 0 0,-47-10 751 0 0,48 11-1031 0 0,1 0-37 0 0,0 0 0 0 0,0 0 0 0 0,-1 0 0 0 0,1 0 0 0 0,0-1-1 0 0,0 1 1 0 0,0 0 0 0 0,0-1 0 0 0,0 1 0 0 0,0 0 0 0 0,0-1 0 0 0,0 1 0 0 0,0-1 0 0 0,1 0 0 0 0,-1 1 0 0 0,0-1 0 0 0,0 0 0 0 0,0 1 0 0 0,1-1 0 0 0,-1 0-1 0 0,-1-1 1 0 0,2 2-12 0 0,0 0-1 0 0,-1-1 0 0 0,1 1 0 0 0,-1 0 0 0 0,1-1 0 0 0,0 1 0 0 0,-1 0 0 0 0,1-1 0 0 0,0 1 1 0 0,-1 0-1 0 0,1-1 0 0 0,0 1 0 0 0,-1-1 0 0 0,1 1 0 0 0,0 0 0 0 0,0-1 0 0 0,0 1 1 0 0,-1-1-1 0 0,1 1 0 0 0,0-1 0 0 0,0 1 0 0 0,0-1 0 0 0,0 1 0 0 0,0-1 0 0 0,0 1 1 0 0,0-1-1 0 0,0 1 0 0 0,0-1 0 0 0,0 1 0 0 0,0-1 0 0 0,0 1 0 0 0,0-1 0 0 0,1 1 0 0 0,-1 0 1 0 0,0-1-1 0 0,0 1 0 0 0,0-1 0 0 0,1 1 0 0 0,-1-1 0 0 0,0 1 0 0 0,1 0 0 0 0,-1-1 1 0 0,0 1-1 0 0,1 0 0 0 0,0-1 0 0 0,20-8-11 0 0,-9 4 0 0 0,0 1 0 0 0,0 0 1 0 0,0 1-1 0 0,0 0 0 0 0,0 1 0 0 0,1 0 1 0 0,13 1-1 0 0,-23 0 22 0 0,5 1-19 0 0,-2-1-70 0 0,-10 5 33 0 0,3-3 22 0 0,-30 8-714 0 0,69-5-9994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48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54 192 1480 0 0,'0'0'2241'0'0,"51"-17"3706"0"0,-42 13-5580 0 0,1-1 0 0 0,-1 0-1 0 0,0-1 1 0 0,0 0 0 0 0,0 0-1 0 0,9-10 1 0 0,-14 13-242 0 0,-1-2 0 0 0,1 1-1 0 0,-1 0 1 0 0,0-1 0 0 0,0 1 0 0 0,0-1-1 0 0,-1 0 1 0 0,1 0 0 0 0,-1 0 0 0 0,0 0 0 0 0,-1-1-1 0 0,1 1 1 0 0,0-7 0 0 0,-2 10 107 0 0,0 0-118 0 0,0 0-1 0 0,-1 0 1 0 0,1 0-1 0 0,-1 0 1 0 0,0 0-1 0 0,1 1 1 0 0,-1-1-1 0 0,0 0 1 0 0,0 0-1 0 0,0 1 1 0 0,0-1-1 0 0,0 1 1 0 0,0-1-1 0 0,-1 1 1 0 0,1-1 0 0 0,0 1-1 0 0,-1 0 1 0 0,1-1-1 0 0,-1 1 1 0 0,-2-1-1 0 0,0-1-84 0 0,-1 1 0 0 0,1 0 0 0 0,0 0 0 0 0,-1 0 0 0 0,0 1 0 0 0,1 0 0 0 0,-1 0 0 0 0,0 0 0 0 0,0 0 0 0 0,1 1 0 0 0,-1-1 0 0 0,0 1 0 0 0,0 0 0 0 0,0 1 0 0 0,1-1 0 0 0,-1 1 0 0 0,0 0 0 0 0,0 1 0 0 0,1-1 0 0 0,-1 1 0 0 0,1-1 0 0 0,-1 1 0 0 0,1 1 0 0 0,0-1 0 0 0,0 1 0 0 0,0-1 0 0 0,0 1 0 0 0,0 0 0 0 0,0 1 0 0 0,1-1 0 0 0,0 1 0 0 0,0-1 0 0 0,-5 8 0 0 0,3-3-28 0 0,0-1 0 0 0,0 2 0 0 0,1-1-1 0 0,0 0 1 0 0,1 1 0 0 0,0 0-1 0 0,0-1 1 0 0,1 1 0 0 0,0 0 0 0 0,0 1-1 0 0,1-1 1 0 0,0 0 0 0 0,1 0 0 0 0,0 0-1 0 0,1 1 1 0 0,0-1 0 0 0,2 11 0 0 0,0-9-4 0 0,1 0 0 0 0,1 0 0 0 0,0-1 0 0 0,0 1 0 0 0,1-1 0 0 0,0 0 0 0 0,1-1 0 0 0,0 0 0 0 0,0 0 0 0 0,1 0 0 0 0,1-1 0 0 0,-1 0 0 0 0,1-1 0 0 0,0 0 0 0 0,1 0 1 0 0,0-1-1 0 0,11 6 0 0 0,-15-9-39 0 0,0 0 0 0 0,0-1 0 0 0,0 0 0 0 0,0 0 0 0 0,0 0 0 0 0,0-1 0 0 0,1 1 0 0 0,-1-2 0 0 0,0 1 0 0 0,1-1 0 0 0,-1 0 0 0 0,0 0 1 0 0,1-1-1 0 0,-1 0 0 0 0,0 0 0 0 0,1 0 0 0 0,-1-1 0 0 0,0 0 0 0 0,0 0 0 0 0,0 0 0 0 0,-1-1 0 0 0,1 0 0 0 0,0 0 0 0 0,-1-1 0 0 0,0 1 0 0 0,0-1 0 0 0,0 0 0 0 0,0 0 1 0 0,-1-1-1 0 0,1 0 0 0 0,-1 0 0 0 0,5-8 0 0 0,-6 9 115 0 0,0 0 1 0 0,-1-1-1 0 0,1 1 1 0 0,-1-1-1 0 0,0 0 1 0 0,0 0-1 0 0,-1 0 0 0 0,1 0 1 0 0,-1 0-1 0 0,-1 0 1 0 0,1 0-1 0 0,0 0 1 0 0,-1-1-1 0 0,0 1 1 0 0,0 0-1 0 0,-1 0 0 0 0,0 0 1 0 0,0-1-1 0 0,0 1 1 0 0,0 0-1 0 0,-1 0 1 0 0,-2-6-1 0 0,1 5 67 0 0,0 0 1 0 0,-1 0-1 0 0,1 1 0 0 0,-1-1 0 0 0,0 1 0 0 0,0 0 0 0 0,-1 0 1 0 0,0 0-1 0 0,1 1 0 0 0,-2 0 0 0 0,1 0 0 0 0,0 0 0 0 0,-1 0 1 0 0,0 1-1 0 0,0 0 0 0 0,-10-4 0 0 0,13 6-140 0 0,0 0 0 0 0,0 1 0 0 0,-1-1-1 0 0,1 1 1 0 0,0 0 0 0 0,0 0 0 0 0,0 0 0 0 0,-1 0-1 0 0,1 1 1 0 0,0-1 0 0 0,0 1 0 0 0,0 0-1 0 0,0 0 1 0 0,0 0 0 0 0,0 0 0 0 0,0 0 0 0 0,0 1-1 0 0,0-1 1 0 0,0 1 0 0 0,1 0 0 0 0,-1 0 0 0 0,1 0-1 0 0,-1 0 1 0 0,1 0 0 0 0,0 0 0 0 0,0 1 0 0 0,0-1-1 0 0,0 1 1 0 0,-3 5 0 0 0,2-3-8 0 0,-1 1-1 0 0,1 0 1 0 0,1 0 0 0 0,-1 0 0 0 0,1 0-1 0 0,0 0 1 0 0,0 0 0 0 0,0 1 0 0 0,1-1-1 0 0,0 1 1 0 0,1-1 0 0 0,-1 1-1 0 0,2 7 1 0 0,0-9-55 0 0,1 0-1 0 0,-1 0 1 0 0,1 0 0 0 0,1 0-1 0 0,-1-1 1 0 0,1 1-1 0 0,-1-1 1 0 0,1 1 0 0 0,1-1-1 0 0,-1 0 1 0 0,0 0-1 0 0,1 0 1 0 0,0-1 0 0 0,0 1-1 0 0,0-1 1 0 0,1 0-1 0 0,-1 0 1 0 0,0 0 0 0 0,1-1-1 0 0,0 0 1 0 0,0 0-1 0 0,0 0 1 0 0,0 0 0 0 0,0-1-1 0 0,0 1 1 0 0,0-1-1 0 0,6 0 1 0 0,-7 0 14 0 0,0 0 0 0 0,0-1 0 0 0,0 1 0 0 0,0-1 0 0 0,0 0 0 0 0,0 0 0 0 0,0 0 0 0 0,0-1 0 0 0,0 0-1 0 0,0 1 1 0 0,0-1 0 0 0,0 0 0 0 0,0-1 0 0 0,-1 1 0 0 0,1-1 0 0 0,0 0 0 0 0,-1 0 0 0 0,1 0 0 0 0,-1 0 0 0 0,0 0 0 0 0,0-1 0 0 0,1 0 0 0 0,-2 1 0 0 0,1-1 0 0 0,0 0-1 0 0,-1 0 1 0 0,1-1 0 0 0,-1 1 0 0 0,0-1 0 0 0,0 1 0 0 0,0-1 0 0 0,-1 1 0 0 0,1-1 0 0 0,1-7 0 0 0,-2 8 51 0 0,-1 1 0 0 0,1-1 0 0 0,-1 0 1 0 0,1 0-1 0 0,-1 0 0 0 0,0 0 0 0 0,-1 1 0 0 0,1-1 0 0 0,0 0 1 0 0,-1 0-1 0 0,1 0 0 0 0,-1 0 0 0 0,0 1 0 0 0,0-1 1 0 0,0 0-1 0 0,0 1 0 0 0,-1-1 0 0 0,1 1 0 0 0,-1-1 0 0 0,1 1 1 0 0,-1 0-1 0 0,-2-3 0 0 0,1 3 22 0 0,-1-1 0 0 0,1 1 0 0 0,0 0 0 0 0,-1 0 0 0 0,0 1 0 0 0,1-1-1 0 0,-1 1 1 0 0,0-1 0 0 0,0 1 0 0 0,0 0 0 0 0,0 1 0 0 0,0-1 0 0 0,0 1 0 0 0,-5 0 0 0 0,1 0-8 0 0,1 0 0 0 0,-1 0 0 0 0,0 1 1 0 0,0 0-1 0 0,1 1 0 0 0,-1 0 0 0 0,1 0 1 0 0,-1 1-1 0 0,1-1 0 0 0,0 2 0 0 0,0-1 0 0 0,0 1 1 0 0,0 0-1 0 0,1 0 0 0 0,0 1 0 0 0,-8 6 1 0 0,13-10-39 0 0,0 0 1 0 0,0 0 0 0 0,0 0 0 0 0,0 0 0 0 0,0 0 0 0 0,1 0 0 0 0,-1 0-1 0 0,0 0 1 0 0,0 0 0 0 0,1 1 0 0 0,-1-1 0 0 0,1 0 0 0 0,-1 0 0 0 0,1 1-1 0 0,-1-1 1 0 0,1 0 0 0 0,0 1 0 0 0,0-1 0 0 0,0 0 0 0 0,0 1 0 0 0,0-1-1 0 0,0 0 1 0 0,0 1 0 0 0,0-1 0 0 0,0 0 0 0 0,0 1 0 0 0,1-1-1 0 0,-1 0 1 0 0,1 1 0 0 0,-1-1 0 0 0,1 0 0 0 0,-1 0 0 0 0,1 0 0 0 0,0 1-1 0 0,0-1 1 0 0,-1 0 0 0 0,1 0 0 0 0,0 0 0 0 0,0 0 0 0 0,0 0 0 0 0,0 0-1 0 0,0-1 1 0 0,0 1 0 0 0,1 0 0 0 0,-1 0 0 0 0,0-1 0 0 0,3 2 0 0 0,1 0-69 0 0,1 0 1 0 0,0 0 0 0 0,0 0 0 0 0,1 0 0 0 0,-1-1-1 0 0,0 0 1 0 0,0-1 0 0 0,1 1 0 0 0,8-2 0 0 0,-11 2 110 0 0,1-1 1 0 0,-1-1-1 0 0,0 1 1 0 0,1-1-1 0 0,-1 0 1 0 0,0 0-1 0 0,1 0 1 0 0,-1 0-1 0 0,0-1 1 0 0,0 1-1 0 0,0-1 1 0 0,0 0-1 0 0,0-1 1 0 0,-1 1-1 0 0,1-1 1 0 0,5-5-1 0 0,-8 7 33 0 0,-1 0-13 0 0,0 0 0 0 0,0 0 0 0 0,-1 0 0 0 0,1-1 0 0 0,0 1-1 0 0,-1 0 1 0 0,1 0 0 0 0,-1 0 0 0 0,0 0 0 0 0,1 0 0 0 0,-1 0 0 0 0,0 0 0 0 0,1 0-1 0 0,-1 0 1 0 0,0 0 0 0 0,0 1 0 0 0,0-1 0 0 0,0 0 0 0 0,0 0 0 0 0,0 1 0 0 0,0-1 0 0 0,0 0-1 0 0,0 1 1 0 0,-1-1 0 0 0,51 11 592 0 0,0-2 0 0 0,1-3 0 0 0,67 0 0 0 0,183-15-781 0 0,-159 4 284 0 0,28-2-213 0 0,130-2-99 0 0,-286 9-3 0 0,0 0 0 0 0,0-1 0 0 0,19-5 0 0 0,40-14-5466 0 0,-41 11 464 0 0,-21 6 1938 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49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126 111 996 0 0,'0'0'3084'0'0,"15"-24"5200"0"0,-14 22-8034 0 0,-1 1-1 0 0,1-1 0 0 0,0 0 1 0 0,-1 1-1 0 0,0-1 0 0 0,1 1 0 0 0,-1-1 1 0 0,0 0-1 0 0,0 0 0 0 0,0 1 0 0 0,0-1 1 0 0,0 0-1 0 0,0 1 0 0 0,0-1 0 0 0,-1 0 1 0 0,1 1-1 0 0,-1-1 0 0 0,1 0 0 0 0,-1 1 1 0 0,1-1-1 0 0,-1 1 0 0 0,0-1 0 0 0,0 1 1 0 0,0-1-1 0 0,0 1 0 0 0,0 0 1 0 0,-2-3-1 0 0,1 3 228 0 0,-31 9-263 0 0,26-3-190 0 0,0-1-1 0 0,0 1 1 0 0,0 0-1 0 0,1 1 0 0 0,0 0 1 0 0,0 0-1 0 0,0 0 1 0 0,1 1-1 0 0,0 0 1 0 0,0 0-1 0 0,1 0 1 0 0,-1 1-1 0 0,2-1 1 0 0,-1 1-1 0 0,1 0 1 0 0,0 0-1 0 0,1 0 0 0 0,0 0 1 0 0,0 1-1 0 0,1-1 1 0 0,0 0-1 0 0,0 1 1 0 0,1-1-1 0 0,0 1 1 0 0,1-1-1 0 0,0 1 1 0 0,3 15-1 0 0,-1-12 16 0 0,0 0 1 0 0,1 0-1 0 0,0 0 1 0 0,0 0-1 0 0,2-1 0 0 0,-1 1 1 0 0,1-1-1 0 0,1 0 1 0 0,0-1-1 0 0,1 0 0 0 0,0 0 1 0 0,0-1-1 0 0,1 0 1 0 0,0 0-1 0 0,0-1 0 0 0,1 0 1 0 0,0-1-1 0 0,16 9 1 0 0,-14-11-46 0 0,-1 0 0 0 0,0-1 1 0 0,1 0-1 0 0,0-1 1 0 0,0 0-1 0 0,0-1 0 0 0,0-1 1 0 0,0 1-1 0 0,0-2 1 0 0,0 0-1 0 0,0 0 0 0 0,1-2 1 0 0,-1 1-1 0 0,0-1 1 0 0,0-1-1 0 0,-1 0 0 0 0,1-1 1 0 0,-1 0-1 0 0,15-7 1 0 0,-17 6 20 0 0,0 0 0 0 0,-1-1 0 0 0,0 0 1 0 0,0 0-1 0 0,0 0 0 0 0,-1-1 0 0 0,0 0 1 0 0,0-1-1 0 0,-1 1 0 0 0,0-1 0 0 0,0-1 1 0 0,-1 1-1 0 0,0-1 0 0 0,0 0 0 0 0,-1 0 1 0 0,0 0-1 0 0,-1-1 0 0 0,0 1 0 0 0,0-1 1 0 0,-1 0-1 0 0,-1 0 0 0 0,1 0 0 0 0,-1-16 1 0 0,0 15 92 0 0,-1 0 1 0 0,-1 0-1 0 0,1 1 1 0 0,-1-1-1 0 0,-1 0 1 0 0,0 1-1 0 0,-1-1 1 0 0,0 1-1 0 0,0 0 1 0 0,-1 0-1 0 0,-1 0 1 0 0,1 1-1 0 0,-2-1 1 0 0,1 1-1 0 0,-1 0 1 0 0,-1 0 0 0 0,1 1-1 0 0,-1 0 1 0 0,-1 0-1 0 0,0 1 1 0 0,0 0-1 0 0,0 0 1 0 0,-1 1-1 0 0,0 0 1 0 0,-16-8-1 0 0,21 12-130 0 0,0 0-1 0 0,0 0 0 0 0,-1 1 1 0 0,1-1-1 0 0,-1 1 1 0 0,1 0-1 0 0,-1 0 0 0 0,1 1 1 0 0,-1-1-1 0 0,1 1 1 0 0,-1 0-1 0 0,1 0 0 0 0,-9 2 1 0 0,-53 19-476 0 0,46-14 277 0 0,-67 31-1478 0 0,39-6-6059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53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68 460 0 0,'-8'-8'6135'0'0,"-8"-10"-1660"0"0,-22-15 1534 0 0,37 32-5869 0 0,0 4-100 0 0,0 0 1 0 0,1 0-1 0 0,0 0 0 0 0,-1 0 1 0 0,1 0-1 0 0,0 0 0 0 0,1 1 0 0 0,-1-1 1 0 0,0 0-1 0 0,1 0 0 0 0,0 0 1 0 0,-1 0-1 0 0,3 5 0 0 0,1 7 135 0 0,16 79 463 0 0,3 0 0 0 0,5-2-1 0 0,70 155 1 0 0,0-41-162 0 0,-50-110-332 0 0,-44-87-119 0 0,-3-6 72 0 0,1 0 0 0 0,-1 1 0 0 0,1-1 0 0 0,0 0 0 0 0,0 0 0 0 0,0 0 0 0 0,0 0 0 0 0,0 0 0 0 0,1-1 0 0 0,4 5 0 0 0,-6-6 130 0 0,-1-1-218 0 0,0 0 1 0 0,1 0-1 0 0,-1 0 0 0 0,0 1 1 0 0,0-1-1 0 0,0 0 0 0 0,1 0 1 0 0,-1 0-1 0 0,0 0 0 0 0,0 0 0 0 0,1 1 1 0 0,-1-1-1 0 0,0 0 0 0 0,0 0 1 0 0,1 0-1 0 0,-1 0 0 0 0,0 0 1 0 0,1 0-1 0 0,-1 0 0 0 0,0 0 1 0 0,0 0-1 0 0,1 0 0 0 0,-1 0 1 0 0,0 0-1 0 0,0 0 0 0 0,1 0 0 0 0,-1 0 1 0 0,0 0-1 0 0,0 0 0 0 0,1-1 1 0 0,-1 1-1 0 0,0 0 0 0 0,0 0 1 0 0,1 0-1 0 0,-1 0 0 0 0,0 0 1 0 0,0-1-1 0 0,0 1 0 0 0,1 0 1 0 0,-1 0-1 0 0,0 0 0 0 0,0-1 0 0 0,0 1 1 0 0,0 0-1 0 0,1-1 0 0 0,14-10 144 0 0,-13 9-145 0 0,8-13-17 0 0,-2-2-1 0 0,0 1 1 0 0,0-1 0 0 0,-2 0 0 0 0,0 0-1 0 0,-1 0 1 0 0,5-33 0 0 0,-1 8-63 0 0,71-336-319 0 0,-33 146 464 0 0,-19 129-2613 0 0,-21 92 1151 0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54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241 340 388 0 0,'0'0'3329'0'0,"-6"-28"2689"0"0,8 19-5607 0 0,0-1 1 0 0,0 1-1 0 0,0 0 0 0 0,1 0 1 0 0,1 0-1 0 0,-1 1 1 0 0,2-1-1 0 0,6-10 1 0 0,17-44 283 0 0,-23 44-377 0 0,-2 14-199 0 0,-1-1-1 0 0,0 0 0 0 0,-1 1 1 0 0,0-1-1 0 0,1 0 0 0 0,-2 0 1 0 0,1 1-1 0 0,-1-1 0 0 0,0 0 0 0 0,0 0 1 0 0,0 0-1 0 0,-1 0 0 0 0,0 0 1 0 0,0 1-1 0 0,-1-1 0 0 0,1 0 1 0 0,-1 1-1 0 0,-1-1 0 0 0,-2-5 1 0 0,3 10-108 0 0,1-1 1 0 0,-1 0 0 0 0,0 1-1 0 0,0-1 1 0 0,0 1 0 0 0,0 0 0 0 0,0-1-1 0 0,-1 1 1 0 0,1 0 0 0 0,0 0 0 0 0,-1 1-1 0 0,1-1 1 0 0,0 0 0 0 0,-1 1 0 0 0,1-1-1 0 0,-1 1 1 0 0,1 0 0 0 0,-1 0-1 0 0,-3 0 1 0 0,-41 5 5 0 0,47-5-16 0 0,-13 3 6 0 0,1 0 1 0 0,0 1 0 0 0,0 0 0 0 0,1 1 0 0 0,-1 1 0 0 0,1 0 0 0 0,0 0-1 0 0,0 1 1 0 0,1 0 0 0 0,0 1 0 0 0,0 0 0 0 0,1 0 0 0 0,-12 14 0 0 0,17-17 6 0 0,0 0 1 0 0,1 0 0 0 0,-1 0 0 0 0,1 0 0 0 0,0 1 0 0 0,0-1 0 0 0,1 1 0 0 0,-1 0 0 0 0,1-1 0 0 0,1 1 0 0 0,-1 0 0 0 0,1 0 0 0 0,0 1-1 0 0,0-1 1 0 0,1 0 0 0 0,0 0 0 0 0,0 0 0 0 0,0 1 0 0 0,1-1 0 0 0,0 0 0 0 0,0 0 0 0 0,0 0 0 0 0,1 0 0 0 0,0 0 0 0 0,0 0 0 0 0,1-1-1 0 0,-1 1 1 0 0,6 7 0 0 0,-2-4 55 0 0,1-1 0 0 0,0 1 0 0 0,0-1 0 0 0,1-1 1 0 0,0 1-1 0 0,0-2 0 0 0,1 1 0 0 0,0-1 0 0 0,0 0 0 0 0,1-1 0 0 0,-1 0 0 0 0,1 0 0 0 0,0-1 0 0 0,0 0 0 0 0,1-1 0 0 0,-1 0 0 0 0,1-1 0 0 0,13 1 0 0 0,-11-1-237 0 0,0-1 0 0 0,0-1-1 0 0,0 0 1 0 0,0-1 0 0 0,-1-1 0 0 0,1 0-1 0 0,0 0 1 0 0,-1-1 0 0 0,1-1-1 0 0,-1 0 1 0 0,0 0 0 0 0,0-2 0 0 0,-1 1-1 0 0,1-2 1 0 0,12-8 0 0 0,-2 0-2362 0 0,-5 5-3317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54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84 1008 0 0,'-12'-4'11459'0'0,"11"-1"-9605"0"0,-26 36 1347 0 0,-6 12-1569 0 0,20-28-1333 0 0,1 1 1 0 0,0 0-1 0 0,1 0 1 0 0,1 1-1 0 0,-12 27 1 0 0,21-40-281 0 0,-1 0 1 0 0,1 0 0 0 0,0 1 0 0 0,0-1 0 0 0,0 1 0 0 0,1-1-1 0 0,0 0 1 0 0,0 1 0 0 0,0-1 0 0 0,0 1 0 0 0,1-1 0 0 0,-1 0 0 0 0,1 1-1 0 0,0-1 1 0 0,1 0 0 0 0,-1 0 0 0 0,1 1 0 0 0,-1-1 0 0 0,1 0-1 0 0,1-1 1 0 0,-1 1 0 0 0,0 0 0 0 0,1-1 0 0 0,0 1 0 0 0,0-1 0 0 0,0 0-1 0 0,0 0 1 0 0,0 0 0 0 0,8 5 0 0 0,-5-3-38 0 0,1 0 1 0 0,-1-1-1 0 0,1 0 0 0 0,0 0 0 0 0,0-1 1 0 0,0 0-1 0 0,1 0 0 0 0,-1 0 0 0 0,1-1 1 0 0,0 0-1 0 0,-1-1 0 0 0,1 0 1 0 0,0 0-1 0 0,0 0 0 0 0,0-1 0 0 0,0 0 1 0 0,0-1-1 0 0,-1 0 0 0 0,1 0 0 0 0,0-1 1 0 0,0 0-1 0 0,-1 0 0 0 0,1 0 1 0 0,-1-1-1 0 0,0-1 0 0 0,0 1 0 0 0,0-1 1 0 0,0 0-1 0 0,0 0 0 0 0,-1-1 0 0 0,0 0 1 0 0,0 0-1 0 0,0-1 0 0 0,-1 0 1 0 0,0 0-1 0 0,0 0 0 0 0,0 0 0 0 0,5-11 1 0 0,-4 8 28 0 0,-1 0 0 0 0,-1 0 0 0 0,0 0-1 0 0,0 0 1 0 0,-1-1 0 0 0,0 0 0 0 0,0 1 0 0 0,-1-1 0 0 0,-1 0 0 0 0,0 0 0 0 0,0 0 0 0 0,-1 0 0 0 0,0-1 0 0 0,0 1 0 0 0,-2 0 0 0 0,1 0 0 0 0,-1 1 0 0 0,0-1 0 0 0,-1 0 0 0 0,0 0 0 0 0,-1 1 0 0 0,0 0 0 0 0,0 0 0 0 0,-1 0 0 0 0,0 0 0 0 0,-1 1 0 0 0,0 0 0 0 0,0 0 0 0 0,-1 0 0 0 0,0 1 0 0 0,-9-9 0 0 0,11 11-54 0 0,0 1-1 0 0,0-1 1 0 0,-1 1 0 0 0,1 0 0 0 0,-1 0-1 0 0,0 0 1 0 0,-13-5 0 0 0,16 9 1 0 0,-1-1 1 0 0,1 1-1 0 0,0 0 1 0 0,-1 0-1 0 0,1 0 1 0 0,-1 1-1 0 0,1-1 1 0 0,-1 1-1 0 0,1-1 1 0 0,0 1-1 0 0,-1 0 1 0 0,1 1-1 0 0,0-1 1 0 0,0 0-1 0 0,0 1 1 0 0,0 0-1 0 0,0 0 1 0 0,-3 2-1 0 0,-33 31-2595 0 0,20-9-6598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01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 3 1648 0 0,'-5'-3'12806'0'0,"2"4"-13714"0"0,3 3 1171 0 0,-1 1-1 0 0,1 0 1 0 0,-1-1 0 0 0,1 1 0 0 0,0 0 0 0 0,1 0-1 0 0,-1-1 1 0 0,2 6 0 0 0,0 1 88 0 0,64 463 5278 0 0,0-3-4297 0 0,-53-104-305 0 0,-7-153-432 0 0,-5-157-478 0 0,18 212 254 0 0,-4-180-212 0 0,-15-87-137 0 0,4 35 549 0 0,-4-35-536 0 0,-23 12-107 0 0,-59 15 1 0 0,-148 73 0 0 0,222-99 117 0 0,1 1-1 0 0,0-1 0 0 0,0 1 0 0 0,0 0 0 0 0,0 1 0 0 0,0 0 0 0 0,1 0 1 0 0,0 0-1 0 0,0 1 0 0 0,1 0 0 0 0,-1 0 0 0 0,1 0 0 0 0,-4 8 0 0 0,8-12-1 0 0,1 0-1 0 0,-1 0 0 0 0,1 0 0 0 0,0 0 1 0 0,0 0-1 0 0,0 0 0 0 0,0 0 0 0 0,0 0 0 0 0,0 0 1 0 0,1 0-1 0 0,-1 0 0 0 0,1 0 0 0 0,-1 0 0 0 0,1 0 1 0 0,0-1-1 0 0,-1 1 0 0 0,1 0 0 0 0,0 0 0 0 0,0-1 1 0 0,1 1-1 0 0,-1 0 0 0 0,0-1 0 0 0,0 1 1 0 0,1-1-1 0 0,-1 0 0 0 0,1 1 0 0 0,-1-1 0 0 0,4 2 1 0 0,51 31 279 0 0,-49-31-283 0 0,284 130 386 0 0,-1 0-484 0 0,-283-130 44 0 0,-1 1 0 0 0,1-1 0 0 0,-1 1 0 0 0,0 1 0 0 0,0-1 0 0 0,-1 1 1 0 0,7 6-1 0 0,-11-9 16 0 0,0-1 1 0 0,0 0 0 0 0,-1 1-1 0 0,1-1 1 0 0,0 0 0 0 0,0 1-1 0 0,-1-1 1 0 0,1 1-1 0 0,-1-1 1 0 0,1 1 0 0 0,-1-1-1 0 0,0 1 1 0 0,0 0 0 0 0,0-1-1 0 0,0 1 1 0 0,0-1 0 0 0,0 1-1 0 0,0 0 1 0 0,0-1 0 0 0,0 1-1 0 0,-1-1 1 0 0,1 1-1 0 0,-1-1 1 0 0,1 1 0 0 0,-1-1-1 0 0,0 1 1 0 0,1-1 0 0 0,-1 1-1 0 0,0-1 1 0 0,0 0 0 0 0,0 0-1 0 0,0 1 1 0 0,0-1-1 0 0,0 0 1 0 0,0 0 0 0 0,-1 0-1 0 0,1 0 1 0 0,0 0 0 0 0,-2 1-1 0 0,-21 14 3 0 0,-1-1-1 0 0,0-1 0 0 0,-1-1 1 0 0,-1-1-1 0 0,-42 13 1 0 0,-18 9 6 0 0,4-1 5 0 0,53-23-35 0 0,1 1 0 0 0,1 2 0 0 0,0 0 0 0 0,1 2 0 0 0,0 1 0 0 0,-30 24 1 0 0,55-38 19 0 0,0 0 1 0 0,0-1 0 0 0,1 1-1 0 0,-1 0 1 0 0,0 0 0 0 0,0 0-1 0 0,1 1 1 0 0,0-1-1 0 0,-1 0 1 0 0,1 0 0 0 0,0 1-1 0 0,0-1 1 0 0,0 1 0 0 0,0-1-1 0 0,1 1 1 0 0,-1-1 0 0 0,1 1-1 0 0,-1 0 1 0 0,1-1 0 0 0,0 1-1 0 0,0-1 1 0 0,0 6 0 0 0,2-3-2 0 0,-1-1 1 0 0,1 0-1 0 0,0 1 0 0 0,0-1 1 0 0,0 0-1 0 0,1 0 1 0 0,0 0-1 0 0,-1 0 1 0 0,1 0-1 0 0,0-1 1 0 0,7 7-1 0 0,9 5-113 0 0,1 0-1 0 0,1-1 0 0 0,39 21 1 0 0,-54-32 47 0 0,84 38-445 0 0,-69-33 432 0 0,0 0 0 0 0,-1 1-1 0 0,0 2 1 0 0,0 0 0 0 0,-1 1 0 0 0,-1 0-1 0 0,0 2 1 0 0,20 19 0 0 0,-36-31 86 0 0,0 1 0 0 0,-1-1 0 0 0,1 1 1 0 0,0-1-1 0 0,-1 1 0 0 0,0 0 0 0 0,1 0 0 0 0,-1 0 0 0 0,0 0 1 0 0,0 0-1 0 0,-1-1 0 0 0,1 2 0 0 0,-1-1 0 0 0,1 0 1 0 0,-1 0-1 0 0,0 0 0 0 0,0 0 0 0 0,-1 3 0 0 0,0 0 5 0 0,0 0 0 0 0,-1-1 0 0 0,0 1 0 0 0,0-1 0 0 0,0 1 0 0 0,-1-1-1 0 0,0 0 1 0 0,0 0 0 0 0,-4 5 0 0 0,-8 8 75 0 0,-1 0 1 0 0,-1-1-1 0 0,-31 24 0 0 0,41-35-40 0 0,-191 142 453 0 0,192-143-504 0 0,-1 1 0 0 0,0 0-1 0 0,1 0 1 0 0,0 1 0 0 0,1 0 0 0 0,0 0-1 0 0,0 0 1 0 0,0 0 0 0 0,1 1 0 0 0,0 0-1 0 0,0 0 1 0 0,1 0 0 0 0,0 0-1 0 0,-4 15 1 0 0,8-7 124 0 0,0-1 0 0 0,0 1 0 0 0,1-1 1 0 0,1 1-1 0 0,1-1 0 0 0,0 0 0 0 0,1 0 0 0 0,10 20 0 0 0,13 49 159 0 0,13 111 42 0 0,20 259 1 0 0,18 317-613 0 0,-77-752 232 0 0,52 380-843 0 0,-21-202 1116 0 0,-33-196-157 0 0,6 30 529 0 0,0-18 2709 0 0,-6-10-3256 0 0,-7-7-39 0 0,-2-3 0 0 0,0-1 0 0 0,0 0 0 0 0,-1-2 0 0 0,0 2 0 0 0,0 1 0 0 0,0 1 0 0 0,-1 2 0 0 0,-2 2 0 0 0,3 5 0 0 0,1 2 0 0 0,1 0 0 0 0,5 3 0 0 0,0 0 0 0 0,0-2 0 0 0,-3-10 0 0 0,-10-21-3360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3:32.3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33 194 1676 0 0,'-8'-59'7338'0'0,"5"26"-4075"0"0,-2 1 0 0 0,-12-37 1001 0 0,18 79-3904 0 0,0 0 1 0 0,1 0-1 0 0,5 18 1 0 0,2 9 158 0 0,74 630 2738 0 0,-32-224-2780 0 0,-41-366-257 0 0,-2-22-1652 0 0,-3-19-3131 0 0,-5-62 640 0 0,-4-5-567 0 0,-8-33 0 0 0,12 64 4483 0 0,-7-34-4403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41.5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99 2336 0 0,'5'-25'9546'0'0,"-2"20"-8999"0"0,0 0 0 0 0,0 1 1 0 0,1-1-1 0 0,-1 1 0 0 0,1 0 0 0 0,0 0 1 0 0,0 1-1 0 0,0-1 0 0 0,1 1 1 0 0,-1 0-1 0 0,1 0 0 0 0,10-5 0 0 0,-13 7-512 0 0,1 0 0 0 0,-1 1 0 0 0,1-1 0 0 0,-1 0 0 0 0,1 1 0 0 0,0-1 0 0 0,-1 1 0 0 0,1 0 0 0 0,0 0 0 0 0,-1 0 0 0 0,1 0 0 0 0,0 1 0 0 0,-1-1 0 0 0,1 1 0 0 0,0-1 0 0 0,-1 1 0 0 0,1 0 0 0 0,-1 0 0 0 0,1 0 0 0 0,-1 1 0 0 0,0-1 0 0 0,1 0 0 0 0,-1 1 0 0 0,0-1 0 0 0,0 1 0 0 0,0 0 0 0 0,0 0 0 0 0,0 0 0 0 0,-1 0 0 0 0,3 2 0 0 0,5 11-90 0 0,0-1 0 0 0,0 1-1 0 0,-1 0 1 0 0,-1 1 0 0 0,-1 0 0 0 0,8 31 0 0 0,-4-4-287 0 0,7 64 1 0 0,-13 29 131 0 0,-5-97 322 0 0,1-28 126 0 0,0-16 365 0 0,1-21 247 0 0,3 11-462 0 0,0 0-1 0 0,0 0 1 0 0,2 0-1 0 0,0 1 1 0 0,12-22-1 0 0,48-67 682 0 0,-47 74-994 0 0,-13 21-81 0 0,0 0 1 0 0,0 0 0 0 0,1 0 0 0 0,0 1 0 0 0,0 0 0 0 0,1 1 0 0 0,0-1 0 0 0,0 1 0 0 0,0 1 0 0 0,13-7 0 0 0,-18 11-19 0 0,1-1 1 0 0,-1 1-1 0 0,1 0 1 0 0,0-1-1 0 0,0 2 1 0 0,-1-1-1 0 0,1 0 1 0 0,0 1-1 0 0,0 0 1 0 0,0 0-1 0 0,0 0 1 0 0,0 0 0 0 0,0 1-1 0 0,0-1 1 0 0,-1 1-1 0 0,1 0 1 0 0,0 0-1 0 0,-1 0 1 0 0,1 1-1 0 0,0-1 1 0 0,-1 1-1 0 0,1 0 1 0 0,-1 0-1 0 0,0 0 1 0 0,0 1-1 0 0,0-1 1 0 0,0 1-1 0 0,0-1 1 0 0,3 6-1 0 0,4 3-110 0 0,-1 1 0 0 0,-1 1 0 0 0,0 0 0 0 0,-1 0 0 0 0,0 1 0 0 0,-1-1 0 0 0,0 1 0 0 0,6 29 0 0 0,-6-14-30 0 0,-1-1-1 0 0,-1 1 0 0 0,-1 46 1 0 0,-3-70 171 0 0,-1 2 10 0 0,0-6 120 0 0,0-2-126 0 0,0 0 0 0 0,-1 0-1 0 0,1 0 1 0 0,0-1 0 0 0,0 1 0 0 0,0 0 0 0 0,0-1 0 0 0,0 1-1 0 0,0-1 1 0 0,0 1 0 0 0,0-1 0 0 0,1 0 0 0 0,-1 1-1 0 0,0-1 1 0 0,1 0 0 0 0,0 0 0 0 0,-1 1 0 0 0,1-1 0 0 0,0 0-1 0 0,0 0 1 0 0,0 1 0 0 0,0-1 0 0 0,0 0 0 0 0,1-2-1 0 0,8-50 87 0 0,-7 43-67 0 0,5-23 33 0 0,2 1 0 0 0,1 1 0 0 0,1 0 1 0 0,2 0-1 0 0,1 1 0 0 0,2 1 0 0 0,0 0 0 0 0,3 1 1 0 0,35-44-1 0 0,-51 69-71 0 0,1 0 0 0 0,0 0 1 0 0,0 1-1 0 0,0-1 1 0 0,0 1-1 0 0,0 0 0 0 0,1 0 1 0 0,0 1-1 0 0,-1-1 0 0 0,1 1 1 0 0,0 0-1 0 0,0 0 0 0 0,6-1 1 0 0,-7 3 5 0 0,-1 0 0 0 0,1-1 0 0 0,-1 1-1 0 0,0 1 1 0 0,1-1 0 0 0,-1 0 0 0 0,0 1 0 0 0,1 0 0 0 0,-1 0 0 0 0,0 0 0 0 0,1 0 0 0 0,-1 0-1 0 0,0 1 1 0 0,0-1 0 0 0,0 1 0 0 0,0 0 0 0 0,-1 0 0 0 0,1 0 0 0 0,0 0 0 0 0,-1 1 0 0 0,3 2-1 0 0,7 8-3 0 0,-1 1-1 0 0,0 0 0 0 0,-2 0 0 0 0,1 1 1 0 0,-2 0-1 0 0,11 24 0 0 0,27 101 633 0 0,-38-107-1564 0 0,2 0-1 0 0,2-1 0 0 0,0 0 1 0 0,28 48-1 0 0,-25-62-2591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03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457 0 40 0 0,'0'0'1715'0'0,"14"16"3924"0"0,-11-14-5348 0 0,0-1 0 0 0,-1 1 0 0 0,1 1 0 0 0,-1-1 1 0 0,0 0-1 0 0,0 1 0 0 0,0-1 0 0 0,0 1 0 0 0,0-1 0 0 0,0 1 0 0 0,-1 0 0 0 0,1 0 0 0 0,-1 0 1 0 0,0 0-1 0 0,2 4 0 0 0,-3-5 55 0 0,1 1-175 0 0,0 1 0 0 0,0-1 0 0 0,0 0 0 0 0,0 1 1 0 0,-1-1-1 0 0,0 1 0 0 0,1-1 0 0 0,-1 1 0 0 0,-1 3 1 0 0,1 2 91 0 0,1-7-146 0 0,6 28 1014 0 0,-2-13-515 0 0,-5-15-337 0 0,7 4 567 0 0,-1 1 1 0 0,0 0-1 0 0,0 0 1 0 0,8 13 0 0 0,-13-18-759 0 0,-1 1 1 0 0,1-1-1 0 0,-1 0 1 0 0,0 1 0 0 0,1-1-1 0 0,-1 0 1 0 0,0 1-1 0 0,-1-1 1 0 0,1 0 0 0 0,0 1-1 0 0,-1-1 1 0 0,1 0-1 0 0,-1 1 1 0 0,0-1 0 0 0,0 0-1 0 0,-1 3 1 0 0,-19 33 915 0 0,-6-4-375 0 0,-1-2 0 0 0,-2 0 1 0 0,-53 42-1 0 0,-114 72 546 0 0,76-59-590 0 0,83-53-271 0 0,37-32-248 0 0,0-1 1 0 0,-1 1-1 0 0,1 0 0 0 0,0 0 0 0 0,0 0 0 0 0,0 1 0 0 0,0-1 0 0 0,1 0 0 0 0,-1 0 0 0 0,1 0 0 0 0,-1 1 0 0 0,1-1 0 0 0,0 0 0 0 0,0 1 0 0 0,0-1 0 0 0,0 0 0 0 0,0 0 0 0 0,0 1 0 0 0,1 1 0 0 0,2 0 46 0 0,0 0-1 0 0,1 0 0 0 0,-1 0 1 0 0,1-1-1 0 0,0 1 0 0 0,0-1 0 0 0,0 0 1 0 0,1-1-1 0 0,-1 1 0 0 0,7 3 1 0 0,-5-3-12 0 0,260 126 713 0 0,15 9-1056 0 0,-277-136 257 0 0,0 0-1 0 0,0 1 0 0 0,0-1 1 0 0,0 1-1 0 0,-1 0 0 0 0,1 0 1 0 0,-1 0-1 0 0,0 1 0 0 0,0-1 1 0 0,0 1-1 0 0,0 0 0 0 0,-1-1 1 0 0,4 8-1 0 0,-5-9-7 0 0,-1 0 0 0 0,0 0 1 0 0,0 0-1 0 0,0 1 0 0 0,0-1 0 0 0,0 0 0 0 0,-1 0 1 0 0,1 0-1 0 0,-1 0 0 0 0,1 0 0 0 0,-1 0 0 0 0,0 0 1 0 0,0 0-1 0 0,0 0 0 0 0,0 0 0 0 0,0 0 0 0 0,0 0 1 0 0,0-1-1 0 0,-1 1 0 0 0,1 0 0 0 0,0-1 0 0 0,-1 1 1 0 0,0-1-1 0 0,1 0 0 0 0,-1 1 0 0 0,0-1 0 0 0,0 0 1 0 0,0 0-1 0 0,-3 1 0 0 0,-40 25 107 0 0,-81 34-1 0 0,91-47-48 0 0,1 2 1 0 0,1 1-1 0 0,0 2 0 0 0,1 1 0 0 0,-35 29 1 0 0,59-43-50 0 0,1 1 1 0 0,0 0 0 0 0,0 0 0 0 0,1 1-1 0 0,0-1 1 0 0,0 1 0 0 0,-5 11 0 0 0,10-17-5 0 0,0 1 1 0 0,0-1-1 0 0,0 1 1 0 0,1-1-1 0 0,-1 1 1 0 0,1-1-1 0 0,0 1 1 0 0,0-1 0 0 0,0 1-1 0 0,0-1 1 0 0,0 1-1 0 0,1-1 1 0 0,-1 1-1 0 0,1-1 1 0 0,-1 0-1 0 0,1 1 1 0 0,0-1-1 0 0,0 1 1 0 0,0-1 0 0 0,0 0-1 0 0,0 0 1 0 0,1 0-1 0 0,-1 0 1 0 0,1 0-1 0 0,-1 0 1 0 0,1 0-1 0 0,0 0 1 0 0,0 0 0 0 0,0-1-1 0 0,0 1 1 0 0,0-1-1 0 0,0 1 1 0 0,3 0-1 0 0,35 23 23 0 0,1-2 0 0 0,1-3 0 0 0,86 31-1 0 0,-71-30-1 0 0,89 46 0 0 0,-114-50-32 0 0,-17-10 0 0 0,-1 1 0 0 0,0 1 0 0 0,0 0 0 0 0,0 1 0 0 0,20 20 0 0 0,-18-12 0 0 0,-10-8 0 0 0,-3 2 0 0 0,-3 0 0 0 0,-1-9 0 0 0,0 1 0 0 0,-1-1 0 0 0,1 0 0 0 0,-1 0 0 0 0,0 1 0 0 0,0-1 0 0 0,0 0 0 0 0,0-1 0 0 0,0 1 0 0 0,-1 0 0 0 0,1-1 0 0 0,-1 1 0 0 0,0-1 0 0 0,0 0 0 0 0,0 0 0 0 0,0 0 0 0 0,0 0 0 0 0,0 0 0 0 0,-6 2 0 0 0,-1 1 0 0 0,-23 14 0 0 0,-1-2 0 0 0,-47 16 0 0 0,43-18 0 0 0,-63 34 0 0 0,65-30-44 0 0,-24 17-128 0 0,56-34 163 0 0,1 1 0 0 0,-1 0 0 0 0,1 0 0 0 0,0 0 0 0 0,0 0 0 0 0,0 1 0 0 0,0-1 1 0 0,1 1-1 0 0,-1 0 0 0 0,1 0 0 0 0,0 0 0 0 0,-2 6 0 0 0,2-1 22 0 0,1 1 0 0 0,0 0 0 0 0,1 0-1 0 0,0 0 1 0 0,0 0 0 0 0,1 0 0 0 0,1-1 0 0 0,3 16 0 0 0,2 19 129 0 0,32 824-68 0 0,-35-736-74 0 0,-2 266 0 0 0,-10-283-501 0 0,-3 81-842 0 0,11-194 953 0 0,-1 1 1080 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04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4 684 0 0,'-22'-3'5535'0'0,"-26"4"-156"0"0,45-1-4624 0 0,-41 8 4376 0 0,44-7-5064 0 0,-1 0 1 0 0,1 0-1 0 0,0 0 1 0 0,0 1 0 0 0,0-1-1 0 0,0 0 1 0 0,0 0-1 0 0,0 0 1 0 0,0 0-1 0 0,0 0 1 0 0,0 0 0 0 0,0 0-1 0 0,0 0 1 0 0,1 0-1 0 0,-1 0 1 0 0,0 0-1 0 0,1 0 1 0 0,-1 0 0 0 0,1 0-1 0 0,-1 0 1 0 0,1 0-1 0 0,0 0 1 0 0,-1-1 0 0 0,1 1-1 0 0,0 0 1 0 0,1 1-1 0 0,32 17 762 0 0,41-1-157 0 0,88-3-65 0 0,256-9 0 0 0,-231-8-532 0 0,400-8-312 0 0,-584 10-137 0 0,-4 0 340 0 0,14 1-1771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04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 3116 0 0,'-46'36'12619'0'0,"55"-26"-9926"0"0,44 2-1579 0 0,1-2 0 0 0,95 4 0 0 0,-77-8-1257 0 0,-21-2-753 0 0,87 10-2023 0 0,-50 3-7825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05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0 2120 0 0,'-12'14'3660'0'0,"8"-10"-2738"0"0,0 0-1 0 0,1 0 0 0 0,-1 0 1 0 0,1 0-1 0 0,0 1 1 0 0,0-1-1 0 0,1 1 0 0 0,-1 0 1 0 0,1 0-1 0 0,0 0 0 0 0,-2 7 1 0 0,4-12-825 0 0,1 1 1 0 0,-1 0 0 0 0,0 0-1 0 0,0 0 1 0 0,0-1 0 0 0,1 1-1 0 0,-1 0 1 0 0,0 0-1 0 0,1-1 1 0 0,-1 1 0 0 0,0 0-1 0 0,1-1 1 0 0,-1 1 0 0 0,1-1-1 0 0,-1 1 1 0 0,1 0-1 0 0,-1-1 1 0 0,1 1 0 0 0,0-1-1 0 0,-1 1 1 0 0,1-1 0 0 0,0 0-1 0 0,-1 1 1 0 0,1-1-1 0 0,0 0 1 0 0,0 1 0 0 0,-1-1-1 0 0,2 0 1 0 0,24 8 662 0 0,-21-7-623 0 0,25 4-638 0 0,0-1 0 0 0,0-2 1 0 0,58-2-1 0 0,29-10-8487 0 0,-78 4 1818 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06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95 333 3268 0 0,'-19'-36'8999'0'0,"6"16"-5812"0"0,12 18-2500 0 0,0 4-434 0 0,1 0 0 0 0,-1-1 0 0 0,1 1 0 0 0,-1-1 0 0 0,1 1 0 0 0,-1 0 0 0 0,1-1 0 0 0,0 1 0 0 0,0-1 0 0 0,0 1 0 0 0,0 0 0 0 0,0-1 0 0 0,0 1 0 0 0,0 0 0 0 0,1-1 0 0 0,0 4 0 0 0,7 51 338 0 0,-5-32-59 0 0,24 625 5162 0 0,-27-576-5052 0 0,-3 173 1739 0 0,0-239-1997 0 0,-3-16-295 0 0,-4-17-85 0 0,-8-52-227 0 0,4-1 0 0 0,-7-120 1 0 0,15 124 170 0 0,-5-48-62 0 0,6-1 0 0 0,5 1 0 0 0,25-193 0 0 0,-23 301 29 0 0,1 1 0 0 0,0-1 0 0 0,1 1 0 0 0,1 0-1 0 0,1 1 1 0 0,0-1 0 0 0,0 1 0 0 0,1 0 0 0 0,13-18 0 0 0,-16 27-9 0 0,-1 0-1 0 0,1 0 1 0 0,0 0 0 0 0,0 0 0 0 0,0 0 0 0 0,0 1 0 0 0,1 0 0 0 0,-1 0 0 0 0,1 0 0 0 0,0 0 0 0 0,0 1 0 0 0,0 0 0 0 0,0 0 0 0 0,0 0 0 0 0,0 1 0 0 0,1-1 0 0 0,-1 1 0 0 0,1 1 0 0 0,-1-1 0 0 0,1 1 0 0 0,-1 0 0 0 0,1 0 0 0 0,-1 0 0 0 0,1 1 0 0 0,-1 0 0 0 0,0 0-1 0 0,1 0 1 0 0,7 4 0 0 0,-4-2 27 0 0,-1 0 0 0 0,1 1 0 0 0,-1 0 0 0 0,0 1 0 0 0,0 0 0 0 0,-1 0 0 0 0,0 0 0 0 0,1 1 0 0 0,-2 0 0 0 0,1 1 0 0 0,-1-1 0 0 0,0 1 0 0 0,0 0-1 0 0,-1 1 1 0 0,0-1 0 0 0,0 1 0 0 0,-1 0 0 0 0,0 1 0 0 0,0-1 0 0 0,-1 1 0 0 0,0-1 0 0 0,0 1 0 0 0,-1 0 0 0 0,1 14 0 0 0,-2-10-15 0 0,0-1 0 0 0,-1 1 0 0 0,-1-1 0 0 0,0 0 0 0 0,-1 0 1 0 0,0 1-1 0 0,-1-1 0 0 0,0 0 0 0 0,-1-1 0 0 0,-1 1 0 0 0,1-1 0 0 0,-2 0 0 0 0,0 0 1 0 0,0 0-1 0 0,-1-1 0 0 0,0 0 0 0 0,-16 17 0 0 0,10-14 209 0 0,-2-2 1 0 0,1 1-1 0 0,-2-2 0 0 0,-30 17 1 0 0,-20 13 193 0 0,65-39-321 0 0,1 0 0 0 0,-1 0 0 0 0,0 1 0 0 0,1-1 0 0 0,-1 0 0 0 0,1 0 0 0 0,0 1 0 0 0,-1-1 0 0 0,1 0 0 0 0,0 1 0 0 0,0-1 0 0 0,-1 0 1 0 0,1 1-1 0 0,0-1 0 0 0,0 0 0 0 0,1 1 0 0 0,-1-1 0 0 0,0 0 0 0 0,0 1 0 0 0,1-1 0 0 0,-1 0 0 0 0,1 0 0 0 0,-1 1 0 0 0,1-1 1 0 0,-1 0-1 0 0,1 0 0 0 0,0 0 0 0 0,-1 0 0 0 0,1 1 0 0 0,0-1 0 0 0,0 0 0 0 0,0-1 0 0 0,1 2 0 0 0,44 52-25 0 0,-27-33 18 0 0,84 113-1215 0 0,77 95-2178 0 0,-162-210 824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06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7 820 0 0,'-2'-7'18230'0'0,"6"18"-17920"0"0,0 0-1 0 0,-1 1 1 0 0,-1-1-1 0 0,1 1 1 0 0,-2-1-1 0 0,0 1 1 0 0,0 0-1 0 0,-2 21 1 0 0,1-5-119 0 0,2 5-104 0 0,-1 34-224 0 0,4-1 1 0 0,15 74-1 0 0,-19-167-2473 0 0,-2-61 3558 0 0,-5 15 1034 0 0,1 27 577 0 0,4-90 0 0 0,1 132-2548 0 0,0 1 0 0 0,0-1 0 0 0,0 1-1 0 0,1 0 1 0 0,0-1 0 0 0,0 1 0 0 0,0 0-1 0 0,0-1 1 0 0,0 1 0 0 0,1 0-1 0 0,-1 0 1 0 0,1 0 0 0 0,0 0 0 0 0,0 0-1 0 0,0 0 1 0 0,0 1 0 0 0,0-1-1 0 0,1 1 1 0 0,-1-1 0 0 0,6-3 0 0 0,-5 5-42 0 0,1 0 0 0 0,-1 0 0 0 0,1 0 1 0 0,-1 0-1 0 0,1 1 0 0 0,0-1 0 0 0,-1 1 1 0 0,1 0-1 0 0,0 0 0 0 0,-1 0 0 0 0,1 1 1 0 0,0-1-1 0 0,-1 1 0 0 0,1 0 0 0 0,-1 0 1 0 0,1 0-1 0 0,-1 1 0 0 0,0-1 0 0 0,1 1 1 0 0,3 2-1 0 0,7 3-148 0 0,-1 1 0 0 0,1 1-1 0 0,-1 0 1 0 0,-1 0 0 0 0,0 2 0 0 0,0-1 0 0 0,-1 2 0 0 0,0-1 0 0 0,-1 2 0 0 0,0-1 0 0 0,-1 1 0 0 0,7 15-1 0 0,-12-22 178 0 0,-1 1 0 0 0,0-1 0 0 0,-1 1 0 0 0,1-1-1 0 0,-1 1 1 0 0,-1 0 0 0 0,1 0 0 0 0,-1 0-1 0 0,-1 0 1 0 0,1 0 0 0 0,-1 1 0 0 0,0-1 0 0 0,-1 0-1 0 0,1 0 1 0 0,-2 0 0 0 0,1 0 0 0 0,-1 0-1 0 0,0 0 1 0 0,0-1 0 0 0,-1 1 0 0 0,1 0-1 0 0,-2-1 1 0 0,1 0 0 0 0,-1 0 0 0 0,0 0 0 0 0,0 0-1 0 0,0 0 1 0 0,-9 7 0 0 0,-4 1 88 0 0,1 0 1 0 0,-1-2-1 0 0,-1 0 1 0 0,-1-1-1 0 0,-22 11 0 0 0,2-1-2567 0 0,2 1-3895 0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08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8 2720 0 0,'2'-8'7651'0'0,"1"48"-5967"0"0,-2-1 0 0 0,-5 56 0 0 0,0 18-309 0 0,64 669 3209 0 0,-42-612-4027 0 0,-5-31-519 0 0,-13-139-120 0 0,0 1-1 0 0,0-1 0 0 0,0 1 1 0 0,0-1-1 0 0,0 0 0 0 0,0 1 0 0 0,0-1 1 0 0,0 1-1 0 0,0-1 0 0 0,0 0 1 0 0,0 1-1 0 0,0-1 0 0 0,0 1 0 0 0,0-1 1 0 0,0 0-1 0 0,-1 1 0 0 0,1-1 1 0 0,0 1-1 0 0,0-1 0 0 0,0 0 1 0 0,-1 1-1 0 0,1-1 0 0 0,0 0 0 0 0,0 1 1 0 0,-1-1-1 0 0,1 0 0 0 0,0 1 1 0 0,-1-1-1 0 0,1 0 0 0 0,0 0 1 0 0,-1 0-1 0 0,1 1 0 0 0,0-1 0 0 0,-1 0 1 0 0,1 0-1 0 0,-1 0 0 0 0,1 0 1 0 0,0 0-1 0 0,-1 1 0 0 0,1-1 0 0 0,-1 0 1 0 0,1 0-1 0 0,-1 0 0 0 0,1 0 1 0 0,0 0-1 0 0,-1 0 0 0 0,1 0 1 0 0,-1-1-1 0 0,1 1 0 0 0,0 0 0 0 0,-1 0 1 0 0,1 0-1 0 0,-1 0 0 0 0,1 0 1 0 0,0-1-1 0 0,-1 1 0 0 0,1 0 0 0 0,0 0 1 0 0,-1-1-1 0 0,1 1 0 0 0,-1-1 1 0 0,-16-13-1254 0 0,-38-62-1554 0 0,-19-44 5490 0 0,31 43 4998 0 0,42 75-7091 0 0,-2-6 2340 0 0,14 27-2537 0 0,0 0 0 0 0,2-1 0 0 0,22 27 0 0 0,0 0-193 0 0,163 202 493 0 0,-198-246-601 0 0,1 0 0 0 0,0 0 0 0 0,0-1 0 0 0,0 1 0 0 0,0 0 0 0 0,0-1 0 0 0,0 1 0 0 0,0-1 0 0 0,0 1 0 0 0,0-1-1 0 0,0 1 1 0 0,0-1 0 0 0,0 1 0 0 0,0-1 0 0 0,1 0 0 0 0,-1 0 0 0 0,0 0 0 0 0,0 0 0 0 0,0 0 0 0 0,0 0 0 0 0,1 0 0 0 0,-1 0 0 0 0,0 0 0 0 0,0 0-1 0 0,0-1 1 0 0,0 1 0 0 0,0 0 0 0 0,0-1 0 0 0,0 1 0 0 0,1-1 0 0 0,-1 1 0 0 0,0-1 0 0 0,-1 0 0 0 0,1 1 0 0 0,0-1 0 0 0,0 0 0 0 0,0 0-1 0 0,0 0 1 0 0,0 1 0 0 0,-1-1 0 0 0,1 0 0 0 0,0 0 0 0 0,0-2 0 0 0,32-42-181 0 0,-33 45 166 0 0,27-51-1160 0 0,31-80-1 0 0,14-27-4602 0 0,-60 135 2000 0 0,2 2 0 0 0,24-31 0 0 0,-22 32-2776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08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43 234 2104 0 0,'-4'-3'1331'0'0,"1"0"0"0"0,-1 0 1 0 0,0-1-1 0 0,1 0 0 0 0,-1 0 0 0 0,1 1 0 0 0,0-2 0 0 0,1 1 1 0 0,-1 0-1 0 0,1-1 0 0 0,0 1 0 0 0,-4-10 0 0 0,6 12-1197 0 0,1 1 1 0 0,-1 0-1 0 0,0-1 1 0 0,0 1-1 0 0,1 0 0 0 0,-1-1 1 0 0,1 1-1 0 0,-1 0 0 0 0,1-1 1 0 0,-1 1-1 0 0,1 0 0 0 0,0 0 1 0 0,0 0-1 0 0,0 0 0 0 0,0 0 1 0 0,-1 0-1 0 0,1 0 1 0 0,0 0-1 0 0,1 0 0 0 0,-1 0 1 0 0,0 0-1 0 0,0 1 0 0 0,2-2 1 0 0,33-17 398 0 0,-29 15-316 0 0,34-14-1143 0 0,1 1-1 0 0,55-14 1 0 0,-46 16-4363 0 0,49-22 0 0 0,-83 32 856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09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1 52 0 0,'-8'1'1340'0'0,"1"1"0"0"0,-1-1 0 0 0,1 2 0 0 0,-1-1 0 0 0,1 1-1 0 0,0 0 1 0 0,0 0 0 0 0,-7 6 0 0 0,9-6-868 0 0,1 1 0 0 0,0 0 0 0 0,0 1-1 0 0,1-1 1 0 0,-1 1 0 0 0,1 0 0 0 0,0 0-1 0 0,0 0 1 0 0,1 0 0 0 0,-1 0 0 0 0,-2 9-1 0 0,-1 6-78 0 0,1-1 0 0 0,0 1 1 0 0,2 0-1 0 0,0 0 0 0 0,0 37 0 0 0,12 105 309 0 0,-1-69-508 0 0,1 37 124 0 0,-2-55 537 0 0,-4 0-1 0 0,-5 77 1 0 0,-7-71 2274 0 0,10-80-3145 0 0,0 0 0 0 0,0 0 0 0 0,0-1 0 0 0,0 1 0 0 0,0-1 0 0 0,0 1 1 0 0,0-1-1 0 0,0 1 0 0 0,0-1 0 0 0,0 0 0 0 0,0 1 0 0 0,0-1 0 0 0,0 0 0 0 0,0 0 0 0 0,1 0 1 0 0,-1 0-1 0 0,0 0 0 0 0,0 0 0 0 0,0 0 0 0 0,0 0 0 0 0,0 0 0 0 0,0-1 0 0 0,1 1 0 0 0,1-1 0 0 0,119-24-6625 0 0,-39 1-4909 0 0,-62 18 5505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09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85 2320 0 0,'0'0'8715'0'0,"-3"0"-7512"0"0,0 0-1 0 0,0 0 1 0 0,0 0 0 0 0,0 1-1 0 0,0-1 1 0 0,0 1-1 0 0,0-1 1 0 0,-4 3 0 0 0,-7 146-213 0 0,12-86-2437 0 0,8 102-1 0 0,-4-156 928 0 0,0-10 224 0 0,4-25 224 0 0,3-48 977 0 0,-8 70-797 0 0,13-257 6101 0 0,-14 256-6146 0 0,0-5 12 0 0,1 0-1 0 0,0 0 1 0 0,1 0-1 0 0,0 1 0 0 0,5-16 1 0 0,-6 23-107 0 0,-1 0 1 0 0,1 1-1 0 0,0-1 1 0 0,0 0-1 0 0,0 1 1 0 0,1-1-1 0 0,-1 0 1 0 0,0 1-1 0 0,0-1 1 0 0,1 1-1 0 0,-1 0 0 0 0,1 0 1 0 0,-1-1-1 0 0,1 1 1 0 0,0 0-1 0 0,-1 0 1 0 0,1 0-1 0 0,0 1 1 0 0,0-1-1 0 0,0 0 1 0 0,0 1-1 0 0,0-1 1 0 0,0 1-1 0 0,-1-1 1 0 0,1 1-1 0 0,0 0 1 0 0,0 0-1 0 0,0 0 1 0 0,0 0-1 0 0,0 0 1 0 0,0 1-1 0 0,0-1 1 0 0,0 0-1 0 0,0 1 1 0 0,2 0-1 0 0,10 4-215 0 0,-1 1 1 0 0,1 0-1 0 0,-1 0 1 0 0,-1 2-1 0 0,1-1 1 0 0,-1 2-1 0 0,-1 0 0 0 0,1 0 1 0 0,-1 1-1 0 0,18 21 1 0 0,-11-9 79 0 0,0 1 0 0 0,-1 0 0 0 0,-1 2 0 0 0,19 40 0 0 0,-32-59 232 0 0,1 1 0 0 0,-2 0 0 0 0,1 0 0 0 0,-1-1 0 0 0,0 2 0 0 0,-1-1 0 0 0,0 0 1 0 0,0 0-1 0 0,0 0 0 0 0,-1 1 0 0 0,0-1 0 0 0,0 0 0 0 0,-1 0 0 0 0,0 1 0 0 0,-1-1 0 0 0,1 0 0 0 0,-1 0 0 0 0,-3 7 0 0 0,1-7 11 0 0,0-1 0 0 0,0 1 0 0 0,0-1 0 0 0,-1 0 0 0 0,0 0 0 0 0,0 0 0 0 0,-1-1 0 0 0,0 1 0 0 0,0-2-1 0 0,0 1 1 0 0,0 0 0 0 0,-1-1 0 0 0,0 0 0 0 0,0-1 0 0 0,0 0 0 0 0,-13 5 0 0 0,1-2-979 0 0,0-1 0 0 0,-34 6 0 0 0,-10-7-9975 0 0,41-4 2226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34.0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0 213 2120 0 0,'3'-12'5301'0'0,"-2"4"-4625"0"0,1 1 1 0 0,0 0 0 0 0,0 0-1 0 0,1-1 1 0 0,0 2 0 0 0,0-1 0 0 0,0 0-1 0 0,1 1 1 0 0,0-1 0 0 0,1 1-1 0 0,8-9 1 0 0,-5 6-350 0 0,2 1-1 0 0,-1 0 1 0 0,1 1-1 0 0,0-1 1 0 0,1 2 0 0 0,17-9-1 0 0,-7 5-313 0 0,1 2 0 0 0,0 1 0 0 0,0 1 0 0 0,1 0 1 0 0,0 2-1 0 0,0 0 0 0 0,27 0 0 0 0,-29 4-19 0 0,0 1 1 0 0,0 0-1 0 0,0 1 1 0 0,-1 2 0 0 0,1 0-1 0 0,-1 1 1 0 0,0 1-1 0 0,0 1 1 0 0,36 18-1 0 0,-48-21 4 0 0,0 0 0 0 0,-1 1 0 0 0,0 0-1 0 0,0 0 1 0 0,0 1 0 0 0,-1-1 0 0 0,0 2-1 0 0,0-1 1 0 0,0 1 0 0 0,-1 0 0 0 0,0 0-1 0 0,-1 0 1 0 0,1 1 0 0 0,-1-1-1 0 0,-1 1 1 0 0,1 0 0 0 0,-1 0 0 0 0,-1 1-1 0 0,1-1 1 0 0,-2 1 0 0 0,1-1 0 0 0,-1 1-1 0 0,0-1 1 0 0,-1 1 0 0 0,0 0 0 0 0,-2 12-1 0 0,0-3 5 0 0,-2 0-1 0 0,0 0 1 0 0,-1-1-1 0 0,-1 0 0 0 0,0 1 1 0 0,-1-2-1 0 0,-1 1 1 0 0,-1-1-1 0 0,-13 19 1 0 0,-12 11 3 0 0,-65 66 1 0 0,48-56-12 0 0,42-46-64 0 0,7-8 29 0 0,-1 0-1 0 0,1 1 0 0 0,0 0 0 0 0,0-1 1 0 0,0 1-1 0 0,0 0 0 0 0,-3 6 0 0 0,5-7-128 0 0,17 14-651 0 0,-7-12 701 0 0,0 0-1 0 0,0-1 1 0 0,17 3 0 0 0,11 4-12 0 0,-21-4 119 0 0,0 2 0 0 0,-1-1 0 0 0,0 2-1 0 0,-1 0 1 0 0,0 1 0 0 0,0 0 0 0 0,-1 2 0 0 0,0-1-1 0 0,21 25 1 0 0,-27-27 25 0 0,-1 0-1 0 0,0 1 1 0 0,-1 0 0 0 0,0 0-1 0 0,-1 1 1 0 0,0 0-1 0 0,0 0 1 0 0,-1 0-1 0 0,-1 0 1 0 0,0 1 0 0 0,0-1-1 0 0,-1 1 1 0 0,-1 0-1 0 0,0-1 1 0 0,-1 23-1 0 0,-2-15 178 0 0,-1-1 0 0 0,0 0 0 0 0,-1 0-1 0 0,-1 0 1 0 0,-1 0 0 0 0,-1-1 0 0 0,0 0-1 0 0,-1 0 1 0 0,-1-1 0 0 0,-1 0 0 0 0,0 0-1 0 0,-1-1 1 0 0,0-1 0 0 0,-2 0 0 0 0,1 0-1 0 0,-2-1 1 0 0,-24 18 0 0 0,26-21-117 0 0,-1-2 0 0 0,0 1 1 0 0,-1-2-1 0 0,0 0 0 0 0,0 0 1 0 0,0-2-1 0 0,-1 1 0 0 0,0-2 0 0 0,0 0 1 0 0,0-1-1 0 0,0 0 0 0 0,-1-1 1 0 0,1-1-1 0 0,-1-1 0 0 0,1 0 0 0 0,-1-1 1 0 0,1 0-1 0 0,-1-2 0 0 0,1 1 1 0 0,0-2-1 0 0,-21-7 0 0 0,17 3-712 0 0,1 0 1 0 0,0-1-1 0 0,-23-16 0 0 0,-2-10-2513 0 0,37 29 1807 0 0,1-1 1 0 0,-1 0 0 0 0,1 0-1 0 0,-5-9 1 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11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2132 2192 0 0,'-33'22'16299'0'0,"33"-24"-16175"0"0,0 1 0 0 0,-1-1 0 0 0,1 1 0 0 0,0-1-1 0 0,0 1 1 0 0,0-1 0 0 0,0 1 0 0 0,0-1 0 0 0,1 1 0 0 0,-1-1 0 0 0,0 1 0 0 0,1-1 0 0 0,-1 1-1 0 0,1-1 1 0 0,-1 1 0 0 0,1-1 0 0 0,0 1 0 0 0,0 0 0 0 0,0 0 0 0 0,-1-1 0 0 0,1 1 0 0 0,0 0-1 0 0,0 0 1 0 0,3-2 0 0 0,35-43 704 0 0,-31 38-622 0 0,289-290 1475 0 0,-137 143-1470 0 0,1208-1219-1762 0 0,-1166 1166 1248 0 0,-193 192-1482 0 0,-41 4-11834 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12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89 720 0 0,'-39'9'6972'0'0,"-10"1"444"0"0,35-8-2903 0 0,40-8-3748 0 0,352-89-776 0 0,-362 91-51 0 0,-13 3 67 0 0,0 0-1 0 0,0 0 0 0 0,0 1 1 0 0,0-1-1 0 0,-1 1 1 0 0,1-1-1 0 0,0 1 0 0 0,0 0 1 0 0,0 0-1 0 0,0 1 0 0 0,5 0 1 0 0,-7 0 21 0 0,-1-1 0 0 0,1 1 0 0 0,-1 0 0 0 0,0 0 0 0 0,1 0 0 0 0,-1 0 0 0 0,0 0 0 0 0,0 0 1 0 0,1 0-1 0 0,-1-1 0 0 0,0 1 0 0 0,0 0 0 0 0,0 0 0 0 0,0 0 0 0 0,0 0 0 0 0,0 0 0 0 0,0 0 0 0 0,-1 0 0 0 0,1 0 0 0 0,0 0 0 0 0,0 0 0 0 0,-1 0 1 0 0,0 0-1 0 0,-6 24 311 0 0,-80 277-714 0 0,66-200-3265 0 0,3 3-4003 0 0,13-61 384 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15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1 535 2244 0 0,'25'-111'10209'0'0,"4"-24"-1486"0"0,-29 133-8396 0 0,6 34 180 0 0,-26 440 1049 0 0,0 2-1587 0 0,11-313 620 0 0,9-159-588 0 0,0-14-330 0 0,19-171-592 0 0,-4-195 0 0 0,-19 197 1540 0 0,25-225 1 0 0,-19 391-624 0 0,1 0 1 0 0,0-1-1 0 0,1 1 1 0 0,0 1-1 0 0,2-1 1 0 0,-1 1-1 0 0,2 0 1 0 0,0 0-1 0 0,1 0 0 0 0,0 1 1 0 0,1 0-1 0 0,11-12 1 0 0,-14 18-69 0 0,1 1 1 0 0,0-1 0 0 0,0 2-1 0 0,0-1 1 0 0,1 1-1 0 0,0 0 1 0 0,0 0 0 0 0,0 1-1 0 0,0 0 1 0 0,1 1-1 0 0,-1 0 1 0 0,1 0 0 0 0,0 1-1 0 0,0 0 1 0 0,0 0-1 0 0,0 1 1 0 0,0 1 0 0 0,0-1-1 0 0,1 1 1 0 0,-1 1-1 0 0,15 2 1 0 0,-11 0-69 0 0,1 0-1 0 0,-1 1 1 0 0,0 0-1 0 0,0 1 1 0 0,0 1 0 0 0,-1 0-1 0 0,0 1 1 0 0,0 0-1 0 0,0 1 1 0 0,-1 0-1 0 0,0 1 1 0 0,-1 0 0 0 0,0 0-1 0 0,0 2 1 0 0,-1-1-1 0 0,-1 1 1 0 0,12 17 0 0 0,-15-19 96 0 0,0-1 0 0 0,-1 1 1 0 0,0 0-1 0 0,-1 0 0 0 0,1 1 0 0 0,-2-1 1 0 0,1 1-1 0 0,-1 0 0 0 0,-1 0 1 0 0,0-1-1 0 0,0 1 0 0 0,-1 0 1 0 0,0 0-1 0 0,-1 0 0 0 0,0 0 1 0 0,0 0-1 0 0,-1-1 0 0 0,-1 1 0 0 0,1-1 1 0 0,-2 1-1 0 0,1-1 0 0 0,-1 0 1 0 0,-1 0-1 0 0,-10 16 0 0 0,3-9 41 0 0,0-1-1 0 0,-1 0 1 0 0,-1-1 0 0 0,-1-1-1 0 0,0 0 1 0 0,0 0-1 0 0,-1-2 1 0 0,-1 0 0 0 0,0-1-1 0 0,0-1 1 0 0,-1 0-1 0 0,-22 7 1 0 0,-10 0 26 0 0,-2-1-1 0 0,0-3 1 0 0,-63 6 0 0 0,114-18-33 0 0,0 0 0 0 0,0 1 0 0 0,0-1 1 0 0,0 0-1 0 0,-1 0 0 0 0,1 0 0 0 0,0 1 0 0 0,0-1 0 0 0,0 0 1 0 0,0 1-1 0 0,0-1 0 0 0,0 1 0 0 0,0 0 0 0 0,0-1 0 0 0,0 1 0 0 0,0 0 1 0 0,0-1-1 0 0,0 1 0 0 0,-1 2 0 0 0,2-2 9 0 0,0-1-1 0 0,0 1 1 0 0,0 0 0 0 0,0 0-1 0 0,0-1 1 0 0,0 1 0 0 0,0 0-1 0 0,0 0 1 0 0,0-1 0 0 0,0 1-1 0 0,0 0 1 0 0,1 0 0 0 0,-1-1-1 0 0,0 1 1 0 0,1 0 0 0 0,-1 0-1 0 0,0-1 1 0 0,1 1 0 0 0,-1 0-1 0 0,1-1 1 0 0,-1 1 0 0 0,1 0-1 0 0,44 37 171 0 0,-29-26-105 0 0,65 69 234 0 0,-4 2 0 0 0,70 100 0 0 0,-70-86-170 0 0,-68-84-388 0 0,1 0 0 0 0,1-1 0 0 0,0 0 0 0 0,0-1 0 0 0,1 0 0 0 0,1-1 0 0 0,22 14 0 0 0,-10-20-3762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15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99 113 964 0 0,'-15'-33'11445'0'0,"14"28"-10839"0"0,-11-15 5676 0 0,11 39-6359 0 0,-2 119 604 0 0,4 111-294 0 0,5-142-197 0 0,-6-104-159 0 0,-4-36-662 0 0,-17-110 538 0 0,8 66 2977 0 0,-4-125 1 0 0,17 197-2730 0 0,0 0 0 0 0,0 1 0 0 0,0-1 0 0 0,1 0 0 0 0,0 0 0 0 0,0 0 0 0 0,0 1 0 0 0,0-1 0 0 0,1 0 0 0 0,0 1 0 0 0,0-1 0 0 0,0 1 0 0 0,0 0 0 0 0,1 0 0 0 0,-1 0 0 0 0,1 0 0 0 0,0 0 0 0 0,0 0 0 0 0,1 1 0 0 0,-1 0 0 0 0,8-6 0 0 0,-6 7-29 0 0,0-1 0 0 0,0 1-1 0 0,0 0 1 0 0,1 0 0 0 0,-1 1 0 0 0,1 0 0 0 0,-1 0 0 0 0,1 0 0 0 0,-1 1 0 0 0,1-1 0 0 0,0 1 0 0 0,-1 1 0 0 0,1-1 0 0 0,-1 1-1 0 0,1 0 1 0 0,-1 0 0 0 0,1 1 0 0 0,7 2 0 0 0,2 3 4 0 0,1 0 0 0 0,-1 0 0 0 0,-1 2-1 0 0,0 0 1 0 0,0 0 0 0 0,0 1 0 0 0,-2 1 0 0 0,1 0 0 0 0,-1 1-1 0 0,-1 1 1 0 0,0-1 0 0 0,-1 2 0 0 0,0-1 0 0 0,-1 2-1 0 0,-1-1 1 0 0,0 1 0 0 0,8 20 0 0 0,-13-25 32 0 0,1 0-1 0 0,-1 1 1 0 0,-1-1 0 0 0,0 1-1 0 0,0-1 1 0 0,-1 1 0 0 0,-1 0 0 0 0,0 0-1 0 0,0-1 1 0 0,-1 1 0 0 0,0 0-1 0 0,-3 11 1 0 0,1-13 19 0 0,0 0-1 0 0,-1-1 1 0 0,1 1 0 0 0,-2-1 0 0 0,1 0-1 0 0,-1-1 1 0 0,0 1 0 0 0,-1-1-1 0 0,0 0 1 0 0,0 0 0 0 0,0 0-1 0 0,-1-1 1 0 0,0 0 0 0 0,0-1 0 0 0,-15 10-1 0 0,7-7 19 0 0,0-1-1 0 0,0 0 1 0 0,-1-1-1 0 0,1-1 1 0 0,-1 0-1 0 0,-23 3 1 0 0,-100 7-2183 0 0,99-12-512 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16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343 42 1148 0 0,'2'-3'867'0'0,"0"-1"0"0"0,0 1 0 0 0,0 0-1 0 0,1-1 1 0 0,22-16 9769 0 0,-30 18-10371 0 0,0 1-1 0 0,0 1 1 0 0,0-1-1 0 0,1 1 1 0 0,-1 0-1 0 0,0 0 1 0 0,0 0-1 0 0,0 1 1 0 0,0-1-1 0 0,0 1 1 0 0,-8 3-1 0 0,4-2-135 0 0,-6 0-49 0 0,-1 1 0 0 0,1 1 1 0 0,1 0-1 0 0,-1 1 0 0 0,0 1 0 0 0,1 0 0 0 0,0 1 1 0 0,-13 9-1 0 0,23-14-117 0 0,0 1 1 0 0,0-1-1 0 0,1 1 1 0 0,-1 0-1 0 0,0 0 1 0 0,1 1-1 0 0,0-1 1 0 0,0 1-1 0 0,0 0 1 0 0,0 0-1 0 0,1 0 1 0 0,0 0 0 0 0,-1 0-1 0 0,1 0 1 0 0,1 0-1 0 0,-1 1 1 0 0,1-1-1 0 0,-1 1 1 0 0,1 0-1 0 0,1-1 1 0 0,-1 1-1 0 0,1 0 1 0 0,-1-1-1 0 0,1 1 1 0 0,1 0-1 0 0,-1 0 1 0 0,1-1-1 0 0,0 1 1 0 0,1 6-1 0 0,10 18-344 0 0,0 0 0 0 0,2-1 0 0 0,1 0 0 0 0,36 47 0 0 0,-29-43 514 0 0,0 2 0 0 0,22 48 0 0 0,-42-78-11 0 0,0 1 0 0 0,0 0-1 0 0,0 0 1 0 0,-1 0 0 0 0,0 0 0 0 0,0 0-1 0 0,0 0 1 0 0,0 0 0 0 0,-1 0-1 0 0,0 0 1 0 0,0 0 0 0 0,0 0 0 0 0,0 0-1 0 0,-1 0 1 0 0,0 0 0 0 0,0 0-1 0 0,-1 0 1 0 0,1 0 0 0 0,-1 0 0 0 0,0-1-1 0 0,0 1 1 0 0,-1-1 0 0 0,1 1-1 0 0,-1-1 1 0 0,-6 7 0 0 0,3-5 6 0 0,0-1 0 0 0,0 0 1 0 0,-1 0-1 0 0,1-1 0 0 0,-1 0 1 0 0,0 0-1 0 0,-1 0 0 0 0,1-1 0 0 0,0 0 1 0 0,-1-1-1 0 0,0 1 0 0 0,0-1 1 0 0,0-1-1 0 0,1 0 0 0 0,-16 1 0 0 0,7-2-363 0 0,-1 0 0 0 0,1-1 0 0 0,-31-6 0 0 0,16-3-3613 0 0,4-5-4836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17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57 404 0 0,'0'0'9318'0'0,"35"-26"-5758"0"0,-3 0 300 0 0,-59 22-2448 0 0,11 7-1250 0 0,-1 1 1 0 0,0 1 0 0 0,1 1 0 0 0,0 1-1 0 0,0 0 1 0 0,1 0 0 0 0,0 2-1 0 0,0 0 1 0 0,1 1 0 0 0,0 0-1 0 0,1 1 1 0 0,-13 14 0 0 0,20-19-149 0 0,1-1-1 0 0,0 1 1 0 0,0 0 0 0 0,1 1 0 0 0,0-1-1 0 0,0 1 1 0 0,0 0 0 0 0,1 0 0 0 0,0 0-1 0 0,0 0 1 0 0,1 1 0 0 0,0-1 0 0 0,0 1-1 0 0,1-1 1 0 0,0 1 0 0 0,0 0 0 0 0,1-1-1 0 0,0 1 1 0 0,0 0 0 0 0,1-1 0 0 0,0 1-1 0 0,0 0 1 0 0,1-1 0 0 0,0 1 0 0 0,0-1-1 0 0,1 0 1 0 0,0 1 0 0 0,0-1 0 0 0,5 8-1 0 0,-2-6-63 0 0,1 1 1 0 0,0-1-1 0 0,0 0 0 0 0,1-1 0 0 0,0 1 0 0 0,0-2 0 0 0,17 13 1 0 0,-22-18-5 0 0,0 1 0 0 0,1-1 0 0 0,-1 0 0 0 0,1 0 1 0 0,0 0-1 0 0,0 0 0 0 0,-1 0 0 0 0,1-1 0 0 0,0 0 1 0 0,0 0-1 0 0,0 0 0 0 0,1 0 0 0 0,-1-1 0 0 0,0 0 1 0 0,0 0-1 0 0,0 0 0 0 0,0 0 0 0 0,1 0 1 0 0,-1-1-1 0 0,0 0 0 0 0,0 0 0 0 0,0 0 0 0 0,0 0 1 0 0,5-3-1 0 0,-7 2 79 0 0,1 0 1 0 0,-1 0 0 0 0,0 0-1 0 0,1-1 1 0 0,-1 1 0 0 0,0-1-1 0 0,0 1 1 0 0,-1-1 0 0 0,1 0-1 0 0,0 0 1 0 0,-1 0 0 0 0,0 0-1 0 0,0 0 1 0 0,0 0 0 0 0,0 0-1 0 0,0 0 1 0 0,-1 0 0 0 0,1-1-1 0 0,-1 1 1 0 0,0 0 0 0 0,0 0-1 0 0,0-1 1 0 0,0 1 0 0 0,0 0-1 0 0,-1 0 1 0 0,0 0 0 0 0,-1-6-1 0 0,-3-10 468 0 0,-1-1-1 0 0,-1 1 0 0 0,-10-21 1 0 0,12 28-190 0 0,2 6-175 0 0,0 0 1 0 0,1 0 0 0 0,0-1 0 0 0,0 1 0 0 0,0 0-1 0 0,1-1 1 0 0,0 1 0 0 0,0-1 0 0 0,1 1-1 0 0,0-1 1 0 0,0 1 0 0 0,1-9 0 0 0,1 11-125 0 0,-1 0 0 0 0,1 0 0 0 0,-1 0 0 0 0,1 1 0 0 0,0-1-1 0 0,0 1 1 0 0,1-1 0 0 0,-1 1 0 0 0,1 0 0 0 0,0 0 0 0 0,0 0 0 0 0,0 0 0 0 0,0 0 0 0 0,0 1 0 0 0,0-1 0 0 0,1 1 0 0 0,-1 0 0 0 0,1 0 0 0 0,0 0 0 0 0,6-1 0 0 0,-1-1-43 0 0,0 0-1 0 0,1 1 1 0 0,-1 0-1 0 0,1 1 1 0 0,0 0 0 0 0,0 1-1 0 0,-1 0 1 0 0,1 0-1 0 0,0 1 1 0 0,0 0-1 0 0,0 1 1 0 0,0 0-1 0 0,0 1 1 0 0,-1 0 0 0 0,1 0-1 0 0,12 6 1 0 0,-15-5 37 0 0,0 0 1 0 0,0 1 0 0 0,-1 0-1 0 0,0 0 1 0 0,0 1-1 0 0,0 0 1 0 0,0 0 0 0 0,-1 0-1 0 0,0 1 1 0 0,0-1 0 0 0,0 1-1 0 0,-1 1 1 0 0,0-1-1 0 0,0 0 1 0 0,0 1 0 0 0,-1 0-1 0 0,0 0 1 0 0,-1 0 0 0 0,1 0-1 0 0,-1 1 1 0 0,2 13-1 0 0,-3 12-367 0 0,-1-1 0 0 0,-1 1 0 0 0,-8 47 0 0 0,8-78 18 0 0,6-22 509 0 0,1 1 1 0 0,1 0-1 0 0,0 0 0 0 0,2 0 0 0 0,0 1 1 0 0,1 0-1 0 0,1 1 0 0 0,0 0 1 0 0,1 1-1 0 0,1 0 0 0 0,1 1 1 0 0,0 0-1 0 0,19-15 0 0 0,-30 28-165 0 0,0 0 0 0 0,-1-1 0 0 0,1 2 0 0 0,0-1 0 0 0,0 0 0 0 0,0 0 0 0 0,0 1 0 0 0,0 0 0 0 0,1 0 0 0 0,-1 0 0 0 0,0 0 0 0 0,5-1 0 0 0,-6 2 10 0 0,0 0 0 0 0,-1 0 1 0 0,1 1-1 0 0,0-1 0 0 0,-1 0 1 0 0,1 1-1 0 0,-1-1 0 0 0,1 1 1 0 0,0-1-1 0 0,-1 1 0 0 0,1 0 1 0 0,-1 0-1 0 0,0 0 0 0 0,1 0 1 0 0,-1 0-1 0 0,0 0 0 0 0,1 0 1 0 0,0 2-1 0 0,4 4 18 0 0,-1 1-1 0 0,-1 0 1 0 0,1 0 0 0 0,-2 0 0 0 0,1 1-1 0 0,-1-1 1 0 0,3 12 0 0 0,1 0-52 0 0,2 8-158 0 0,-1-4 434 0 0,20 43 1 0 0,-26-62-485 0 0,0-1 0 0 0,1 1 0 0 0,0 0 0 0 0,0-1 0 0 0,0 0 0 0 0,1 0 0 0 0,-1 0 0 0 0,1 0 0 0 0,0-1 0 0 0,0 1 0 0 0,0-1 0 0 0,1 0 0 0 0,-1 0 0 0 0,10 4 0 0 0,-11-6-715 0 0,0-1 1 0 0,1 1-1 0 0,-1-1 0 0 0,0 0 1 0 0,1 0-1 0 0,-1 0 0 0 0,1 0 1 0 0,-1-1-1 0 0,0 1 0 0 0,5-2 1 0 0,-7 1 521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55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15 281 1940 0 0,'-4'-14'6370'0'0,"-4"-16"-2060"0"0,7 29-4116 0 0,1-1 0 0 0,-1 0 1 0 0,1 1-1 0 0,0-1 0 0 0,0 0 0 0 0,-1 0 1 0 0,1 1-1 0 0,1-1 0 0 0,-1 0 0 0 0,0 0 1 0 0,0 1-1 0 0,1-1 0 0 0,-1 0 1 0 0,1 1-1 0 0,-1-1 0 0 0,1 0 0 0 0,0 1 1 0 0,-1-1-1 0 0,1 1 0 0 0,0-1 0 0 0,0 1 1 0 0,0-1-1 0 0,0 1 0 0 0,1 0 0 0 0,-1 0 1 0 0,3-3-1 0 0,-1 7-161 0 0,0 0 1 0 0,0 1-1 0 0,0-1 0 0 0,0 1 1 0 0,-1-1-1 0 0,1 1 0 0 0,-1 0 1 0 0,0 0-1 0 0,2 5 1 0 0,-3-8-25 0 0,37 81 89 0 0,31 91 1 0 0,34 74-34 0 0,-96-232-62 0 0,19 35 135 0 0,42 62 1 0 0,-58-99-50 0 0,0 0 1 0 0,0 0 0 0 0,2-1-1 0 0,-1 0 1 0 0,2-1 0 0 0,-1-1-1 0 0,1 1 1 0 0,1-2 0 0 0,16 9-1 0 0,-25-16-70 0 0,0 0 0 0 0,0-1 0 0 0,1 1 0 0 0,-1-1-1 0 0,0 0 1 0 0,0-1 0 0 0,0 1 0 0 0,1-1-1 0 0,-1 0 1 0 0,0-1 0 0 0,0 1 0 0 0,1-1-1 0 0,-1 0 1 0 0,0 0 0 0 0,0-1 0 0 0,0 1-1 0 0,0-1 1 0 0,0 0 0 0 0,0-1 0 0 0,-1 1-1 0 0,1-1 1 0 0,-1 0 0 0 0,0 0 0 0 0,7-6 0 0 0,4-4-17 0 0,0 0 1 0 0,-1-1-1 0 0,-1-1 1 0 0,0 0 0 0 0,12-20-1 0 0,1-8-28 0 0,-1 0 0 0 0,-2-2 0 0 0,18-53 0 0 0,37-148 658 0 0,-63 191 175 0 0,11-86 1 0 0,-24 123-677 0 0,0 1 1 0 0,-2 0-1 0 0,0-1 1 0 0,-1 1-1 0 0,0 0 0 0 0,-2-1 1 0 0,0 1-1 0 0,-1 0 1 0 0,-9-23-1 0 0,13 38-134 0 0,-1-1 0 0 0,0 1 0 0 0,0 0 0 0 0,0 0 0 0 0,0 0 0 0 0,-1 0 1 0 0,1 0-1 0 0,0 0 0 0 0,-1 0 0 0 0,0 0 0 0 0,1 0 0 0 0,-1 1 0 0 0,0-1 0 0 0,0 1 0 0 0,0-1 0 0 0,0 1 0 0 0,0 0 0 0 0,0 0 0 0 0,0 0 0 0 0,0 0 0 0 0,-1 0 0 0 0,-2-1 0 0 0,2 2-5 0 0,-1 0 0 0 0,1 0-1 0 0,0 0 1 0 0,-1 1 0 0 0,1-1-1 0 0,0 1 1 0 0,0 0 0 0 0,0 0-1 0 0,-1 0 1 0 0,1 0-1 0 0,0 1 1 0 0,0-1 0 0 0,0 1-1 0 0,-3 2 1 0 0,-3 2-8 0 0,1 1-1 0 0,0-1 1 0 0,0 2-1 0 0,1-1 1 0 0,0 1-1 0 0,0 0 1 0 0,1 1-1 0 0,0-1 1 0 0,-7 13-1 0 0,11-15 13 0 0,-1-1 0 0 0,1 1 0 0 0,0-1 0 0 0,1 1 0 0 0,-1-1 0 0 0,1 1 0 0 0,0 0 0 0 0,0 0 0 0 0,1 0 0 0 0,0 0 0 0 0,0-1 0 0 0,0 1 0 0 0,1 0 0 0 0,0 0 0 0 0,0 0 0 0 0,0-1 0 0 0,1 1 0 0 0,0 0 0 0 0,0-1 0 0 0,0 1 0 0 0,1-1 0 0 0,0 0 0 0 0,0 0 0 0 0,0 0 0 0 0,1 0 0 0 0,-1-1 0 0 0,1 1 0 0 0,0-1 0 0 0,0 0 0 0 0,1 0 0 0 0,7 5 0 0 0,-2-2-74 0 0,1 0 1 0 0,1 0-1 0 0,-1-1 0 0 0,1-1 0 0 0,0 1 0 0 0,1-2 0 0 0,-1 0 0 0 0,1-1 0 0 0,0 0 1 0 0,-1 0-1 0 0,1-2 0 0 0,1 0 0 0 0,16 0 0 0 0,6-4-434 0 0,1-1 0 0 0,-1-2 0 0 0,1-2 1 0 0,-2-1-1 0 0,1-1 0 0 0,39-19 0 0 0,15-16-3199 0 0,-8-11-3398 0 0,-63 42 1904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56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33 1556 0 0,'0'0'5540'0'0,"-6"-23"4293"0"0,4 20-9788 0 0,-8 5 35 0 0,1 0 0 0 0,0 0 0 0 0,0 1 0 0 0,0 1 0 0 0,1-1-1 0 0,-1 1 1 0 0,1 1 0 0 0,0 0 0 0 0,0 0 0 0 0,0 0 0 0 0,1 1 0 0 0,0 0-1 0 0,0 1 1 0 0,0-1 0 0 0,1 1 0 0 0,0 1 0 0 0,0-1 0 0 0,1 1 0 0 0,0 0-1 0 0,-4 9 1 0 0,5-10-38 0 0,1-1 0 0 0,0 1 0 0 0,0 0 0 0 0,0 1-1 0 0,1-1 1 0 0,1 0 0 0 0,-1 0 0 0 0,1 1 0 0 0,0-1 0 0 0,1 1 0 0 0,-1 0-1 0 0,2-1 1 0 0,-1 1 0 0 0,1-1 0 0 0,0 1 0 0 0,0-1 0 0 0,1 0-1 0 0,0 1 1 0 0,1-1 0 0 0,-1 0 0 0 0,1 0 0 0 0,1-1 0 0 0,-1 1-1 0 0,1 0 1 0 0,7 8 0 0 0,-3-7-77 0 0,0 0-1 0 0,1-1 0 0 0,0 1 1 0 0,0-2-1 0 0,1 1 0 0 0,0-1 1 0 0,0-1-1 0 0,0 0 0 0 0,0 0 1 0 0,1-1-1 0 0,0-1 0 0 0,0 1 1 0 0,0-2-1 0 0,0 1 1 0 0,1-2-1 0 0,-1 0 0 0 0,21 0 1 0 0,-25-1-2 0 0,0 0 0 0 0,0-1 0 0 0,0 1 0 0 0,-1-1 0 0 0,1-1 0 0 0,0 0 1 0 0,-1 0-1 0 0,1 0 0 0 0,-1 0 0 0 0,0-1 0 0 0,0 0 0 0 0,0-1 0 0 0,0 1 1 0 0,0-1-1 0 0,-1 0 0 0 0,1-1 0 0 0,-1 1 0 0 0,0-1 0 0 0,-1 0 0 0 0,1 0 1 0 0,-1-1-1 0 0,0 1 0 0 0,0-1 0 0 0,-1 0 0 0 0,0 0 0 0 0,0 0 0 0 0,0 0 1 0 0,-1-1-1 0 0,1 1 0 0 0,1-12 0 0 0,-2 7 172 0 0,-1 0 0 0 0,0-1 0 0 0,0 1 1 0 0,-1-1-1 0 0,-1 1 0 0 0,0 0 0 0 0,0-1 0 0 0,-1 1 0 0 0,-1 0 1 0 0,0 0-1 0 0,0 0 0 0 0,-1 0 0 0 0,-1 0 0 0 0,0 1 0 0 0,-7-12 0 0 0,8 15-98 0 0,-1 1-1 0 0,0-1 0 0 0,0 1 0 0 0,0 0 0 0 0,0 1 1 0 0,-1-1-1 0 0,0 1 0 0 0,-1 1 0 0 0,1-1 0 0 0,-1 1 1 0 0,1 0-1 0 0,-1 0 0 0 0,0 1 0 0 0,-1 0 0 0 0,1 0 1 0 0,-1 1-1 0 0,1 0 0 0 0,-1 0 0 0 0,0 1 0 0 0,1 0 1 0 0,-1 0-1 0 0,-13 1 0 0 0,16 0-379 0 0,0 1-1 0 0,0-1 1 0 0,0 1 0 0 0,0 1 0 0 0,0-1-1 0 0,0 1 1 0 0,0 0 0 0 0,-7 4 0 0 0,-16 12-5805 0 0,19-13 2934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58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1 102 1816 0 0,'0'0'4212'0'0,"26"-24"2548"0"0,-11 18-6204 0 0,1 0 0 0 0,0 2 1 0 0,0 0-1 0 0,0 1 0 0 0,19-2 1 0 0,92 0-153 0 0,-62 3-255 0 0,47-2-846 0 0,127-9-2978 0 0,-81-9-4475 0 0,-143 18 6397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58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44 808 0 0,'0'0'1324'0'0,"4"0"-95"0"0,70-2 5097 0 0,4-4-3786 0 0,1-3-4042 0 0,-3 0-4295 0 0,-57 6 3273 0 0</inkml:trace>
  <inkml:trace contextRef="#ctx0" brushRef="#br0" timeOffset="1">661 23 1712 0 0,'0'0'1111'0'0,"15"3"2133"0"0,145-19-3669 0 0,-110 9-2108 0 0,-32 4 1828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34.9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429 70 1188 0 0,'4'-30'10341'0'0,"-6"-10"-5775"0"0,1 42-4457 0 0,-1-1 1 0 0,0 0 0 0 0,1 0-1 0 0,-1 1 1 0 0,0-1 0 0 0,0-1-1 0 0,1 1 1 0 0,-1 0 0 0 0,0 0-1 0 0,0-1 1 0 0,0 1-1 0 0,0-1 1 0 0,0 1 0 0 0,-3-1-1 0 0,-11 4 352 0 0,-8 6-346 0 0,0 1 0 0 0,1 1 0 0 0,0 1 0 0 0,1 1 0 0 0,1 1 0 0 0,0 1 0 0 0,1 0 0 0 0,0 2 0 0 0,2 0 0 0 0,0 1 0 0 0,1 1 0 0 0,1 1 0 0 0,1 0 0 0 0,1 1 0 0 0,1 1 0 0 0,0 0 0 0 0,2 1 0 0 0,1 0 0 0 0,1 0 0 0 0,1 1 0 0 0,1 0 0 0 0,1 1 0 0 0,2-1-1 0 0,0 1 1 0 0,2 0 0 0 0,0 0 0 0 0,2 1 0 0 0,1-1 0 0 0,5 31 0 0 0,2-20-65 0 0,0 0-1 0 0,3 0 0 0 0,1-1 1 0 0,1-1-1 0 0,3 0 1 0 0,0-1-1 0 0,39 59 0 0 0,-38-69-43 0 0,0 0-1 0 0,2-2 1 0 0,0 0-1 0 0,2-1 1 0 0,0-1-1 0 0,1-1 1 0 0,1 0-1 0 0,1-2 1 0 0,1-1-1 0 0,45 22 1 0 0,-58-33-16 0 0,0 0 1 0 0,-1-1-1 0 0,2 0 1 0 0,-1-1-1 0 0,0-1 1 0 0,1 0-1 0 0,-1 0 1 0 0,1-1-1 0 0,-1-1 1 0 0,24-2 0 0 0,-26 0 16 0 0,0 0 0 0 0,-1 0 1 0 0,1-1-1 0 0,-1-1 0 0 0,0 0 1 0 0,0 0-1 0 0,0 0 0 0 0,-1-1 1 0 0,0-1-1 0 0,0 1 0 0 0,0-1 1 0 0,0-1-1 0 0,-1 1 0 0 0,9-12 1 0 0,0-2 5 0 0,-1-1 1 0 0,-1 0 0 0 0,-1-1 0 0 0,-1 0 0 0 0,0-1-1 0 0,-2-1 1 0 0,12-41 0 0 0,-11 25 254 0 0,-2-1 0 0 0,-2 0 0 0 0,5-83 0 0 0,-13 77-163 0 0,-1 0 1 0 0,-3 1-1 0 0,-2-1 1 0 0,-2 1-1 0 0,-1 0 1 0 0,-3 1-1 0 0,-2 0 1 0 0,-2 1-1 0 0,-1 1 0 0 0,-36-60 1 0 0,46 90-112 0 0,0 0 0 0 0,0 1 0 0 0,-2-1 0 0 0,1 2 0 0 0,-2-1 0 0 0,1 2 0 0 0,-2-1 0 0 0,-15-10 0 0 0,21 17-261 0 0,-1 0 1 0 0,1 0-1 0 0,-1 1 0 0 0,0 0 1 0 0,0 0-1 0 0,0 1 0 0 0,-15-3 0 0 0,16 4-343 0 0,-1 1-1 0 0,0 0 0 0 0,0 0 0 0 0,1 0 0 0 0,-1 1 1 0 0,0 0-1 0 0,1 0 0 0 0,-1 0 0 0 0,-12 5 0 0 0,-18 9-6823 0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6:58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0 644 0 0,'0'0'2584'0'0,"-19"0"4278"0"0,-8 4 414 0 0,27-3-7182 0 0,0-1 0 0 0,1 1 0 0 0,-1 0 0 0 0,0-1 0 0 0,0 1 0 0 0,1-1 0 0 0,-1 1 0 0 0,0-1 0 0 0,1 1 0 0 0,-1-1 0 0 0,0 1 0 0 0,1-1 0 0 0,-1 0 0 0 0,1 1 0 0 0,-1-1 0 0 0,1 0 0 0 0,-1 1 1 0 0,1-1-1 0 0,-1 0 0 0 0,1 1 0 0 0,-1-1 0 0 0,1 0 0 0 0,-1 0 0 0 0,1 0 0 0 0,0 1 0 0 0,66 23-794 0 0,-49-18 1373 0 0,40 14-558 0 0,-31-12-116 0 0,-1 1-1 0 0,0 2 0 0 0,0 0 1 0 0,-1 2-1 0 0,44 28 0 0 0,-67-40 28 0 0,-1 0 0 0 0,0 0-1 0 0,0 0 1 0 0,0 0 0 0 0,0 1 0 0 0,0-1 0 0 0,0 0-1 0 0,0 0 1 0 0,0 1 0 0 0,0-1 0 0 0,-1 0-1 0 0,1 1 1 0 0,-1-1 0 0 0,1 1 0 0 0,-1-1 0 0 0,1 0-1 0 0,-1 1 1 0 0,0-1 0 0 0,1 1 0 0 0,-1 0-1 0 0,0-1 1 0 0,0 1 0 0 0,-1 1 0 0 0,1 0 51 0 0,-1 1 1 0 0,0-1-1 0 0,-1 0 1 0 0,1 0-1 0 0,0 0 1 0 0,-1 0-1 0 0,0 0 1 0 0,0-1-1 0 0,0 1 1 0 0,-3 3-1 0 0,-7 6 226 0 0,0 0 0 0 0,-1-1 0 0 0,-19 12 0 0 0,26-19-289 0 0,-36 26-49 0 0,-83 63-670 0 0,106-76-2795 0 0,1 0-1 0 0,-18 22 1 0 0,19-16-5441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7:00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279 160 2300 0 0,'11'-33'8006'0'0,"-2"-3"-3620"0"0,-9 35-3941 0 0,-5-34 3556 0 0,0 30-3969 0 0,0 0 0 0 0,-1 0 0 0 0,1 1 0 0 0,-1-1 0 0 0,0 1 0 0 0,0 1-1 0 0,-1-1 1 0 0,1 1 0 0 0,-1 0 0 0 0,0 0 0 0 0,0 1 0 0 0,0 0 0 0 0,0 0 0 0 0,0 1 0 0 0,-12-1 0 0 0,12 1-24 0 0,0 0 0 0 0,0 1-1 0 0,-1 0 1 0 0,1 1 0 0 0,0-1 0 0 0,0 1-1 0 0,0 1 1 0 0,0-1 0 0 0,0 1 0 0 0,1 0-1 0 0,-1 1 1 0 0,0 0 0 0 0,1 0 0 0 0,0 0-1 0 0,0 1 1 0 0,-9 6 0 0 0,10-5 27 0 0,0 1 1 0 0,0-1 0 0 0,1 1-1 0 0,-1 0 1 0 0,1 1-1 0 0,1-1 1 0 0,-1 0 0 0 0,1 1-1 0 0,0 0 1 0 0,1 0 0 0 0,-1 0-1 0 0,1 0 1 0 0,-1 9-1 0 0,0 14 94 0 0,1 0-1 0 0,2 0 0 0 0,1 0 1 0 0,1 0-1 0 0,11 53 0 0 0,96 375 198 0 0,-62-284-233 0 0,28 199 0 0 0,-67-325-276 0 0,5 61 145 0 0,-12-100-398 0 0,-1-1-1 0 0,-1 1 1 0 0,1-1-1 0 0,-1 1 1 0 0,-1-1-1 0 0,1 0 1 0 0,-1 0-1 0 0,-1 0 1 0 0,0 0-1 0 0,-4 9 1 0 0,-9-2-3172 0 0,0-12-2708 0 0,3-6 2105 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7:00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13 390 2460 0 0,'-2'-3'499'0'0,"1"-1"0"0"0,-1 1 0 0 0,1 0 0 0 0,-1-1 1 0 0,1 1-1 0 0,0-1 0 0 0,0 0 0 0 0,1 1 0 0 0,-1-1 0 0 0,1 0 0 0 0,0 1 0 0 0,-1-1 0 0 0,2 0 0 0 0,-1 1 0 0 0,0-1 0 0 0,1 0 0 0 0,0 1 0 0 0,0-1 0 0 0,2-6 0 0 0,0 4-156 0 0,1 0 0 0 0,0 0 0 0 0,0 0 0 0 0,0 1 0 0 0,0-1 0 0 0,1 1-1 0 0,0 0 1 0 0,0 0 0 0 0,11-7 0 0 0,9-4-150 0 0,0 1 0 0 0,1 1 1 0 0,52-20-1 0 0,210-65-3665 0 0,-93 42-3254 0 0,-141 42 2685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7:01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49 80 0 0,'25'-48'18443'0'0,"-33"72"-16443"0"0,-5 12-1193 0 0,-21 56 349 0 0,5 2-1 0 0,-30 165 1 0 0,53-201-1008 0 0,2 2 0 0 0,3-1 1 0 0,3 0-1 0 0,2 0 0 0 0,2 0 0 0 0,4-1 0 0 0,29 103 1 0 0,-26-118-482 0 0,2-1 0 0 0,2-1 0 0 0,2 0 0 0 0,2-1 0 0 0,1-1 0 0 0,2-1 0 0 0,2-2 0 0 0,1 0 1 0 0,2-2-1 0 0,64 60 0 0 0,-26-44-2639 0 0,-28-32-557 0 0,1-11-3674 0 0,-20-8 990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7:05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1 441 1500 0 0,'0'-19'2746'0'0,"0"-58"4224"0"0,8-3-3338 0 0,-7 69-3396 0 0,1-1 1 0 0,0 1 0 0 0,1 0 0 0 0,1 0 0 0 0,0 0 0 0 0,0 1-1 0 0,1 0 1 0 0,0-1 0 0 0,1 2 0 0 0,0-1 0 0 0,11-13 0 0 0,-16 22-230 0 0,0-1 0 0 0,0 1 0 0 0,1 0 1 0 0,-1-1-1 0 0,0 1 0 0 0,1 0 0 0 0,-1 0 1 0 0,1 0-1 0 0,-1 0 0 0 0,1 0 0 0 0,0 1 0 0 0,-1-1 1 0 0,1 0-1 0 0,0 1 0 0 0,0-1 0 0 0,0 1 1 0 0,-1-1-1 0 0,1 1 0 0 0,0 0 0 0 0,0 0 1 0 0,0 0-1 0 0,0 0 0 0 0,2 1 0 0 0,-1 0 4 0 0,0 0-1 0 0,0 0 0 0 0,0 0 0 0 0,-1 1 0 0 0,1 0 1 0 0,0-1-1 0 0,-1 1 0 0 0,1 0 0 0 0,-1 0 0 0 0,0 1 1 0 0,0-1-1 0 0,4 4 0 0 0,4 10 46 0 0,0-1 1 0 0,-1 1 0 0 0,13 31-1 0 0,-17-37-16 0 0,93 267 386 0 0,-25-58-127 0 0,-57-181-168 0 0,1 1 0 0 0,2-2 0 0 0,33 50 0 0 0,-48-82-94 0 0,-1 0-1 0 0,1 0 0 0 0,0-1 1 0 0,0 1-1 0 0,0-1 1 0 0,0 0-1 0 0,1 0 1 0 0,0 0-1 0 0,0-1 0 0 0,0 1 1 0 0,0-1-1 0 0,1 0 1 0 0,-1-1-1 0 0,1 1 1 0 0,11 2-1 0 0,-12-4-13 0 0,0-1 0 0 0,0 0 0 0 0,0 0 0 0 0,0-1 0 0 0,-1 1 0 0 0,1-1 0 0 0,0 0 0 0 0,0 0 0 0 0,0-1 0 0 0,-1 1 0 0 0,1-1 0 0 0,-1 0 0 0 0,1 0-1 0 0,-1-1 1 0 0,0 1 0 0 0,0-1 0 0 0,0 0 0 0 0,0 0 0 0 0,6-7 0 0 0,7-8-32 0 0,-2 0 0 0 0,0-1 1 0 0,-2 0-1 0 0,0-1 0 0 0,-1-1 0 0 0,-1 0 0 0 0,-1 0 0 0 0,0-1 0 0 0,-2-1 1 0 0,10-43-1 0 0,-3-6 24 0 0,-3-1 0 0 0,3-87 0 0 0,-12 123 285 0 0,-1 1 0 0 0,-3 0 0 0 0,-1-1 1 0 0,-1 1-1 0 0,-2 0 0 0 0,-2 0 0 0 0,-1 1 1 0 0,-13-37-1 0 0,20 70-301 0 0,1 1 0 0 0,-1-1 0 0 0,1 1 0 0 0,-1-1 0 0 0,0 1 0 0 0,1-1 0 0 0,-1 1 0 0 0,0-1 0 0 0,0 1 0 0 0,0-1 0 0 0,0 1 0 0 0,0 0 0 0 0,0 0 0 0 0,-1 0 0 0 0,1 0 0 0 0,0-1 0 0 0,-1 2 0 0 0,1-1 0 0 0,-1 0 0 0 0,1 0 0 0 0,-2-1 0 0 0,1 3-6 0 0,1-1 0 0 0,0 0 0 0 0,0 0 0 0 0,-1 0 0 0 0,1 1 0 0 0,0-1 1 0 0,0 0-1 0 0,0 1 0 0 0,0-1 0 0 0,0 1 0 0 0,0 0 0 0 0,0-1 1 0 0,0 1-1 0 0,0 0 0 0 0,0 0 0 0 0,0-1 0 0 0,0 1 0 0 0,0 0 1 0 0,0 0-1 0 0,1 0 0 0 0,-2 2 0 0 0,-2 3-18 0 0,0 0 0 0 0,0 1 0 0 0,1 0 0 0 0,0-1 0 0 0,0 1 0 0 0,1 1 0 0 0,-3 12 0 0 0,3-9 26 0 0,2-1 0 0 0,0 1 1 0 0,0-1-1 0 0,1 0 0 0 0,0 1 0 0 0,1-1 0 0 0,0 0 1 0 0,0 0-1 0 0,1 0 0 0 0,1 0 0 0 0,0 0 0 0 0,0-1 0 0 0,1 1 1 0 0,0-1-1 0 0,0 0 0 0 0,1-1 0 0 0,10 13 0 0 0,-11-16-48 0 0,1 1 1 0 0,-1-1-1 0 0,1 0 0 0 0,-1 0 0 0 0,2-1 0 0 0,-1 0 0 0 0,0 0 0 0 0,1 0 0 0 0,0-1 0 0 0,-1 0 0 0 0,1 0 0 0 0,1 0 0 0 0,-1-1 0 0 0,0 0 0 0 0,1-1 0 0 0,-1 0 0 0 0,1 0 1 0 0,-1 0-1 0 0,1-1 0 0 0,-1 0 0 0 0,1-1 0 0 0,-1 0 0 0 0,1 0 0 0 0,10-3 0 0 0,-3-1-260 0 0,-1-1 1 0 0,1 0-1 0 0,-1-1 1 0 0,0-1-1 0 0,-1 0 1 0 0,0-1-1 0 0,0-1 1 0 0,-1 0-1 0 0,19-20 1 0 0,-16 14-955 0 0,0-1 0 0 0,14-23 1 0 0,-18 22-1450 0 0,0 0 1 0 0,10-25-1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7:05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1888 0 0,'0'0'14349'0'0,"-14"28"-12889"0"0,12-10-1268 0 0,0-1 1 0 0,2 1-1 0 0,0 0 1 0 0,3 27-1 0 0,-2-39-383 0 0,0 0 0 0 0,0 0 0 0 0,0 0 0 0 0,1-1 0 0 0,0 1 0 0 0,0 0 0 0 0,1-1 0 0 0,-1 1 1 0 0,1-1-1 0 0,0 0 0 0 0,0 0 0 0 0,1 0 0 0 0,0 0 0 0 0,0-1 0 0 0,0 1 0 0 0,8 5 0 0 0,-11-9-122 0 0,1 0 0 0 0,-1-1 1 0 0,1 1-1 0 0,-1 0 0 0 0,1-1 0 0 0,0 1 1 0 0,-1-1-1 0 0,1 0 0 0 0,0 0 1 0 0,-1 1-1 0 0,1-1 0 0 0,0 0 0 0 0,0 0 1 0 0,-1-1-1 0 0,1 1 0 0 0,0 0 1 0 0,-1 0-1 0 0,1-1 0 0 0,0 1 0 0 0,-1-1 1 0 0,1 0-1 0 0,0 1 0 0 0,-1-1 1 0 0,1 0-1 0 0,-1 0 0 0 0,0 0 0 0 0,1 0 1 0 0,1-2-1 0 0,6-5-3627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7:06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88 3152 0 0,'-12'-15'2964'0'0,"-21"-24"2973"0"0,-4 6-3749 0 0,36 32-2482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7:06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46 200 0 0,'-25'-22'9978'0'0,"-17"-1"17"0"0,66 39-9239 0 0,18 13-666 0 0,-2 2 0 0 0,-1 1 0 0 0,-2 2 0 0 0,-1 2 0 0 0,-1 2-1 0 0,43 61 1 0 0,-61-73-64 0 0,-1 0 0 0 0,-1 2 1 0 0,-2 0-1 0 0,0 0 0 0 0,-2 1 0 0 0,-1 1 0 0 0,-2 0 0 0 0,0 0 0 0 0,-3 0 0 0 0,0 1 0 0 0,1 57 0 0 0,-8-15 85 0 0,-3 0-1 0 0,-3 0 0 0 0,-3-1 1 0 0,-26 89-1 0 0,20-103 281 0 0,-3 0 0 0 0,-3-1 1 0 0,-2-1-1 0 0,-2-2 0 0 0,-52 77 0 0 0,70-117-474 0 0,0-1-1 0 0,-2 0 1 0 0,1-1-1 0 0,-2-1 1 0 0,0 1-1 0 0,0-2 0 0 0,-27 19 1 0 0,8-14-4248 0 0,-2-4-3866 0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7:09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1483 1992 0 0,'1'-20'6705'0'0,"3"-8"-315"0"0,10 27-4970 0 0,-13 1-1379 0 0,0 0-1 0 0,0 0 1 0 0,0 0 0 0 0,0 0 0 0 0,0 0-1 0 0,0 0 1 0 0,0 0 0 0 0,0 0 0 0 0,0 0 0 0 0,0 0-1 0 0,0 0 1 0 0,0 1 0 0 0,0-1 0 0 0,0 0-1 0 0,0 1 1 0 0,0-1 0 0 0,-1 1 0 0 0,1-1 0 0 0,0 1-1 0 0,0-1 1 0 0,0 1 0 0 0,0-1 0 0 0,-1 1 0 0 0,1 0-1 0 0,0 0 1 0 0,-1-1 0 0 0,1 1 0 0 0,-1 0-1 0 0,1 0 1 0 0,0 1 0 0 0,68 70 1810 0 0,-28-4-1287 0 0,-2 2-1 0 0,50 126 1 0 0,13 27-82 0 0,-58-142-318 0 0,3-3 0 0 0,4-1 1 0 0,3-3-1 0 0,96 103 0 0 0,-106-133-139 0 0,2-2 0 0 0,2-2 0 0 0,1-2 0 0 0,3-2-1 0 0,0-2 1 0 0,2-3 0 0 0,92 38 0 0 0,-82-45 39 0 0,1-3 1 0 0,1-2 0 0 0,0-4-1 0 0,2-2 1 0 0,-1-4 0 0 0,1-2-1 0 0,0-4 1 0 0,1-2-1 0 0,-1-3 1 0 0,0-4 0 0 0,0-2-1 0 0,-1-3 1 0 0,0-3 0 0 0,0-3-1 0 0,-2-3 1 0 0,-1-3 0 0 0,0-3-1 0 0,111-62 1 0 0,-138 64-35 0 0,0-2 0 0 0,-2-1 1 0 0,-1-2-1 0 0,-2-1 0 0 0,0-1 1 0 0,-2-2-1 0 0,44-63 0 0 0,-32 30-34 0 0,-3-1 0 0 0,-3-2 0 0 0,42-114 1 0 0,1-36 289 0 0,95-429 1 0 0,-123 252-150 0 0,-32-3-201 0 0,-18 377 58 0 0,1-219-644 0 0,-2 240 615 0 0,-4-27-252 0 0,4 26 280 0 0,1-4-51 0 0,-2 6 60 0 0,1 0 0 0 0,0 0 0 0 0,-1 0 1 0 0,1 0-1 0 0,0 0 0 0 0,0 0 0 0 0,-1 0 0 0 0,1 0 0 0 0,0 0 1 0 0,-1 0-1 0 0,1 0 0 0 0,0 0 0 0 0,-1 0 0 0 0,1 0 0 0 0,0 0 0 0 0,-1 0 1 0 0,1 0-1 0 0,0 0 0 0 0,0 1 0 0 0,-1-1 0 0 0,1 0 0 0 0,0 0 0 0 0,0 0 1 0 0,-1 0-1 0 0,1 1 0 0 0,0-1 0 0 0,0 0 0 0 0,0 0 0 0 0,-1 1 1 0 0,1-1-1 0 0,0 0 0 0 0,0 0 0 0 0,0 1 0 0 0,0-1 0 0 0,-1 0 0 0 0,1 0 1 0 0,0 1-1 0 0,0-1 0 0 0,-154 189 304 0 0,9-14-203 0 0,74-89 539 0 0,70-85-544 0 0,12-31 16 0 0,59-96-342 0 0,135-249-315 0 0,-195 352 665 0 0,-8 18-129 0 0,-1 1 1 0 0,1-1-1 0 0,0 1 0 0 0,0 0 1 0 0,1-1-1 0 0,-1 1 1 0 0,1 0-1 0 0,0 0 0 0 0,0 1 1 0 0,6-6-1 0 0,-8 8-17 0 0,2 1 23 0 0,-1 1 0 0 0,1 0 0 0 0,-1-1 0 0 0,0 1 0 0 0,0 0 0 0 0,1 1 0 0 0,-1-1 0 0 0,0 0 0 0 0,0 1 0 0 0,0-1 0 0 0,0 1 0 0 0,-1-1 0 0 0,1 1 0 0 0,0 0 0 0 0,-1 0 0 0 0,1 0 0 0 0,1 2 0 0 0,27 42 70 0 0,-25-36-8 0 0,36 56 26 0 0,3-3 0 0 0,81 94 0 0 0,-92-123-4645 0 0,44 36 1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7:11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1 516 196 0 0,'0'0'3256'0'0,"3"27"5846"0"0,-3-27-8996 0 0,0 1 0 0 0,0-1 0 0 0,0 0 1 0 0,1 0-1 0 0,-1 1 0 0 0,0-1 0 0 0,1 0 0 0 0,-1 0 1 0 0,0 1-1 0 0,1-1 0 0 0,-1 0 0 0 0,0 0 1 0 0,1 0-1 0 0,-1 0 0 0 0,0 1 0 0 0,1-1 0 0 0,-1 0 1 0 0,0 0-1 0 0,1 0 0 0 0,-1 0 0 0 0,0 0 0 0 0,1 0 1 0 0,-1 0-1 0 0,1 0 0 0 0,-1 0 0 0 0,0 0 0 0 0,1 0 1 0 0,-1 0-1 0 0,0 0 0 0 0,1 0 0 0 0,-1-1 0 0 0,1 1 1 0 0,-1 0-1 0 0,0 0 0 0 0,1 0 0 0 0,-1-1 0 0 0,0 1 1 0 0,0 0-1 0 0,1 0 0 0 0,-1 0 0 0 0,0-1 0 0 0,1 1 1 0 0,-1 0-1 0 0,0-1 0 0 0,0 1 0 0 0,0 0 1 0 0,1-1-1 0 0,-1 1 0 0 0,0 0 0 0 0,0-1 0 0 0,0 1 1 0 0,0 0-1 0 0,1-1 0 0 0,11-36 1242 0 0,2-50-1487 0 0,-14 85 254 0 0,4-48 226 0 0,-3-1 0 0 0,-1 0 0 0 0,-3 1 1 0 0,-10-54-1 0 0,4 33 223 0 0,9 69-546 0 0,1-1-15 0 0,0 0 0 0 0,0 1 0 0 0,0-1 0 0 0,1 0 0 0 0,-1 1-1 0 0,1-1 1 0 0,0 1 0 0 0,-1 0 0 0 0,1-1 0 0 0,3-1 0 0 0,-4 3 22 0 0,21-2 246 0 0,-8 5-140 0 0,0 0 0 0 0,-1 1 0 0 0,1 1 0 0 0,-1 0 0 0 0,0 1 0 0 0,13 6 0 0 0,81 47 428 0 0,-37-19-454 0 0,137 73 345 0 0,-205-111-578 0 0,12-4-1288 0 0,-2 2-1508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35.9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454 64 392 0 0,'23'-63'18619'0'0,"-29"63"-18229"0"0,-1 0 1 0 0,1 0-1 0 0,0 1 0 0 0,-1 0 0 0 0,-11 3 1 0 0,17-4-427 0 0,-20 7 204 0 0,-1 1 1 0 0,1 1-1 0 0,1 1 0 0 0,0 0 1 0 0,0 2-1 0 0,1 0 1 0 0,0 1-1 0 0,1 1 1 0 0,1 1-1 0 0,0 0 1 0 0,1 2-1 0 0,-17 21 1 0 0,13-12-102 0 0,1 1 0 0 0,2 0 0 0 0,0 1 0 0 0,2 1 0 0 0,1 1 0 0 0,1 0 0 0 0,-15 57 1 0 0,21-57 44 0 0,2 0 1 0 0,1 0-1 0 0,2 0 1 0 0,1 0-1 0 0,1 0 1 0 0,1 0-1 0 0,2 1 0 0 0,1-1 1 0 0,10 38-1 0 0,-8-44-90 0 0,1-1-1 0 0,2 1 0 0 0,0-1 0 0 0,1-1 0 0 0,2 0 0 0 0,0 0 0 0 0,1-1 0 0 0,1 0 0 0 0,1-2 0 0 0,1 0 0 0 0,33 31 0 0 0,-39-41-44 0 0,0-2 1 0 0,1 1-1 0 0,-1-1 0 0 0,2-1 1 0 0,-1 0-1 0 0,1 0 0 0 0,0-1 0 0 0,0-1 1 0 0,0 0-1 0 0,1-1 0 0 0,-1 0 1 0 0,1-1-1 0 0,0 0 0 0 0,0-1 1 0 0,0-1-1 0 0,13 0 0 0 0,-11-2 10 0 0,0 0 0 0 0,1-1 0 0 0,-2 0 0 0 0,1-1 0 0 0,0-1 0 0 0,-1 0 0 0 0,0-1 0 0 0,0-1 0 0 0,-1 0 0 0 0,1-1 0 0 0,-2 0-1 0 0,1-1 1 0 0,14-14 0 0 0,-11 8 135 0 0,-1-2-1 0 0,0 0 0 0 0,-2 0 1 0 0,0-1-1 0 0,-1-1 1 0 0,0 0-1 0 0,-2-1 0 0 0,0 0 1 0 0,-1-1-1 0 0,-1 0 0 0 0,-2 0 1 0 0,0-1-1 0 0,5-34 1 0 0,-4 1-13 0 0,-2-1 0 0 0,-3 0 1 0 0,-3 0-1 0 0,-9-70 0 0 0,7 102-98 0 0,0 1-1 0 0,-2 0 0 0 0,0-1 0 0 0,-2 2 1 0 0,-1-1-1 0 0,0 1 0 0 0,-18-32 0 0 0,20 47-105 0 0,0 0-1 0 0,0 0 1 0 0,-1 0-1 0 0,0 1 1 0 0,-15-11-1 0 0,5 4-82 0 0,11 8 70 0 0,-4-4-189 0 0,-1 0-1 0 0,0 1 1 0 0,0 0 0 0 0,0 1-1 0 0,-1 0 1 0 0,0 1 0 0 0,-16-5-1 0 0,24 10-196 0 0,1 0-1 0 0,-1 1 0 0 0,1-1 1 0 0,-1 1-1 0 0,1 0 1 0 0,-1 0-1 0 0,1 0 0 0 0,0 1 1 0 0,-1-1-1 0 0,1 1 1 0 0,-1 0-1 0 0,1 0 0 0 0,-5 2 1 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7:50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633 10 1584 0 0,'20'13'14682'0'0,"-20"-13"-14626"0"0,0 0 0 0 0,0 0 0 0 0,1 0 0 0 0,-1 0 0 0 0,0 0 0 0 0,0 1 0 0 0,1-1 0 0 0,-1 0 0 0 0,0 0 0 0 0,0 0 0 0 0,1 0 0 0 0,-1 0 0 0 0,0 0 0 0 0,0 0 0 0 0,1 0 0 0 0,-1 0 0 0 0,0 0 0 0 0,0 0 0 0 0,1 0 0 0 0,-1 0 0 0 0,0 0 0 0 0,0 0 0 0 0,1 0 0 0 0,-1 0 0 0 0,0-1 0 0 0,0 1 0 0 0,1 0 0 0 0,-1 0 0 0 0,0 0 0 0 0,0 0 0 0 0,1 0 0 0 0,-1-1 0 0 0,0 1 0 0 0,0 0 0 0 0,0 0 0 0 0,0 0 0 0 0,1 0 1 0 0,-1-1-1 0 0,0 1 0 0 0,0 0 0 0 0,0 0 0 0 0,0-1 0 0 0,0 1 0 0 0,0 0 0 0 0,1 0 0 0 0,-1-1 0 0 0,0 1 0 0 0,0 0 0 0 0,0 0 0 0 0,0-1 0 0 0,0 1 0 0 0,0 0 0 0 0,0 0 0 0 0,0-1 0 0 0,0 1 0 0 0,0 0 0 0 0,0-1 0 0 0,0 1 0 0 0,-1 0 0 0 0,1 0 0 0 0,0-1 0 0 0,0 0-31 0 0,-3-1-35 0 0,0 0 1 0 0,0 0-1 0 0,-1 1 1 0 0,1 0 0 0 0,0 0-1 0 0,-1 0 1 0 0,1 0-1 0 0,0 0 1 0 0,-1 0-1 0 0,1 1 1 0 0,-1 0 0 0 0,-4 0-1 0 0,-71 4-75 0 0,-118 21-1 0 0,46-4 96 0 0,141-19-5 0 0,-22 1-3 0 0,1 1 1 0 0,-63 18 0 0 0,93-22 32 0 0,0 1-1 0 0,-1 0 1 0 0,1 0-1 0 0,0 0 1 0 0,0 0-1 0 0,0 0 1 0 0,0 0-1 0 0,0 0 1 0 0,0 0-1 0 0,0 0 1 0 0,0 0-1 0 0,0 1 1 0 0,0-1 0 0 0,0 0-1 0 0,1 1 1 0 0,-1-1-1 0 0,1 0 1 0 0,-1 1-1 0 0,1-1 1 0 0,0 1-1 0 0,-1-1 1 0 0,1 1-1 0 0,0-1 1 0 0,0 1-1 0 0,0-1 1 0 0,0 1-1 0 0,0 2 1 0 0,9 48 856 0 0,-5-35-632 0 0,94 698 3979 0 0,-81-544-3431 0 0,3 14-3130 0 0,-13-162-577 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7:50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8 266 2488 0 0,'-2'-4'607'0'0,"1"0"1"0"0,0 1-1 0 0,0-1 0 0 0,0 0 0 0 0,1 0 1 0 0,-1 0-1 0 0,1 0 0 0 0,0 0 0 0 0,0 0 1 0 0,0 0-1 0 0,0 0 0 0 0,1 0 0 0 0,0 0 1 0 0,0 0-1 0 0,0 0 0 0 0,3-7 0 0 0,-1 5-239 0 0,1 1-1 0 0,-1 0 1 0 0,1 0-1 0 0,0 0 1 0 0,0 0-1 0 0,0 1 1 0 0,1-1-1 0 0,0 1 1 0 0,9-7-1 0 0,9-2-486 0 0,0 1-1 0 0,0 1 1 0 0,1 1-1 0 0,29-8 0 0 0,-41 14 181 0 0,124-37-3375 0 0,-45 18-3130 0 0,-67 18 2657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7:50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348 247 1100 0 0,'13'-19'8833'0'0,"-5"7"-5991"0"0,2-30 122 0 0,-10 40-2537 0 0,-8-27 2268 0 0,4 26-2654 0 0,1 1-1 0 0,-1 0 1 0 0,0 0-1 0 0,1 0 1 0 0,-1 0-1 0 0,0 1 1 0 0,0-1 0 0 0,0 1-1 0 0,0 0 1 0 0,0 0-1 0 0,0 0 1 0 0,-1 1-1 0 0,1 0 1 0 0,0 0-1 0 0,0 0 1 0 0,0 0 0 0 0,0 0-1 0 0,-1 1 1 0 0,1 0-1 0 0,-5 1 1 0 0,-8 2-27 0 0,0 0-1 0 0,0 1 1 0 0,-26 12 0 0 0,28-9 2 0 0,0 0 1 0 0,1 1-1 0 0,0 0 1 0 0,1 1-1 0 0,0 1 0 0 0,1 0 1 0 0,0 1-1 0 0,0 0 1 0 0,1 1-1 0 0,1 0 1 0 0,-12 20-1 0 0,18-28-12 0 0,1 1 0 0 0,0-1-1 0 0,1 1 1 0 0,-1 0 0 0 0,1 0 0 0 0,0 0-1 0 0,1 0 1 0 0,-1 0 0 0 0,1 0 0 0 0,0 0 0 0 0,1 0-1 0 0,0 1 1 0 0,0-1 0 0 0,0 0 0 0 0,0 0-1 0 0,1 1 1 0 0,0-1 0 0 0,1 0 0 0 0,-1 0-1 0 0,1 0 1 0 0,0 0 0 0 0,1-1 0 0 0,-1 1-1 0 0,1 0 1 0 0,0-1 0 0 0,1 0 0 0 0,-1 0 0 0 0,1 0-1 0 0,0 0 1 0 0,0 0 0 0 0,1-1 0 0 0,-1 1-1 0 0,8 3 1 0 0,-4-1-63 0 0,0-1 0 0 0,1 0 1 0 0,0-1-1 0 0,1 0 0 0 0,-1-1 0 0 0,1 0 0 0 0,-1 0 0 0 0,1-1 0 0 0,1 0 0 0 0,-1-1 1 0 0,0 0-1 0 0,0-1 0 0 0,1 0 0 0 0,20-1 0 0 0,-26 0 43 0 0,1-1 0 0 0,-1 1 1 0 0,1-1-1 0 0,-1-1 0 0 0,1 1 0 0 0,-1-1 0 0 0,0 0 0 0 0,0 0 1 0 0,0-1-1 0 0,0 0 0 0 0,0 1 0 0 0,0-2 0 0 0,-1 1 0 0 0,1 0 1 0 0,-1-1-1 0 0,0 0 0 0 0,0 0 0 0 0,0 0 0 0 0,-1-1 0 0 0,0 1 1 0 0,1-1-1 0 0,-2 1 0 0 0,1-1 0 0 0,0 0 0 0 0,-1-1 1 0 0,0 1-1 0 0,0 0 0 0 0,2-10 0 0 0,-1-3 221 0 0,-1-1-1 0 0,-1 1 0 0 0,-1 0 1 0 0,-2-31-1 0 0,0 32-28 0 0,1 1 1 0 0,1 0-1 0 0,0-1 0 0 0,1 1 0 0 0,1-1 0 0 0,4-16 1 0 0,-4 29-188 0 0,-1 0 1 0 0,1 0 0 0 0,-1 0-1 0 0,1 0 1 0 0,1 1 0 0 0,-1-1-1 0 0,0 1 1 0 0,1 0 0 0 0,0-1-1 0 0,-1 1 1 0 0,1 0 0 0 0,1 1-1 0 0,-1-1 1 0 0,0 0 0 0 0,1 1 0 0 0,-1 0-1 0 0,1 0 1 0 0,-1 0 0 0 0,1 0-1 0 0,0 1 1 0 0,0-1 0 0 0,0 1-1 0 0,0 0 1 0 0,0 0 0 0 0,0 0-1 0 0,1 1 1 0 0,-1 0 0 0 0,0-1-1 0 0,0 1 1 0 0,0 1 0 0 0,0-1-1 0 0,1 1 1 0 0,3 0 0 0 0,3 1-95 0 0,0 0 1 0 0,0 1 0 0 0,-1 0-1 0 0,1 1 1 0 0,-1 0-1 0 0,0 0 1 0 0,0 1 0 0 0,0 1-1 0 0,0-1 1 0 0,-1 2 0 0 0,12 9-1 0 0,-7-1 176 0 0,-1 1 0 0 0,0 1 1 0 0,-1 0-1 0 0,-1 0 0 0 0,0 1 0 0 0,-2 0 0 0 0,15 39 1433 0 0,-17-94-523 0 0,-6 27-827 0 0,3-13-139 0 0,1-1-1 0 0,2 2 1 0 0,0-1 0 0 0,1 1-1 0 0,2 0 1 0 0,15-28 0 0 0,-17 38-711 0 0,0 0 1 0 0,1 0 0 0 0,1 1 0 0 0,17-17-1 0 0,-19 20-733 0 0,1 1 0 0 0,0 1 0 0 0,0 0 0 0 0,1 0 0 0 0,-1 1-1 0 0,20-8 1 0 0,-5 6-5329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7:52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351 227 1856 0 0,'0'0'3398'0'0,"42"-17"2987"0"0,-39 14-6151 0 0,0 0 1 0 0,0 0-1 0 0,0 0 1 0 0,-1 0-1 0 0,1-1 0 0 0,-1 1 1 0 0,0-1-1 0 0,0 1 0 0 0,0-1 1 0 0,0 0-1 0 0,0 0 1 0 0,-1 0-1 0 0,0 0 0 0 0,0 0 1 0 0,0 0-1 0 0,0 0 0 0 0,-1 0 1 0 0,1-6-1 0 0,-1 4 47 0 0,0 0 0 0 0,0 1 0 0 0,-1-1-1 0 0,1 0 1 0 0,-1 0 0 0 0,-1 1 0 0 0,1-1 0 0 0,-1 1-1 0 0,0-1 1 0 0,0 1 0 0 0,0 0 0 0 0,-5-7-1 0 0,4 7-243 0 0,-2 1 0 0 0,1-1-1 0 0,0 1 1 0 0,-1 0 0 0 0,0 0-1 0 0,0 0 1 0 0,0 1-1 0 0,0 0 1 0 0,-1 0 0 0 0,1 0-1 0 0,-1 0 1 0 0,0 1-1 0 0,0 0 1 0 0,0 0 0 0 0,0 1-1 0 0,0 0 1 0 0,0 0-1 0 0,0 0 1 0 0,0 1 0 0 0,-1 0-1 0 0,1 0 1 0 0,-6 1-1 0 0,-3 0-33 0 0,0 1-1 0 0,1 1 0 0 0,0 0 0 0 0,-1 1 0 0 0,1 1 0 0 0,0 0 1 0 0,1 1-1 0 0,-14 7 0 0 0,16-7-4 0 0,1 1 1 0 0,0 0 0 0 0,0 0-1 0 0,0 1 1 0 0,1 1-1 0 0,1-1 1 0 0,-1 1 0 0 0,1 1-1 0 0,1-1 1 0 0,0 1-1 0 0,0 1 1 0 0,-10 21 0 0 0,15-26 4 0 0,-1 1 1 0 0,1-1-1 0 0,1 0 1 0 0,0 1-1 0 0,-1-1 1 0 0,2 1 0 0 0,-1-1-1 0 0,1 1 1 0 0,0 0-1 0 0,0-1 1 0 0,1 1-1 0 0,0-1 1 0 0,0 1 0 0 0,1-1-1 0 0,0 0 1 0 0,0 1-1 0 0,0-1 1 0 0,1 0 0 0 0,0 0-1 0 0,0 0 1 0 0,0-1-1 0 0,1 1 1 0 0,-1-1-1 0 0,2 0 1 0 0,5 7 0 0 0,-6-8-1 0 0,0 1 1 0 0,0-1 0 0 0,0 0-1 0 0,0-1 1 0 0,1 1 0 0 0,0-1-1 0 0,-1 0 1 0 0,1 0 0 0 0,0 0 0 0 0,1-1-1 0 0,-1 0 1 0 0,0 0 0 0 0,1 0-1 0 0,-1 0 1 0 0,1-1 0 0 0,-1 0-1 0 0,1 0 1 0 0,0-1 0 0 0,0 0-1 0 0,-1 0 1 0 0,1 0 0 0 0,0 0 0 0 0,-1-1-1 0 0,1 0 1 0 0,0 0 0 0 0,-1-1-1 0 0,11-3 1 0 0,-6 0 114 0 0,-1-1 0 0 0,1 1 0 0 0,-1-2 0 0 0,0 1 0 0 0,0-1-1 0 0,-1 0 1 0 0,0-1 0 0 0,0 0 0 0 0,-1 0 0 0 0,0-1 0 0 0,0 0 0 0 0,-1 0 0 0 0,7-16 0 0 0,-5 9 124 0 0,-5 10-227 0 0,0-1-1 0 0,0 1 1 0 0,1-1 0 0 0,0 1 0 0 0,0 0-1 0 0,0 0 1 0 0,6-5 0 0 0,-8 14-94 0 0,0 0 1 0 0,0 0-1 0 0,0 0 1 0 0,0 0-1 0 0,0 0 1 0 0,-1 0 0 0 0,1 0-1 0 0,1 7 1 0 0,7 15-195 0 0,1 0 0 0 0,1-1 0 0 0,1 0 1 0 0,1-1-1 0 0,1-1 0 0 0,1 0 0 0 0,21 22 0 0 0,-35-42 290 0 0,-1-1-1 0 0,1 0 0 0 0,0 1 0 0 0,-1-1 0 0 0,1 0 0 0 0,0 0 0 0 0,0 0 0 0 0,0 0 0 0 0,0-1 0 0 0,0 1 0 0 0,0-1 0 0 0,0 1 0 0 0,0-1 0 0 0,0 1 0 0 0,0-1 0 0 0,0 0 0 0 0,0 0 0 0 0,0 0 0 0 0,0 0 0 0 0,0 0 0 0 0,0-1 0 0 0,0 1 0 0 0,0-1 0 0 0,0 1 0 0 0,0-1 0 0 0,0 0 0 0 0,0 1 0 0 0,0-1 0 0 0,-1 0 0 0 0,1 0 0 0 0,0-1 0 0 0,0 1 0 0 0,-1 0 0 0 0,1 0 0 0 0,-1-1 0 0 0,1 1 0 0 0,-1-1 0 0 0,2-3 0 0 0,9-8 300 0 0,-2 0 0 0 0,0-1 1 0 0,14-25-1 0 0,-15 25-51 0 0,13-23 170 0 0,-14 21-451 0 0,1 1 0 0 0,1 0 0 0 0,0 0 0 0 0,1 1 0 0 0,1 1 0 0 0,14-14-1 0 0,-24 25-22 0 0,0 1 0 0 0,1 0 0 0 0,-1 0 0 0 0,0 0-1 0 0,1 0 1 0 0,-1 0 0 0 0,0 1 0 0 0,1-1 0 0 0,0 1-1 0 0,-1-1 1 0 0,1 1 0 0 0,-1 0 0 0 0,1 0 0 0 0,-1 0 0 0 0,1 1-1 0 0,-1-1 1 0 0,1 0 0 0 0,-1 1 0 0 0,1 0 0 0 0,-1-1-1 0 0,1 1 1 0 0,2 2 0 0 0,49 27-419 0 0,-54-29 449 0 0,10 6-36 0 0,0 1-1 0 0,-1 1 0 0 0,0-1 0 0 0,0 1 1 0 0,-1 1-1 0 0,0 0 0 0 0,8 14 1 0 0,3 8 29 0 0,15 39 1 0 0,-20-40 85 0 0,29 48 1 0 0,-35-65-2 0 0,9 8-20 0 0,-16-21-110 0 0,19-58-718 0 0,-16 34 865 0 0,0 0-1 0 0,2 0 1 0 0,1 1 0 0 0,0-1-1 0 0,2 1 1 0 0,0 1 0 0 0,2 0-1 0 0,0 0 1 0 0,25-32 0 0 0,-34 50-91 0 0,0 1 0 0 0,0-1 0 0 0,0 1 0 0 0,0 0 0 0 0,1 0 0 0 0,-1 0 0 0 0,1 0 0 0 0,0 0 0 0 0,-1 1 0 0 0,1-1 0 0 0,0 1 0 0 0,0 0 0 0 0,0-1 0 0 0,0 1 0 0 0,0 1 1 0 0,0-1-1 0 0,0 0 0 0 0,0 1 0 0 0,1 0 0 0 0,5 0 0 0 0,-4 0 4 0 0,0 2-1 0 0,-1-1 1 0 0,1 0 0 0 0,-1 1 0 0 0,1 0 0 0 0,-1 0 0 0 0,1 0-1 0 0,-1 1 1 0 0,0 0 0 0 0,0-1 0 0 0,0 1 0 0 0,4 5-1 0 0,6 7 10 0 0,-1 0-1 0 0,0 1 0 0 0,-1 0 0 0 0,-1 1 0 0 0,13 24 0 0 0,-13-19-442 0 0,24 40-405 0 0,-20-45-2837 0 0,3-5-3389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7:53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390 321 1696 0 0,'16'4'5911'0'0,"-8"-3"-3889"0"0,26-2 4951 0 0,-32 0-6903 0 0,1 0 1 0 0,-1 0-1 0 0,1 0 0 0 0,-1 0 1 0 0,0-1-1 0 0,0 0 0 0 0,1 1 0 0 0,-1-1 1 0 0,0 0-1 0 0,-1 0 0 0 0,1 0 0 0 0,3-4 1 0 0,-2 3-62 0 0,-1 0 0 0 0,1-1 0 0 0,0 1 1 0 0,-1-1-1 0 0,0 0 0 0 0,0 0 1 0 0,0 0-1 0 0,0 0 0 0 0,-1 0 0 0 0,0 0 1 0 0,0-1-1 0 0,0 1 0 0 0,0 0 1 0 0,0-1-1 0 0,-1 1 0 0 0,0 0 0 0 0,0-1 1 0 0,0 1-1 0 0,-1-1 0 0 0,1 1 1 0 0,-2-6-1 0 0,0 6 57 0 0,0 0 0 0 0,-1 0 0 0 0,1-1 0 0 0,-1 2 0 0 0,0-1 0 0 0,1 0 0 0 0,-2 0 0 0 0,1 1 0 0 0,0 0 0 0 0,-1 0 0 0 0,0 0 0 0 0,1 0 0 0 0,-1 0 0 0 0,0 1 0 0 0,-1-1 0 0 0,1 1 0 0 0,0 0 0 0 0,-1 1 0 0 0,-7-3 0 0 0,-1 1 2 0 0,0 0 1 0 0,1 1-1 0 0,-1 1 1 0 0,0 0-1 0 0,0 1 1 0 0,0 0-1 0 0,0 1 1 0 0,0 1-1 0 0,0 0 1 0 0,1 0-1 0 0,-1 1 1 0 0,1 1-1 0 0,-1 0 1 0 0,-11 6-1 0 0,3 0-9 0 0,1 0-1 0 0,0 1 0 0 0,1 1 0 0 0,0 1 0 0 0,1 1 0 0 0,0 0 0 0 0,-17 19 0 0 0,30-28-46 0 0,0 1 0 0 0,0 0 0 0 0,0 0 1 0 0,1 0-1 0 0,0 0 0 0 0,0 1 0 0 0,0 0 0 0 0,1 0 0 0 0,0 0 1 0 0,1 0-1 0 0,-1 0 0 0 0,2 1 0 0 0,-1-1 0 0 0,1 1 0 0 0,0-1 0 0 0,0 1 1 0 0,1-1-1 0 0,0 1 0 0 0,0 0 0 0 0,2 8 0 0 0,0-7-34 0 0,0-1 0 0 0,1 1 0 0 0,0-1-1 0 0,1 0 1 0 0,0 0 0 0 0,0 0 0 0 0,0-1-1 0 0,1 0 1 0 0,0 1 0 0 0,1-2 0 0 0,0 1 0 0 0,0-1-1 0 0,0 1 1 0 0,0-2 0 0 0,1 1 0 0 0,0-1-1 0 0,10 6 1 0 0,-9-6-57 0 0,0-1-1 0 0,0 0 1 0 0,0 0 0 0 0,0-1-1 0 0,1 0 1 0 0,0 0-1 0 0,-1-1 1 0 0,1 0 0 0 0,0-1-1 0 0,0 0 1 0 0,0 0-1 0 0,0-1 1 0 0,0 0 0 0 0,0-1-1 0 0,12-1 1 0 0,-13 0 79 0 0,-1 0 0 0 0,0-1 0 0 0,0 1 0 0 0,0-1 1 0 0,-1-1-1 0 0,1 1 0 0 0,-1-1 0 0 0,0 0 0 0 0,0-1 0 0 0,0 1 0 0 0,0-1 1 0 0,-1-1-1 0 0,0 1 0 0 0,0-1 0 0 0,0 1 0 0 0,0-1 0 0 0,-1-1 1 0 0,6-12-1 0 0,45-114 1592 0 0,-49 116-1533 0 0,-5 15-46 0 0,1 3-47 0 0,0-1 10 0 0,-1 1-1 0 0,1 0 0 0 0,0 0 0 0 0,0 0 1 0 0,-1 0-1 0 0,1 0 0 0 0,-1 0 0 0 0,1 0 1 0 0,-1 1-1 0 0,1-1 0 0 0,-1 1 0 0 0,2 1 1 0 0,10 20-426 0 0,1 2 33 0 0,1-1 0 0 0,0 0 1 0 0,2 0-1 0 0,1-2 0 0 0,1 0 0 0 0,38 34 1 0 0,-55-55 459 0 0,-1 0 1 0 0,1 0 0 0 0,0 0 0 0 0,0 0 0 0 0,-1-1-1 0 0,1 1 1 0 0,0-1 0 0 0,0 1 0 0 0,0-1 0 0 0,-1 1-1 0 0,1-1 1 0 0,0 0 0 0 0,0 0 0 0 0,0 0 0 0 0,0 0-1 0 0,0 0 1 0 0,-1-1 0 0 0,1 1 0 0 0,0 0 0 0 0,0-1-1 0 0,0 0 1 0 0,-1 1 0 0 0,1-1 0 0 0,0 0 0 0 0,0 0 0 0 0,-1 0-1 0 0,1 0 1 0 0,-1 0 0 0 0,1 0 0 0 0,-1 0 0 0 0,0-1-1 0 0,1 1 1 0 0,-1 0 0 0 0,2-4 0 0 0,6-5 362 0 0,-1-1 0 0 0,0-1 0 0 0,10-21 1 0 0,-7 14-146 0 0,0 2-208 0 0,1 0 1 0 0,0 0-1 0 0,2 1 1 0 0,0 1-1 0 0,0 0 1 0 0,2 1-1 0 0,-1 0 1 0 0,2 1-1 0 0,18-10 1 0 0,-33 22-99 0 0,0 0 1 0 0,0 0 0 0 0,0 0-1 0 0,1 1 1 0 0,-1-1-1 0 0,0 1 1 0 0,0 0-1 0 0,0 0 1 0 0,0 0 0 0 0,1 0-1 0 0,-1 0 1 0 0,0 0-1 0 0,0 0 1 0 0,0 1-1 0 0,0-1 1 0 0,0 1-1 0 0,1-1 1 0 0,-1 1 0 0 0,0 0-1 0 0,0 0 1 0 0,-1 0-1 0 0,1 0 1 0 0,0 0-1 0 0,0 1 1 0 0,0-1-1 0 0,-1 0 1 0 0,1 1 0 0 0,-1-1-1 0 0,1 1 1 0 0,-1 0-1 0 0,1 0 1 0 0,0 2-1 0 0,6 5-100 0 0,-2 1-1 0 0,1 0 1 0 0,-1 0-1 0 0,6 14 1 0 0,-4-3 209 0 0,0 1 1 0 0,-1 0-1 0 0,-1 0 1 0 0,4 29-1 0 0,-10-43 554 0 0,-3-10 350 0 0,0-16 52 0 0,8-1-776 0 0,1 0 1 0 0,0 0-1 0 0,2 0 0 0 0,0 1 1 0 0,2 1-1 0 0,-1-1 0 0 0,2 1 1 0 0,20-24-1 0 0,-22 30-368 0 0,1-1-1 0 0,0 1 1 0 0,1 1-1 0 0,0 0 1 0 0,0 0-1 0 0,1 1 1 0 0,1 1-1 0 0,0 0 1 0 0,0 0-1 0 0,0 1 1 0 0,1 1-1 0 0,15-5 1 0 0,-26 11 44 0 0,1-1 1 0 0,-1 1-1 0 0,0 0 1 0 0,0 0-1 0 0,0 0 1 0 0,0 0-1 0 0,0 1 1 0 0,0-1-1 0 0,1 1 1 0 0,-1 0-1 0 0,0 0 1 0 0,-1 0-1 0 0,1 0 1 0 0,0 1-1 0 0,0-1 1 0 0,0 1-1 0 0,-1 0 1 0 0,1-1-1 0 0,-1 1 1 0 0,1 0-1 0 0,-1 1 1 0 0,0-1-1 0 0,0 0 1 0 0,0 1-1 0 0,0-1 1 0 0,2 5-1 0 0,5 6-256 0 0,0 2 0 0 0,-1-1 0 0 0,9 25 0 0 0,-14-31 196 0 0,22 72 33 0 0,-25-78 173 0 0,19-29 17 0 0,-4 1 86 0 0,0 1 0 0 0,2 1-1 0 0,2 0 1 0 0,0 1-1 0 0,1 1 1 0 0,1 1 0 0 0,1 0-1 0 0,36-25 1 0 0,-56 44-171 0 0,0 1-1 0 0,-1-1 1 0 0,1 1 0 0 0,1-1-1 0 0,-1 1 1 0 0,0 0 0 0 0,0 0-1 0 0,0 0 1 0 0,1 0 0 0 0,-1 0-1 0 0,0 0 1 0 0,1 1 0 0 0,-1-1-1 0 0,0 1 1 0 0,1 0 0 0 0,-1 0-1 0 0,1-1 1 0 0,-1 2 0 0 0,1-1-1 0 0,-1 0 1 0 0,1 0 0 0 0,-1 1 0 0 0,3 0-1 0 0,-2 1 2 0 0,0 0-1 0 0,0 0 1 0 0,0 0 0 0 0,-1 1-1 0 0,1-1 1 0 0,-1 1-1 0 0,1-1 1 0 0,-1 1 0 0 0,0 0-1 0 0,0 0 1 0 0,0 0-1 0 0,-1 0 1 0 0,1 0 0 0 0,-1 1-1 0 0,2 4 1 0 0,14 39 5 0 0,-12-31 2 0 0,1 1-1 0 0,0 0 1 0 0,1-1-1 0 0,1 0 1 0 0,0-1-1 0 0,2 0 1 0 0,-1 0-1 0 0,17 18 1 0 0,-24-31 7 0 0,0 0 1 0 0,0 0-1 0 0,1 0 0 0 0,-1 0 1 0 0,0 0-1 0 0,1-1 0 0 0,0 1 1 0 0,-1-1-1 0 0,1 0 0 0 0,0 0 1 0 0,0 0-1 0 0,0 0 0 0 0,-1 0 1 0 0,1 0-1 0 0,0-1 0 0 0,0 1 1 0 0,0-1-1 0 0,0 0 0 0 0,0 0 1 0 0,0 0-1 0 0,6-1 0 0 0,-4-1 6 0 0,1 0 0 0 0,-1 0 0 0 0,0 0 0 0 0,1-1 0 0 0,-1 0 0 0 0,-1 0 0 0 0,1 0 0 0 0,0 0 0 0 0,-1-1 0 0 0,8-7 0 0 0,3-6 307 0 0,0-1 0 0 0,-1-1 1 0 0,-1 0-1 0 0,17-34 0 0 0,6-17 1367 0 0,-35 68-1627 0 0,0 3-64 0 0,-1-1 1 0 0,1 0-1 0 0,-1 1 1 0 0,1-1 0 0 0,-1 1-1 0 0,1 0 1 0 0,-1-1-1 0 0,1 1 1 0 0,-1-1 0 0 0,0 1-1 0 0,1-1 1 0 0,-1 1 0 0 0,0 0-1 0 0,0-1 1 0 0,1 1-1 0 0,-1 0 1 0 0,0-1 0 0 0,0 1-1 0 0,0 0 1 0 0,0 0 0 0 0,0-1-1 0 0,0 1 1 0 0,0 0-1 0 0,0-1 1 0 0,0 2 0 0 0,-1 24 27 0 0,0-22-36 0 0,-2 137 438 0 0,6-1 1 0 0,36 250 0 0 0,-50-619 325 0 0,-11 46 182 0 0,11 117-497 0 0,3 0 1 0 0,3-1-1 0 0,7-110 1 0 0,-2 169-492 0 0,1 1 0 0 0,1-1 0 0 0,-1 1 0 0 0,1 0 0 0 0,1-1-1 0 0,-1 1 1 0 0,1 0 0 0 0,0 0 0 0 0,1 0 0 0 0,0 1 0 0 0,0-1 0 0 0,5-5 0 0 0,-6 9-72 0 0,1 0 0 0 0,-1 0 0 0 0,0 0 0 0 0,1 0 1 0 0,0 1-1 0 0,0-1 0 0 0,0 1 0 0 0,0 0 0 0 0,0 0 0 0 0,0 1 0 0 0,0-1 0 0 0,1 1 1 0 0,-1 0-1 0 0,0 0 0 0 0,1 0 0 0 0,-1 1 0 0 0,1-1 0 0 0,-1 1 0 0 0,1 0 0 0 0,-1 1 1 0 0,7 0-1 0 0,9 3-361 0 0,-1 0 0 0 0,0 1 0 0 0,0 1 1 0 0,0 1-1 0 0,-1 1 0 0 0,23 13 0 0 0,-29-15 296 0 0,-1 1-1 0 0,0 0 1 0 0,-1 1 0 0 0,1 0-1 0 0,-2 0 1 0 0,1 1-1 0 0,-1 1 1 0 0,-1-1-1 0 0,1 2 1 0 0,10 17 0 0 0,-17-25 169 0 0,-1 0 1 0 0,1 1 0 0 0,-1-1-1 0 0,1 1 1 0 0,-1 0 0 0 0,0-1 0 0 0,0 1-1 0 0,-1 0 1 0 0,1 0 0 0 0,-1 0 0 0 0,0-1-1 0 0,0 1 1 0 0,0 0 0 0 0,0 0 0 0 0,-1 0-1 0 0,0 0 1 0 0,1-1 0 0 0,-1 1 0 0 0,-3 6-1 0 0,1-4 53 0 0,-1 0 1 0 0,1-1-1 0 0,-1 1 0 0 0,0-1 0 0 0,-1 0 0 0 0,1 0 0 0 0,-1-1 1 0 0,0 1-1 0 0,0-1 0 0 0,-10 6 0 0 0,0-1 34 0 0,0-1 0 0 0,-1 0 0 0 0,1-1 0 0 0,-1-1 0 0 0,-1-1 0 0 0,1 0 0 0 0,-1-1 0 0 0,-19 2 0 0 0,-18-5-2225 0 0,51-1 1380 0 0,1 0-1 0 0,-1 0 1 0 0,1-1-1 0 0,-1 1 1 0 0,1-1-1 0 0,0 1 1 0 0,-1-1-1 0 0,1 0 1 0 0,0 0-1 0 0,-1 0 1 0 0,-2-2 0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7:54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13 2644 0 0,'-3'9'18855'0'0,"3"-10"-18807"0"0,-1 1 0 0 0,1 0 0 0 0,0 0 0 0 0,-1 0 0 0 0,1-1 0 0 0,0 1 0 0 0,0 0 1 0 0,-1-1-1 0 0,1 1 0 0 0,0 0 0 0 0,0-1 0 0 0,-1 1 0 0 0,1 0 0 0 0,0-1 0 0 0,0 1 0 0 0,0 0 1 0 0,0-1-1 0 0,0 1 0 0 0,0 0 0 0 0,-1-1 0 0 0,1 1 0 0 0,0-1 0 0 0,0 1 0 0 0,0 0 0 0 0,0-1 1 0 0,0 1-1 0 0,1 0 0 0 0,-1-1 0 0 0,0 1 0 0 0,0-1 0 0 0,0 1 0 0 0,0 0 0 0 0,0-1 0 0 0,0 1 1 0 0,1 0-1 0 0,-1-1 0 0 0,0 1 0 0 0,0-1 0 0 0,9-7-3052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7:55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380 313 1796 0 0,'8'-34'7923'0'0,"26"-66"0"0"0,-20 63-3101 0 0,10-43 0 0 0,-12 35-2659 0 0,-11 43-2098 0 0,3-8-127 0 0,-3 7-101 0 0,-3 15 152 0 0,-7 18 33 0 0,0 0 0 0 0,-1-1 0 0 0,-25 46 0 0 0,-55 83 39 0 0,54-98-77 0 0,-39 68 228 0 0,-128 229 340 0 0,202-356-525 0 0,0 1-1 0 0,0 0 1 0 0,0-1-1 0 0,0 1 1 0 0,1 0-1 0 0,-1 0 1 0 0,0 0-1 0 0,1-1 1 0 0,0 1-1 0 0,-1 0 1 0 0,1 0-1 0 0,0 0 1 0 0,0 0-1 0 0,0 0 0 0 0,0 0 1 0 0,0 0-1 0 0,1 0 1 0 0,-1-1-1 0 0,0 1 1 0 0,2 2-1 0 0,-1-3-13 0 0,0 1 0 0 0,0-1 0 0 0,0 1 0 0 0,0-1-1 0 0,0 0 1 0 0,1 0 0 0 0,-1 0 0 0 0,1 0 0 0 0,-1 0-1 0 0,1 0 1 0 0,-1 0 0 0 0,1 0 0 0 0,-1-1 0 0 0,1 1-1 0 0,0 0 1 0 0,-1-1 0 0 0,4 1 0 0 0,9 1-3 0 0,0-1 0 0 0,0-1-1 0 0,0 0 1 0 0,21-3 0 0 0,-17 1 25 0 0,178-13-495 0 0,-80 4-198 0 0,0 5 0 0 0,143 11-1 0 0,-162-2 1255 0 0,-93-3-482 0 0,1-1 43 0 0,-5 1-148 0 0,1 0 0 0 0,-1 0 0 0 0,1 0 0 0 0,-1 0 0 0 0,1 0 0 0 0,0 0 0 0 0,-1 0 0 0 0,1-1 0 0 0,-1 1 0 0 0,1 0 0 0 0,-1 0 0 0 0,1 0 0 0 0,-1 0 0 0 0,1-1 0 0 0,-1 1 0 0 0,1 0 0 0 0,-1-1 0 0 0,1 1 0 0 0,-1 0 0 0 0,1-1 0 0 0,-1 1 0 0 0,1-1 0 0 0,-1 1 0 0 0,0 0 0 0 0,1-1 0 0 0,-1 1 0 0 0,0-1 0 0 0,0 1 0 0 0,1-1 0 0 0,-1 1 0 0 0,0-1 0 0 0,1 0 0 0 0,-5-12 9 0 0,-1 1-1 0 0,0 0 1 0 0,0 0 0 0 0,-2 0 0 0 0,1 1 0 0 0,-1 0-1 0 0,-9-10 1 0 0,-16-29-162 0 0,-41-78 68 0 0,10 21 62 0 0,5-4 1 0 0,-74-193-1 0 0,96 208-763 0 0,36 94 483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7:56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1 205 3244 0 0,'4'-14'8943'0'0,"1"-5"-5615"0"0,16-39 5449 0 0,-20 56-8324 0 0,1 3-417 0 0,1 0 0 0 0,-1 0 1 0 0,1 0-1 0 0,-1 0 0 0 0,0 1 0 0 0,1-1 1 0 0,-1 1-1 0 0,0 0 0 0 0,0-1 1 0 0,0 1-1 0 0,0 0 0 0 0,0 0 0 0 0,-1 0 1 0 0,1 0-1 0 0,0 0 0 0 0,-1 1 0 0 0,0-1 1 0 0,1 1-1 0 0,0 3 0 0 0,28 61-58 0 0,-24-53 52 0 0,56 135 100 0 0,104 178 1 0 0,-159-313-109 0 0,2 0 1 0 0,0-1-1 0 0,0 0 0 0 0,2 0 1 0 0,14 14-1 0 0,-23-25-19 0 0,1 0 0 0 0,0 1 0 0 0,0-1 1 0 0,0 0-1 0 0,0 0 0 0 0,0-1 0 0 0,0 1 0 0 0,1 0 0 0 0,-1-1 0 0 0,1 0 1 0 0,-1 0-1 0 0,1 0 0 0 0,-1 0 0 0 0,1-1 0 0 0,-1 0 0 0 0,1 1 0 0 0,0-1 0 0 0,-1 0 1 0 0,1-1-1 0 0,0 1 0 0 0,-1-1 0 0 0,1 1 0 0 0,-1-1 0 0 0,1 0 0 0 0,-1 0 1 0 0,0-1-1 0 0,1 1 0 0 0,-1-1 0 0 0,4-2 0 0 0,8-6-127 0 0,0-1 0 0 0,0-1 0 0 0,-1-1 0 0 0,-1 0 0 0 0,0 0 0 0 0,-1-2 0 0 0,-1 1 0 0 0,0-1 0 0 0,-1-1 0 0 0,9-18-1 0 0,7-17-51 0 0,37-106 0 0 0,-50 118 642 0 0,-1-1 0 0 0,11-72-1 0 0,-21 97-353 0 0,0 0-1 0 0,-1 0 0 0 0,-1 0 0 0 0,-1 0 0 0 0,0 0 0 0 0,-1 0 0 0 0,0 0 0 0 0,-1 0 0 0 0,-1 1 0 0 0,-11-29 0 0 0,13 40-108 0 0,0-1-1 0 0,0 0 1 0 0,-1 1 0 0 0,1-1-1 0 0,-1 1 1 0 0,0 0-1 0 0,0 0 1 0 0,0 0 0 0 0,-1 0-1 0 0,1 1 1 0 0,-1-1-1 0 0,1 1 1 0 0,-1 0 0 0 0,0 0-1 0 0,0 0 1 0 0,0 0-1 0 0,0 1 1 0 0,0 0 0 0 0,0 0-1 0 0,0 0 1 0 0,-1 0 0 0 0,1 0-1 0 0,-6 1 1 0 0,6 0-11 0 0,0 0 0 0 0,0 0 0 0 0,1 0 1 0 0,-1 1-1 0 0,0 0 0 0 0,1 0 0 0 0,-1 0 0 0 0,1 0 1 0 0,-1 0-1 0 0,1 1 0 0 0,0-1 0 0 0,-1 1 1 0 0,1 0-1 0 0,0 0 0 0 0,0 0 0 0 0,0 1 0 0 0,0-1 1 0 0,1 1-1 0 0,-1-1 0 0 0,1 1 0 0 0,0 0 0 0 0,-1 0 1 0 0,1 0-1 0 0,0 0 0 0 0,1 1 0 0 0,-1-1 1 0 0,-2 5-1 0 0,4-5-34 0 0,-1 0-1 0 0,0 0 1 0 0,0-1 0 0 0,1 1-1 0 0,0 0 1 0 0,-1 0 0 0 0,1 0 0 0 0,0-1-1 0 0,0 1 1 0 0,1 0 0 0 0,-1 0 0 0 0,1 0-1 0 0,-1-1 1 0 0,1 1 0 0 0,0 0-1 0 0,0 0 1 0 0,0-1 0 0 0,3 5 0 0 0,-1-2-56 0 0,0-1 0 0 0,1 0 1 0 0,-1 1-1 0 0,1-2 0 0 0,0 1 1 0 0,0 0-1 0 0,1-1 0 0 0,-1 0 1 0 0,7 4-1 0 0,3 0-225 0 0,0 0 0 0 0,1-1 0 0 0,0-1 0 0 0,0 0 0 0 0,27 4 0 0 0,-17-6-250 0 0,1-1 0 0 0,-1-1 0 0 0,1-1 0 0 0,0-2 0 0 0,-1 0 0 0 0,0-2 0 0 0,35-9 0 0 0,-21 2-1247 0 0,37-16 1 0 0,31-23-5702 0 0,-89 40 2673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7:56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42 1648 0 0,'6'-20'12801'0'0,"-3"7"-9822"0"0,-3 11-2390 0 0,0 2-570 0 0,0 0-1 0 0,-1-1 1 0 0,1 1-1 0 0,0-1 1 0 0,0 1 0 0 0,-1 0-1 0 0,1-1 1 0 0,0 1-1 0 0,-1 0 1 0 0,1-1 0 0 0,0 1-1 0 0,-1 0 1 0 0,1-1-1 0 0,-1 1 1 0 0,1 0 0 0 0,0 0-1 0 0,-1-1 1 0 0,1 1-1 0 0,-1 0 1 0 0,1 0 0 0 0,-1 0-1 0 0,1 0 1 0 0,0 0-1 0 0,-1 0 1 0 0,1 0 0 0 0,-1-1-1 0 0,1 1 1 0 0,-1 1-1 0 0,1-1 1 0 0,-1 0-1 0 0,1 0 1 0 0,-1 0 0 0 0,1 0-1 0 0,-1 0 1 0 0,1 0-1 0 0,-1 0 1 0 0,1 1 0 0 0,0-1-1 0 0,-2 0 1 0 0,-16 7 324 0 0,4 0-155 0 0,1 1-1 0 0,1 1 1 0 0,0 0 0 0 0,0 1 0 0 0,1 0-1 0 0,0 0 1 0 0,0 2 0 0 0,1-1 0 0 0,1 1-1 0 0,0 0 1 0 0,-10 20 0 0 0,15-25-141 0 0,1 0-1 0 0,0 0 1 0 0,0 0 0 0 0,1 1 0 0 0,-1-1 0 0 0,2 1-1 0 0,-1 0 1 0 0,1 0 0 0 0,0-1 0 0 0,1 14-1 0 0,0-16-40 0 0,1 0-1 0 0,0 0 0 0 0,0 0 0 0 0,1 1 1 0 0,-1-1-1 0 0,1 0 0 0 0,0-1 1 0 0,1 1-1 0 0,-1 0 0 0 0,1-1 1 0 0,0 1-1 0 0,0-1 0 0 0,0 0 0 0 0,1 0 1 0 0,-1 0-1 0 0,9 7 0 0 0,-8-8-80 0 0,1 0-1 0 0,-1 1 1 0 0,1-2-1 0 0,0 1 0 0 0,0 0 1 0 0,0-1-1 0 0,0 0 1 0 0,0 0-1 0 0,1-1 0 0 0,-1 1 1 0 0,0-1-1 0 0,1 0 1 0 0,-1-1-1 0 0,1 1 0 0 0,0-1 1 0 0,-1 0-1 0 0,1-1 1 0 0,-1 1-1 0 0,1-1 0 0 0,-1 0 1 0 0,1 0-1 0 0,-1-1 1 0 0,0 0-1 0 0,0 0 0 0 0,0 0 1 0 0,0 0-1 0 0,0-1 1 0 0,0 0-1 0 0,0 0 0 0 0,-1 0 1 0 0,1 0-1 0 0,-1-1 1 0 0,7-8-1 0 0,-5 7 127 0 0,-1-1 1 0 0,0 1-1 0 0,0-1 1 0 0,0-1-1 0 0,-1 1 0 0 0,0-1 1 0 0,0 1-1 0 0,-1-1 1 0 0,1 0-1 0 0,-2 0 1 0 0,1-1-1 0 0,-1 1 0 0 0,0-1 1 0 0,0 1-1 0 0,-1-1 1 0 0,0 1-1 0 0,-1-1 1 0 0,0 0-1 0 0,0 1 0 0 0,0-1 1 0 0,-1 0-1 0 0,0 0 1 0 0,0 1-1 0 0,-4-10 1 0 0,3 12 4 0 0,0 0 1 0 0,-1 0 0 0 0,1 0-1 0 0,-1 1 1 0 0,0-1 0 0 0,-1 1-1 0 0,1 0 1 0 0,-1 0 0 0 0,1 0 0 0 0,-1 0-1 0 0,-1 1 1 0 0,1 0 0 0 0,0-1-1 0 0,-1 1 1 0 0,1 1 0 0 0,-1-1-1 0 0,0 1 1 0 0,-10-4 0 0 0,-21 3-3144 0 0,-2 14-4950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7:57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30 359 556 0 0,'-30'-16'18158'0'0,"35"13"-18027"0"0,0 1 0 0 0,0-1 0 0 0,0 1 1 0 0,0 1-1 0 0,1-1 0 0 0,-1 1 0 0 0,1-1 1 0 0,-1 2-1 0 0,1-1 0 0 0,-1 1 0 0 0,1-1 1 0 0,5 2-1 0 0,9-3 60 0 0,1079-104 1081 0 0,512-64-1404 0 0,-1335 127-2531 0 0,-273 43 2052 0 0,11-4-1369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51.4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1 332 1184 0 0,'0'0'1226'0'0,"22"-18"2716"0"0,161-244 6825 0 0,-159 219-9308 0 0,-23 41-1411 0 0,-1 2-44 0 0,0-1 0 0 0,0 1 0 0 0,0 0 0 0 0,0 0 0 0 0,1-1 0 0 0,-1 1 0 0 0,0 0 0 0 0,0-1 0 0 0,0 1 0 0 0,0 0 0 0 0,0 0 0 0 0,0 0 0 0 0,1-1 0 0 0,-1 1 0 0 0,0 0 0 0 0,0 0 0 0 0,0-1 0 0 0,0 1 0 0 0,1 0 0 0 0,-1 0 0 0 0,0 0 0 0 0,0 0 0 0 0,1 0 0 0 0,-1-1 0 0 0,0 1 0 0 0,0 0 0 0 0,1 0 0 0 0,-1 0 0 0 0,0 0 0 0 0,0 0 0 0 0,1 0 0 0 0,-1 0 0 0 0,0 0 0 0 0,0 0 0 0 0,1 0 0 0 0,-1 0-3 0 0,1 0 0 0 0,-1 0-1 0 0,1 0 1 0 0,-1 1 0 0 0,0-1 0 0 0,0 0 0 0 0,1 0 0 0 0,-1 1 0 0 0,0-1 0 0 0,1 0-1 0 0,-1 1 1 0 0,0-1 0 0 0,0 0 0 0 0,0 1 0 0 0,1-1 0 0 0,-1 0 0 0 0,0 1 0 0 0,0-1-1 0 0,0 0 1 0 0,0 1 0 0 0,0-1 0 0 0,0 0 0 0 0,1 1 0 0 0,-1-1 0 0 0,0 1 0 0 0,0-1-1 0 0,0 0 1 0 0,0 1 0 0 0,-1-1 0 0 0,1 1 0 0 0,0-1 0 0 0,0 0 0 0 0,0 1 0 0 0,0-1-1 0 0,0 0 1 0 0,0 1 0 0 0,-1 0 0 0 0,-20 119 97 0 0,4 1 1 0 0,6 1-1 0 0,6 0 1 0 0,11 157-1 0 0,-5-266-96 0 0,4 29 45 0 0,-3 1 1 0 0,-2 0 0 0 0,-5 52 0 0 0,4-88-52 0 0,-6 10 37 0 0,6-15-27 0 0,0 0-5 0 0,-1 0 0 0 0,1 0 1 0 0,-1 0-1 0 0,0 0 0 0 0,1 0 0 0 0,-1 0 0 0 0,0 0 0 0 0,0-1 1 0 0,-1 1-1 0 0,1-1 0 0 0,0 0 0 0 0,0 1 0 0 0,-1-1 0 0 0,1 0 1 0 0,-1 0-1 0 0,1 0 0 0 0,-3 0 0 0 0,-46 6 33 0 0,38-6-32 0 0,10 0 4 0 0,-1-1 0 0 0,-19 0 47 0 0,18-1 11 0 0,22 0-61 0 0,81-4-965 0 0,42-1-2413 0 0,-49-4-4590 0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7:58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193 198 1008 0 0,'2'-2'823'0'0,"55"-38"8901"0"0,-5-7-5246 0 0,-51 46-4447 0 0,-1 1 0 0 0,0-1-1 0 0,1 0 1 0 0,-1 1 0 0 0,0-1 0 0 0,1 1-1 0 0,-1-1 1 0 0,1 1 0 0 0,-1-1-1 0 0,1 1 1 0 0,-1-1 0 0 0,1 1-1 0 0,-1-1 1 0 0,1 1 0 0 0,-1 0-1 0 0,1-1 1 0 0,0 1 0 0 0,-1 0-1 0 0,1-1 1 0 0,0 1 0 0 0,-1 0-1 0 0,1 0 1 0 0,0 0 0 0 0,-1 0-1 0 0,1 0 1 0 0,0 0 0 0 0,-1 0-1 0 0,2 0 1 0 0,-1 18 475 0 0,-17 31 57 0 0,-149 240 2332 0 0,50-96-999 0 0,111-186-1817 0 0,1 0 0 0 0,0 0 0 0 0,0 0 1 0 0,0 0-1 0 0,0 0 0 0 0,1 1 0 0 0,1-1 1 0 0,-2 14-1 0 0,3-19-62 0 0,0 1 0 0 0,0-1-1 0 0,0 1 1 0 0,0-1 0 0 0,1 1 0 0 0,0-1 0 0 0,-1 0-1 0 0,1 1 1 0 0,0-1 0 0 0,0 0 0 0 0,0 0 0 0 0,0 1-1 0 0,0-1 1 0 0,1 0 0 0 0,-1 0 0 0 0,1 0 0 0 0,-1-1-1 0 0,1 1 1 0 0,0 0 0 0 0,0-1 0 0 0,0 1 0 0 0,0-1-1 0 0,0 1 1 0 0,0-1 0 0 0,0 0 0 0 0,0 0 0 0 0,0 0-1 0 0,1 0 1 0 0,-1 0 0 0 0,4 0 0 0 0,28 7-298 0 0,0-3 0 0 0,1-1 0 0 0,0-1 1 0 0,0-2-1 0 0,65-6 0 0 0,-56 3 135 0 0,368-5 889 0 0,-409 7-423 0 0,21-13 640 0 0,-23 10-926 0 0,0 0 0 0 0,0 0 0 0 0,0 0 0 0 0,0 0 0 0 0,-1 0 0 0 0,1 0 0 0 0,-1 0 0 0 0,0 0 0 0 0,0-1 0 0 0,0 1 0 0 0,-1 0 0 0 0,1 0 0 0 0,-1 0 0 0 0,1 0 0 0 0,-1 0 0 0 0,-2-6 0 0 0,-24-56 283 0 0,20 52-254 0 0,-62-129 26 0 0,-6 4 0 0 0,-101-138 0 0 0,159 249-144 0 0,11 17-289 0 0,0 0 0 0 0,-1 1 0 0 0,0-1 0 0 0,-11-9 0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7:59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20 1428 0 0,'-16'-20'11092'0'0,"12"24"-11027"0"0,0 1 1 0 0,1-1-1 0 0,0 0 0 0 0,0 1 1 0 0,0 0-1 0 0,0 0 0 0 0,1 0 1 0 0,-3 7-1 0 0,2-5-60 0 0,0 1 0 0 0,-1 0 0 0 0,0-1 0 0 0,-1 0-1 0 0,-6 9 1 0 0,1-3-139 0 0,-1 2-1580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00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28 208 3644 0 0,'-13'-21'8471'0'0,"0"-4"-3996"0"0,13 13-2754 0 0,-1 10-1553 0 0,1 0 1 0 0,0-1 0 0 0,0 1 0 0 0,0 0-1 0 0,0 0 1 0 0,0 0 0 0 0,1-1-1 0 0,-1 1 1 0 0,1 0 0 0 0,-1 0-1 0 0,1 0 1 0 0,0 0 0 0 0,0 0 0 0 0,1-3-1 0 0,-1 4-52 0 0,16 8 30 0 0,-5 16-126 0 0,-1 1 0 0 0,-1 0 0 0 0,-1 1 0 0 0,-1 0 0 0 0,6 27 0 0 0,5 17 9 0 0,-13-51-19 0 0,44 126 283 0 0,-43-129-144 0 0,0 0 0 0 0,1 0-1 0 0,1 0 1 0 0,0-1 0 0 0,1 0-1 0 0,22 22 1 0 0,-29-33-120 0 0,0 0 0 0 0,1 0-1 0 0,-1 0 1 0 0,1-1 0 0 0,0 0-1 0 0,0 0 1 0 0,-1 0 0 0 0,1 0 0 0 0,1 0-1 0 0,-1-1 1 0 0,0 0 0 0 0,0 0-1 0 0,0 0 1 0 0,1 0 0 0 0,-1-1 0 0 0,9 0-1 0 0,-5 0-39 0 0,0-1 0 0 0,0-1 0 0 0,0 0 0 0 0,0 0 0 0 0,0 0 0 0 0,0-1 0 0 0,0-1 0 0 0,10-5 0 0 0,5-5-193 0 0,-1-1-1 0 0,0-1 0 0 0,-1-1 1 0 0,27-29-1 0 0,-12 9 23 0 0,-2-1 0 0 0,52-77 0 0 0,-75 98 474 0 0,0-1 0 0 0,-1-1 0 0 0,-1 0 0 0 0,0 0 0 0 0,-2 0 0 0 0,0-1 0 0 0,-2 0 0 0 0,0-1 0 0 0,4-35 0 0 0,-9 51-209 0 0,0-1 0 0 0,0 1 0 0 0,-1 0 0 0 0,1-1 0 0 0,-1 1 0 0 0,0 0 0 0 0,-1 0 0 0 0,1-1 0 0 0,-1 1 0 0 0,0 0 0 0 0,-1 1 0 0 0,1-1 0 0 0,-1 0 0 0 0,0 1 0 0 0,0-1 0 0 0,0 1 0 0 0,0 0 0 0 0,-1 0 0 0 0,0 0 0 0 0,0 1 0 0 0,0-1 0 0 0,-9-5 0 0 0,10 7-80 0 0,-1 0-1 0 0,-1 0 1 0 0,1 1 0 0 0,0-1-1 0 0,0 1 1 0 0,0 0 0 0 0,-1 0-1 0 0,1 0 1 0 0,-1 1 0 0 0,1 0 0 0 0,0 0-1 0 0,-1 0 1 0 0,1 0 0 0 0,-1 0-1 0 0,1 1 1 0 0,0 0 0 0 0,-1 0-1 0 0,1 0 1 0 0,0 1 0 0 0,0-1-1 0 0,0 1 1 0 0,0 0 0 0 0,0 0 0 0 0,0 0-1 0 0,0 1 1 0 0,1 0 0 0 0,-1-1-1 0 0,-3 5 1 0 0,5-5-8 0 0,0-1 0 0 0,0 1-1 0 0,0 0 1 0 0,1-1 0 0 0,-1 1-1 0 0,1 0 1 0 0,-1 0 0 0 0,1 1 0 0 0,0-1-1 0 0,0 0 1 0 0,-1 0 0 0 0,2 1 0 0 0,-1-1-1 0 0,0 0 1 0 0,0 1 0 0 0,1-1-1 0 0,-1 1 1 0 0,1-1 0 0 0,0 1 0 0 0,0-1-1 0 0,0 1 1 0 0,1 4 0 0 0,0-3-54 0 0,0 0 1 0 0,1 1-1 0 0,0-1 0 0 0,0 0 1 0 0,0 0-1 0 0,0 0 0 0 0,1-1 1 0 0,-1 1-1 0 0,1 0 1 0 0,0-1-1 0 0,6 6 0 0 0,4 1-327 0 0,0 0 0 0 0,0 0-1 0 0,1-1 1 0 0,0-1-1 0 0,30 13 1 0 0,-29-16-233 0 0,1-1-1 0 0,0 0 1 0 0,0-1-1 0 0,0 0 1 0 0,1-2-1 0 0,-1 0 1 0 0,0-1-1 0 0,1 0 1 0 0,28-6-1 0 0,-27 3-1454 0 0,0-1-1 0 0,-1 0 0 0 0,1-2 1 0 0,32-14-1 0 0,-35 12-2133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5:08:00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67 264 688,'-4'21'9750,"-1"-1"-4299,-2 15-2621,4-23-2978,2 0 0,-1 1 0,2-1-1,0 0 1,1 14 0,0-19 8,0 0-1,0 0 0,1 0 0,0 0 1,1 0-1,0 0 0,0-1 0,4 9 1,17 10-2762,-22-23 2232,1 0 0,-1-1-1,1 1 1,0-1-1,-1 0 1,1 0 0,0 0-1,0 0 1,3 1 0</inkml:trace>
  <inkml:trace contextRef="#ctx0" brushRef="#br0" timeOffset="1">130 104 1020,'-10'-12'3399,"-2"1"-1,-24-20 1,-27-13-1539,61 43-2735,-5-3-1608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00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39 2800 0 0,'-2'1'3707'0'0,"-15"0"1466"0"0,-7-4-449 0 0,40-3-2359 0 0,44-6-2150 0 0,126-5-4556 0 0,-62 14-3687 0 0,-103 3 3817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01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0 2000 0 0,'-5'3'1058'0'0,"-1"1"-1"0"0,1 0 1 0 0,0 0 0 0 0,0 0-1 0 0,0 0 1 0 0,0 1-1 0 0,1-1 1 0 0,0 1 0 0 0,0 0-1 0 0,-6 12 1 0 0,10-17-948 0 0,0 1 0 0 0,0-1-1 0 0,0 1 1 0 0,0 0 0 0 0,0-1 0 0 0,0 1 0 0 0,1-1 0 0 0,-1 1 0 0 0,0-1-1 0 0,0 1 1 0 0,1-1 0 0 0,-1 1 0 0 0,0-1 0 0 0,1 1 0 0 0,-1-1 0 0 0,1 1-1 0 0,-1-1 1 0 0,0 1 0 0 0,1-1 0 0 0,-1 0 0 0 0,1 1 0 0 0,-1-1-1 0 0,1 0 1 0 0,0 1 0 0 0,-1-1 0 0 0,1 0 0 0 0,-1 0 0 0 0,1 0 0 0 0,-1 1-1 0 0,1-1 1 0 0,0 0 0 0 0,-1 0 0 0 0,1 0 0 0 0,0 0 0 0 0,22 5 950 0 0,179 1 392 0 0,3-17-4464 0 0,-85 4-581 0 0,-30 1-2422 0 0,-50 4 1048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01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726 119 2252 0 0,'1'-30'4719'0'0,"0"18"-2859"0"0,0 1 0 0 0,-1-1 0 0 0,-1 0 0 0 0,0 1 1 0 0,-3-15-1 0 0,4 24-1520 0 0,-16-1 734 0 0,-24 15-521 0 0,0 1 0 0 0,2 3 0 0 0,0 0 0 0 0,1 3 0 0 0,-55 35 0 0 0,45-22-302 0 0,2 2 1 0 0,1 2-1 0 0,-61 65 0 0 0,85-79-151 0 0,1 0 0 0 0,1 2 1 0 0,2 0-1 0 0,0 1 0 0 0,1 0 0 0 0,2 2 1 0 0,1-1-1 0 0,1 2 0 0 0,1-1 0 0 0,1 1 1 0 0,-6 36-1 0 0,12-46-99 0 0,1 1 0 0 0,1 0 1 0 0,0 0-1 0 0,1 0 0 0 0,2 0 1 0 0,0 0-1 0 0,0 0 0 0 0,2-1 0 0 0,0 1 1 0 0,2-1-1 0 0,0 0 0 0 0,0 0 1 0 0,2-1-1 0 0,0 0 0 0 0,1 0 0 0 0,1-1 1 0 0,0 0-1 0 0,17 18 0 0 0,-8-12-154 0 0,1-1-1 0 0,2 0 1 0 0,0-2-1 0 0,1-1 1 0 0,0 0-1 0 0,42 22 0 0 0,-51-33 2 0 0,-1 0-1 0 0,1-1 1 0 0,0 0-1 0 0,1-1 0 0 0,-1-1 1 0 0,1 0-1 0 0,0-1 1 0 0,0-1-1 0 0,0 0 1 0 0,0-1-1 0 0,0-1 0 0 0,0 0 1 0 0,1-1-1 0 0,23-5 1 0 0,-34 5 156 0 0,1 0 1 0 0,-1-1 0 0 0,0 0 0 0 0,1 0 0 0 0,-1-1-1 0 0,0 1 1 0 0,0-1 0 0 0,0 0 0 0 0,-1 0 0 0 0,1-1-1 0 0,-1 1 1 0 0,0-1 0 0 0,0 0 0 0 0,0 0 0 0 0,0-1-1 0 0,-1 1 1 0 0,1-1 0 0 0,-1 0 0 0 0,0 0 0 0 0,-1 0-1 0 0,1 0 1 0 0,-1 0 0 0 0,0 0 0 0 0,-1-1 0 0 0,1 1-1 0 0,-1-1 1 0 0,0 1 0 0 0,0-1 0 0 0,-1 0 0 0 0,1 1-1 0 0,-1-1 1 0 0,0 0 0 0 0,-1 1 0 0 0,0-1 0 0 0,0 0-1 0 0,0 1 1 0 0,0-1 0 0 0,-1 1 0 0 0,0 0 0 0 0,0-1-1 0 0,-1 1 1 0 0,1 0 0 0 0,-1 0 0 0 0,-4-5 0 0 0,-8-9 212 0 0,-1 1 1 0 0,0 1 0 0 0,-2 0 0 0 0,0 1 0 0 0,-39-26-1 0 0,56 41-248 0 0,0 1 0 0 0,1-1 0 0 0,-1 1 0 0 0,0-1 0 0 0,0 1 0 0 0,1-1-1 0 0,-1 1 1 0 0,0-1 0 0 0,0 1 0 0 0,1-1 0 0 0,-1 0 0 0 0,1 0 0 0 0,-1 1-1 0 0,1-1 1 0 0,-1 0 0 0 0,1 0 0 0 0,-1 0 0 0 0,1 1 0 0 0,0-1 0 0 0,-1 0-1 0 0,1 0 1 0 0,0 0 0 0 0,0 0 0 0 0,0 0 0 0 0,0 0 0 0 0,-1 0-1 0 0,1 0 1 0 0,0 0 0 0 0,1 0 0 0 0,-1 1 0 0 0,0-1 0 0 0,0 0 0 0 0,0 0-1 0 0,1 0 1 0 0,-1 0 0 0 0,0 0 0 0 0,1 0 0 0 0,-1 1 0 0 0,0-1 0 0 0,2-1-1 0 0,-1 1-14 0 0,0 0 0 0 0,1-1 0 0 0,-1 1 0 0 0,1 0 0 0 0,-1 0 0 0 0,1 0-1 0 0,0 0 1 0 0,-1 1 0 0 0,1-1 0 0 0,0 0 0 0 0,-1 1 0 0 0,1-1 0 0 0,0 1-1 0 0,0 0 1 0 0,0-1 0 0 0,0 1 0 0 0,-1 0 0 0 0,1 0 0 0 0,0 0 0 0 0,0 0-1 0 0,3 1 1 0 0,0 1 61 0 0,-1-1 1 0 0,0 0-1 0 0,1 1 0 0 0,-1 0 0 0 0,0 0 0 0 0,1 1 0 0 0,-1-1 1 0 0,-1 1-1 0 0,1 0 0 0 0,0 0 0 0 0,-1 0 0 0 0,1 0 0 0 0,-1 0 1 0 0,0 1-1 0 0,0 0 0 0 0,0 0 0 0 0,-1 0 0 0 0,1 0 0 0 0,-1 0 1 0 0,0 0-1 0 0,0 0 0 0 0,0 1 0 0 0,-1-1 0 0 0,0 1 0 0 0,2 6 1 0 0,2 15 168 0 0,-1 1 1 0 0,-1-1-1 0 0,-1 40 1 0 0,0-18-575 0 0,-1-34-106 0 0,9 68-1882 0 0,2-44-1013 0 0,10-4-3411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02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370 383 2724 0 0,'8'-14'4623'0'0,"23"-66"3774"0"0,27-117-7175 0 0,-57 194-1152 0 0,0 0 0 0 0,-1 0 0 0 0,1 0 0 0 0,-1 1 0 0 0,0-1 1 0 0,0 0-1 0 0,0 0 0 0 0,0 0 0 0 0,0 0 0 0 0,0 0 1 0 0,-1 0-1 0 0,0 0 0 0 0,1 0 0 0 0,-1 1 0 0 0,0-1 1 0 0,-1 0-1 0 0,1 0 0 0 0,0 1 0 0 0,-1-1 0 0 0,1 1 0 0 0,-3-3 1 0 0,1 2-5 0 0,0 0-1 0 0,-1 1 1 0 0,1 0 0 0 0,-1-1 0 0 0,1 1 0 0 0,-1 1 0 0 0,0-1 0 0 0,0 0 0 0 0,1 1-1 0 0,-1 0 1 0 0,0 0 0 0 0,0 0 0 0 0,-6 0 0 0 0,-5-1 31 0 0,0 2-1 0 0,1 0 1 0 0,-1 1 0 0 0,0 0 0 0 0,0 1-1 0 0,1 1 1 0 0,-18 5 0 0 0,13-1-30 0 0,0 1 1 0 0,1 0-1 0 0,0 2 0 0 0,0 0 1 0 0,1 1-1 0 0,0 1 1 0 0,1 0-1 0 0,0 1 0 0 0,-26 29 1 0 0,34-33-61 0 0,1 0-1 0 0,1 0 1 0 0,0 0 0 0 0,0 1 0 0 0,1 0 0 0 0,0 0-1 0 0,0 0 1 0 0,-4 18 0 0 0,7-20-36 0 0,1-1-1 0 0,0 0 1 0 0,0 1-1 0 0,1-1 1 0 0,0 1-1 0 0,0-1 1 0 0,1 1 0 0 0,-1-1-1 0 0,2 1 1 0 0,-1-1-1 0 0,1 0 1 0 0,0 1 0 0 0,6 12-1 0 0,-5-14-28 0 0,0-1 0 0 0,1 1 0 0 0,-1 0 0 0 0,1-1 0 0 0,0 0 1 0 0,1 0-1 0 0,-1 0 0 0 0,1-1 0 0 0,0 1 0 0 0,0-1 0 0 0,1 0 0 0 0,-1 0 0 0 0,1-1 0 0 0,-1 0 0 0 0,1 0 0 0 0,0 0 0 0 0,1-1 0 0 0,-1 1 0 0 0,0-1 0 0 0,1-1 0 0 0,-1 0 0 0 0,1 0 0 0 0,-1 0 0 0 0,1 0 1 0 0,0-1-1 0 0,-1 0 0 0 0,9-2 0 0 0,-4 1 115 0 0,-1 0 1 0 0,0-1-1 0 0,1-1 0 0 0,-1 0 1 0 0,0 0-1 0 0,0-1 0 0 0,-1 0 1 0 0,1-1-1 0 0,-1 0 1 0 0,0 0-1 0 0,0-1 0 0 0,0 0 1 0 0,-1-1-1 0 0,0 0 1 0 0,0 0-1 0 0,9-12 0 0 0,6-12 840 0 0,-2 0-1 0 0,25-49 0 0 0,-46 80-899 0 0,0 0-1 0 0,0 0 1 0 0,0-1 0 0 0,0 1 0 0 0,0 0 0 0 0,0 0 0 0 0,0-1-1 0 0,0 1 1 0 0,1 0 0 0 0,-1 0 0 0 0,0 0 0 0 0,0-1 0 0 0,0 1 0 0 0,0 0-1 0 0,0 0 1 0 0,0-1 0 0 0,1 1 0 0 0,-1 0 0 0 0,0 0 0 0 0,0 0-1 0 0,0 0 1 0 0,0-1 0 0 0,1 1 0 0 0,-1 0 0 0 0,0 0 0 0 0,0 0 0 0 0,1 0-1 0 0,-1 0 1 0 0,0 0 0 0 0,0 0 0 0 0,0 0 0 0 0,1-1 0 0 0,-1 1-1 0 0,0 0 1 0 0,0 0 0 0 0,1 0 0 0 0,-1 0 0 0 0,0 0 0 0 0,0 0-1 0 0,1 0 1 0 0,-1 1 0 0 0,0-1 0 0 0,0 0 0 0 0,1 0 0 0 0,-1 0 0 0 0,0 0-1 0 0,0 0 1 0 0,1 0 0 0 0,6 16-197 0 0,2 29-193 0 0,-8-39 317 0 0,1 8-21 0 0,1 0 1 0 0,0 1-1 0 0,1-2 1 0 0,1 1 0 0 0,0 0-1 0 0,1-1 1 0 0,14 23-1 0 0,-14-28 103 0 0,-5-8-6 0 0,-1 1 0 0 0,1 0 0 0 0,0 0 0 0 0,-1 0 0 0 0,1-1 0 0 0,0 1 0 0 0,0 0 0 0 0,-1-1 1 0 0,1 1-1 0 0,0-1 0 0 0,0 1 0 0 0,0-1 0 0 0,0 1 0 0 0,0-1 0 0 0,0 0 0 0 0,0 1 0 0 0,0-1 1 0 0,0 0-1 0 0,0 0 0 0 0,0 0 0 0 0,0 0 0 0 0,0 0 0 0 0,0 0 0 0 0,0 0 0 0 0,0 0 0 0 0,0 0 0 0 0,0 0 1 0 0,2-1-1 0 0,-1 0 5 0 0,7-2-4 0 0,-1-1-1 0 0,-1-1 1 0 0,1 1-1 0 0,-1-2 1 0 0,0 1-1 0 0,0 0 1 0 0,0-1 0 0 0,0-1-1 0 0,-1 1 1 0 0,0-1-1 0 0,-1 0 1 0 0,0 0-1 0 0,0-1 1 0 0,7-13-1 0 0,1 0-40 0 0,13-21 158 0 0,-15 23 136 0 0,1 0 1 0 0,16-18-1 0 0,-27 36-215 0 0,13 8 124 0 0,-1 16-87 0 0,1-1 1 0 0,1-1-1 0 0,1 0 1 0 0,32 33-1 0 0,-40-46-372 0 0,0-1-1 0 0,1-1 1 0 0,0 1 0 0 0,0-2-1 0 0,0 1 1 0 0,14 5 0 0 0,-18-8-256 0 0,1-2 1 0 0,-1 1 0 0 0,1 0 0 0 0,-1-1 0 0 0,1 0 0 0 0,0-1 0 0 0,-1 1 0 0 0,1-1 0 0 0,0 0 0 0 0,-1 0 0 0 0,1-1 0 0 0,11-2 0 0 0,14-12-5176 0 0,-17 6 674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03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89 524 0 0,'-9'-18'3252'0'0,"-2"6"-1011"0"0,2-1-701 0 0,-2 5-544 0 0,0 0-408 0 0,0 0-272 0 0,0 1-244 0 0,1 3-252 0 0,-3-1-360 0 0,-7 0-2865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03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3904 0 0,'6'14'14533'0'0,"1"-2"-14044"0"0,-1-6-483 0 0,-1 1-1 0 0,1 0 0 0 0,-1 1 0 0 0,0 0 0 0 0,0-1 0 0 0,-1 2 0 0 0,0-1 1 0 0,-1 0-1 0 0,0 1 0 0 0,0-1 0 0 0,-1 1 0 0 0,2 13 0 0 0,2 16-187 0 0,1 58 0 0 0,-7-85 190 0 0,1 34 867 0 0,-12 81 2820 0 0,10-137-2659 0 0,1-21-307 0 0,7 6-328 0 0,0-1 1 0 0,2 1 0 0 0,1 0-1 0 0,0 1 1 0 0,18-29-1 0 0,-20 40-473 0 0,0 1 0 0 0,1 0-1 0 0,1 0 1 0 0,0 1-1 0 0,0 0 1 0 0,1 1 0 0 0,1 0-1 0 0,0 1 1 0 0,0 0 0 0 0,19-10-1 0 0,-30 19 45 0 0,1 0 1 0 0,0 0-1 0 0,-1 1 1 0 0,1-1-1 0 0,-1 0 0 0 0,1 1 1 0 0,0-1-1 0 0,0 1 1 0 0,-1 0-1 0 0,1 0 0 0 0,0-1 1 0 0,-1 1-1 0 0,1 0 1 0 0,0 0-1 0 0,0 1 0 0 0,-1-1 1 0 0,1 0-1 0 0,0 1 1 0 0,0-1-1 0 0,-1 1 0 0 0,1-1 1 0 0,2 2-1 0 0,-2 0 5 0 0,1 0 0 0 0,0 0 0 0 0,-1 0-1 0 0,0 0 1 0 0,1 1 0 0 0,-1-1 0 0 0,0 1 0 0 0,0 0-1 0 0,0-1 1 0 0,-1 1 0 0 0,3 4 0 0 0,2 7-12 0 0,-1 1 1 0 0,0 0-1 0 0,5 28 0 0 0,-9-39 22 0 0,0-1-86 0 0,4 27 204 0 0,2 0-1 0 0,1 0 0 0 0,1 0 1 0 0,21 41-1 0 0,-26-63-488 0 0,0-1 1 0 0,1 1-1 0 0,0-1 0 0 0,0-1 1 0 0,1 1-1 0 0,0-1 0 0 0,0 0 1 0 0,14 10-1 0 0,-14-12-610 0 0,0-1-1 0 0,0 1 1 0 0,0-2-1 0 0,0 1 1 0 0,0-1-1 0 0,1 0 1 0 0,0 0-1 0 0,-1-1 1 0 0,1 0 0 0 0,0 0-1 0 0,-1 0 1 0 0,14-1-1 0 0,0-2-6163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52.2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0 854 1244 0 0,'7'33'9255'0'0,"-5"-32"-9002"0"0,-1 0-121 0 0,0-1 0 0 0,1 0 0 0 0,-1 0 0 0 0,0 1 0 0 0,1-1 0 0 0,-1 0 1 0 0,1 0-1 0 0,-1-1 0 0 0,0 1 0 0 0,1 0 0 0 0,-1 0 0 0 0,0-1 0 0 0,1 1 0 0 0,-1-1 1 0 0,0 1-1 0 0,0-1 0 0 0,1 1 0 0 0,-1-1 0 0 0,0 0 0 0 0,0 0 0 0 0,0 1 1 0 0,2-3-1 0 0,1-1 110 0 0,0 0 0 0 0,-1 0 1 0 0,1 0-1 0 0,-1-1 0 0 0,6-9 1 0 0,-1-3 52 0 0,0 0 0 0 0,10-31-1 0 0,97-405 3510 0 0,-66 247-1048 0 0,-25 105-1735 0 0,-24 99-1036 0 0,1 10-109 0 0,0-1 96 0 0,0 1-1 0 0,-1 0 0 0 0,0 0 1 0 0,-2 9-1 0 0,2 30-345 0 0,4-17 8 0 0,1-2 1 0 0,1 1-1 0 0,2-1 0 0 0,14 34 0 0 0,-18-51 225 0 0,2 1 0 0 0,-1-2 0 0 0,1 1 0 0 0,0-1 0 0 0,1 0 0 0 0,1 0 0 0 0,-1 0 0 0 0,2-1-1 0 0,-1-1 1 0 0,1 1 0 0 0,0-2 0 0 0,20 14 0 0 0,-24-18 109 0 0,-1-1-1 0 0,1 0 1 0 0,-1 0-1 0 0,1 0 1 0 0,0 0-1 0 0,0-1 1 0 0,0 0-1 0 0,0 0 1 0 0,0 0-1 0 0,0-1 1 0 0,0 0 0 0 0,0 0-1 0 0,0 0 1 0 0,0 0-1 0 0,0-1 1 0 0,0 0-1 0 0,7-2 1 0 0,-5 1 44 0 0,1-2 0 0 0,-1 1 0 0 0,0-1-1 0 0,0 0 1 0 0,0-1 0 0 0,-1 0 0 0 0,1 0 0 0 0,-1 0 0 0 0,10-12 0 0 0,1-4 336 0 0,-1-1-1 0 0,-1 0 1 0 0,-1-1-1 0 0,-1-1 1 0 0,14-36-1 0 0,1-29 930 0 0,-22 65-951 0 0,1 1-1 0 0,17-38 1 0 0,-25 66-334 0 0,0-1 1 0 0,1 1-1 0 0,-1 0 1 0 0,1-1-1 0 0,0 1 1 0 0,2 8-1 0 0,-1 2-49 0 0,-1 6-292 0 0,1-1 0 0 0,2 1 0 0 0,0 0-1 0 0,10 34 1 0 0,-9-42-361 0 0,0-1 0 0 0,1-1 0 0 0,11 19 0 0 0,-12-24-244 0 0,0 1 1 0 0,1-1-1 0 0,0 0 1 0 0,0 0 0 0 0,1 0-1 0 0,9 7 1 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10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67 101 704 0 0,'-9'-17'2496'0'0,"2"-1"0"0"0,1 0-1 0 0,-7-26 1 0 0,13 42-2389 0 0,0 2-85 0 0,-1 0-1 0 0,1-1 1 0 0,0 1-1 0 0,-1 0 1 0 0,1 0 0 0 0,-1 0-1 0 0,1 0 1 0 0,0 0-1 0 0,-1 0 1 0 0,1 0-1 0 0,-1 0 1 0 0,1 0-1 0 0,0 0 1 0 0,-1 0-1 0 0,1 0 1 0 0,-1 0 0 0 0,1 0-1 0 0,-1 0 1 0 0,1 0-1 0 0,0 1 1 0 0,-1-1-1 0 0,1 0 1 0 0,0 0-1 0 0,-1 0 1 0 0,1 1-1 0 0,0-1 1 0 0,-1 0 0 0 0,1 1-1 0 0,-4 7 93 0 0,1 1 0 0 0,0 0 0 0 0,0 1 0 0 0,1-1-1 0 0,1 0 1 0 0,0 1 0 0 0,0-1 0 0 0,0 1 0 0 0,2 10 0 0 0,-2 8 305 0 0,-1 56 540 0 0,15 128-1 0 0,-5-105-674 0 0,57 499 1750 0 0,-33-353-1236 0 0,-20-176-1495 0 0,3-107-8414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11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55 132 1220 0 0,'-4'-14'4086'0'0,"-20"-102"6093"0"0,23 114-9777 0 0,-7 23 118 0 0,-3 76 521 0 0,4 1 0 0 0,7 113 0 0 0,34 197 10 0 0,6-76-607 0 0,41 452 106 0 0,-74-638-410 0 0,12 148-44 0 0,-15-279-1218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13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15 872 0 0,'0'0'5963'0'0,"3"-15"317"0"0,-5 26-6027 0 0,0 0 1 0 0,1 0 0 0 0,1 0 0 0 0,0 0 0 0 0,0 0 0 0 0,1-1 0 0 0,1 1-1 0 0,3 17 1 0 0,1 9 12 0 0,11 274 1558 0 0,-10-125-1083 0 0,20 82 1162 0 0,-20-214-1745 0 0,2 1 84 0 0,-9-54-212 0 0,1 1-18 0 0,0 4-8 0 0,-1-4-1 0 0,2 10 33 0 0,-1-5-31 0 0,1-1 1 0 0,-1-5-4 0 0,2 49 970 0 0,-3-48-886 0 0,0 0-50 0 0,0 6-4 0 0,0-6 6 0 0,0 17 177 0 0,-1 2-67 0 0,2 4-3407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39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23 1060 0 0,'-16'-22'15920'0'0,"31"141"-12842"0"0,28 164-1304 0 0,-16-126-1145 0 0,-27-156-677 0 0,-2 12-1122 0 0,-35-18-7218 0 0,11-4 8265 0 0,24 8 284 0 0,-53-16 6646 0 0,48 13-3614 0 0,17 15-2970 0 0,0 0 1 0 0,1-1 0 0 0,0-1 0 0 0,1 1-1 0 0,0-2 1 0 0,25 14 0 0 0,-35-21-168 0 0,31-6 37 0 0,-25-1-297 0 0,-1 0 1 0 0,0 0 0 0 0,0-1 0 0 0,-1 0-1 0 0,1-1 1 0 0,-2 1 0 0 0,1-1-1 0 0,-1 0 1 0 0,0-1 0 0 0,-1 1 0 0 0,7-19-1 0 0,-4 11-2386 0 0,1 0 0 0 0,15-23 0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39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3 744 0 0,'10'-3'10456'0'0,"-12"12"-10208"0"0,-1-1 0 0 0,1 1 0 0 0,-1-1 0 0 0,-1 1 0 0 0,1-1 0 0 0,-2 0 0 0 0,1-1 0 0 0,-1 1 0 0 0,0-1 0 0 0,-9 11-1 0 0,-11 18 475 0 0,-3 6-146 0 0,-12 21 60 0 0,39-62-575 0 0,59-89-286 0 0,3-25 1917 0 0,-60 112-1670 0 0,13-5 117 0 0,-8 7-164 0 0,0 0 1 0 0,-1 0-1 0 0,1 1 0 0 0,-1 0 0 0 0,0 0 0 0 0,1 0 1 0 0,-1 1-1 0 0,0 0 0 0 0,0 0 0 0 0,7 6 0 0 0,48 45-4257 0 0,-31-27-2376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40.7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58 536 0 0,'33'-17'17120'0'0,"-33"17"-17096"0"0,0 0 0 0 0,0 0 0 0 0,1-1 0 0 0,-1 1 0 0 0,0 0 0 0 0,0 0 0 0 0,0 0 0 0 0,1 0 0 0 0,-1 0 0 0 0,0 0 0 0 0,0 0 0 0 0,0 0 0 0 0,1 0 0 0 0,-1 0 0 0 0,0 0 0 0 0,0 0 0 0 0,0 0 0 0 0,1 0 0 0 0,-1 0 0 0 0,0 0 0 0 0,0 1 0 0 0,0-1 0 0 0,1 0 0 0 0,-1 0 0 0 0,0 0 0 0 0,0 0 0 0 0,0 0 0 0 0,0 0 0 0 0,1 1 0 0 0,-1-1 0 0 0,0 0 0 0 0,0 0 0 0 0,0 0 0 0 0,0 0 0 0 0,0 0 0 0 0,1 1 0 0 0,-1-1 0 0 0,0 0 0 0 0,0 0 0 0 0,0 0 0 0 0,0 1 0 0 0,0-1 0 0 0,0 0 0 0 0,0 0 0 0 0,0 0 0 0 0,0 1 0 0 0,0-1 0 0 0,0 0 0 0 0,0 0 0 0 0,0 1 0 0 0,0-1 0 0 0,0 0 0 0 0,0 0 0 0 0,0 0 0 0 0,0 1 0 0 0,0-1 0 0 0,0 0 0 0 0,-1 0 0 0 0,-7 23 595 0 0,-20 28-255 0 0,25-47-252 0 0,-48 71 261 0 0,-15 26 69 0 0,59-89-373 0 0,1 1 0 0 0,0 0 0 0 0,1 0 0 0 0,0 0 0 0 0,1 1 0 0 0,-3 15 0 0 0,7-27-55 0 0,-1 1 0 0 0,1 0 0 0 0,0-1 1 0 0,0 1-1 0 0,0 0 0 0 0,0 0 0 0 0,0-1 1 0 0,1 1-1 0 0,-1 0 0 0 0,1 0 1 0 0,0-1-1 0 0,0 1 0 0 0,0-1 0 0 0,0 1 1 0 0,0-1-1 0 0,0 1 0 0 0,1-1 0 0 0,-1 0 1 0 0,1 0-1 0 0,2 4 0 0 0,0-3-37 0 0,1 0 0 0 0,-1 1 0 0 0,0-2 0 0 0,1 1 0 0 0,-1 0 0 0 0,1-1 0 0 0,0 0 0 0 0,0 0 0 0 0,0 0 0 0 0,6 1 0 0 0,12 1-192 0 0,1-1 1 0 0,0-1-1 0 0,41-1 0 0 0,-51-1 168 0 0,134-3 1635 0 0,-146 3-1538 0 0,0 0-1 0 0,0 0 0 0 0,-1 0 0 0 0,1 0 0 0 0,0 0 0 0 0,-1-1 0 0 0,1 1 0 0 0,0-1 1 0 0,-1 1-1 0 0,1-1 0 0 0,0 0 0 0 0,-1 1 0 0 0,1-1 0 0 0,-1 0 0 0 0,0 0 1 0 0,1 0-1 0 0,-1 0 0 0 0,0 0 0 0 0,1-1 0 0 0,-1 1 0 0 0,0 0 0 0 0,0-1 1 0 0,0 1-1 0 0,0 0 0 0 0,0-1 0 0 0,0 1 0 0 0,-1-1 0 0 0,1 0 0 0 0,0 1 1 0 0,-1-1-1 0 0,1 1 0 0 0,-1-1 0 0 0,0 0 0 0 0,1 0 0 0 0,-1 1 0 0 0,0-1 1 0 0,0 0-1 0 0,0 1 0 0 0,0-1 0 0 0,0 0 0 0 0,-1 0 0 0 0,1 1 0 0 0,0-1 0 0 0,-2-3 1 0 0,-1-8-51 0 0,0 0 1 0 0,-2 0 0 0 0,1 0-1 0 0,-8-13 1 0 0,12 25 15 0 0,-131-295-371 0 0,101 231-73 0 0,29 63 221 0 0,-2-1 841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41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 3048 0 0,'17'2'17964'0'0,"-16"-1"-17926"0"0,1 0 1 0 0,0 0-1 0 0,-1 0 1 0 0,1 1 0 0 0,-1-1-1 0 0,0 0 1 0 0,1 1-1 0 0,-1-1 1 0 0,0 1-1 0 0,0-1 1 0 0,0 1-1 0 0,0-1 1 0 0,0 1-1 0 0,0 0 1 0 0,-1 0-1 0 0,1-1 1 0 0,0 1-1 0 0,-1 0 1 0 0,0 0-1 0 0,1 2 1 0 0,9 55 16 0 0,-5-28 37 0 0,48 159 129 0 0,-44-164-172 0 0,1-1 1 0 0,2 0 0 0 0,1 0-1 0 0,0-1 1 0 0,20 25 0 0 0,-31-47-37 0 0,0 1 1 0 0,-1 0-1 0 0,2-1 1 0 0,-1 0-1 0 0,0 1 1 0 0,0-1-1 0 0,1 0 1 0 0,-1 0-1 0 0,1 0 1 0 0,-1-1-1 0 0,1 1 0 0 0,0-1 1 0 0,0 1-1 0 0,0-1 1 0 0,0 0-1 0 0,0 0 1 0 0,0 0-1 0 0,0 0 1 0 0,0-1-1 0 0,6 1 1 0 0,-5-2-26 0 0,1 1 1 0 0,-1-1 0 0 0,-1 0 0 0 0,1-1-1 0 0,0 1 1 0 0,0-1 0 0 0,0 0-1 0 0,-1 0 1 0 0,1 0 0 0 0,-1 0-1 0 0,1 0 1 0 0,-1-1 0 0 0,0 0-1 0 0,3-2 1 0 0,9-12-141 0 0,-1 0 0 0 0,-1-1 0 0 0,0 0 0 0 0,15-32 0 0 0,-26 47 133 0 0,13-24 383 0 0,0-2 0 0 0,-2 1-1 0 0,-1-2 1 0 0,15-59-1 0 0,-25 78-177 0 0,0 1 0 0 0,-1-1 0 0 0,0 0-1 0 0,-1 1 1 0 0,0-1 0 0 0,-1 0 0 0 0,0 1-1 0 0,-3-12 1 0 0,2 15-177 0 0,0 1 0 0 0,-1-1 0 0 0,1 1 0 0 0,-1 0 0 0 0,-1 0 0 0 0,1 0 0 0 0,-1 0 0 0 0,0 0 0 0 0,0 1 0 0 0,0 0 0 0 0,-1 0 0 0 0,0 0 0 0 0,-10-7 0 0 0,12 10-70 0 0,0 0 0 0 0,0 0-1 0 0,0 0 1 0 0,0 1 0 0 0,0-1 0 0 0,0 1-1 0 0,0 0 1 0 0,-1 0 0 0 0,1 0 0 0 0,0 0-1 0 0,-1 1 1 0 0,1 0 0 0 0,-1-1 0 0 0,1 1-1 0 0,-1 0 1 0 0,1 1 0 0 0,0-1 0 0 0,-1 1-1 0 0,-5 1 1 0 0,7-2 43 0 0,1 1-1 0 0,0-1 0 0 0,0 1 1 0 0,0 0-1 0 0,0-1 0 0 0,0 1 1 0 0,0 0-1 0 0,0 0 1 0 0,0 0-1 0 0,0-1 0 0 0,0 1 1 0 0,0 0-1 0 0,1 0 0 0 0,-1 0 1 0 0,0 1-1 0 0,1-1 1 0 0,-1 0-1 0 0,1 0 0 0 0,-1 0 1 0 0,1 0-1 0 0,-1 1 0 0 0,1-1 1 0 0,0 0-1 0 0,0 0 1 0 0,-1 1-1 0 0,1-1 0 0 0,0 0 1 0 0,0 0-1 0 0,0 1 0 0 0,1-1 1 0 0,-1 0-1 0 0,0 0 1 0 0,0 1-1 0 0,1 1 0 0 0,0 1-49 0 0,0 0 0 0 0,1 0 0 0 0,-1 0 0 0 0,0 0-1 0 0,1 0 1 0 0,0 0 0 0 0,0 0 0 0 0,4 5 0 0 0,-1-4-72 0 0,1 0 1 0 0,-1 0-1 0 0,1-1 1 0 0,0 0-1 0 0,0 0 1 0 0,1 0-1 0 0,-1-1 1 0 0,1 0-1 0 0,0 0 1 0 0,0-1-1 0 0,-1 0 1 0 0,2 0-1 0 0,-1 0 1 0 0,0-1-1 0 0,0 0 0 0 0,0-1 1 0 0,1 1-1 0 0,-1-1 1 0 0,0-1-1 0 0,0 1 1 0 0,12-4-1 0 0,-7 2-547 0 0,-1-1 0 0 0,1 0 0 0 0,-1-1 0 0 0,0-1-1 0 0,14-7 1 0 0,-15 6-726 0 0,0 0-1 0 0,0-1 1 0 0,0 0-1 0 0,-1 0 1 0 0,9-11-1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41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2092 0 0,'0'0'12732'0'0,"5"18"-11339"0"0,-7-1-1173 0 0,1 1 1 0 0,1 0-1 0 0,1 0 1 0 0,5 34-1 0 0,-5-47-461 0 0,0 0 0 0 0,0 0 1 0 0,0 0-1 0 0,0 0 0 0 0,1-1 0 0 0,0 1 0 0 0,0 0 1 0 0,0-1-1 0 0,0 0 0 0 0,1 1 0 0 0,0-1 0 0 0,0 0 0 0 0,0 0 1 0 0,0-1-1 0 0,1 1 0 0 0,-1-1 0 0 0,1 0 0 0 0,0 1 1 0 0,0-2-1 0 0,0 1 0 0 0,1 0 0 0 0,7 3 0 0 0,5-4-4797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42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56 3024 0 0,'-9'-6'4209'0'0,"-3"-4"-1129"0"0,-1 0-732 0 0,4 2-644 0 0,-2 0-808 0 0,6 1-928 0 0,-1 1-1128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31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 2664 0 0,'0'0'4247'0'0,"-21"0"4281"0"0,2 0-2818 0 0,27 4-4256 0 0,37 3-1493 0 0,69-3 5 0 0,105 8-3844 0 0,-218-11 3550 0 0,24 4-2383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53.0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4 107 2028 0 0,'-4'-12'5994'0'0,"4"7"-5165"0"0,1 1 0 0 0,-1 0 1 0 0,1-1-1 0 0,0 1 0 0 0,0 0 0 0 0,0 0 1 0 0,3-8-1 0 0,-2 8-624 0 0,0 0 0 0 0,0 1 0 0 0,0 0 0 0 0,1-1 0 0 0,-1 1 0 0 0,1 0 0 0 0,0 0 0 0 0,0 0 0 0 0,0 1 0 0 0,0-1 0 0 0,0 1 0 0 0,1 0 0 0 0,4-3 0 0 0,-5 4-133 0 0,4 1-1 0 0,-6 0-72 0 0,-1 0 1 0 0,1 0 0 0 0,0-1-1 0 0,-1 1 1 0 0,1 0-1 0 0,0 0 1 0 0,-1 0-1 0 0,1 0 1 0 0,0 0-1 0 0,-1 0 1 0 0,1 0 0 0 0,0 0-1 0 0,-1 0 1 0 0,1 0-1 0 0,0 1 1 0 0,-1-1-1 0 0,1 0 1 0 0,-1 0 0 0 0,1 1-1 0 0,0-1 1 0 0,5 6-64 0 0,0 0 1 0 0,-1 0-1 0 0,0 1 1 0 0,0-1 0 0 0,0 1-1 0 0,-1 0 1 0 0,0 0-1 0 0,-1 1 1 0 0,0-1 0 0 0,0 1-1 0 0,0 0 1 0 0,1 9-1 0 0,4 18-292 0 0,5 50 0 0 0,-9-44 591 0 0,-2-1 0 0 0,-2 0 0 0 0,-11 82 645 0 0,12-125-827 0 0,2-5 55 0 0,64-159 2506 0 0,-54 142-2332 0 0,0 0-1 0 0,1 1 1 0 0,1 0 0 0 0,28-31 0 0 0,-39 49-288 0 0,1 1 0 0 0,0 0 1 0 0,1 0-1 0 0,-1 1 0 0 0,1 0 0 0 0,0 0 1 0 0,0 0-1 0 0,0 1 0 0 0,1-1 0 0 0,8-2 1 0 0,-11 5-47 0 0,0 0 1 0 0,0 0 0 0 0,0 0 0 0 0,0 1 0 0 0,1 0 0 0 0,-1 0 0 0 0,0 0 0 0 0,0 0 0 0 0,0 0 0 0 0,0 1-1 0 0,0 0 1 0 0,0 0 0 0 0,0 0 0 0 0,0 0 0 0 0,0 1 0 0 0,0 0 0 0 0,0-1 0 0 0,-1 1 0 0 0,4 3 0 0 0,3 2-80 0 0,-1 1 0 0 0,-1 0 0 0 0,0 0 0 0 0,0 1 0 0 0,0 0 0 0 0,-1 1 0 0 0,0-1 0 0 0,-1 1 0 0 0,0 1 0 0 0,-1-1 0 0 0,0 1 1 0 0,-1 0-1 0 0,0 0 0 0 0,4 17 0 0 0,-1 4 88 0 0,-1 0 1 0 0,-2 0 0 0 0,1 63 0 0 0,-5-95 45 0 0,0 0 1 0 0,0 0-1 0 0,0 0 1 0 0,0 0-1 0 0,0 0 1 0 0,1 0-1 0 0,-1 0 1 0 0,0 0-1 0 0,0 0 0 0 0,0 0 1 0 0,0 0-1 0 0,0 0 1 0 0,0 0-1 0 0,0 0 1 0 0,0 0-1 0 0,1 0 1 0 0,-1 0-1 0 0,0 0 1 0 0,0 0-1 0 0,0 0 1 0 0,0 0-1 0 0,0 0 1 0 0,0 0-1 0 0,0 0 1 0 0,0 0-1 0 0,1 0 1 0 0,-1 1-1 0 0,0-1 1 0 0,0 0-1 0 0,0 0 0 0 0,0 0 1 0 0,0 0-1 0 0,0 0 1 0 0,0 0-1 0 0,0 0 1 0 0,0 0-1 0 0,0 0 1 0 0,0 0-1 0 0,0 1 1 0 0,0-1-1 0 0,0 0 1 0 0,0 0-1 0 0,0 0 1 0 0,0 0-1 0 0,0 0 1 0 0,1 0-1 0 0,-1 0 1 0 0,0 0-1 0 0,0 1 1 0 0,-1-1-1 0 0,1 0 0 0 0,0 0 1 0 0,0 0-1 0 0,0 0 1 0 0,0 0-1 0 0,0 0 1 0 0,0 0-1 0 0,0 1 1 0 0,0-1-1 0 0,0 0 1 0 0,0 0-1 0 0,0 0 1 0 0,0 0-1 0 0,0 0 1 0 0,0 0-1 0 0,0 0 1 0 0,0 0-1 0 0,0 0 1 0 0,-1 0-1 0 0,8-11 123 0 0,7-27-23 0 0,-10 28-45 0 0,18-43 162 0 0,44-80 0 0 0,-49 105-171 0 0,1 1 1 0 0,1 1 0 0 0,1 0 0 0 0,32-30-1 0 0,-46 50-51 0 0,-1 1-1 0 0,2 0 0 0 0,-1 0 0 0 0,0 1 0 0 0,1-1 0 0 0,0 1 0 0 0,0 1 0 0 0,0-1 0 0 0,13-3 0 0 0,-17 6 2 0 0,0 1 0 0 0,1-1 0 0 0,-1 1 0 0 0,1 0-1 0 0,-1 0 1 0 0,1 0 0 0 0,-1 0 0 0 0,1 0-1 0 0,-1 1 1 0 0,1 0 0 0 0,-1 0 0 0 0,1 0-1 0 0,-1 0 1 0 0,0 0 0 0 0,0 0 0 0 0,0 1-1 0 0,0 0 1 0 0,0 0 0 0 0,0 0 0 0 0,0 0-1 0 0,0 0 1 0 0,-1 0 0 0 0,1 1 0 0 0,2 3-1 0 0,6 6 5 0 0,-1 2-1 0 0,-1-1 0 0 0,0 2 1 0 0,0-1-1 0 0,8 23 0 0 0,27 83 19 0 0,-26-65-17 0 0,-6-21-288 0 0,-8-18-182 0 0,1 0 0 0 0,1-1-1 0 0,0 0 1 0 0,1-1 0 0 0,0 1-1 0 0,1-1 1 0 0,1-1-1 0 0,14 18 1 0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32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1112 0 0,'1'30'14553'0'0,"31"-19"-12124"0"0,15-6-1982 0 0,0-1 0 0 0,0-2-1 0 0,60-6 1 0 0,43 2-512 0 0,-142 2-149 0 0,35 4-935 0 0,-18 3-4185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33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6 60 0 0,'3'-5'16318'0'0,"-8"20"-16097"0"0,0 1 0 0 0,-2-1 0 0 0,0 0-1 0 0,0-1 1 0 0,-1 1 0 0 0,-1-1 0 0 0,-1-1 0 0 0,-12 15 0 0 0,-7 12 45 0 0,5-5 49 0 0,-3 3 256 0 0,1 2 1 0 0,2 1-1 0 0,-37 85 1 0 0,60-123-556 0 0,0-1 0 0 0,0 1 0 0 0,0-1 0 0 0,1 1 0 0 0,-1 0 0 0 0,1 0 0 0 0,0-1 0 0 0,0 1 0 0 0,0 0 0 0 0,0 0 0 0 0,0-1 1 0 0,1 1-1 0 0,-1 0 0 0 0,1-1 0 0 0,-1 1 0 0 0,1 0 0 0 0,0-1 0 0 0,0 1 0 0 0,0-1 0 0 0,1 1 0 0 0,-1-1 0 0 0,1 0 0 0 0,-1 1 1 0 0,1-1-1 0 0,0 0 0 0 0,-1 0 0 0 0,1 0 0 0 0,0 0 0 0 0,1-1 0 0 0,-1 1 0 0 0,0 0 0 0 0,0-1 0 0 0,1 1 0 0 0,-1-1 0 0 0,1 0 0 0 0,-1 0 1 0 0,6 1-1 0 0,10 4-20 0 0,0-1 0 0 0,0-1-1 0 0,1 0 1 0 0,27 1 0 0 0,-22-3 34 0 0,23 4 25 0 0,180 15 1299 0 0,-227-21-1347 0 0,1 0 1 0 0,0-1-1 0 0,0 1 0 0 0,0 0 0 0 0,0 0 1 0 0,-1 0-1 0 0,1 0 0 0 0,0-1 0 0 0,0 1 1 0 0,-1 0-1 0 0,1-1 0 0 0,0 1 0 0 0,0 0 1 0 0,-1-1-1 0 0,1 1 0 0 0,0-1 0 0 0,-1 1 1 0 0,1-1-1 0 0,-1 0 0 0 0,1 1 0 0 0,-1-1 1 0 0,1 1-1 0 0,-1-1 0 0 0,1 0 0 0 0,-1 0 1 0 0,0 1-1 0 0,1-1 0 0 0,-1 0 0 0 0,0 0 1 0 0,1 1-1 0 0,-1-1 0 0 0,0 0 0 0 0,0 0 1 0 0,0 0-1 0 0,0 1 0 0 0,0-1 0 0 0,0 0 1 0 0,0 0-1 0 0,0 0 0 0 0,0 1 0 0 0,0-1 1 0 0,0 0-1 0 0,-1 0 0 0 0,1 0 0 0 0,-1 0 1 0 0,-14-42 2 0 0,13 37 0 0 0,-90-177 305 0 0,60 124-480 0 0,2-1 0 0 0,-23-66 0 0 0,39 72-1082 0 0,14 52 967 0 0,-9 19-6360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34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92 1080 0 0,'-10'-27'10238'0'0,"-6"-16"-347"0"0,22 91-9260 0 0,11 21-388 0 0,4 0-1 0 0,2-1 1 0 0,50 99-1 0 0,-50-114-176 0 0,-16-38-28 0 0,25 51 166 0 0,-31-62-172 0 0,2 0-1 0 0,-1-1 1 0 0,0 1 0 0 0,1 0-1 0 0,0-1 1 0 0,0 0-1 0 0,0 0 1 0 0,0 0-1 0 0,0 0 1 0 0,0 0 0 0 0,1 0-1 0 0,6 3 1 0 0,-8-6-32 0 0,0 1 1 0 0,0-1 0 0 0,1 0-1 0 0,-1 0 1 0 0,0 0-1 0 0,0 0 1 0 0,0 0-1 0 0,0 0 1 0 0,0-1 0 0 0,1 1-1 0 0,-1-1 1 0 0,0 1-1 0 0,0-1 1 0 0,0 0 0 0 0,0 0-1 0 0,0 0 1 0 0,-1 0-1 0 0,1 0 1 0 0,0 0-1 0 0,0-1 1 0 0,-1 1 0 0 0,1 0-1 0 0,0-1 1 0 0,-1 1-1 0 0,0-1 1 0 0,1 0 0 0 0,-1 0-1 0 0,0 1 1 0 0,2-4-1 0 0,5-8-26 0 0,-1-1-1 0 0,0 1 0 0 0,6-17 1 0 0,-6 13 34 0 0,13-26 409 0 0,-3-1 1 0 0,-1-1-1 0 0,9-47 0 0 0,-20 72-43 0 0,-2-1 0 0 0,0 1 1 0 0,-1-1-1 0 0,-1 0 0 0 0,-1 0 0 0 0,-1 1 1 0 0,-1-1-1 0 0,-1 0 0 0 0,-7-27 0 0 0,10 45-376 0 0,-2 0 1 0 0,1 0-1 0 0,0 0 0 0 0,-1 0 0 0 0,1 0 0 0 0,-1 1 0 0 0,0-1 0 0 0,0 0 0 0 0,0 1 1 0 0,0-1-1 0 0,0 1 0 0 0,0 0 0 0 0,-1 0 0 0 0,1 0 0 0 0,-1 0 0 0 0,0 0 0 0 0,-5-3 1 0 0,6 5-8 0 0,1-1 1 0 0,-1 1 0 0 0,0 0 0 0 0,1-1 0 0 0,-1 1 0 0 0,0 0-1 0 0,0 0 1 0 0,1 0 0 0 0,-1 0 0 0 0,0 0 0 0 0,1 0 0 0 0,-1 1 0 0 0,0-1-1 0 0,1 1 1 0 0,-1-1 0 0 0,0 1 0 0 0,1 0 0 0 0,-1-1 0 0 0,1 1-1 0 0,-1 0 1 0 0,1 0 0 0 0,-1 0 0 0 0,1 0 0 0 0,0 0 0 0 0,0 0 0 0 0,-1 1-1 0 0,1-1 1 0 0,0 0 0 0 0,0 1 0 0 0,0-1 0 0 0,0 1 0 0 0,0-1-1 0 0,1 1 1 0 0,-1-1 0 0 0,0 3 0 0 0,-2 0-37 0 0,1 1 0 0 0,0 0 0 0 0,1 0 0 0 0,-1 1 0 0 0,1-1 0 0 0,0 0 0 0 0,0 0 0 0 0,1 1 1 0 0,0-1-1 0 0,0 0 0 0 0,0 1 0 0 0,0-1 0 0 0,1 0 0 0 0,0 1 0 0 0,0-1 0 0 0,0 0 0 0 0,1 0 0 0 0,0 0 0 0 0,0 0 0 0 0,0 0 0 0 0,0 0 0 0 0,1-1 0 0 0,4 7 1 0 0,-5-8-82 0 0,1 1 0 0 0,0-1 0 0 0,0 0 0 0 0,0 1 0 0 0,1-1 0 0 0,-1-1 0 0 0,1 1 0 0 0,0 0 0 0 0,-1-1 0 0 0,1 0 1 0 0,0 0-1 0 0,0 0 0 0 0,1 0 0 0 0,-1-1 0 0 0,0 1 0 0 0,1-1 0 0 0,-1 0 0 0 0,1-1 0 0 0,-1 1 0 0 0,1-1 1 0 0,-1 0-1 0 0,1 0 0 0 0,-1 0 0 0 0,1-1 0 0 0,-1 1 0 0 0,1-1 0 0 0,5-2 0 0 0,17-7-2416 0 0,-1-1-1 0 0,47-29 1 0 0,-19 9-6906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34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6 124 0 0,'5'-6'22651'0'0,"-10"8"-22531"0"0,-1 1 0 0 0,1-1 0 0 0,0 1 1 0 0,1 0-1 0 0,-1 1 0 0 0,0-1 1 0 0,1 1-1 0 0,0 0 0 0 0,0 0 0 0 0,0 0 1 0 0,0 0-1 0 0,1 1 0 0 0,0 0 0 0 0,0 0 1 0 0,0 0-1 0 0,0 0 0 0 0,-2 6 0 0 0,0 0-48 0 0,0-1-1 0 0,1 2 0 0 0,1-1 0 0 0,-1 0 0 0 0,2 1 1 0 0,-1 0-1 0 0,0 18 0 0 0,3-26-152 0 0,0 1 0 0 0,0-1 0 0 0,0 0 0 0 0,0 0 0 0 0,1 0 0 0 0,0 1 0 0 0,0-1 0 0 0,0 0 0 0 0,0 0 0 0 0,1 0 0 0 0,0 0 0 0 0,-1-1 0 0 0,1 1 0 0 0,1 0 0 0 0,-1-1 0 0 0,0 1 0 0 0,1-1 0 0 0,0 0 0 0 0,0 0 0 0 0,0 0 1 0 0,0 0-1 0 0,0 0 0 0 0,1-1 0 0 0,-1 1 0 0 0,1-1 0 0 0,-1 0 0 0 0,1 0 0 0 0,0 0 0 0 0,0-1 0 0 0,0 0 0 0 0,0 1 0 0 0,0-1 0 0 0,0 0 0 0 0,7 0 0 0 0,-5-1-38 0 0,-1 0 0 0 0,1 0 0 0 0,-1 0 0 0 0,1-1 0 0 0,0 0 0 0 0,-1 0 0 0 0,1-1 0 0 0,-1 1-1 0 0,0-1 1 0 0,0 0 0 0 0,1-1 0 0 0,-1 1 0 0 0,0-1 0 0 0,-1 0 0 0 0,1 0 0 0 0,-1-1 0 0 0,1 1 0 0 0,-1-1 0 0 0,0 0 0 0 0,0 0 0 0 0,-1 0 0 0 0,1-1 0 0 0,-1 1 0 0 0,0-1 0 0 0,5-9 0 0 0,-4 4 305 0 0,0 0 0 0 0,-1 0 0 0 0,0 0 0 0 0,0 0 0 0 0,-1-1 0 0 0,-1 1 0 0 0,1-1 0 0 0,-2-17 0 0 0,0 25-154 0 0,0 0 0 0 0,0 0-1 0 0,0-1 1 0 0,-1 1 0 0 0,1 0 0 0 0,-1 0-1 0 0,0-1 1 0 0,0 1 0 0 0,0 0 0 0 0,-1 0-1 0 0,1 0 1 0 0,-1 0 0 0 0,0 1 0 0 0,1-1-1 0 0,-1 0 1 0 0,0 1 0 0 0,-1-1 0 0 0,1 1-1 0 0,0 0 1 0 0,-1-1 0 0 0,1 1 0 0 0,-1 0-1 0 0,0 1 1 0 0,0-1 0 0 0,0 0 0 0 0,0 1 0 0 0,0 0-1 0 0,0-1 1 0 0,0 1 0 0 0,0 1 0 0 0,0-1-1 0 0,-6-1 1 0 0,-24 3-4655 0 0,7 4-2622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36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0 584 0 0,'-3'26'4777'0'0,"30"282"1690"0"0,-7-136-5080 0 0,-4 212 318 0 0,-7-97 803 0 0,-6-247-2153 0 0,-1 7-262 0 0,-32-64-11790 0 0,26 15 12203 0 0,-1 0 0 0 0,0 0 0 0 0,0 1 0 0 0,1 0 1 0 0,-1 0-1 0 0,0 0 0 0 0,0 0 0 0 0,-8 0 0 0 0,-1 0 4364 0 0,-8 6 477 0 0,22 10-4940 0 0,1-1 0 0 0,0 1 0 0 0,1-1 0 0 0,0 0 0 0 0,2 0 0 0 0,-1 0 0 0 0,2 0 0 0 0,11 25 0 0 0,-13-33-360 0 0,7 16 142 0 0,1-1-1 0 0,1 0 0 0 0,20 27 0 0 0,-31-47-94 0 0,-1 0-91 0 0,0-1 0 0 0,0 0-1 0 0,1 0 1 0 0,-1 1 0 0 0,0-1 0 0 0,0 0-1 0 0,0 1 1 0 0,1-1 0 0 0,-1 0-1 0 0,0 0 1 0 0,0 1 0 0 0,0-1 0 0 0,1 0-1 0 0,-1 0 1 0 0,0 0 0 0 0,1 1-1 0 0,-1-1 1 0 0,0 0 0 0 0,0 0 0 0 0,1 0-1 0 0,-1 0 1 0 0,0 0 0 0 0,1 0-1 0 0,-1 1 1 0 0,0-1 0 0 0,1 0-1 0 0,-1 0 1 0 0,0 0 0 0 0,1 0 0 0 0,-1 0-1 0 0,0 0 1 0 0,1 0 0 0 0,-1-1-1 0 0,0 1 1 0 0,1 0 0 0 0,-1 0 0 0 0,0 0-1 0 0,1 0 1 0 0,-1 0 0 0 0,0 0-1 0 0,1-1 1 0 0,-1 1 0 0 0,0 0 0 0 0,0 0-1 0 0,1 0 1 0 0,-1-1 0 0 0,0 1-1 0 0,0 0 1 0 0,1 0 0 0 0,-1-1-1 0 0,0 1 1 0 0,0 0 0 0 0,0-1 0 0 0,0 1-1 0 0,1 0 1 0 0,-1 0 0 0 0,0-1-1 0 0,15-13-46 0 0,80-133-2806 0 0,-56 84-6930 0 0,-29 48 5414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36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1 996 0 0,'0'0'11997'0'0,"5"12"-11298"0"0,-109 325 2899 0 0,104-334-3300 0 0,20-18-225 0 0,0-13-280 0 0,-1-1-1 0 0,27-58 1 0 0,1 0 1078 0 0,-15 26 655 0 0,-32 60-1500 0 0,12-5 328 0 0,-7 9-306 0 0,1 1-1 0 0,-1-1 0 0 0,0 1 0 0 0,0 0 1 0 0,-1 0-1 0 0,1 0 0 0 0,-1 1 0 0 0,8 9 1 0 0,31 52-74 0 0,-11-15-521 0 0,5 2-1129 0 0,-20-26-1240 0 0,2-1-4230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37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13 268 0 0,'-2'-13'9360'0'0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50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80 0 0,'0'0'3888'0'0,"19"-12"2105"0"0,-11 8-7435 0 0,-6 4 1133 0 0,2-2 161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21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13 272 416 0 0,'1'35'9172'0'0,"-8"19"3215"0"0,0-91-11627 0 0,11 11-749 0 0,0 0 1 0 0,2 0 0 0 0,1 0 0 0 0,1 1-1 0 0,1 0 1 0 0,1 0 0 0 0,1 1 0 0 0,1 0-1 0 0,18-25 1 0 0,-25 42-29 0 0,-4 5 19 0 0,1 0-1 0 0,-1 0 1 0 0,1 0-1 0 0,0 0 1 0 0,0 0-1 0 0,0 0 1 0 0,0 0-1 0 0,0 0 1 0 0,1 1-1 0 0,-1-1 1 0 0,0 1-1 0 0,1 0 1 0 0,-1 0-1 0 0,1 0 1 0 0,-1 0-1 0 0,1 0 0 0 0,0 0 1 0 0,4 0-1 0 0,0-2 3 0 0,0 1-1 0 0,0 0 1 0 0,0 1-1 0 0,1 0 1 0 0,-1 0-1 0 0,0 0 0 0 0,0 1 1 0 0,1 0-1 0 0,-1 0 1 0 0,0 1-1 0 0,0 0 1 0 0,0 0-1 0 0,0 0 1 0 0,0 1-1 0 0,0 0 0 0 0,0 1 1 0 0,0 0-1 0 0,0 0 1 0 0,-1 0-1 0 0,0 1 1 0 0,0 0-1 0 0,0 0 0 0 0,0 0 1 0 0,0 1-1 0 0,-1 0 1 0 0,0 0-1 0 0,9 11 1 0 0,5 11 79 0 0,-2 0 1 0 0,0 2 0 0 0,-2 0 0 0 0,23 60 0 0 0,-9-20 183 0 0,13 35-21 0 0,14 28 315 0 0,-48-115-480 0 0,2 0 0 0 0,0-1 1 0 0,0 0-1 0 0,2-1 1 0 0,16 18-1 0 0,-25-30-56 0 0,1 0 1 0 0,0 0-1 0 0,0 0 0 0 0,0 0 1 0 0,0-1-1 0 0,1 0 0 0 0,-1 1 1 0 0,1-2-1 0 0,7 3 0 0 0,-9-3-29 0 0,1-1-21 0 0,3-1 26 0 0,0 1 0 0 0,0-2 0 0 0,-1 1 0 0 0,1-1 0 0 0,0 0 0 0 0,-1 0 1 0 0,0-1-1 0 0,1 1 0 0 0,-1-2 0 0 0,0 1 0 0 0,0-1 0 0 0,-1 1 0 0 0,1-2 0 0 0,-1 1 0 0 0,0-1 0 0 0,0 1 0 0 0,0-1 0 0 0,-1-1 1 0 0,6-7-1 0 0,6-11 8 0 0,-1 0-1 0 0,-1 0 1 0 0,15-37 0 0 0,-27 54 8 0 0,1 0 0 0 0,-1-1 0 0 0,0 1 0 0 0,0-1 0 0 0,-1 1 0 0 0,1-1 0 0 0,-1-9 0 0 0,-1 16-55 0 0,6-21-1253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24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1 452 1116 0 0,'3'-7'14173'0'0,"-5"34"-13040"0"0,1 0 0 0 0,1-1-1 0 0,6 50 1 0 0,-2-36-796 0 0,32 249 770 0 0,-3-48 106 0 0,-27-201-1047 0 0,3 0 0 0 0,1 0 0 0 0,16 40-1 0 0,-10-30-42 0 0,-14-45-117 0 0,0-1 0 0 0,0 0-1 0 0,1 0 1 0 0,-1 0 0 0 0,1 0-1 0 0,0 0 1 0 0,0-1-1 0 0,0 1 1 0 0,1-1 0 0 0,-1 0-1 0 0,1 0 1 0 0,0 0-1 0 0,0 0 1 0 0,0-1 0 0 0,0 0-1 0 0,7 3 1 0 0,-10-4-18 0 0,1 0 16 0 0,-1-1 1 0 0,1 1-1 0 0,-1 0 1 0 0,0-1-1 0 0,1 1 0 0 0,-1-1 1 0 0,1 0-1 0 0,-1 1 1 0 0,1-1-1 0 0,-1 0 1 0 0,1 0-1 0 0,0 0 0 0 0,-1 0 1 0 0,1 0-1 0 0,-1 0 1 0 0,1-1-1 0 0,2 0 1 0 0,29-4 59 0 0,-23 2-73 0 0,-1-1-1 0 0,0 0 1 0 0,0 0 0 0 0,0-1 0 0 0,-1 0-1 0 0,0 0 1 0 0,1-1 0 0 0,-2 0 0 0 0,1 0 0 0 0,-1-1-1 0 0,0 0 1 0 0,0 0 0 0 0,10-16 0 0 0,-10 11-102 0 0,-1-1 0 0 0,0 0 0 0 0,0 0 0 0 0,-1-1 0 0 0,-1 0 0 0 0,-1 0 0 0 0,0 0 0 0 0,2-27 0 0 0,1-11-345 0 0,4-37 1196 0 0,-4-174 0 0 0,-6 64 1204 0 0,4 59-1061 0 0,3-39-593 0 0,-7 161-300 0 0,1 6 6 0 0,-1 0 0 0 0,0 0 0 0 0,-1 0 0 0 0,-4-18 0 0 0,4 28 8 0 0,1-12-22 0 0,-1 7 18 0 0,1 4-8 0 0,0-5 8 0 0,0 6 6 0 0,0-7 35 0 0,0 0 1 0 0,0 1-1 0 0,1-1 1 0 0,1 0-1 0 0,0 1 1 0 0,5-17-1 0 0,-7 24-41 0 0,21-56-70 0 0,-20 55 56 0 0,12-14-64 0 0,-6 12 71 0 0,-4 2 2 0 0,3-2 3 0 0,0 0-16 0 0,-1 1 0 0 0,0 1 1 0 0,1-1-1 0 0,0 1 0 0 0,-1 0 1 0 0,1 1-1 0 0,0-1 0 0 0,0 1 1 0 0,11-1-1 0 0,-13 2 14 0 0,-2-1-6 0 0,3 1-11 0 0,-1 0 0 0 0,0 0 0 0 0,0 1 0 0 0,0-1 0 0 0,0 1 0 0 0,1 0 0 0 0,-1 0 1 0 0,0 0-1 0 0,0 1 0 0 0,-1 0 0 0 0,6 2 0 0 0,2 9 27 0 0,0 1 1 0 0,-1 0 0 0 0,-1 1 0 0 0,0 0-1 0 0,-1 1 1 0 0,0-1 0 0 0,-2 2 0 0 0,0-1-1 0 0,7 30 1 0 0,9 47 139 0 0,-10-45 250 0 0,8 63 0 0 0,2 46-62 0 0,-11-108-190 0 0,-11-47-142 0 0,6 35 26 0 0,-6-35-36 0 0,7 36 63 0 0,-7-37-50 0 0,6 19 317 0 0,-6-11-556 0 0,-4-15-2277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55.6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348 32 452 0 0,'0'0'2821'0'0,"23"-22"1996"0"0,-9 13-3838 0 0,-8 12 284 0 0,-6-2-1185 0 0,0 1-1 0 0,0 0 0 0 0,0 0 1 0 0,0-1-1 0 0,-1 1 0 0 0,1 0 1 0 0,0-1-1 0 0,-1 1 0 0 0,1-1 1 0 0,-1 1-1 0 0,0 0 0 0 0,-1 2 1 0 0,-28 47 685 0 0,-3-1 0 0 0,-1-2-1 0 0,-59 62 1 0 0,40-48-317 0 0,-67 64 1278 0 0,117-122-1544 0 0,0-1 0 0 0,0 1 1 0 0,1-1-1 0 0,0 1 0 0 0,0 0 0 0 0,0 0 1 0 0,-2 5-1 0 0,4-7 239 0 0,0 11 421 0 0,4-7-734 0 0,0 1 1 0 0,1-1 0 0 0,0 0-1 0 0,0 0 1 0 0,0 0 0 0 0,1-1-1 0 0,0 0 1 0 0,0 0 0 0 0,7 4-1 0 0,11 12-59 0 0,25 28 247 0 0,-2 2 1 0 0,-3 2-1 0 0,-1 2 0 0 0,37 66 0 0 0,36 84-72 0 0,-112-196-155 0 0,0-1-1 0 0,0 0 1 0 0,1-1-1 0 0,1 1 1 0 0,8 10-1 0 0,-13-17-96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28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51 209 1752 0 0,'-29'-81'9320'0'0,"8"-1"-4603"0"0,21 80-4611 0 0,17 47 330 0 0,11 79-112 0 0,-17-63-189 0 0,3-1 1 0 0,3 0 0 0 0,2-1 0 0 0,36 76 0 0 0,-54-132-109 0 0,0-1 1 0 0,0 1 0 0 0,1-1 0 0 0,-1 0 0 0 0,0 0-1 0 0,1 1 1 0 0,0-1 0 0 0,0 0 0 0 0,-1 0 0 0 0,1 0-1 0 0,0-1 1 0 0,0 1 0 0 0,1 0 0 0 0,-1-1 0 0 0,0 1 0 0 0,0-1-1 0 0,1 0 1 0 0,-1 0 0 0 0,1 0 0 0 0,-1 0 0 0 0,1 0-1 0 0,0-1 1 0 0,-1 1 0 0 0,1-1 0 0 0,0 1 0 0 0,-1-1-1 0 0,1 0 1 0 0,0 0 0 0 0,-1 0 0 0 0,6-1 0 0 0,-3-1 28 0 0,0 0 0 0 0,0-1 0 0 0,0 1 0 0 0,0-1 0 0 0,0 0 0 0 0,0 0 0 0 0,-1 0 0 0 0,1-1 0 0 0,-1 1 1 0 0,0-1-1 0 0,0 0 0 0 0,0 0 0 0 0,-1-1 0 0 0,4-5 0 0 0,6-10 96 0 0,-2 0 1 0 0,-1-1-1 0 0,0 0 0 0 0,-2-1 1 0 0,0 0-1 0 0,-2 0 1 0 0,5-24-1 0 0,17-165 1971 0 0,-28 209-2092 0 0,2-18 176 0 0,-1 0 0 0 0,-3-25 0 0 0,2 39-232 0 0,-1 0 1 0 0,1 0-1 0 0,-2 1 0 0 0,1-1 0 0 0,0 0 0 0 0,-1 1 0 0 0,0-1 0 0 0,-1 1 0 0 0,1 0 1 0 0,-1 0-1 0 0,0 0 0 0 0,-4-5 0 0 0,6 9-42 0 0,0 0 56 0 0,0 1 1 0 0,0-1 0 0 0,-1 1 0 0 0,1 0-1 0 0,0-1 1 0 0,0 1 0 0 0,0 0-1 0 0,0 0 1 0 0,-1 0 0 0 0,1 0 0 0 0,0 0-1 0 0,0 0 1 0 0,0 0 0 0 0,-1 0-1 0 0,1 1 1 0 0,0-1 0 0 0,0 0 0 0 0,0 1-1 0 0,0-1 1 0 0,-1 1 0 0 0,1-1 0 0 0,0 1-1 0 0,0 0 1 0 0,0-1 0 0 0,0 1-1 0 0,0 0 1 0 0,1 0 0 0 0,-1-1 0 0 0,0 1-1 0 0,0 0 1 0 0,0 0 0 0 0,1 0-1 0 0,-1 0 1 0 0,0 0 0 0 0,1 0 0 0 0,-1 0-1 0 0,1 1 1 0 0,0-1 0 0 0,-1 0-1 0 0,1 0 1 0 0,0 0 0 0 0,-1 0 0 0 0,1 1-1 0 0,0 1 1 0 0,-1 1-11 0 0,0 0-1 0 0,0 0 1 0 0,1 0-1 0 0,-1 1 1 0 0,1-1 0 0 0,0 0-1 0 0,0 0 1 0 0,0 0 0 0 0,1 1-1 0 0,0-1 1 0 0,1 7-1 0 0,0-9 0 0 0,-1 1-1 0 0,1 0 1 0 0,-1 0-1 0 0,1-1 1 0 0,0 1-1 0 0,0-1 1 0 0,0 1-1 0 0,0-1 1 0 0,1 0-1 0 0,-1 0 1 0 0,1 0-1 0 0,-1 0 1 0 0,1 0-1 0 0,0 0 1 0 0,0-1-1 0 0,-1 1 1 0 0,1-1-1 0 0,0 0 1 0 0,0 0 0 0 0,5 1-1 0 0,-3-2-141 0 0,1 1 1 0 0,-1-1-1 0 0,0-1 0 0 0,1 1 1 0 0,-1-1-1 0 0,1 0 0 0 0,-1 0 1 0 0,0 0-1 0 0,0-1 0 0 0,0 0 0 0 0,6-2 1 0 0,3-3-1055 0 0,0 0 0 0 0,-1-1 0 0 0,14-10 1 0 0,25-25-7977 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28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0 1976 0 0,'0'0'7530'0'0,"-9"29"-4028"0"0,9-12-3336 0 0,1 1 0 0 0,0 0-1 0 0,8 33 1 0 0,-7-43-435 0 0,1-1-1 0 0,-1 1 0 0 0,1-1 1 0 0,0 1-1 0 0,1-1 0 0 0,0 0 1 0 0,0-1-1 0 0,1 1 1 0 0,0-1-1 0 0,0 1 0 0 0,8 6 1 0 0,0-5-4225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29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44 1748 0 0,'-7'-8'2800'0'0,"0"0"-739"0"0,2 2 623 0 0,-5-3-1320 0 0,3 3-624 0 0,2-1-644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30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15 220 4084 0 0,'-7'-54'10199'0'0,"0"-3"-4138"0"0,29 71-5726 0 0,0 27-414 0 0,-1 0 1 0 0,-1 2 0 0 0,15 52 0 0 0,-4-9 37 0 0,-4-13 34 0 0,-21-50 34 0 0,2 0 0 0 0,1 0-1 0 0,0 0 1 0 0,2-1-1 0 0,1-1 1 0 0,0 0 0 0 0,19 24-1 0 0,-30-44-15 0 0,1 1-1 0 0,-1-1 1 0 0,1 1 0 0 0,0-1-1 0 0,-1 0 1 0 0,1 1 0 0 0,0-1-1 0 0,-1 0 1 0 0,1 0 0 0 0,0 0-1 0 0,0-1 1 0 0,0 1-1 0 0,0 0 1 0 0,0-1 0 0 0,0 1-1 0 0,0-1 1 0 0,0 0 0 0 0,0 1-1 0 0,1-1 1 0 0,-1 0-1 0 0,0 0 1 0 0,0 0 0 0 0,0-1-1 0 0,2 0 1 0 0,1 0-5 0 0,-1-1 0 0 0,1 0 0 0 0,-1 0 1 0 0,0 0-1 0 0,1-1 0 0 0,-1 0 0 0 0,0 0 0 0 0,-1 0 0 0 0,1 0 0 0 0,3-4 0 0 0,8-10-9 0 0,-1 0-1 0 0,-1 0 1 0 0,17-32-1 0 0,-4 2 358 0 0,-2-2 1 0 0,-2 0-1 0 0,-2-1 1 0 0,-3-1-1 0 0,-2-1 0 0 0,10-57 1 0 0,-23 93-24 0 0,0 0-1 0 0,-1 0 1 0 0,-3-32 0 0 0,2 43-310 0 0,-1 1 1 0 0,1-1-1 0 0,-1 0 0 0 0,0 0 1 0 0,-1 0-1 0 0,1 1 0 0 0,-1-1 0 0 0,0 1 1 0 0,0-1-1 0 0,-1 1 0 0 0,1 0 1 0 0,-1 0-1 0 0,0 0 0 0 0,0 0 1 0 0,0 0-1 0 0,-7-6 0 0 0,7 9-27 0 0,0 0 0 0 0,0 1 0 0 0,-1-1 0 0 0,1 1 0 0 0,0-1 0 0 0,0 1 0 0 0,-1 0 1 0 0,1 0-1 0 0,0 0 0 0 0,-1 1 0 0 0,1-1 0 0 0,0 1 0 0 0,0 0 0 0 0,0 0 0 0 0,0 0 0 0 0,0 0 0 0 0,0 0 0 0 0,0 1 0 0 0,0-1 0 0 0,0 1 0 0 0,-3 3 0 0 0,1-2-10 0 0,1 1 0 0 0,0-1 0 0 0,0 1-1 0 0,0 0 1 0 0,1 1 0 0 0,-1-1 0 0 0,1 1 0 0 0,0-1 0 0 0,0 1 0 0 0,0 0 0 0 0,1 0 0 0 0,0 1-1 0 0,0-1 1 0 0,0 0 0 0 0,1 1 0 0 0,0-1 0 0 0,0 1 0 0 0,0-1 0 0 0,0 1 0 0 0,1-1 0 0 0,0 1-1 0 0,1 9 1 0 0,0-11-44 0 0,-1-1-1 0 0,1 1 1 0 0,0 0-1 0 0,1-1 1 0 0,-1 1 0 0 0,0-1-1 0 0,1 1 1 0 0,0-1-1 0 0,0 0 1 0 0,0 0-1 0 0,0 1 1 0 0,0-1-1 0 0,1-1 1 0 0,-1 1-1 0 0,1 0 1 0 0,0-1-1 0 0,0 1 1 0 0,0-1 0 0 0,0 0-1 0 0,0 0 1 0 0,0 0-1 0 0,1 0 1 0 0,-1-1-1 0 0,1 1 1 0 0,-1-1-1 0 0,1 0 1 0 0,0 0-1 0 0,-1 0 1 0 0,1-1-1 0 0,0 1 1 0 0,-1-1-1 0 0,1 0 1 0 0,0 0 0 0 0,4-1-1 0 0,5 0-241 0 0,0 0 0 0 0,-1-1-1 0 0,0-1 1 0 0,0 0 0 0 0,1-1 0 0 0,-2 0 0 0 0,1-1-1 0 0,0 0 1 0 0,-1-1 0 0 0,0 0 0 0 0,16-13-1 0 0,4-6-2381 0 0,-2-1-1 0 0,35-38 0 0 0,-48 46 431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30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34 2228 0 0,'0'0'4770'0'0,"-11"-33"6233"0"0,7 34-10893 0 0,0 1 1 0 0,1 1-1 0 0,-1-1 0 0 0,1 1 1 0 0,-1-1-1 0 0,1 1 0 0 0,0 0 1 0 0,0 0-1 0 0,0 0 0 0 0,1 0 1 0 0,-1 1-1 0 0,1-1 0 0 0,-1 1 1 0 0,1 0-1 0 0,0 0 0 0 0,-2 6 1 0 0,-1 2 41 0 0,0 1 0 0 0,1-1 0 0 0,0 1 0 0 0,-2 18 0 0 0,6-22-132 0 0,-1-1 0 0 0,2 1 0 0 0,-1 0 0 0 0,1 0 0 0 0,1-1 1 0 0,0 1-1 0 0,0-1 0 0 0,0 1 0 0 0,1-1 0 0 0,0 0 0 0 0,1 0 1 0 0,0 0-1 0 0,0 0 0 0 0,1-1 0 0 0,0 0 0 0 0,0 1 0 0 0,0-2 1 0 0,9 9-1 0 0,-11-12-95 0 0,1 1 1 0 0,-1-1-1 0 0,1 0 1 0 0,-1-1-1 0 0,1 1 1 0 0,0 0-1 0 0,0-1 1 0 0,0 0-1 0 0,0 0 1 0 0,0 0-1 0 0,1-1 1 0 0,-1 0-1 0 0,1 1 1 0 0,-1-1-1 0 0,1-1 0 0 0,-1 1 1 0 0,1-1-1 0 0,-1 1 1 0 0,1-1-1 0 0,-1-1 1 0 0,1 1-1 0 0,0-1 1 0 0,-1 0-1 0 0,1 0 1 0 0,-1 0-1 0 0,0 0 1 0 0,1-1-1 0 0,-1 1 1 0 0,0-1-1 0 0,0-1 1 0 0,0 1-1 0 0,0 0 1 0 0,0-1-1 0 0,-1 0 1 0 0,6-5-1 0 0,-4 3 146 0 0,0 0 0 0 0,-1-1-1 0 0,0 0 1 0 0,0 0 0 0 0,0 0 0 0 0,0-1-1 0 0,-1 1 1 0 0,0-1 0 0 0,-1 0 0 0 0,0 0 0 0 0,0 1-1 0 0,0-2 1 0 0,-1 1 0 0 0,1 0 0 0 0,-2 0 0 0 0,1 0-1 0 0,-1-1 1 0 0,0 1 0 0 0,-1 0 0 0 0,0 0-1 0 0,0 0 1 0 0,0 0 0 0 0,-1-1 0 0 0,0 2 0 0 0,-1-1-1 0 0,1 0 1 0 0,-1 0 0 0 0,-1 1 0 0 0,1 0-1 0 0,-1-1 1 0 0,0 1 0 0 0,0 1 0 0 0,-1-1 0 0 0,0 0-1 0 0,0 1 1 0 0,-8-6 0 0 0,11 9-267 0 0,-1 1 0 0 0,1 0 0 0 0,-1-1 0 0 0,0 1-1 0 0,1 0 1 0 0,-1 0 0 0 0,0 1 0 0 0,0-1 0 0 0,0 1 0 0 0,0-1 0 0 0,0 1 0 0 0,-3 0 0 0 0,-22 6-9207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58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2 260 0 0,'0'0'3545'0'0,"-16"-1"809"0"0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8:59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1628 0 0,'0'0'15367'0'0,"9"-4"-14758"0"0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9:02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1260 0 0,'0'0'6697'0'0,"8"33"-8383"0"0,-10-14-1057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9:03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0 892 0 0,'0'0'1588'0'0,"-4"33"884"0"0,4-6-4605 0 0,1-25 1718 0 0</inkml:trace>
  <inkml:trace contextRef="#ctx0" brushRef="#br0" timeOffset="1">26 222 656 0 0,'0'0'808'0'0,"-2"10"896"0"0,-3-2-1064 0 0,5 0-612 0 0,-2 3-1640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9:03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0 904 0 0,'0'0'2580'0'0,"-4"10"-1788"0"0,4 1-836 0 0,-2-3-880 0 0</inkml:trace>
  <inkml:trace contextRef="#ctx0" brushRef="#br0" timeOffset="1">11 189 168 0 0,'-4'41'4114'0'0,"4"-39"-3886"0"0,-4 34 146 0 0,3-17-2819 0 0,1-17 1634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7:34.2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0 684 0 0,'0'0'696'0'0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9:04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0 536 0 0,'-11'39'4569'0'0,"6"13"-7332"0"0,5-43 1985 0 0</inkml:trace>
  <inkml:trace contextRef="#ctx0" brushRef="#br0" timeOffset="1">6 263 684 0 0,'0'0'868'0'0,"1"13"604"0"0,-4 0-832 0 0,3-2-512 0 0,0 1-336 0 0,0-3-1592 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9:04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1 112 0 0,'-2'11'2240'0'0,"-2"-3"-1240"0"0,3 4-676 0 0,1-4-452 0 0</inkml:trace>
  <inkml:trace contextRef="#ctx0" brushRef="#br0" timeOffset="1">22 180 540 0 0,'0'0'648'0'0,"0"8"452"0"0,2 0-1264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9:04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0 24 0 0,'0'0'1938'0'0,"2"40"1310"0"0,-2-19-5794 0 0,0-13 2286 0 0</inkml:trace>
  <inkml:trace contextRef="#ctx0" brushRef="#br0" timeOffset="1">0 121 1100 0 0,'0'0'968'0'0,"0"31"3488"0"0,4-3-7936 0 0</inkml:trace>
  <inkml:trace contextRef="#ctx0" brushRef="#br0" timeOffset="2">33 271 1376 0 0,'0'0'1054'0'0,"2"33"3537"0"0,-4-22-5104 0 0,2-1-2897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9:05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0 140 0 0,'5'30'5342'0'0,"-2"-11"-4901"0"0,-3-17-685 0 0,0 7-2171 0 0</inkml:trace>
  <inkml:trace contextRef="#ctx0" brushRef="#br0" timeOffset="1">24 194 1428 0 0,'0'0'2420'0'0,"2"8"-803"0"0,-2 4-1489 0 0,2-4-937 0 0</inkml:trace>
  <inkml:trace contextRef="#ctx0" brushRef="#br0" timeOffset="2">64 294 1124 0 0,'0'0'2830'0'0,"-3"18"-621"0"0,2-9-5020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1:02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0 2056 0 0,'-10'5'16820'0'0,"29"-1"-16464"0"0,0-1 0 0 0,1 0 1 0 0,0-1-1 0 0,-1-1 1 0 0,1-1-1 0 0,24-3 0 0 0,10 1-97 0 0,215-4-208 0 0,-267 6-202 0 0,5-2-411 0 0,8-1-1932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1:03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45 1012 0 0,'-4'-12'5485'0'0,"3"10"-4701"0"0,1 0 0 0 0,0 0-1 0 0,0 0 1 0 0,0 1-1 0 0,0-1 1 0 0,0 0 0 0 0,0-2-1 0 0,2-11 4313 0 0,11 88-2958 0 0,11 83-915 0 0,50 178 0 0 0,-57-269-989 0 0,-15-55-2252 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1:03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2036 0 0,'0'0'4069'0'0,"15"24"5459"0"0,1-19-9082 0 0,1-1-1 0 0,-1-1 1 0 0,1 0-1 0 0,0-1 0 0 0,0-1 1 0 0,-1-1-1 0 0,29-2 1 0 0,117-23-270 0 0,-159 25-154 0 0,21-2 30 0 0,-16 2-93 0 0,-22 2 31 0 0,-27 4 8 0 0,14-1 75 0 0,0-2-1 0 0,0-1 1 0 0,-43-1-1 0 0,68-2-238 0 0,-8-3-2287 0 0,19-5-500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41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18 1888 0 0,'-3'-17'8784'0'0,"27"260"-3598"0"0,-9 125-1923 0 0,19 205-418 0 0,61 37-385 0 0,-95-550-3291 0 0,-23-85-2571 0 0,-68-82-1937 0 0,-8-9 9671 0 0,85 96-2225 0 0,6 10 1119 0 0,16 29-2257 0 0,3 3-769 0 0,2-1-1 0 0,0-1 0 0 0,26 31 0 0 0,5 7-154 0 0,-41-53 11 0 0,1 0-1 0 0,-1-1 0 0 0,1 1 0 0 0,0-1 1 0 0,0 0-1 0 0,0 0 0 0 0,0-1 1 0 0,10 7-1 0 0,-12-9 6 0 0,2-3-29 0 0,1 1 1 0 0,-1-1-1 0 0,1 0 0 0 0,-1 0 0 0 0,0-1 1 0 0,0 0-1 0 0,5-3 0 0 0,160-159-4239 0 0,-86 80-8151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41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52 125 2360 0 0,'-46'-25'14298'0'0,"46"25"-14162"0"0,0 0-1 0 0,-1-1 1 0 0,1 1-1 0 0,-1-1 1 0 0,1 1 0 0 0,-1-1-1 0 0,1 1 1 0 0,0-1-1 0 0,-1 1 1 0 0,1-1 0 0 0,0 1-1 0 0,-1-1 1 0 0,1 1-1 0 0,0-1 1 0 0,0 1-1 0 0,0-1 1 0 0,0 0 0 0 0,-1 1-1 0 0,1-1 1 0 0,0 1-1 0 0,0-1 1 0 0,0 0-1 0 0,0 1 1 0 0,0-1 0 0 0,0 0-1 0 0,1 1 1 0 0,-1-1-1 0 0,0 1 1 0 0,0-1-1 0 0,0 0 1 0 0,0 1 0 0 0,1-1-1 0 0,-1 1 1 0 0,0-1-1 0 0,1 1 1 0 0,-1-1 0 0 0,1 0-1 0 0,26-18 614 0 0,38-5-2740 0 0,-64 23 2004 0 0,95-23-5094 0 0,-36 13-4094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42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0 1408 0 0,'-27'18'11771'0'0,"24"-14"-10987"0"0,1-1-217 0 0,0 1 0 0 0,0 0 0 0 0,0 0 0 0 0,1 0 0 0 0,-1 0 0 0 0,1 1 0 0 0,-1 5 0 0 0,0 8-794 0 0,1 1 1 0 0,2 36-1 0 0,0-24 1332 0 0,15 284-536 0 0,0 1 117 0 0,-17-307-414 0 0,0-1 1 0 0,0 1-1 0 0,-1 0 0 0 0,0 0 0 0 0,-1-1 1 0 0,0 1-1 0 0,0-1 0 0 0,-1 0 1 0 0,0 0-1 0 0,-1 0 0 0 0,-5 7 0 0 0,-15 32 2462 0 0,24-47-2720 0 0,1 1 0 0 0,0 0-1 0 0,-1-1 1 0 0,1 1 0 0 0,0 0-1 0 0,0-1 1 0 0,0 1 0 0 0,0 0-1 0 0,-1-1 1 0 0,1 1 0 0 0,0 0 0 0 0,0-1-1 0 0,0 1 1 0 0,0 0 0 0 0,1-1-1 0 0,-1 1 1 0 0,0 0 0 0 0,0-1-1 0 0,0 1 1 0 0,1 0 0 0 0,-1-1-1 0 0,0 1 1 0 0,0 0 0 0 0,1-1-1 0 0,-1 1 1 0 0,1-1 0 0 0,-1 1-1 0 0,0-1 1 0 0,1 1 0 0 0,-1-1-1 0 0,1 1 1 0 0,-1-1 0 0 0,1 1-1 0 0,0-1 1 0 0,-1 0 0 0 0,1 1-1 0 0,-1-1 1 0 0,1 0 0 0 0,0 1-1 0 0,-1-1 1 0 0,1 0 0 0 0,0 0 0 0 0,-1 0-1 0 0,1 0 1 0 0,0 1 0 0 0,-1-1-1 0 0,1 0 1 0 0,0 0 0 0 0,-1 0-1 0 0,1 0 1 0 0,0-1 0 0 0,-1 1-1 0 0,2 0 1 0 0,46-5-2131 0 0,-41 4 1695 0 0,68-12-5433 0 0,-27 0-2720 0 0,-28 5 1029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7:36.0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152 42 2008 0 0,'-26'-2'2979'0'0,"0"-1"1"0"0,-28-8-1 0 0,52 11-2545 0 0,-42-10 5242 0 0,86 3-5351 0 0,0 2 0 0 0,0 2 0 0 0,82 3 0 0 0,-103 1-279 0 0,954 66 221 0 0,-831-54-216 0 0,1652 117 1458 0 0,-1088-102-1179 0 0,1432 75 109 0 0,-1526-61-208 0 0,1717 91 31 0 0,-1501-108-226 0 0,617 22 302 0 0,-446-42-161 0 0,-946-6 433 0 0,-11 0-2469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42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27 2148 0 0,'-6'-10'21554'0'0,"17"52"-20559"0"0,0 65-521 0 0,18 133-2233 0 0,-26-225 507 0 0,-2-18 658 0 0,-4-33 740 0 0,0-5 802 0 0,-9-249 5898 0 0,11 288-6887 0 0,1 0-1 0 0,0 0 1 0 0,0 0 0 0 0,0 0-1 0 0,0 0 1 0 0,0 0 0 0 0,0 0-1 0 0,1 0 1 0 0,-1 0 0 0 0,1 0-1 0 0,-1 0 1 0 0,1 0 0 0 0,0 1-1 0 0,0-1 1 0 0,0 0 0 0 0,0 0-1 0 0,0 0 1 0 0,0 1-1 0 0,0-1 1 0 0,1 1 0 0 0,-1-1-1 0 0,0 1 1 0 0,1-1 0 0 0,-1 1-1 0 0,4-2 1 0 0,-2 2-47 0 0,0 0 0 0 0,0 1 0 0 0,0 0 0 0 0,0-1 0 0 0,0 1 0 0 0,0 0 0 0 0,0 1 0 0 0,0-1 0 0 0,0 0 0 0 0,0 1 0 0 0,0 0-1 0 0,0-1 1 0 0,0 1 0 0 0,0 0 0 0 0,3 2 0 0 0,12 6-318 0 0,0 1-1 0 0,0 1 0 0 0,26 22 1 0 0,-28-20 292 0 0,0 0 1 0 0,-2 1-1 0 0,0 1 0 0 0,24 32 1 0 0,-34-42 145 0 0,0 1 1 0 0,-1-1-1 0 0,0 1 1 0 0,0 0-1 0 0,0 0 1 0 0,0 0-1 0 0,-1 0 1 0 0,0 0 0 0 0,0 1-1 0 0,-1-1 1 0 0,0 1-1 0 0,0-1 1 0 0,-1 1-1 0 0,1-1 1 0 0,-1 1-1 0 0,-1-1 1 0 0,1 1-1 0 0,-1-1 1 0 0,-2 10-1 0 0,0-11 8 0 0,1 0-1 0 0,-1-1 1 0 0,0 1 0 0 0,0 0-1 0 0,0-1 1 0 0,0 1-1 0 0,-1-1 1 0 0,0 0 0 0 0,0 0-1 0 0,0-1 1 0 0,0 1-1 0 0,-1-1 1 0 0,0 0-1 0 0,1 0 1 0 0,-1 0 0 0 0,0-1-1 0 0,-6 3 1 0 0,-13 4-16 0 0,-1-1 0 0 0,-38 7 0 0 0,9-2-593 0 0,30-6-1488 0 0,-1 0-2659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44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72 452 0 0,'0'0'8982'0'0,"30"-19"-5685"0"0,18-17-665 0 0,-47 35-2450 0 0,0 0-146 0 0,0 0 0 0 0,0 0 0 0 0,0 0 0 0 0,0 0 0 0 0,1 0-1 0 0,-1 0 1 0 0,0 0 0 0 0,0 0 0 0 0,1 1 0 0 0,-1-1-1 0 0,0 1 1 0 0,1-1 0 0 0,-1 1 0 0 0,1-1 0 0 0,-1 1 0 0 0,1 0-1 0 0,-1-1 1 0 0,1 1 0 0 0,-1 0 0 0 0,1 0 0 0 0,2 0-1 0 0,35-1 53 0 0,-12 2-165 0 0,10-1 195 0 0,2-3-5745 0 0,-49 4 2144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05:45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3 416 0 0,'-11'7'9679'0'0,"3"0"-7148"0"0,-13 8-1971 0 0,21-14-538 0 0,0-1 0 0 0,1 1-1 0 0,-1-1 1 0 0,0 1 0 0 0,0-1 0 0 0,1 1 0 0 0,-1 0 0 0 0,0-1-1 0 0,1 1 1 0 0,-1-1 0 0 0,1 1 0 0 0,-1-1 0 0 0,0 0-1 0 0,1 1 1 0 0,-1-1 0 0 0,1 1 0 0 0,-1-1 0 0 0,1 0 0 0 0,0 1-1 0 0,-1-1 1 0 0,1 0 0 0 0,-1 0 0 0 0,1 1 0 0 0,-1-1 0 0 0,1 0-1 0 0,0 0 1 0 0,-1 0 0 0 0,1 0 0 0 0,0 0 0 0 0,0 0 0 0 0,17-1 92 0 0,1 0 0 0 0,-1-2 0 0 0,27-6 0 0 0,64-11-98 0 0,-107 20-21 0 0,41-9 168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1:04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48 1772 0 0,'-17'-2'10063'0'0,"16"2"-9935"0"0,1 0 1 0 0,0 0-1 0 0,-1 0 0 0 0,1 0 0 0 0,0 0 1 0 0,-1 0-1 0 0,1 0 0 0 0,0 1 1 0 0,-1-1-1 0 0,1 0 0 0 0,-6-4 2694 0 0,5 4-2693 0 0,1-1-1 0 0,0 1 0 0 0,0 0 0 0 0,0-1 1 0 0,0 1-1 0 0,0 0 0 0 0,-1-1 1 0 0,1 1-1 0 0,0 0 0 0 0,0-1 0 0 0,0 1 1 0 0,0-1-1 0 0,0 1 0 0 0,20-9 1302 0 0,36-1-1382 0 0,109 0-674 0 0,-56 10-5631 0 0,-82-8-104 0 0,-25 7 5764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1:05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15 2196 0 0,'-26'-15'15358'0'0,"24"18"-15238"0"0,1-1-1 0 0,0 0 0 0 0,0 1 0 0 0,0-1 1 0 0,0 1-1 0 0,1-1 0 0 0,-1 1 0 0 0,1 0 1 0 0,-1-1-1 0 0,1 1 0 0 0,0 0 1 0 0,0-1-1 0 0,0 5 0 0 0,6 44 722 0 0,-4-34-659 0 0,24 165 265 0 0,-11-86-3557 0 0,-3-1-6727 0 0,-11-78 4494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1:05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68 2248 0 0,'-10'-5'11775'0'0,"16"2"-11562"0"0,0-1-1 0 0,0 1 1 0 0,0 1-1 0 0,1-1 1 0 0,-1 1-1 0 0,1 0 1 0 0,-1 1-1 0 0,1-1 1 0 0,0 1-1 0 0,-1 1 1 0 0,1-1-1 0 0,9 1 1 0 0,13-2 63 0 0,241-27-476 0 0,-253 22-1660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1:16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84 1444 0 0,'0'0'3614'0'0,"19"0"-1811"0"0,223-7 1351 0 0,-91 6-2999 0 0,1776-64-41 0 0,-1812 64-69 0 0,115-8 33 0 0,-228 9-185 0 0,21 1-1090 0 0,-11 0-2908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1:17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0 346 156 0 0,'0'0'5785'0'0,"31"-5"-4095"0"0,624-115 1774 0 0,9 59-4235 0 0,290-8-409 0 0,-857 59 1556 0 0,97-25 0 0 0,-5-10-3975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1:18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68 476 0 0,'-13'-29'8760'0'0,"12"25"-8224"0"0,0 1 0 0 0,0 0-1 0 0,-1 0 1 0 0,1 0 0 0 0,-1 0-1 0 0,0 0 1 0 0,1 0 0 0 0,-2 0-1 0 0,1 1 1 0 0,-5-6 540 0 0,37 163 1928 0 0,-4 395-990 0 0,-11-100-1628 0 0,-2-281-223 0 0,41 323 528 0 0,-16-280-448 0 0,16 100 116 0 0,-54-296-3171 0 0,-21-30-3731 0 0,-4-12 1913 0 0,-3 9 2634 0 0,-11-6 3947 0 0,33 18-920 0 0,-1 0 0 0 0,1-1 0 0 0,0 1 1 0 0,1-1-1 0 0,-1-1 0 0 0,1 1 1 0 0,-5-9-1 0 0,-40-54 4818 0 0,13 24-4445 0 0,36 44-1316 0 0,-4-7 112 0 0,4 1 118 0 0,11 11-274 0 0,-1 0 1 0 0,0 1-1 0 0,0 1 0 0 0,0 0 1 0 0,-1 0-1 0 0,16 14 1 0 0,47 56-70 0 0,-17-17 55 0 0,-53-59-31 0 0,5 7 28 0 0,1 0 0 0 0,-1-1 0 0 0,1 0 0 0 0,1-1 0 0 0,-1 0 0 0 0,1 0 0 0 0,9 5 0 0 0,-14-10-18 0 0,0 1-1 0 0,-1 0 0 0 0,1-1 1 0 0,0 0-1 0 0,-1 0 0 0 0,1 0 1 0 0,0 0-1 0 0,-1 0 0 0 0,1 0 1 0 0,0-1-1 0 0,-1 1 0 0 0,1-1 1 0 0,-1 0-1 0 0,1 0 0 0 0,-1 0 1 0 0,1 0-1 0 0,-1 0 0 0 0,1-1 1 0 0,-1 1-1 0 0,0-1 0 0 0,0 1 1 0 0,0-1-1 0 0,0 0 0 0 0,0 0 1 0 0,0 0-1 0 0,0 0 0 0 0,-1 0 1 0 0,3-4-1 0 0,113-146-1994 0 0,-59 75-2605 0 0,3 0-5960 0 0,-47 60 4702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1:19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274 134 1800 0 0,'-19'-32'12258'0'0,"-94"235"-9410"0"0,20-38-2133 0 0,45-82 300 0 0,47-81-609 0 0,23-27-113 0 0,23-43 103 0 0,-4-1 0 0 0,56-129 1 0 0,-22 40 1036 0 0,-73 154-1412 0 0,-1 1-17 0 0,1 0-1 0 0,-1 0 1 0 0,1 0-1 0 0,0 0 1 0 0,0 0-1 0 0,0 0 1 0 0,0 1-1 0 0,0-1 1 0 0,4-3-1 0 0,-5 6 1 0 0,0 0-1 0 0,1 0 0 0 0,-1-1 1 0 0,0 1-1 0 0,0 0 1 0 0,0 0-1 0 0,1 0 1 0 0,-1 0-1 0 0,0 0 0 0 0,0 1 1 0 0,0-1-1 0 0,0 0 1 0 0,1 1-1 0 0,-1-1 1 0 0,0 0-1 0 0,0 1 0 0 0,0-1 1 0 0,0 1-1 0 0,0 0 1 0 0,0-1-1 0 0,0 1 1 0 0,0 0-1 0 0,0 0 0 0 0,0 0 1 0 0,0-1-1 0 0,-1 1 1 0 0,1 0-1 0 0,0 0 1 0 0,0 0-1 0 0,0 2 0 0 0,34 39-745 0 0,-2 3 0 0 0,-2 0 1 0 0,-1 2-1 0 0,38 86 0 0 0,-41-68-3123 0 0,-12-21-2799 0 0,-10-26 1187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3:32.8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1 179 228 0 0,'0'-108'13913'0'0,"7"100"-12539"0"0,16 33-327 0 0,-1 0 1 0 0,-1 1-1 0 0,32 53 1 0 0,-18-25-576 0 0,37 46 69 0 0,4-3 1 0 0,165 161-1 0 0,-235-253-518 0 0,5 6 84 0 0,0 0 0 0 0,0-1-1 0 0,1-1 1 0 0,0 0 0 0 0,1 0 0 0 0,0-1-1 0 0,16 7 1 0 0,-26-15-91 0 0,-1 1-1 0 0,1-1 1 0 0,0 1-1 0 0,-1-1 1 0 0,1 0-1 0 0,0 0 1 0 0,-1 0-1 0 0,1-1 1 0 0,0 1-1 0 0,-1-1 1 0 0,1 1-1 0 0,0-1 1 0 0,-1 0-1 0 0,1 0 1 0 0,-1 0-1 0 0,0 0 1 0 0,1-1-1 0 0,-1 1 1 0 0,0 0-1 0 0,1-1 1 0 0,-1 0-1 0 0,0 1 1 0 0,0-1-1 0 0,-1 0 1 0 0,3-3 0 0 0,4-4-21 0 0,-1 0 1 0 0,-1 0 0 0 0,0 0 0 0 0,7-15 0 0 0,17-42-256 0 0,-4-2 1 0 0,18-70 0 0 0,-16 49 192 0 0,72-191 279 0 0,-76 215 160 0 0,-23 63-338 0 0,-1 0 0 0 0,1 1 0 0 0,-1-1 0 0 0,1 1 1 0 0,0-1-1 0 0,0 1 0 0 0,0-1 0 0 0,0 1 0 0 0,0-1 0 0 0,0 1 0 0 0,0 0 0 0 0,0-1 0 0 0,0 1 0 0 0,1 0 0 0 0,1-1 1 0 0,-3 2-5 0 0,1 0 1 0 0,-1-1 0 0 0,1 1 0 0 0,0 0 0 0 0,-1 0 0 0 0,1 0 0 0 0,-1 0 0 0 0,1 0 0 0 0,0 0 0 0 0,-1 0 0 0 0,1 0 0 0 0,-1 1-1 0 0,1-1 1 0 0,0 0 0 0 0,-1 0 0 0 0,1 0 0 0 0,-1 1 0 0 0,1-1 0 0 0,-1 0 0 0 0,1 1 0 0 0,-1-1 0 0 0,1 0 0 0 0,-1 1 0 0 0,1-1-1 0 0,-1 1 1 0 0,0-1 0 0 0,1 1 0 0 0,3 3 125 0 0,-1 1 0 0 0,-1-1 1 0 0,1 1-1 0 0,-1 0 0 0 0,0 0 0 0 0,0 0 0 0 0,3 9 0 0 0,9 60 454 0 0,-2 0-1 0 0,3 112 0 0 0,-8-69-328 0 0,-6-104-292 0 0,39 369 691 0 0,-27-302-1878 0 0,3 0 1 0 0,46 132-1 0 0,-38-159-2155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7:42.6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962 122 1880 0 0,'-30'-19'11434'0'0,"25"9"-10438"0"0,4 6-821 0 0,0 0 0 0 0,-1 0 0 0 0,0 0 0 0 0,0 0 0 0 0,0 0 0 0 0,-1 0 0 0 0,1 0 0 0 0,-1 1 0 0 0,0 0 0 0 0,0-1 0 0 0,0 1 0 0 0,0 0 0 0 0,0 0 0 0 0,-1 0 0 0 0,0 1-1 0 0,1-1 1 0 0,-1 1 0 0 0,-5-2 0 0 0,-6-2-114 0 0,-1 1 0 0 0,0 0 0 0 0,-1 2-1 0 0,1-1 1 0 0,0 2 0 0 0,-1 0-1 0 0,0 1 1 0 0,-31 3 0 0 0,9 2 7 0 0,0 1-1 0 0,-63 18 1 0 0,62-12-30 0 0,1 2 1 0 0,1 2 0 0 0,1 1 0 0 0,-46 28-1 0 0,66-34-24 0 0,0 1 0 0 0,1 1 0 0 0,0 0 0 0 0,1 1 0 0 0,0 1 0 0 0,1 0 0 0 0,1 1 0 0 0,0 1 0 0 0,1 0-1 0 0,-18 31 1 0 0,26-39-5 0 0,0 1-1 0 0,1 0 0 0 0,0 0 0 0 0,0 0 0 0 0,1 0 0 0 0,0 1 0 0 0,0-1 0 0 0,1 0 1 0 0,0 1-1 0 0,1-1 0 0 0,0 1 0 0 0,1-1 0 0 0,0 1 0 0 0,0-1 0 0 0,1 1 1 0 0,0-1-1 0 0,1 0 0 0 0,0 0 0 0 0,1 0 0 0 0,-1 0 0 0 0,11 15 0 0 0,-3-7-1 0 0,1-1 0 0 0,0-1 0 0 0,1 0 0 0 0,1 0 0 0 0,0-2-1 0 0,1 1 1 0 0,1-2 0 0 0,0 0 0 0 0,29 15 0 0 0,113 53 10 0 0,-95-51-22 0 0,88 56 1 0 0,-131-72 12 0 0,-1 1-1 0 0,-1 1 1 0 0,0 1-1 0 0,-1 0 1 0 0,-1 2-1 0 0,0-1 1 0 0,-1 2-1 0 0,16 27 1 0 0,-18-23 57 0 0,-1-1 0 0 0,-2 2 1 0 0,0-1-1 0 0,-1 1 0 0 0,-2 1 1 0 0,0 0-1 0 0,-2 0 0 0 0,0 0 1 0 0,-2 0-1 0 0,-1 1 0 0 0,-1 34 1 0 0,-2-43 73 0 0,-1 1-1 0 0,-1-1 1 0 0,0 1 0 0 0,-1-1 0 0 0,-1 0 0 0 0,0-1 0 0 0,-2 1 0 0 0,1-1 0 0 0,-2 0 0 0 0,0-1 0 0 0,-1 0 0 0 0,-1 0-1 0 0,0-1 1 0 0,-1 0 0 0 0,-1-1 0 0 0,0 0 0 0 0,-19 15 0 0 0,15-14-40 0 0,-1-2 0 0 0,0 0 0 0 0,-1-1-1 0 0,0-1 1 0 0,-1 0 0 0 0,0-2 0 0 0,-1 0 0 0 0,0-1-1 0 0,-29 6 1 0 0,35-11-70 0 0,0 0 0 0 0,0-1 0 0 0,0 0 1 0 0,-1-1-1 0 0,1-1 0 0 0,0 0 0 0 0,0-1 0 0 0,0-1 0 0 0,0 0 0 0 0,0 0 0 0 0,1-2 0 0 0,-1 0 0 0 0,1 0 0 0 0,-22-13 0 0 0,15 5 9 0 0,1 0 0 0 0,1-1 0 0 0,0-1 0 0 0,-26-28 0 0 0,-53-75 128 0 0,16 16-584 0 0,68 85-1428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1:19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71 310 1540 0 0,'0'0'4617'0'0,"-21"-24"5675"0"0,13 16-8285 0 0,-25-32 2467 0 0,32 39-4373 0 0,0 1-98 0 0,1 0 0 0 0,0 0 0 0 0,-1 0 0 0 0,1 0 0 0 0,0 1 0 0 0,-1-1 0 0 0,1 0 0 0 0,0 0 0 0 0,-1 0 0 0 0,1 0 0 0 0,0 1 0 0 0,-1-1 0 0 0,1 0 0 0 0,0 0 1 0 0,0 0-1 0 0,-1 1 0 0 0,1-1 0 0 0,0 0 0 0 0,0 1 0 0 0,0-1 0 0 0,-1 0 0 0 0,1 0 0 0 0,0 1 0 0 0,0-1 0 0 0,0 0 0 0 0,0 1 0 0 0,0-1 0 0 0,0 0 0 0 0,0 1 0 0 0,0-1 0 0 0,0 0 0 0 0,0 1 0 0 0,0-1 0 0 0,0 1 0 0 0,11 81 190 0 0,4 0 0 0 0,4-1 1 0 0,29 80-1 0 0,-5-26 543 0 0,116 247 0 0 0,-159-381-698 0 0,0 0 1 0 0,1 0-1 0 0,-1-1 0 0 0,0 1 1 0 0,0 0-1 0 0,1 0 1 0 0,-1 0-1 0 0,1-1 1 0 0,-1 1-1 0 0,1 0 1 0 0,-1-1-1 0 0,1 1 0 0 0,-1 0 1 0 0,1-1-1 0 0,-1 1 1 0 0,1-1-1 0 0,0 1 1 0 0,-1-1-1 0 0,1 1 1 0 0,0-1-1 0 0,-1 1 0 0 0,1-1 1 0 0,0 0-1 0 0,0 1 1 0 0,0-1-1 0 0,-1 0 1 0 0,1 0-1 0 0,0 0 1 0 0,0 1-1 0 0,0-1 0 0 0,0 0 1 0 0,-1 0-1 0 0,1 0 1 0 0,0 0-1 0 0,0-1 1 0 0,0 1-1 0 0,0 0 1 0 0,0 0-1 0 0,2-2 4 0 0,-1 0-1 0 0,0 0 1 0 0,0 0 0 0 0,1-1-1 0 0,-2 1 1 0 0,1 0 0 0 0,0-1 0 0 0,0 0-1 0 0,-1 1 1 0 0,3-6 0 0 0,26-77-4 0 0,-30 84-22 0 0,84-408-368 0 0,-33-8-123 0 0,-30 230 2 0 0,-20 173-148 0 0,1-12-885 0 0,6 12-3371 0 0,-8 52-5692 0 0,-2-21 4452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1:20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49 173 148 0 0,'-7'16'24820'0'0,"6"-11"-23697"0"0,40 301-2499 0 0,-14-116 1882 0 0,-26-177-336 0 0,-8-17-124 0 0,-10-22-303 0 0,3-19 184 0 0,1-1 1 0 0,3 0 0 0 0,1-1-1 0 0,2-1 1 0 0,3 0-1 0 0,2 0 1 0 0,1 0 0 0 0,5-52-1 0 0,0 86 76 0 0,0 1 0 0 0,1-1 0 0 0,1 0 0 0 0,0 1 0 0 0,1-1 0 0 0,0 1 0 0 0,10-16 0 0 0,-13 24-23 0 0,1 0 0 0 0,1 0 0 0 0,-1 0 0 0 0,1 1 0 0 0,-1-1 0 0 0,1 1 1 0 0,1 0-1 0 0,-1 0 0 0 0,1 0 0 0 0,-1 1 0 0 0,1 0 0 0 0,0 0 0 0 0,0 0 0 0 0,0 0 0 0 0,1 1 0 0 0,-1 0 0 0 0,1 0 0 0 0,-1 0 0 0 0,11-1 1 0 0,-12 2-2 0 0,0 1 0 0 0,0-1 1 0 0,0 1-1 0 0,0 0 0 0 0,0 0 1 0 0,0 1-1 0 0,0-1 0 0 0,0 1 1 0 0,0 0-1 0 0,0 0 0 0 0,0 0 1 0 0,0 1-1 0 0,0-1 0 0 0,0 1 1 0 0,-1 0-1 0 0,1 0 0 0 0,-1 0 1 0 0,0 1-1 0 0,1-1 0 0 0,-1 1 1 0 0,0 0-1 0 0,0-1 0 0 0,-1 1 1 0 0,1 1-1 0 0,-1-1 0 0 0,1 0 1 0 0,-1 1-1 0 0,0-1 0 0 0,0 1 1 0 0,2 5-1 0 0,-2-3-11 0 0,-1 0 1 0 0,1 0-1 0 0,-1 0 0 0 0,0 0 1 0 0,-1 1-1 0 0,1-1 1 0 0,-1 0-1 0 0,0 0 0 0 0,-1 0 1 0 0,0 1-1 0 0,0-1 0 0 0,0 0 1 0 0,0 0-1 0 0,-1 0 1 0 0,0-1-1 0 0,-1 1 0 0 0,1 0 1 0 0,-7 10-1 0 0,-4 1-157 0 0,-1 0 0 0 0,-30 28 0 0 0,-14 18-341 0 0,58-62 531 0 0,0 0-1 0 0,-1 0 1 0 0,1 0-1 0 0,0 0 1 0 0,1 0-1 0 0,-1 0 0 0 0,0-1 1 0 0,0 1-1 0 0,0 0 1 0 0,0 0-1 0 0,1 0 1 0 0,-1 0-1 0 0,0 0 0 0 0,1-1 1 0 0,-1 1-1 0 0,1 0 1 0 0,-1 0-1 0 0,1 0 1 0 0,-1-1-1 0 0,1 1 1 0 0,1 0-1 0 0,7 10 123 0 0,71 69 599 0 0,-22-26-501 0 0,12 27-66 0 0,-15-15-1684 0 0,-15-25-2341 0 0,-23-31-649 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1:21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1 1552 0 0,'-19'15'15523'0'0,"15"22"-11708"0"0,15 31-2726 0 0,-5-31-787 0 0,17 88-33 0 0,3 27-168 0 0,-26-142-1020 0 0,-4-11 247 0 0,-8-20-111 0 0,-11-34 198 0 0,-18-80 1480 0 0,25 69 2208 0 0,-9-73-1 0 0,25 138-3101 0 0,0 0 1 0 0,0 0 0 0 0,0 0-1 0 0,0 0 1 0 0,0 0 0 0 0,0 0 0 0 0,0 0-1 0 0,1 0 1 0 0,-1 0 0 0 0,0 0-1 0 0,1 0 1 0 0,-1 0 0 0 0,1 0-1 0 0,-1 0 1 0 0,1 0 0 0 0,-1 0-1 0 0,1 0 1 0 0,-1 0 0 0 0,1 1-1 0 0,0-1 1 0 0,0 0 0 0 0,-1 0-1 0 0,1 1 1 0 0,0-1 0 0 0,0 1-1 0 0,0-1 1 0 0,0 1 0 0 0,0-1-1 0 0,0 1 1 0 0,0-1 0 0 0,0 1-1 0 0,0 0 1 0 0,0-1 0 0 0,0 1-1 0 0,0 0 1 0 0,0 0 0 0 0,0 0-1 0 0,0 0 1 0 0,0 0 0 0 0,0 0-1 0 0,0 0 1 0 0,0 0 0 0 0,0 0-1 0 0,0 1 1 0 0,0-1 0 0 0,0 0-1 0 0,2 1 1 0 0,47 14-672 0 0,-34-6 536 0 0,-1 0 0 0 0,0 1-1 0 0,0 1 1 0 0,-1 0-1 0 0,0 1 1 0 0,-1 0 0 0 0,-1 1-1 0 0,0 1 1 0 0,0 0-1 0 0,-2 0 1 0 0,0 1 0 0 0,0 1-1 0 0,-1 0 1 0 0,-1 0-1 0 0,-1 0 1 0 0,8 28 0 0 0,-13-32 195 0 0,0 0 1 0 0,-1 0 0 0 0,-1 0-1 0 0,0 0 1 0 0,0 1 0 0 0,-2-1-1 0 0,1 0 1 0 0,-1 0 0 0 0,-1 0-1 0 0,0 0 1 0 0,-1-1 0 0 0,-5 12-1 0 0,3-10 33 0 0,1 0 0 0 0,-2-1 0 0 0,0 0 0 0 0,0 0-1 0 0,-1-1 1 0 0,-1 0 0 0 0,0 0 0 0 0,0-1-1 0 0,-1 0 1 0 0,-15 11 0 0 0,20-17-294 0 0,-1 0 0 0 0,0-1 0 0 0,0 1 1 0 0,0-1-1 0 0,-1-1 0 0 0,1 1 0 0 0,-15 2 0 0 0,-3-4-4313 0 0,1-8-5066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4:55.7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 19 380 0 0,'-22'-7'11588'0'0,"24"8"-11582"0"0,0 1 0 0 0,0-1 0 0 0,0 1 0 0 0,1-1-1 0 0,-1 0 1 0 0,0 1 0 0 0,1-1 0 0 0,-1-1 0 0 0,1 1-1 0 0,0 0 1 0 0,-1-1 0 0 0,1 1 0 0 0,0-1 0 0 0,-1 0-1 0 0,1 1 1 0 0,0-2 0 0 0,4 1 0 0 0,-4 0-5 0 0,0 0 10 0 0,0-1-6 0 0,25-3 19 0 0,-26 4-68 0 0,1-1 43 0 0,8-1 6 0 0,-8 1 9 0 0,0 1-9 0 0,25-5 10 0 0,-26 5 5 0 0,1 0-29 0 0,9-2 1 0 0,-9 2 7 0 0,13-2-59 0 0,25-4 120 0 0,-38 5-24 0 0,7 0 5 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4:56.8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0 172 0 0,'-11'16'8859'0'0,"9"-11"-8133"0"0,43-5-1593 0 0,-12 2-3943 0 0,-13-2 3134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4:59.9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64 10 640 0 0,'0'0'9379'0'0,"-18"-2"-9090"0"0,6 2-238 0 0,9 0-52 0 0,-28 7 157 0 0,64-6 1259 0 0,32-4-1246 0 0,-51 2-277 0 0,206-10-1778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4:01.4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 70 1160 0 0,'-8'-7'8996'0'0,"7"6"-8863"0"0,1 0 0 0 0,0-1-1 0 0,0 1 1 0 0,0-1 0 0 0,0 1 0 0 0,1 0-1 0 0,-1-1 1 0 0,0 1 0 0 0,1-1 0 0 0,-1 1-1 0 0,0 0 1 0 0,1 0 0 0 0,0-1 0 0 0,-1 1-1 0 0,1 0 1 0 0,0 0 0 0 0,0-1 0 0 0,-1 1-1 0 0,1 0 1 0 0,0 0 0 0 0,0 0-1 0 0,2-1 1 0 0,-1 1 60 0 0,0-1-38 0 0,9-2-27 0 0,0 0 0 0 0,0 0 1 0 0,1 1-1 0 0,-1 0 1 0 0,23-2-1 0 0,64 0 73 0 0,-52 4-95 0 0,185 0 19 0 0,-149 1-1643 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4:01.9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 13 520 0 0,'-10'-6'3839'0'0,"6"4"-3822"0"0,-11-2 3069 0 0,14 4-3014 0 0,0 0 1 0 0,1 1 0 0 0,-1-1 0 0 0,1 1-1 0 0,0-1 1 0 0,-1 1 0 0 0,1-1 0 0 0,-1 1-1 0 0,1-1 1 0 0,0 1 0 0 0,-1 0 0 0 0,1-1-1 0 0,0 1 1 0 0,0 0 0 0 0,-1-1 0 0 0,1 1-1 0 0,0-1 1 0 0,0 1 0 0 0,0 0 0 0 0,0-1-1 0 0,0 1 1 0 0,0 0 0 0 0,0-1 0 0 0,0 1-1 0 0,0 0 1 0 0,0-1 0 0 0,0 1 0 0 0,1 0-1 0 0,-1-1 1 0 0,0 2 0 0 0,12 92 1742 0 0,9 112 227 0 0,-7-61-1193 0 0,-2-40-521 0 0,-7-67-371 0 0,-1-14-1717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4:02.7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32 288 0 0,'0'0'6925'0'0,"14"-5"-4736"0"0,499-21 963 0 0,-510 26-3028 0 0,1 0 3 0 0,11 0-1 0 0,-11 0-14 0 0,0 0-18 0 0,28-1-222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4:04.1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107 24 1392 0 0,'22'-20'11052'0'0,"-20"19"-10882"0"0,-1 0 0 0 0,1 1-1 0 0,0-1 1 0 0,0 1 0 0 0,0 0-1 0 0,0 0 1 0 0,0 0 0 0 0,0 0-1 0 0,0 0 1 0 0,0 0 0 0 0,0 0-1 0 0,0 0 1 0 0,0 1 0 0 0,0-1-1 0 0,-1 1 1 0 0,5 1 0 0 0,-1 1 10 0 0,1-1 0 0 0,-1 1 0 0 0,0 1 0 0 0,0-1 0 0 0,6 7 0 0 0,4 4 11 0 0,0 2 1 0 0,14 20 0 0 0,-9-8-23 0 0,-1 1 1 0 0,-2 1 0 0 0,18 41 0 0 0,33 101 105 0 0,-25-42-72 0 0,48 244 0 0 0,-25 146 457 0 0,-61-426-199 0 0,-4 1 0 0 0,-4 0-1 0 0,-4-1 1 0 0,-4 1-1 0 0,-45 173 1 0 0,40-211-248 0 0,-3-1 0 0 0,-2-1 0 0 0,-2-1 0 0 0,-3-1 0 0 0,-2-2 0 0 0,-2 0 0 0 0,-3-2 0 0 0,-77 89 1 0 0,-97 72 269 0 0,173-177-964 0 0,33-31 217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7:39.3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421 15 1432 0 0,'-16'-14'13142'0'0,"14"16"-13002"0"0,1 0 1 0 0,-1 0-1 0 0,1 0 0 0 0,0 0 1 0 0,0 0-1 0 0,0 1 1 0 0,0-1-1 0 0,0 0 0 0 0,0 1 1 0 0,1-1-1 0 0,-1 0 0 0 0,0 4 1 0 0,-2 39 1002 0 0,1-16-576 0 0,-96 986 2972 0 0,12 166-1451 0 0,26-704-743 0 0,16-140-913 0 0,16-39 55 0 0,7-52-95 0 0,7-110-72 0 0,-16 134 278 0 0,27-235-577 0 0,1 47 0 0 0,3-57-44 0 0,-1-23 34 0 0,0 3 34 0 0,1-1 1 0 0,0 1-1 0 0,0-1 1 0 0,0 0-1 0 0,1 0 1 0 0,2 6 0 0 0,5-8-38 0 0,0-1 0 0 0,0 0 0 0 0,0 0 0 0 0,0-1 0 0 0,0 0 1 0 0,16-2-1 0 0,4 0 3 0 0,982 4 54 0 0,-804 3-28 0 0,1834 73 89 0 0,510 17-470 0 0,-1226-36 329 0 0,-1322-59 16 0 0,736 53 50 0 0,357 16-16 0 0,-805-61-14 0 0,514 25-322 0 0,-161 27-199 0 0,30-2-55 0 0,-512-40 436 0 0,-108-10 123 0 0,194 28-59 0 0,-227-33 40 0 0,56 11 63 0 0,-25-2 55 0 0,293 52 356 0 0,-226-47-420 0 0,-95-14-31 0 0,1 0 7 0 0,93 16 129 0 0,-116-19-11 0 0,23 4 552 0 0,-24-4-675 0 0,-1-1 0 0 0,1 1 0 0 0,0 0 1 0 0,0 0-1 0 0,0-1 0 0 0,0 1 0 0 0,0 0 0 0 0,-1-1 0 0 0,1 1 0 0 0,0-1 0 0 0,0 1 0 0 0,-1-1 0 0 0,1 1 0 0 0,0-1 0 0 0,-1 1 0 0 0,1-1 1 0 0,0 0-1 0 0,-1 1 0 0 0,1-1 0 0 0,-1 0 0 0 0,1 0 0 0 0,-1 1 0 0 0,0-1 0 0 0,1 0 0 0 0,-1 0 0 0 0,0 0 0 0 0,1 0 0 0 0,-1 1 0 0 0,0-1 1 0 0,0 0-1 0 0,0 0 0 0 0,0 0 0 0 0,0 0 0 0 0,0-2 0 0 0,10-246-549 0 0,-6 182 333 0 0,46-500-441 0 0,-13 181 599 0 0,44-515 1243 0 0,-3 217-250 0 0,-24 406-1252 0 0,-49 254 262 0 0,19-88-280 0 0,13-143 0 0 0,-34 182-41 0 0,-11-139 0 0 0,2 129-49 0 0,5 51 86 0 0,-8-39 0 0 0,7 55 203 0 0,1 0 0 0 0,1-1 0 0 0,2-16 1 0 0,-1-4 51 0 0,1-17-12 0 0,-2 52 57 0 0,2-41-571 0 0,-1 40 563 0 0,0 0 1 0 0,-1-1-1 0 0,0 1 1 0 0,1 0-1 0 0,-1 0 1 0 0,0 0-1 0 0,-1 0 1 0 0,1-1-1 0 0,0 1 1 0 0,-1 0-1 0 0,0 0 1 0 0,0 0-1 0 0,-1-4 1 0 0,1 6 26 0 0,0 0-3 0 0,-1-1 1 0 0,1 1 0 0 0,0 0-1 0 0,-1 0 1 0 0,1 0 0 0 0,0 0-1 0 0,-1 0 1 0 0,0 1 0 0 0,1-1-1 0 0,-1 0 1 0 0,1 1 0 0 0,-1-1-1 0 0,0 1 1 0 0,1-1 0 0 0,-3 1-1 0 0,-111-22-2086 0 0,74 17-2035 0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4:04.5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96 216 1052 0 0,'-4'-6'955'0'0,"0"0"-1"0"0,1 0 1 0 0,-1 0 0 0 0,1 0-1 0 0,0 0 1 0 0,0-1 0 0 0,1 0-1 0 0,0 1 1 0 0,0-1 0 0 0,-1-14-1 0 0,1-3 2633 0 0,2-45-1 0 0,0 31 208 0 0,-15 87-3168 0 0,1 50-212 0 0,-13 136 452 0 0,25-212-819 0 0,1-7-10 0 0,0 0 1 0 0,1 0-1 0 0,0 0 1 0 0,4 18-1 0 0,-4-31-37 0 0,0 0 1 0 0,1 0-1 0 0,0 0 0 0 0,0 0 1 0 0,-1 0-1 0 0,2-1 0 0 0,-1 1 1 0 0,0 0-1 0 0,1-1 1 0 0,-1 1-1 0 0,1-1 0 0 0,0 1 1 0 0,-1-1-1 0 0,1 0 0 0 0,0 0 1 0 0,1 0-1 0 0,-1 0 0 0 0,0 0 1 0 0,0 0-1 0 0,1-1 0 0 0,0 1 1 0 0,-1-1-1 0 0,1 1 0 0 0,-1-1 1 0 0,1 0-1 0 0,0 0 1 0 0,0 0-1 0 0,4 0 0 0 0,18 1-493 0 0,0 0-1 0 0,-1-2 1 0 0,1-1 0 0 0,47-8-1 0 0,98-30-3747 0 0,-138 30 3185 0 0,110-31-7459 0 0,-95 25 2528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4:05.5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19 696 1084 0 0,'-18'-12'12061'0'0,"18"10"-11830"0"0,1-27 2585 0 0,22-37-1828 0 0,-19 54-482 0 0,21-62 193 0 0,17-85-1 0 0,10-30 123 0 0,-19 57 38 0 0,-32 131-859 0 0,-1 0 0 0 0,0 0 0 0 0,0-1 0 0 0,1 1 0 0 0,-1 0 0 0 0,1 0 0 0 0,-1 0 0 0 0,1 0 0 0 0,-1 1-1 0 0,1-1 1 0 0,0 0 0 0 0,-1 0 0 0 0,1 0 0 0 0,0 0 0 0 0,0 1 0 0 0,0-1 0 0 0,-1 0 0 0 0,1 1 0 0 0,0-1 0 0 0,0 0 0 0 0,0 1-1 0 0,0 0 1 0 0,0-1 0 0 0,2 0 0 0 0,-2 1 0 0 0,1 0 0 0 0,0 0 0 0 0,-1 1-1 0 0,1-1 1 0 0,0 0 0 0 0,-1 0 0 0 0,1 1-1 0 0,0-1 1 0 0,-1 1 0 0 0,1 0 0 0 0,-1-1-1 0 0,1 1 1 0 0,-1 0 0 0 0,3 1 0 0 0,5 6 1 0 0,0 0 0 0 0,0 0 0 0 0,13 16 0 0 0,-16-17 4 0 0,141 165 286 0 0,-12-13-1067 0 0,-39-60-2881 0 0,-66-72 585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4:06.2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14 521 1740 0 0,'-2'-9'1082'0'0,"-2"-10"1089"0"0,1-1 0 0 0,0 1 1 0 0,2-1-1 0 0,0-21 1 0 0,1 40-2098 0 0,1 1-1 0 0,-1-1 1 0 0,1 0 0 0 0,-1 0 0 0 0,0 0 0 0 0,1 1 0 0 0,0-1 0 0 0,-1 0 0 0 0,1 1 0 0 0,-1-1 0 0 0,1 0 0 0 0,0 1 0 0 0,-1-1-1 0 0,1 1 1 0 0,0-1 0 0 0,0 1 0 0 0,-1-1 0 0 0,1 1 0 0 0,0 0 0 0 0,0-1 0 0 0,0 1 0 0 0,0 0 0 0 0,-1 0 0 0 0,1 0 0 0 0,0 0-1 0 0,0-1 1 0 0,0 1 0 0 0,0 0 0 0 0,0 1 0 0 0,0-1 0 0 0,0 0 0 0 0,-1 0 0 0 0,1 0 0 0 0,0 0 0 0 0,0 1 0 0 0,0-1 0 0 0,1 1 0 0 0,6 4 52 0 0,-1 0 0 0 0,1 1 0 0 0,-1 0 0 0 0,0 0 0 0 0,-1 1 0 0 0,1 0 0 0 0,-1 0 0 0 0,-1 0 0 0 0,7 11 0 0 0,41 82 374 0 0,-35-65-318 0 0,108 253 1010 0 0,-40-83-609 0 0,-35-88-195 0 0,43 86 788 0 0,-88-190-1076 0 0,2 2 426 0 0,1 0 0 0 0,13 20 0 0 0,-21-34-497 0 0,0-1 0 0 0,-1 1 1 0 0,1 0-1 0 0,0-1 0 0 0,-1 1 1 0 0,1 0-1 0 0,0-1 0 0 0,0 1 0 0 0,0-1 1 0 0,0 1-1 0 0,-1-1 0 0 0,1 0 1 0 0,0 1-1 0 0,0-1 0 0 0,0 0 0 0 0,0 0 1 0 0,0 0-1 0 0,0 1 0 0 0,0-1 1 0 0,0 0-1 0 0,0 0 0 0 0,0 0 0 0 0,0 0 1 0 0,0-1-1 0 0,0 1 0 0 0,0 0 1 0 0,0 0-1 0 0,0-1 0 0 0,-1 1 0 0 0,1 0 1 0 0,0-1-1 0 0,0 1 0 0 0,0-1 1 0 0,0 1-1 0 0,-1-1 0 0 0,1 1 0 0 0,0-1 1 0 0,0 0-1 0 0,-1 1 0 0 0,1-1 1 0 0,0 0-1 0 0,-1 0 0 0 0,1 0 0 0 0,-1 1 1 0 0,1-1-1 0 0,0-1 0 0 0,4-6 59 0 0,0 0-1 0 0,0 0 0 0 0,5-13 0 0 0,-9 18-27 0 0,17-39 131 0 0,-2 0 0 0 0,14-65-1 0 0,10-94-91 0 0,-31 150-101 0 0,17-95-145 0 0,113-550-642 0 0,-133 664 479 0 0,8-32-532 0 0,-13 60 611 0 0,1 0-1 0 0,-1 1 1 0 0,1-1 0 0 0,-1 1-1 0 0,1-1 1 0 0,0 1-1 0 0,0 0 1 0 0,0-1-1 0 0,1 1 1 0 0,-1 0-1 0 0,1 0 1 0 0,5-4 0 0 0,7 11-3024 0 0,-14-3 3076 0 0,1 0 0 0 0,-1-1 0 0 0,1 1 0 0 0,-1 1-1 0 0,0-1 1 0 0,1 0 0 0 0,-1 0 0 0 0,0 0 0 0 0,0 1-1 0 0,0-1 1 0 0,1 3 0 0 0,13 33-6448 0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4:07.1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17 137 2992 0 0,'-17'-21'15711'0'0,"72"375"-13619"0"0,-31-158-1940 0 0,9 2-1841 0 0,-27-237 253 0 0,-14-164-87 0 0,-32-99 4865 0 0,35 278-3083 0 0,-3-14 381 0 0,2 0 1 0 0,2 0-1 0 0,0-69 0 0 0,4 104-627 0 0,0 0 0 0 0,0 0 0 0 0,1-1 0 0 0,-1 1 0 0 0,1 0 0 0 0,0 0 0 0 0,0 0 0 0 0,0 0 0 0 0,0 0 0 0 0,1 0 0 0 0,-1 0 0 0 0,1 0 0 0 0,0 0 0 0 0,0 0 0 0 0,0 1 0 0 0,0-1 0 0 0,0 1 0 0 0,0 0 0 0 0,4-3 0 0 0,-2 3-14 0 0,-1 0-1 0 0,1 0 0 0 0,0 0 0 0 0,0 1 0 0 0,0 0 0 0 0,0 0 0 0 0,0 0 1 0 0,0 0-1 0 0,0 0 0 0 0,0 1 0 0 0,0 0 0 0 0,0 0 0 0 0,6 1 1 0 0,4 1-66 0 0,1 0 1 0 0,-1 1 0 0 0,0 1 0 0 0,-1 1 0 0 0,1 0 0 0 0,-1 0 0 0 0,22 13 0 0 0,5 6-102 0 0,-1 2 1 0 0,-2 1 0 0 0,46 44 0 0 0,-68-57 83 0 0,0 1 0 0 0,-1 1 0 0 0,-1 1 0 0 0,0 0 0 0 0,-1 0 0 0 0,-1 1 0 0 0,-1 1 0 0 0,-1 0 0 0 0,13 35 0 0 0,-19-44 64 0 0,-1 0 1 0 0,0-1 0 0 0,0 1-1 0 0,-1 0 1 0 0,-1 1-1 0 0,1-1 1 0 0,-2 0 0 0 0,1 0-1 0 0,-1 0 1 0 0,-1 0-1 0 0,0 0 1 0 0,0-1 0 0 0,-6 16-1 0 0,2-12 101 0 0,-1 0 0 0 0,0 0 0 0 0,-1-1-1 0 0,0 0 1 0 0,-1 0 0 0 0,0-1 0 0 0,0 0 0 0 0,-17 14-1 0 0,-9 3 20 0 0,-2-2 1 0 0,-1-1-1 0 0,0-2 0 0 0,-82 35 0 0 0,105-51-1014 0 0,-11 5-1698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4:07.5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495 76 3588 0 0,'-5'-16'6853'0'0,"5"13"-6559"0"0,-1 0 1 0 0,0 0 0 0 0,0 1-1 0 0,0-1 1 0 0,0 0-1 0 0,-1 1 1 0 0,1-1-1 0 0,-1 1 1 0 0,1-1-1 0 0,-1 1 1 0 0,0 0-1 0 0,0 0 1 0 0,0 0-1 0 0,0 0 1 0 0,0 0-1 0 0,0 0 1 0 0,-1 1-1 0 0,1-1 1 0 0,-1 1-1 0 0,1-1 1 0 0,-1 1-1 0 0,0 0 1 0 0,1 0-1 0 0,-4-1 1 0 0,0 0-126 0 0,-1 1-1 0 0,1-1 1 0 0,-1 1-1 0 0,1 0 1 0 0,-1 1 0 0 0,1-1-1 0 0,-1 1 1 0 0,0 1-1 0 0,1-1 1 0 0,-7 2-1 0 0,-12 4-16 0 0,0 1 0 0 0,1 2 0 0 0,0 0 0 0 0,-37 21 0 0 0,52-26-202 0 0,0 2 0 0 0,0-1 0 0 0,0 1 1 0 0,1 0-1 0 0,0 1 0 0 0,1 0 0 0 0,-1 1 0 0 0,1-1 1 0 0,1 1-1 0 0,-1 0 0 0 0,1 1 0 0 0,1 0 1 0 0,0 0-1 0 0,-6 13 0 0 0,9-15-111 0 0,1-1 0 0 0,0 1 0 0 0,0 0-1 0 0,0 0 1 0 0,1 0 0 0 0,0 0 0 0 0,0 0-1 0 0,1 0 1 0 0,0 0 0 0 0,0 0 0 0 0,1 0 0 0 0,0 0-1 0 0,0 0 1 0 0,0-1 0 0 0,1 1 0 0 0,5 9 0 0 0,7 9-364 0 0,1 0 1 0 0,32 37 0 0 0,-33-42 381 0 0,17 18-103 0 0,-14-17 232 0 0,-1 0 0 0 0,-1 2-1 0 0,0-1 1 0 0,16 35 0 0 0,-29-51 110 0 0,-1 1 1 0 0,1-1-1 0 0,-1 1 1 0 0,0 0-1 0 0,-1-1 1 0 0,1 1-1 0 0,-1 0 1 0 0,-1 0 0 0 0,1 0-1 0 0,-1 0 1 0 0,-1 0-1 0 0,1 0 1 0 0,-1 0-1 0 0,0 0 1 0 0,-1 0-1 0 0,1 0 1 0 0,-1 0 0 0 0,-1-1-1 0 0,1 1 1 0 0,-1-1-1 0 0,-1 0 1 0 0,-4 8-1 0 0,-2-1 95 0 0,0 1 0 0 0,-2-1 1 0 0,1-1-1 0 0,-2 0 0 0 0,0-1 0 0 0,0 0 0 0 0,-1-1 0 0 0,0 0 0 0 0,-1-1 1 0 0,0-1-1 0 0,0 0 0 0 0,-1-1 0 0 0,0-1 0 0 0,0 0 0 0 0,0-1 0 0 0,-1-1 0 0 0,-18 2 1 0 0,29-5-797 0 0,0-1 1 0 0,-1 0 0 0 0,1 0 0 0 0,0-1 0 0 0,-11-1 0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0:20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1 227 3052 0 0,'0'-8'1234'0'0,"0"0"1"0"0,1 0-1 0 0,0 1 0 0 0,1-1 0 0 0,0 0 1 0 0,0 1-1 0 0,3-9 0 0 0,-2 10-767 0 0,0 1 1 0 0,0-1-1 0 0,0 1 1 0 0,0-1-1 0 0,1 1 1 0 0,0 1-1 0 0,0-1 1 0 0,1 0-1 0 0,-1 1 1 0 0,1 0-1 0 0,0 0 0 0 0,0 0 1 0 0,0 1-1 0 0,8-5 1 0 0,-10 7-403 0 0,0 0 1 0 0,0 1-1 0 0,-1-1 1 0 0,1 0-1 0 0,0 1 0 0 0,0 0 1 0 0,0 0-1 0 0,0 0 1 0 0,-1 0-1 0 0,1 0 1 0 0,0 0-1 0 0,0 1 1 0 0,0 0-1 0 0,0-1 1 0 0,-1 1-1 0 0,1 0 0 0 0,0 0 1 0 0,-1 1-1 0 0,1-1 1 0 0,-1 0-1 0 0,1 1 1 0 0,-1 0-1 0 0,0-1 1 0 0,3 4-1 0 0,5 3 4 0 0,-2 0 0 0 0,1 0-1 0 0,-1 1 1 0 0,8 12 0 0 0,5 9 22 0 0,-2 1 1 0 0,0 2-1 0 0,19 48 0 0 0,32 110 206 0 0,20 44-17 0 0,-83-219-289 0 0,12 25-17 0 0,42 64-1 0 0,-55-96 43 0 0,0 0 0 0 0,1 0 0 0 0,0-1 0 0 0,0 0 0 0 0,1-1 0 0 0,0 1-1 0 0,0-1 1 0 0,1-1 0 0 0,-1 0 0 0 0,2 0 0 0 0,-1 0 0 0 0,20 7 0 0 0,-21-12-4 0 0,0 1 0 0 0,0-1 1 0 0,0-1-1 0 0,0 0 0 0 0,0 0 1 0 0,0 0-1 0 0,0-1 0 0 0,0-1 1 0 0,0 1-1 0 0,0-1 0 0 0,-1 0 1 0 0,1-1-1 0 0,0 0 0 0 0,-1 0 0 0 0,0-1 1 0 0,0 0-1 0 0,12-8 0 0 0,2-2 12 0 0,-1-1-1 0 0,-1-2 0 0 0,0 0 1 0 0,23-26-1 0 0,-16 10-65 0 0,-1 0 1 0 0,-2-1-1 0 0,-2-2 1 0 0,-1 0-1 0 0,-1-1 1 0 0,20-61-1 0 0,-14 21 101 0 0,-3-1 0 0 0,15-111 0 0 0,-32 160 132 0 0,0-53-1 0 0,-5 75-175 0 0,0 1-1 0 0,0-1 1 0 0,-1 0-1 0 0,0 0 1 0 0,0 0 0 0 0,0 0-1 0 0,-1 1 1 0 0,0-1-1 0 0,0 1 1 0 0,-1-1-1 0 0,0 1 1 0 0,0 0 0 0 0,-7-10-1 0 0,9 15-16 0 0,0 0 0 0 0,0 0 0 0 0,-1-1 0 0 0,1 1 0 0 0,0 0 0 0 0,0 0 0 0 0,-1 1 0 0 0,1-1 0 0 0,0 0 0 0 0,-1 0 0 0 0,1 1 0 0 0,-1-1 0 0 0,1 1 0 0 0,-1-1 0 0 0,0 1-1 0 0,1 0 1 0 0,-1-1 0 0 0,1 1 0 0 0,-1 0 0 0 0,1 0 0 0 0,-1 0 0 0 0,0 0 0 0 0,-2 1 0 0 0,1 0 10 0 0,-1 0 0 0 0,1 1-1 0 0,0-1 1 0 0,0 1 0 0 0,0 0 0 0 0,0-1-1 0 0,0 1 1 0 0,0 1 0 0 0,0-1 0 0 0,-3 4-1 0 0,-1 2 22 0 0,0-1-1 0 0,1 2 0 0 0,0-1 0 0 0,0 1 0 0 0,1 0 0 0 0,-7 15 0 0 0,10-18-13 0 0,-1 1-1 0 0,2-1 1 0 0,-1 1 0 0 0,0-1 0 0 0,1 1-1 0 0,1-1 1 0 0,-1 1 0 0 0,1 0 0 0 0,0-1-1 0 0,0 1 1 0 0,1 0 0 0 0,0-1 0 0 0,0 1-1 0 0,1 0 1 0 0,-1-1 0 0 0,1 0-1 0 0,1 1 1 0 0,-1-1 0 0 0,1 0 0 0 0,0 0-1 0 0,7 9 1 0 0,-5-9-19 0 0,1 0-1 0 0,-1-1 1 0 0,1 1-1 0 0,0-1 1 0 0,1-1-1 0 0,-1 1 1 0 0,1-1-1 0 0,0 0 1 0 0,0 0-1 0 0,1-1 1 0 0,-1 0-1 0 0,1 0 1 0 0,-1-1-1 0 0,1 0 1 0 0,0 0-1 0 0,0-1 1 0 0,15 1-1 0 0,-2-2-178 0 0,1 0 0 0 0,-1-2-1 0 0,1 0 1 0 0,-1-1-1 0 0,0-2 1 0 0,0 0 0 0 0,0-1-1 0 0,-1-1 1 0 0,0-1 0 0 0,0-1-1 0 0,21-12 1 0 0,-3-3-1203 0 0,0-2 0 0 0,-2-1 0 0 0,-1-2 0 0 0,39-41 0 0 0,-70 66 858 0 0,17-15-1808 0 0,-6 9-2159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0:20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44 1600 0 0,'-15'-39'16115'0'0,"15"39"-16086"0"0,0 0 0 0 0,0-1-1 0 0,0 1 1 0 0,0 0 0 0 0,0 0 0 0 0,0 0-1 0 0,0-1 1 0 0,0 1 0 0 0,0 0 0 0 0,0 0-1 0 0,0 0 1 0 0,-1 0 0 0 0,1 0 0 0 0,0-1 0 0 0,0 1-1 0 0,0 0 1 0 0,0 0 0 0 0,0 0 0 0 0,0 0-1 0 0,0 0 1 0 0,-1-1 0 0 0,1 1 0 0 0,0 0 0 0 0,0 0-1 0 0,0 0 1 0 0,0 0 0 0 0,0 0 0 0 0,-1 0-1 0 0,1 0 1 0 0,0 0 0 0 0,0 0 0 0 0,0 0 0 0 0,0-1-1 0 0,-1 1 1 0 0,1 0 0 0 0,0 0 0 0 0,0 0-1 0 0,0 0 1 0 0,0 0 0 0 0,-1 0 0 0 0,1 0-1 0 0,0 0 1 0 0,0 1 0 0 0,0-1 0 0 0,0 0 0 0 0,-1 0-1 0 0,1 0 1 0 0,0 0 0 0 0,0 0 0 0 0,0 0-1 0 0,0 0 1 0 0,0 0 0 0 0,-1 0 0 0 0,1 0 0 0 0,0 1-1 0 0,-8 13 752 0 0,-4 21-149 0 0,6-9-432 0 0,1 0-1 0 0,2 0 1 0 0,0 1 0 0 0,2-1-1 0 0,1 1 1 0 0,1 0 0 0 0,6 34-1 0 0,-5-48-401 0 0,0 0-1 0 0,1-1 1 0 0,0 0 0 0 0,1 1-1 0 0,1-1 1 0 0,0-1-1 0 0,0 1 1 0 0,1-1 0 0 0,1 0-1 0 0,0 0 1 0 0,0 0-1 0 0,1-1 1 0 0,1 0 0 0 0,-1-1-1 0 0,1 0 1 0 0,1 0-1 0 0,13 8 1 0 0,11-2-3247 0 0,-31-15 2667 0 0,0 1 0 0 0,1-1 0 0 0,-1 1 1 0 0,1-1-1 0 0,-1 0 0 0 0,1 0 0 0 0,-1 0 0 0 0,6-2 0 0 0,7-3-4982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0:20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82 3236 0 0,'-75'-30'8386'0'0,"62"27"-7435"0"0,-1-2 0 0 0,1 0 0 0 0,0 0 1 0 0,1-2-1 0 0,-16-9 0 0 0,27 5-4608 0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0:20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11 1504 0 0,'5'-10'15746'0'0,"-15"33"-10380"0"0,3-1-5330 0 0,-11 75 1083 0 0,4 1-1 0 0,-1 100 1 0 0,12 200-726 0 0,3-395-381 0 0,15 302 595 0 0,-4-100-1684 0 0,-8-68-2761 0 0,-3-126 3053 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0:20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382 125 1792 0 0,'0'0'1874'0'0,"-8"-33"8165"0"0,8 33-9967 0 0,0-1 1 0 0,0 1 0 0 0,-1 0-1 0 0,1-1 1 0 0,0 1-1 0 0,0-1 1 0 0,-1 1 0 0 0,1 0-1 0 0,0-1 1 0 0,-1 1 0 0 0,1-1-1 0 0,0 1 1 0 0,-1 0 0 0 0,1 0-1 0 0,0-1 1 0 0,-1 1 0 0 0,1 0-1 0 0,-1 0 1 0 0,1-1 0 0 0,-1 1-1 0 0,1 0 1 0 0,0 0 0 0 0,-1 0-1 0 0,1 0 1 0 0,-1 0-1 0 0,1 0 1 0 0,-1 0 0 0 0,1-1-1 0 0,-1 1 1 0 0,1 1 0 0 0,-1-1-1 0 0,1 0 1 0 0,-1 0 0 0 0,1 0-1 0 0,-1 0 1 0 0,1 0 0 0 0,-1 0-1 0 0,0 1 1 0 0,-22 16 993 0 0,-23 42-713 0 0,37-47 86 0 0,-85 114 939 0 0,-92 161 0 0 0,187-287-1371 0 0,-1 0 1 0 0,0 0-1 0 0,0 0 0 0 0,0 0 1 0 0,0 0-1 0 0,0 0 1 0 0,0 0-1 0 0,0 0 0 0 0,0 0 1 0 0,1 0-1 0 0,-1 0 0 0 0,0 0 1 0 0,0 0-1 0 0,0 0 0 0 0,0 0 1 0 0,0 0-1 0 0,0 0 1 0 0,0 0-1 0 0,0 0 0 0 0,0 0 1 0 0,1 0-1 0 0,-1 1 0 0 0,0-1 1 0 0,0 0-1 0 0,0 0 1 0 0,0 0-1 0 0,0 0 0 0 0,0 0 1 0 0,0 0-1 0 0,0 0 0 0 0,0 0 1 0 0,0 0-1 0 0,0 1 0 0 0,0-1 1 0 0,0 0-1 0 0,0 0 1 0 0,0 0-1 0 0,0 0 0 0 0,0 0 1 0 0,0 0-1 0 0,0 0 0 0 0,0 1 1 0 0,0-1-1 0 0,0 0 1 0 0,0 0-1 0 0,0 0 0 0 0,0 0 1 0 0,0 0-1 0 0,0 0 0 0 0,0 0 1 0 0,0 0-1 0 0,0 0 0 0 0,-1 1 1 0 0,17-12 56 0 0,17-19-145 0 0,29-61-1 0 0,-4-3-1 0 0,61-132 1 0 0,-73 135 1574 0 0,-42 82-1206 0 0,-4 6-245 0 0,1 1-1 0 0,0 0 0 0 0,0-1 0 0 0,-1 1 1 0 0,1 0-1 0 0,1-1 0 0 0,-1 1 1 0 0,0 0-1 0 0,0 0 0 0 0,1 0 1 0 0,0 0-1 0 0,-1 0 0 0 0,1 1 0 0 0,0-1 1 0 0,0 0-1 0 0,-1 1 0 0 0,4-2 1 0 0,-4 3-22 0 0,0 1 0 0 0,0-1 1 0 0,0 0-1 0 0,0 1 1 0 0,0-1-1 0 0,0 1 0 0 0,0 0 1 0 0,0-1-1 0 0,0 1 1 0 0,0 0-1 0 0,-1 0 1 0 0,1-1-1 0 0,0 1 0 0 0,0 0 1 0 0,-1 0-1 0 0,1 0 1 0 0,0 0-1 0 0,-1 0 0 0 0,1 0 1 0 0,0 2-1 0 0,12 29 186 0 0,-8-19-147 0 0,98 215-16 0 0,-34-72-2797 0 0,-39-84-620 0 0,-13-23-5041 0 0,-11-31 864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7:40.6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1 216 0 0,'0'0'5409'0'0,"-7"24"-1035"0"0,8-22-4039 0 0,43 9 563 0 0,-38-11-892 0 0,31 6 616 0 0,-35-5-302 0 0,-2-1-325 0 0,0 0-1 0 0,-1 1 0 0 0,1-1 0 0 0,0 0 0 0 0,-1 0 0 0 0,1 1 0 0 0,-1-1 0 0 0,1 0 0 0 0,0 0 0 0 0,-1 1 1 0 0,1-1-1 0 0,-1 0 0 0 0,1 0 0 0 0,-1 0 0 0 0,1 0 0 0 0,-1 0 0 0 0,1 0 0 0 0,0 0 0 0 0,-1 0 0 0 0,1 0 1 0 0,-1 0-1 0 0,1 0 0 0 0,-1 0 0 0 0,1 0 0 0 0,-1 0 0 0 0,1 0 0 0 0,-1 0 0 0 0,0-1 0 0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0:20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12 260 848 0 0,'0'0'2505'0'0,"-12"-39"14012"0"0,22 162-12799 0 0,-8-79-3270 0 0,78 1190 3727 0 0,-76-1178-3855 0 0,0-15-57 0 0,-4-34-671 0 0,-1-16-622 0 0,-5-57-743 0 0,3-1 1 0 0,7-95 0 0 0,0 93 1246 0 0,46-428-634 0 0,-20 256 1540 0 0,-24 189-195 0 0,48-313 2701 0 0,-51 355-2857 0 0,-1 0 1 0 0,2 0 0 0 0,-1 0 0 0 0,1 1 0 0 0,1-1 0 0 0,0 1 0 0 0,0 0 0 0 0,1 0 0 0 0,0 1 0 0 0,0-1 0 0 0,1 2 0 0 0,0-1 0 0 0,1 1 0 0 0,0 0 0 0 0,0 0 0 0 0,0 1 0 0 0,1 0-1 0 0,-1 0 1 0 0,14-5 0 0 0,-8 5-95 0 0,0 1-1 0 0,0 0 1 0 0,1 1-1 0 0,0 1 0 0 0,-1 0 1 0 0,1 1-1 0 0,0 1 1 0 0,0 0-1 0 0,1 1 0 0 0,-1 1 1 0 0,0 0-1 0 0,28 7 0 0 0,-11 0-158 0 0,-1 1-1 0 0,0 2 0 0 0,0 1 0 0 0,-1 1 0 0 0,-1 2 0 0 0,30 19 0 0 0,-45-25 114 0 0,0 1 1 0 0,0 0-1 0 0,-1 1 0 0 0,0 0 1 0 0,-1 1-1 0 0,-1 0 1 0 0,0 1-1 0 0,0 0 1 0 0,-1 1-1 0 0,-1 0 0 0 0,0 1 1 0 0,-1 0-1 0 0,9 25 1 0 0,-14-30 97 0 0,-2-1 1 0 0,1 1 0 0 0,-1 0 0 0 0,-1-1 0 0 0,0 1 0 0 0,0 0 0 0 0,-1 0 0 0 0,0-1-1 0 0,0 1 1 0 0,-1-1 0 0 0,-1 1 0 0 0,1-1 0 0 0,-2 0 0 0 0,1 0 0 0 0,-1 0 0 0 0,-1 0-1 0 0,1-1 1 0 0,-2 1 0 0 0,1-1 0 0 0,-1 0 0 0 0,-11 11 0 0 0,0 0 61 0 0,-2-1 0 0 0,0-1 0 0 0,-1 0 0 0 0,0-2-1 0 0,-1 0 1 0 0,-1-1 0 0 0,-24 11 0 0 0,13-12 147 0 0,0-1-1 0 0,0-2 1 0 0,-1-1 0 0 0,0-1-1 0 0,-1-3 1 0 0,0 0-1 0 0,0-2 1 0 0,0-2 0 0 0,0-1-1 0 0,-46-7 1 0 0,78 7-162 0 0,3 0-35 0 0,0 1 0 0 0,1-1 0 0 0,-1 0 0 0 0,0 1 0 0 0,0-1 1 0 0,0 0-1 0 0,0 0 0 0 0,0 1 0 0 0,0-1 0 0 0,0 0 0 0 0,0 1 0 0 0,0-1 0 0 0,0 0 1 0 0,0 1-1 0 0,0-1 0 0 0,0 0 0 0 0,0 0 0 0 0,-1 1 0 0 0,1-1 0 0 0,0 0 1 0 0,0 1-1 0 0,0-1 0 0 0,0 0 0 0 0,0 0 0 0 0,-1 1 0 0 0,1-1 0 0 0,0 0 0 0 0,0 0 1 0 0,0 0-1 0 0,-1 1 0 0 0,1-1 0 0 0,0 0 0 0 0,0 0 0 0 0,-1 0 0 0 0,1 0 1 0 0,0 1-1 0 0,-1-1 0 0 0,1 0 0 0 0,0 0 0 0 0,0 0 0 0 0,-1 0 0 0 0,1 0 0 0 0,0 0 1 0 0,-1 0-1 0 0,1 0 0 0 0,0 0 0 0 0,-1 0 0 0 0,1 0 0 0 0,0 0 0 0 0,0 0 1 0 0,-1 0-1 0 0,1 0 0 0 0,0 0 0 0 0,-1 0 0 0 0,1 0 0 0 0,0-1 0 0 0,0 1 0 0 0,-1 0 1 0 0,1 0-1 0 0,0 0 0 0 0,0 0 0 0 0,-1-1 0 0 0,123 149 434 0 0,-39-43-63 0 0,95 94-11 0 0,-136-156-994 0 0,3-3 1 0 0,69 51-1 0 0,-105-86-328 0 0,25 16-767 0 0,-9-16-7377 0 0,-6-8 1371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0:20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 53 372 0 0,'-29'19'7313'0'0,"-83"36"-773"0"0,19-11-4027 0 0,92-43-2312 0 0,-47 14 2887 0 0,45-15-2973 0 0,-11-15 1440 0 0,16 11-1537 0 0,1-1 0 0 0,-1 2 0 0 0,1-1 0 0 0,0 0 0 0 0,0 0 0 0 0,0 1 0 0 0,1 0 0 0 0,-1-1 0 0 0,1 1 0 0 0,0 0 0 0 0,0 1 0 0 0,0-1 0 0 0,0 1 0 0 0,6-3 0 0 0,69-28-244 0 0,-70 29 152 0 0,50-16-1497 0 0,79-16 0 0 0,-3 13-8362 0 0,-110 20 3745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0:20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60 992 0 0,'0'0'3021'0'0,"-9"-25"3644"0"0,7 22-6536 0 0,-1 1 0 0 0,0 0 1 0 0,1 0-1 0 0,-1 1 1 0 0,0-1-1 0 0,0 1 0 0 0,0-1 1 0 0,0 1-1 0 0,-1 0 1 0 0,1 0-1 0 0,0 0 0 0 0,0 0 1 0 0,-6 0-1 0 0,7 1-102 0 0,-12-2-19 0 0,30-2-17 0 0,0 1 1 0 0,1 1-1 0 0,-1 0 1 0 0,1 2 0 0 0,18 0-1 0 0,-13 0-84 0 0,-19 0-19 0 0,31 3-890 0 0,-5-1-5123 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0:20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35 138 164 0 0,'-14'-12'13409'0'0,"20"38"-12845"0"0,0-1 1 0 0,-2 1-1 0 0,0 0 0 0 0,-2 0 0 0 0,-1 27 1 0 0,2 21-206 0 0,7 13-35 0 0,-4-44-1093 0 0,0 47-1 0 0,-24-123-290 0 0,11 4 968 0 0,1-2 0 0 0,-2-43 0 0 0,-2-13 1454 0 0,3 47-446 0 0,1 0-1 0 0,2 0 0 0 0,2 0 1 0 0,1 0-1 0 0,5-43 0 0 0,-3 80-901 0 0,-1 0 0 0 0,0 0 0 0 0,1 1 0 0 0,-1-1 0 0 0,1 0 0 0 0,0 0-1 0 0,0 1 1 0 0,0-1 0 0 0,0 0 0 0 0,0 1 0 0 0,0-1 0 0 0,1 1 0 0 0,0 0 0 0 0,-1-1-1 0 0,1 1 1 0 0,0 0 0 0 0,0 0 0 0 0,0 0 0 0 0,0 0 0 0 0,0 0 0 0 0,1 1 0 0 0,-1-1-1 0 0,1 1 1 0 0,-1-1 0 0 0,1 1 0 0 0,-1 0 0 0 0,1 0 0 0 0,0 0 0 0 0,-1 0 0 0 0,1 0-1 0 0,0 1 1 0 0,0 0 0 0 0,0-1 0 0 0,-1 1 0 0 0,1 0 0 0 0,0 0 0 0 0,0 0 0 0 0,0 1-1 0 0,0-1 1 0 0,-1 1 0 0 0,1-1 0 0 0,0 1 0 0 0,3 1 0 0 0,6 3-19 0 0,1-1-1 0 0,-1 2 1 0 0,0-1 0 0 0,0 2-1 0 0,-1 0 1 0 0,0 0 0 0 0,20 17-1 0 0,-16-11-4 0 0,-1 1 0 0 0,-1 0 0 0 0,0 2 0 0 0,0-1 0 0 0,-2 1 0 0 0,0 1 0 0 0,-1 0-1 0 0,0 1 1 0 0,9 26 0 0 0,-15-34 18 0 0,-1 1-1 0 0,0 0 0 0 0,-1-1 0 0 0,0 1 1 0 0,-1 0-1 0 0,-1 0 0 0 0,1 0 1 0 0,-1 0-1 0 0,-1 1 0 0 0,0-1 0 0 0,-1-1 1 0 0,0 1-1 0 0,-1 0 0 0 0,0 0 1 0 0,0-1-1 0 0,-1 1 0 0 0,-1-1 0 0 0,-7 12 1 0 0,1-5-123 0 0,-1 0 0 0 0,-1-1 1 0 0,0 0-1 0 0,-2-1 0 0 0,1 0 1 0 0,-2-1-1 0 0,0-1 0 0 0,0-1 1 0 0,-2 0-1 0 0,1-1 0 0 0,-1-1 1 0 0,-1-1-1 0 0,0 0 0 0 0,-34 10 1 0 0,38-17-2174 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0:20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65 496 0 0,'17'-42'11332'0'0,"-17"41"-11164"0"0,0 0 0 0 0,0 0 0 0 0,0 0 0 0 0,0 0 1 0 0,-1 0-1 0 0,1 0 0 0 0,0 1 0 0 0,0-1 0 0 0,-1 0 0 0 0,1 0 1 0 0,0 0-1 0 0,-1 0 0 0 0,1 1 0 0 0,-1-1 0 0 0,1 0 0 0 0,-1 0 1 0 0,1 1-1 0 0,-1-1 0 0 0,1 0 0 0 0,-1 1 0 0 0,0-1 1 0 0,1 1-1 0 0,-1-1 0 0 0,0 1 0 0 0,0-1 0 0 0,1 1 0 0 0,-1-1 1 0 0,-1 0-1 0 0,-30 0 1891 0 0,-37 21-1203 0 0,62-17-540 0 0,-6 2-214 0 0,-1 1-1 0 0,1 0 0 0 0,0 0 0 0 0,1 2 0 0 0,-1-1 0 0 0,1 2 0 0 0,-18 16 1 0 0,26-22-123 0 0,1 0 0 0 0,0 0 0 0 0,0 1 0 0 0,0-1 0 0 0,1 1 0 0 0,-1-1 1 0 0,1 1-1 0 0,0 0 0 0 0,0 0 0 0 0,0 0 0 0 0,1 1 0 0 0,-1-1 1 0 0,1 0-1 0 0,0 0 0 0 0,0 1 0 0 0,1-1 0 0 0,-1 1 0 0 0,1-1 1 0 0,0 1-1 0 0,0-1 0 0 0,0 1 0 0 0,1-1 0 0 0,0 1 0 0 0,-1-1 1 0 0,2 0-1 0 0,-1 1 0 0 0,0-1 0 0 0,4 6 0 0 0,7 10-232 0 0,1 0 0 0 0,1 0 0 0 0,0-2 0 0 0,2 0 0 0 0,0 0 0 0 0,18 14 0 0 0,-17-17 179 0 0,-1 0 0 0 0,0 2 0 0 0,-2-1 0 0 0,0 2 0 0 0,0 0 0 0 0,20 39 0 0 0,-33-54 132 0 0,1 1 1 0 0,-1-1-1 0 0,0 0 1 0 0,0 0-1 0 0,0 1 1 0 0,0-1-1 0 0,-1 1 1 0 0,0-1-1 0 0,1 1 1 0 0,-1-1-1 0 0,0 0 1 0 0,-1 1-1 0 0,1-1 1 0 0,0 1-1 0 0,-1-1 0 0 0,0 1 1 0 0,0-1-1 0 0,0 0 1 0 0,0 0-1 0 0,-3 5 1 0 0,1-3 25 0 0,-1-1-1 0 0,0 1 1 0 0,0-1-1 0 0,0 0 1 0 0,0 0 0 0 0,0 0-1 0 0,-1-1 1 0 0,0 1-1 0 0,1-1 1 0 0,-1 0 0 0 0,-7 3-1 0 0,-6 1 34 0 0,0-1 1 0 0,0 0-1 0 0,0-1 0 0 0,0-1 0 0 0,-1 0 0 0 0,-27 0 0 0 0,-6-7-2394 0 0,22-7-6205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0:20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437 76 2180 0 0,'0'0'4038'0'0,"-21"-34"6067"0"0,20 31-10010 0 0,0 1 0 0 0,0 0 0 0 0,0 0 0 0 0,-1 0 0 0 0,1 0 0 0 0,-1 0 0 0 0,1 0 0 0 0,-1 1 0 0 0,1-1 0 0 0,-1 0 0 0 0,0 1 0 0 0,0-1 0 0 0,0 1 0 0 0,-3-2 0 0 0,-7 0 90 0 0,-1 0 0 0 0,0 0 0 0 0,0 1 1 0 0,0 1-1 0 0,0 0 0 0 0,0 1 0 0 0,0 1 1 0 0,0 0-1 0 0,0 0 0 0 0,0 1 0 0 0,0 1 1 0 0,-23 8-1 0 0,22-6-121 0 0,1 0 0 0 0,-1 1 0 0 0,2 0 0 0 0,-1 1-1 0 0,1 1 1 0 0,0 0 0 0 0,0 0 0 0 0,1 1 0 0 0,0 1 0 0 0,1 0 0 0 0,-11 13 0 0 0,16-17-65 0 0,0 0 0 0 0,1 0-1 0 0,0 1 1 0 0,0 0 0 0 0,0 0 0 0 0,1 0 0 0 0,0 0-1 0 0,1 1 1 0 0,-1-1 0 0 0,2 1 0 0 0,-1-1 0 0 0,1 1-1 0 0,0 0 1 0 0,0-1 0 0 0,1 1 0 0 0,0 0 0 0 0,0 0-1 0 0,1 0 1 0 0,0-1 0 0 0,1 1 0 0 0,3 13 0 0 0,0-9-161 0 0,1 0 0 0 0,0 0 0 0 0,1-1 1 0 0,0 0-1 0 0,1 0 0 0 0,0 0 1 0 0,1-1-1 0 0,0 0 0 0 0,0-1 0 0 0,12 10 1 0 0,-15-15 42 0 0,-1 1 1 0 0,1-1-1 0 0,0 0 1 0 0,-1 0 0 0 0,2-1-1 0 0,-1 1 1 0 0,0-2-1 0 0,1 1 1 0 0,-1-1 0 0 0,1 0-1 0 0,0 0 1 0 0,0 0-1 0 0,0-1 1 0 0,0 0-1 0 0,0-1 1 0 0,0 1 0 0 0,0-1-1 0 0,0-1 1 0 0,0 1-1 0 0,13-4 1 0 0,-16 2 176 0 0,0 0 1 0 0,1 0 0 0 0,-1-1-1 0 0,0 1 1 0 0,0-1 0 0 0,0 0-1 0 0,-1 0 1 0 0,1 0-1 0 0,-1-1 1 0 0,1 1 0 0 0,-1-1-1 0 0,0 0 1 0 0,-1 0-1 0 0,1 0 1 0 0,-1 0 0 0 0,1-1-1 0 0,-1 1 1 0 0,0-1-1 0 0,-1 1 1 0 0,1-1 0 0 0,-1 1-1 0 0,0-1 1 0 0,0-6 0 0 0,3-14 1074 0 0,-2 0 0 0 0,-1-1 0 0 0,-3-33 0 0 0,0 14 729 0 0,2 37-1553 0 0,0-2-1 0 0,0 1 0 0 0,0 0 1 0 0,1-1-1 0 0,3-14 0 0 0,-3 22-313 0 0,-1 0-1 0 0,1 0 1 0 0,0 0 0 0 0,0 0-1 0 0,-1 0 1 0 0,1 0 0 0 0,0 1-1 0 0,0-1 1 0 0,1 0-1 0 0,-1 1 1 0 0,0-1 0 0 0,1 0-1 0 0,-1 1 1 0 0,1 0 0 0 0,-1-1-1 0 0,1 1 1 0 0,0 0-1 0 0,-1 0 1 0 0,1 0 0 0 0,0 0-1 0 0,0 0 1 0 0,0 0 0 0 0,0 0-1 0 0,0 1 1 0 0,0-1-1 0 0,0 1 1 0 0,4-1 0 0 0,1 1-114 0 0,0 1 0 0 0,1 0 0 0 0,-1 0 0 0 0,0 1 0 0 0,0 0 0 0 0,0 0 0 0 0,0 1 0 0 0,0 0 0 0 0,0 0 0 0 0,-1 1 0 0 0,1 0 0 0 0,-1 0 0 0 0,0 0 0 0 0,0 1 0 0 0,-1-1 0 0 0,1 2 0 0 0,-1-1 0 0 0,0 0 0 0 0,-1 1 0 0 0,6 7 0 0 0,1 3-20 0 0,0 0 0 0 0,-1 0 0 0 0,0 1 0 0 0,-2 0 0 0 0,0 1 0 0 0,11 34 0 0 0,-16-38 134 0 0,-1 1 1 0 0,0-1-1 0 0,0 23 0 0 0,-2-36 103 0 0,20-46 337 0 0,-15 32-168 0 0,1-1 0 0 0,0 1-1 0 0,1 0 1 0 0,0 1 0 0 0,14-18-1 0 0,-9 16-116 0 0,0 1-1 0 0,1 0 1 0 0,0 1-1 0 0,1 0 1 0 0,1 1-1 0 0,-1 1 1 0 0,2 0-1 0 0,28-13 1 0 0,-38 20-158 0 0,1 0 0 0 0,0 1 1 0 0,-1 0-1 0 0,1 1 0 0 0,0 0 1 0 0,0 0-1 0 0,0 0 0 0 0,0 1 1 0 0,0-1-1 0 0,0 2 1 0 0,1-1-1 0 0,-1 1 0 0 0,0 0 1 0 0,-1 1-1 0 0,1 0 0 0 0,0 0 1 0 0,0 0-1 0 0,-1 1 0 0 0,1 0 1 0 0,-1 0-1 0 0,0 0 1 0 0,0 1-1 0 0,0 0 0 0 0,0 0 1 0 0,6 7-1 0 0,5 7 45 0 0,-1 0 0 0 0,0 1 0 0 0,-2 1 0 0 0,15 24 0 0 0,-11-15-1423 0 0,29 35 0 0 0,-39-55-23 0 0,1 0-1 0 0,0-1 1 0 0,0 0 0 0 0,11 7-1 0 0,3-6-6082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0:20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42 1340 0 0,'-3'-41'10930'0'0,"-7"74"-7277"0"0,-101 590 2882 0 0,92-460-4225 0 0,5 304-1 0 0,72 274 3089 0 0,-54-719-5246 0 0,1 24-945 0 0,-34-91-6381 0 0,2 6-656 0 0,12 19 515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0:20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75 1420 0 0,'0'0'3112'0'0,"-21"-26"6905"0"0,21 24-9425 0 0,-14-28 3701 0 0,3 13-2702 0 0,13 22-806 0 0,23 36-461 0 0,-5-9 127 0 0,28 49 332 0 0,107 202 322 0 0,-146-263-897 0 0,1 0 0 0 0,1 0 0 0 0,1-1 0 0 0,16 19 0 0 0,-26-36-116 0 0,-2-2-82 0 0,0 1-1 0 0,0-1 1 0 0,1 0 0 0 0,-1 0 0 0 0,0 1-1 0 0,1-1 1 0 0,-1 0 0 0 0,0 0-1 0 0,1 1 1 0 0,-1-1 0 0 0,1 0-1 0 0,-1 0 1 0 0,0 0 0 0 0,1 1 0 0 0,-1-1-1 0 0,1 0 1 0 0,-1 0 0 0 0,1 0-1 0 0,-1 0 1 0 0,0 0 0 0 0,1 0 0 0 0,-1 0-1 0 0,1 0 1 0 0,-1 0 0 0 0,1 0-1 0 0,-1 0 1 0 0,0 0 0 0 0,1-1-1 0 0,-1 1 1 0 0,1 0 0 0 0,-1 0 0 0 0,0 0-1 0 0,1 0 1 0 0,-1-1 0 0 0,1 1-1 0 0,-1 0 1 0 0,0 0 0 0 0,1-1-1 0 0,18-10 90 0 0,8-28-291 0 0,-2-1-1 0 0,34-70 1 0 0,27-46-599 0 0,-25 78 645 0 0,-12 18-2020 0 0,-21 18-3921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0:20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40 422 1288 0 0,'-6'-10'2035'0'0,"1"0"-1"0"0,0 0 1 0 0,1 0-1 0 0,0 0 1 0 0,-5-20-1 0 0,7 20-1449 0 0,0-1 0 0 0,1 1 0 0 0,0-1 0 0 0,0 1 0 0 0,2-1 0 0 0,-1 1 0 0 0,1-1-1 0 0,0 1 1 0 0,1-1 0 0 0,3-9 0 0 0,-5 19-580 0 0,0 1 1 0 0,0-1-1 0 0,0 1 0 0 0,0-1 0 0 0,0 0 0 0 0,1 1 1 0 0,-1-1-1 0 0,0 1 0 0 0,0-1 0 0 0,0 1 0 0 0,0-1 1 0 0,1 1-1 0 0,-1-1 0 0 0,0 1 0 0 0,1-1 0 0 0,-1 1 1 0 0,0-1-1 0 0,1 1 0 0 0,-1 0 0 0 0,0-1 0 0 0,1 1 1 0 0,-1 0-1 0 0,1-1 0 0 0,-1 1 0 0 0,0 0 0 0 0,1-1 1 0 0,-1 1-1 0 0,1 0 0 0 0,-1 0 0 0 0,1-1 0 0 0,0 1 1 0 0,-1 0-1 0 0,1 0 0 0 0,-1 0 0 0 0,1 0 0 0 0,-1 0 1 0 0,1 0-1 0 0,-1 0 0 0 0,1 0 0 0 0,-1 0 0 0 0,1 0 1 0 0,0 0-1 0 0,-1 0 0 0 0,1 0 0 0 0,-1 0 0 0 0,1 1 1 0 0,-1-1-1 0 0,1 0 0 0 0,-1 0 0 0 0,1 1 1 0 0,-1-1-1 0 0,1 0 0 0 0,-1 1 0 0 0,0-1 0 0 0,1 0 1 0 0,0 1-1 0 0,0 1 8 0 0,1 0 1 0 0,0 0 0 0 0,-1 0-1 0 0,1 0 1 0 0,-1 0 0 0 0,1 0-1 0 0,-1 0 1 0 0,0 1 0 0 0,0-1-1 0 0,1 4 1 0 0,2 33 211 0 0,-1 0 0 0 0,-1 0 0 0 0,-3 1 0 0 0,-6 45 0 0 0,1 16 116 0 0,8 276 297 0 0,2-337-523 0 0,1 1 1 0 0,1-1 0 0 0,3-1-1 0 0,1 1 1 0 0,2-1-1 0 0,2-1 1 0 0,23 46-1 0 0,-34-77-27 0 0,1 0 1 0 0,0-1-1 0 0,0 1 0 0 0,1-1 0 0 0,0 0 0 0 0,0 0 1 0 0,0-1-1 0 0,1 1 0 0 0,0-1 0 0 0,0 0 0 0 0,0-1 1 0 0,1 1-1 0 0,-1-1 0 0 0,1-1 0 0 0,8 4 0 0 0,-10-5-52 0 0,1-1-1 0 0,-1 0 1 0 0,1 0-1 0 0,0-1 1 0 0,-1 0-1 0 0,1 0 1 0 0,0 0-1 0 0,-1 0 1 0 0,1-1-1 0 0,-1 0 1 0 0,1 0-1 0 0,-1-1 0 0 0,1 1 1 0 0,-1-1-1 0 0,0 0 1 0 0,0-1-1 0 0,0 1 1 0 0,0-1-1 0 0,0 0 1 0 0,0 0-1 0 0,6-6 1 0 0,16-14 0 0 0,0-2 0 0 0,-2-1 0 0 0,-1-1 0 0 0,0-1 0 0 0,25-42 0 0 0,87-164 253 0 0,-120 205-221 0 0,32-61 653 0 0,69-184 1 0 0,-105 239-605 0 0,-2-1 0 0 0,-1 1 0 0 0,-1-2 0 0 0,-3 1 0 0 0,0-1 1 0 0,-3 1-1 0 0,-1-1 0 0 0,-7-67 0 0 0,4 93-139 0 0,0 0 0 0 0,0 0 0 0 0,-1 0 0 0 0,-1 1 0 0 0,0-1 0 0 0,0 1 0 0 0,-1 0 0 0 0,0 0 0 0 0,-13-17 0 0 0,16 24 8 0 0,-1 0 1 0 0,0 1 0 0 0,1-1-1 0 0,-1 0 1 0 0,0 1 0 0 0,-1 0-1 0 0,1 0 1 0 0,0 0 0 0 0,0 0-1 0 0,-1 0 1 0 0,1 1 0 0 0,-1-1-1 0 0,0 1 1 0 0,1 0 0 0 0,-1 0-1 0 0,0 0 1 0 0,0 1 0 0 0,0-1-1 0 0,1 1 1 0 0,-1 0 0 0 0,0 0-1 0 0,0 0 1 0 0,0 1 0 0 0,0-1 0 0 0,0 1-1 0 0,1 0 1 0 0,-1 0 0 0 0,0 0-1 0 0,1 1 1 0 0,-1-1 0 0 0,-4 4-1 0 0,-1 0 9 0 0,-1 1-1 0 0,2 0 1 0 0,-1 0 0 0 0,1 1-1 0 0,0 0 1 0 0,0 1-1 0 0,1-1 1 0 0,0 2 0 0 0,0-1-1 0 0,1 1 1 0 0,0 0-1 0 0,1 0 1 0 0,0 0 0 0 0,0 1-1 0 0,1 0 1 0 0,0 0-1 0 0,1 0 1 0 0,0 0 0 0 0,1 1-1 0 0,0-1 1 0 0,0 1-1 0 0,1-1 1 0 0,1 1-1 0 0,-1 0 1 0 0,2-1 0 0 0,0 1-1 0 0,0 0 1 0 0,1-1-1 0 0,0 1 1 0 0,1-1 0 0 0,0 0-1 0 0,0 0 1 0 0,1 0-1 0 0,1 0 1 0 0,0 0 0 0 0,9 13-1 0 0,-7-13-24 0 0,1 0-1 0 0,1 0 1 0 0,0-1-1 0 0,0-1 1 0 0,1 1-1 0 0,0-2 1 0 0,0 1-1 0 0,1-1 1 0 0,-1-1-1 0 0,2 0 1 0 0,11 5-1 0 0,-5-5-122 0 0,-1 0-1 0 0,2-1 1 0 0,-1-1 0 0 0,0 0-1 0 0,1-2 1 0 0,36 1-1 0 0,-25-4-232 0 0,-1-1 1 0 0,1-2-1 0 0,-1-1 0 0 0,0-1 0 0 0,0-1 1 0 0,0-2-1 0 0,-1-1 0 0 0,-1-1 0 0 0,34-19 0 0 0,-36 15-679 0 0,-2-2 0 0 0,0-1-1 0 0,-1-1 1 0 0,27-30-1 0 0,11-8-4293 0 0,-58 55 4781 0 0,2 0-175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0:20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 95 580 0 0,'11'-15'10358'0'0,"-8"9"-9164"0"0,1-45 5846 0 0,-4 49-6608 0 0,-15-18 446 0 0,13 19-847 0 0,-24 4 17 0 0,15 2 55 0 0,0 1 1 0 0,1 0-1 0 0,-1 0 1 0 0,1 1 0 0 0,1 0-1 0 0,-1 1 1 0 0,1 0 0 0 0,1 1-1 0 0,0 0 1 0 0,0 0 0 0 0,0 1-1 0 0,1 0 1 0 0,1 0 0 0 0,0 1-1 0 0,0-1 1 0 0,1 1 0 0 0,0 1-1 0 0,1-1 1 0 0,0 0-1 0 0,1 1 1 0 0,0 0 0 0 0,-1 15-1 0 0,2-14-62 0 0,0 0 0 0 0,1 0-1 0 0,0 1 1 0 0,1-1-1 0 0,1 1 1 0 0,0-1-1 0 0,1 0 1 0 0,0 0-1 0 0,1 0 1 0 0,0 0-1 0 0,1 0 1 0 0,1 0-1 0 0,0-1 1 0 0,1 0-1 0 0,0 0 1 0 0,0 0-1 0 0,1-1 1 0 0,1 0-1 0 0,0 0 1 0 0,13 12 0 0 0,-17-19-61 0 0,0-1 0 0 0,0 1 0 0 0,0-1 1 0 0,0 0-1 0 0,1 0 0 0 0,-1-1 1 0 0,1 0-1 0 0,0 1 0 0 0,-1-1 0 0 0,1-1 1 0 0,0 1-1 0 0,0-1 0 0 0,1 0 1 0 0,-1 0-1 0 0,0 0 0 0 0,0-1 0 0 0,0 0 1 0 0,0 0-1 0 0,1 0 0 0 0,-1-1 1 0 0,0 1-1 0 0,0-1 0 0 0,0 0 1 0 0,0-1-1 0 0,0 1 0 0 0,0-1 0 0 0,0 0 1 0 0,-1-1-1 0 0,1 1 0 0 0,0-1 1 0 0,-1 0-1 0 0,7-5 0 0 0,-1-1-27 0 0,1 0 0 0 0,-1-1 0 0 0,0-1 1 0 0,-1 1-1 0 0,-1-2 0 0 0,0 1 0 0 0,0-1 0 0 0,-1 0 0 0 0,0-1 0 0 0,9-24 0 0 0,-12 23 166 0 0,0 0 0 0 0,0-1 0 0 0,-1 1-1 0 0,-1-1 1 0 0,-1 0 0 0 0,0 1 0 0 0,-1-1-1 0 0,0 0 1 0 0,-1 1 0 0 0,-1-1 0 0 0,-4-17-1 0 0,5 26-90 0 0,-1 0 0 0 0,0-1 0 0 0,0 1 0 0 0,-1 1 0 0 0,1-1 0 0 0,-1 0 0 0 0,-1 1-1 0 0,1-1 1 0 0,-1 1 0 0 0,0 0 0 0 0,0 0 0 0 0,0 0 0 0 0,-1 1 0 0 0,0-1 0 0 0,0 1-1 0 0,0 1 1 0 0,0-1 0 0 0,-1 1 0 0 0,1-1 0 0 0,-1 1 0 0 0,0 1 0 0 0,0-1 0 0 0,0 1-1 0 0,0 0 1 0 0,0 1 0 0 0,-1-1 0 0 0,-7 1 0 0 0,10 0-414 0 0,-1 1 1 0 0,1 0-1 0 0,0 0 0 0 0,-1 1 0 0 0,1-1 1 0 0,-1 1-1 0 0,1 0 0 0 0,-7 2 0 0 0,-12 10-9592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7:50.4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5 68 0 0,'0'0'11614'0'0,"-4"-4"-11478"0"0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0:20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150 159 2068 0 0,'-23'-159'17064'0'0,"20"191"-15777"0"0,-51 446 4071 0 0,-1 39-2925 0 0,47-373-1830 0 0,2 241 1021 0 0,12-244-1111 0 0,6 65 395 0 0,-10-184-2273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0:20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66 2056 0 0,'-42'-20'9920'0'0,"-1"-15"1640"0"0,38 25-8530 0 0,9 25-2003 0 0,3 1-855 0 0,42 93 271 0 0,5-3-1 0 0,81 121 0 0 0,-100-177 91 0 0,-34-50-531 0 0,-1 0 1 0 0,1 1-1 0 0,0-1 0 0 0,-1-1 0 0 0,1 1 0 0 0,0 0 0 0 0,-1 0 0 0 0,1 0 0 0 0,0 0 0 0 0,-1 0 0 0 0,1 0 1 0 0,-1-1-1 0 0,1 1 0 0 0,0 0 0 0 0,-1-1 0 0 0,1 1 0 0 0,-1 0 0 0 0,1-1 0 0 0,-1 1 0 0 0,1-1 0 0 0,-1 1 0 0 0,1-1 1 0 0,-1 1-1 0 0,0-1 0 0 0,1 1 0 0 0,-1-1 0 0 0,1 0 0 0 0,14-16 15 0 0,99-191-452 0 0,-18 29-3159 0 0,-72 139 769 0 0,-11 19-865 0 0,-1 1-4815 0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24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1000 0 0,'10'-3'9112'0'0,"-9"10"-9309"0"0,2 21-133 0 0,-4-6-4737 0 0,-1-13 2953 0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0:39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431 189 1548 0 0,'2'-51'9400'0'0,"-1"23"-2752"0"0,-4 61-3873 0 0,-56 403 1438 0 0,18-157-3099 0 0,2 28-357 0 0,10-133-298 0 0,29-174-497 0 0,1 0 0 0 0,-1 1-1 0 0,0-1 1 0 0,0 0 0 0 0,0 1 0 0 0,0-1 0 0 0,0 0 0 0 0,0 0 0 0 0,0 1 0 0 0,0-1 0 0 0,0 0-1 0 0,0 1 1 0 0,0-1 0 0 0,0 0 0 0 0,-1 1 0 0 0,1-1 0 0 0,0 0 0 0 0,0 1 0 0 0,0-1 0 0 0,0 0-1 0 0,0 0 1 0 0,-1 1 0 0 0,1-1 0 0 0,0 0 0 0 0,0 0 0 0 0,0 1 0 0 0,-1-1 0 0 0,1 0 0 0 0,0 0-1 0 0,0 0 1 0 0,-1 1 0 0 0,1-1 0 0 0,0 0 0 0 0,0 0 0 0 0,-1 0 0 0 0,1 0 0 0 0,0 0 0 0 0,-1 0-1 0 0,1 1 1 0 0,-1-1 0 0 0,-6-14-892 0 0,-2-23-622 0 0,7-139-3131 0 0,25-91 1905 0 0,-20 239 2549 0 0,52-348 398 0 0,27 6 4556 0 0,-78 358-4677 0 0,3-21 870 0 0,-7 33-909 0 0,0 0-1 0 0,0 0 1 0 0,0 0-1 0 0,0 0 1 0 0,0 0 0 0 0,0 0-1 0 0,0 0 1 0 0,0 0 0 0 0,-1 0-1 0 0,1 0 1 0 0,0 0-1 0 0,0 0 1 0 0,0 0 0 0 0,0 1-1 0 0,0-1 1 0 0,0 0 0 0 0,0 0-1 0 0,0 0 1 0 0,0 0-1 0 0,0 0 1 0 0,0 0 0 0 0,-1 0-1 0 0,1 0 1 0 0,0 0 0 0 0,0 0-1 0 0,0 0 1 0 0,0 0 0 0 0,0 0-1 0 0,0 0 1 0 0,0 0-1 0 0,0-1 1 0 0,0 1 0 0 0,0 0-1 0 0,-1 0 1 0 0,1 0 0 0 0,0 0-1 0 0,0 0 1 0 0,0 0-1 0 0,0 0 1 0 0,0 0 0 0 0,0 0-1 0 0,0 0 1 0 0,0 0 0 0 0,0 0-1 0 0,0 0 1 0 0,0 0 0 0 0,0 0-1 0 0,0-1 1 0 0,0 1-1 0 0,0 0 1 0 0,0 0 0 0 0,0 0-1 0 0,0 0 1 0 0,0 0 0 0 0,-1 0-1 0 0,1 0 1 0 0,0 0-1 0 0,0 0 1 0 0,0 0 0 0 0,0-1-1 0 0,0 1 1 0 0,1 0 0 0 0,-1 0-1 0 0,0 0 1 0 0,0 0 0 0 0,-13 17 395 0 0,-177 262 985 0 0,-11 15 841 0 0,196-279-1354 0 0,14-19-389 0 0,18-19-259 0 0,163-231-630 0 0,1-2 626 0 0,-168 228 26 0 0,-16 18-181 0 0,1 0 0 0 0,1 0 1 0 0,-1 1-1 0 0,2 0 0 0 0,-1 1 1 0 0,11-8-1 0 0,-18 15-66 0 0,-1 1 1 0 0,0 0-1 0 0,1 0 0 0 0,-1-1 1 0 0,0 1-1 0 0,0 0 1 0 0,1 0-1 0 0,-1 0 0 0 0,0 1 1 0 0,1-1-1 0 0,-1 0 1 0 0,0 0-1 0 0,1 1 0 0 0,-1-1 1 0 0,0 1-1 0 0,0-1 1 0 0,1 1-1 0 0,-1-1 0 0 0,0 1 1 0 0,0 0-1 0 0,0 0 1 0 0,0-1-1 0 0,0 1 0 0 0,0 0 1 0 0,0 0-1 0 0,0 0 1 0 0,0 0-1 0 0,-1 0 0 0 0,1 0 1 0 0,1 2-1 0 0,23 37 62 0 0,-22-35-44 0 0,57 117 303 0 0,51 147 1 0 0,-70-165-233 0 0,-32-81-597 0 0,14 37-940 0 0,-9-22-7916 0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0:37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4 619 760 0 0,'-4'22'16424'0'0,"17"-32"-12725"0"0,4-6-3852 0 0,-14 13-324 0 0,34-36 851 0 0,-1-1-1 0 0,-2-2 1 0 0,-2-2-1 0 0,35-62 1 0 0,-17 12 574 0 0,47-120 1 0 0,-81 181-1005 0 0,-14 35-166 0 0,-8 20 167 0 0,-20 53 156 0 0,4 1 0 0 0,-21 135 0 0 0,39-184-44 0 0,2 1 1 0 0,0-1-1 0 0,2 0 0 0 0,1 1 1 0 0,2-1-1 0 0,0 0 0 0 0,2 0 0 0 0,1 0 1 0 0,1-1-1 0 0,1 0 0 0 0,19 42 1 0 0,-22-58-126 0 0,1 0 0 0 0,0 0 1 0 0,1 0-1 0 0,-1-1 1 0 0,2 0-1 0 0,0 0 0 0 0,0-1 1 0 0,0 0-1 0 0,1 0 0 0 0,0-1 1 0 0,1 0-1 0 0,-1-1 1 0 0,18 9-1 0 0,-18-12-431 0 0,0 1-1 0 0,0-2 1 0 0,0 1-1 0 0,0-1 1 0 0,0 0-1 0 0,1-1 1 0 0,9 0-1 0 0,-7-1-877 0 0,-1 0-1 0 0,0-1 0 0 0,0-1 0 0 0,0 0 0 0 0,0 0 1 0 0,15-6-1 0 0,3-3-6307 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0:37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79 600 0 0,'-4'-5'1071'0'0,"-1"1"0"0"0,1 0 0 0 0,0-1-1 0 0,1 0 1 0 0,-1 0 0 0 0,1 0 0 0 0,0-1 0 0 0,0 1-1 0 0,1-1 1 0 0,-1 1 0 0 0,1-1 0 0 0,-1-8 0 0 0,3 12-730 0 0,0 2-407 0 0,0 1 1 0 0,0-1-1 0 0,0 0 1 0 0,0 0-1 0 0,0 1 1 0 0,0-1-1 0 0,0 0 0 0 0,1 0 1 0 0,-1 1-1 0 0,0-1 1 0 0,0 0-1 0 0,0 0 0 0 0,1 0 1 0 0,-1 1-1 0 0,0-1 1 0 0,0 0-1 0 0,0 0 1 0 0,1 0-1 0 0,-1 0 0 0 0,0 0 1 0 0,0 1-1 0 0,1-1 1 0 0,-1 0-1 0 0,0 0 0 0 0,0 0 1 0 0,1 0-1 0 0,-1 0 1 0 0,0 0-1 0 0,1 0 1 0 0,-1 0-1 0 0,0 0 0 0 0,0 0 1 0 0,1 0-1 0 0,-1 0 1 0 0,0 0-1 0 0,0 0 0 0 0,1 0 1 0 0,-1 0-1 0 0,0 0 1 0 0,1 0-1 0 0,-1 0 1 0 0,0-1-1 0 0,0 1 0 0 0,0 0 1 0 0,1 0-1 0 0,-1 0 1 0 0,0 0-1 0 0,0-1 1 0 0,1 1-1 0 0,-1 0 0 0 0,0 0 1 0 0,0 0-1 0 0,0-1 1 0 0,0 1-1 0 0,1 0 0 0 0,-1 0 1 0 0,0-1-1 0 0,0 1 1 0 0,0 0-1 0 0,0 0 1 0 0,0-1-1 0 0,0 1 0 0 0,0 0 1 0 0,0 0-1 0 0,0-1 1 0 0,0 10-3315 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0:38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36 105 3328 0 0,'15'17'21678'0'0,"-38"341"-20302"0"0,21-269-1254 0 0,0 106 207 0 0,2-192-285 0 0,-2-6-59 0 0,0 0 9 0 0,1 0 1 0 0,0 0 0 0 0,0 0-1 0 0,0 0 1 0 0,0-1 0 0 0,0 1-1 0 0,1 0 1 0 0,-1 0 0 0 0,1-1-1 0 0,0 1 1 0 0,0 0-1 0 0,0-5 1 0 0,0 6-1 0 0,-5-102-177 0 0,-3-36 1757 0 0,12-149 0 0 0,-4 277-1523 0 0,2 0-1 0 0,0 0 0 0 0,0 0 0 0 0,1 0 1 0 0,0 1-1 0 0,1-1 0 0 0,0 1 1 0 0,1 0-1 0 0,8-13 0 0 0,-11 20-84 0 0,1 0 0 0 0,1 0-1 0 0,-1 0 1 0 0,0 0 0 0 0,1 1 0 0 0,0 0 0 0 0,0-1-1 0 0,0 1 1 0 0,0 1 0 0 0,0-1 0 0 0,1 1-1 0 0,-1-1 1 0 0,1 1 0 0 0,-1 1 0 0 0,1-1 0 0 0,0 1-1 0 0,0-1 1 0 0,0 1 0 0 0,0 1 0 0 0,0-1 0 0 0,0 1-1 0 0,0 0 1 0 0,0 0 0 0 0,9 1 0 0 0,-1 1-92 0 0,0 1 1 0 0,-1 0 0 0 0,1 1 0 0 0,-1 0 0 0 0,0 1-1 0 0,0 1 1 0 0,0-1 0 0 0,-1 2 0 0 0,0 0-1 0 0,0 0 1 0 0,-1 1 0 0 0,0 0 0 0 0,0 1-1 0 0,-1 0 1 0 0,0 0 0 0 0,0 1 0 0 0,-1 0-1 0 0,-1 1 1 0 0,1 0 0 0 0,-2 0 0 0 0,0 1-1 0 0,0-1 1 0 0,-1 1 0 0 0,0 0 0 0 0,-1 1 0 0 0,4 20-1 0 0,-5-19 161 0 0,0 0 0 0 0,0 0 0 0 0,-2 0 0 0 0,0 1 0 0 0,0-1 0 0 0,-2 1 0 0 0,1-1 0 0 0,-2 0-1 0 0,0 1 1 0 0,-1-1 0 0 0,0 0 0 0 0,-1 0 0 0 0,-1-1 0 0 0,0 1 0 0 0,0-1 0 0 0,-2 0 0 0 0,0 0 0 0 0,0-1 0 0 0,-1 0-1 0 0,0 0 1 0 0,-1-1 0 0 0,-1 0 0 0 0,-20 18 0 0 0,12-16 105 0 0,-1-1-1 0 0,0-1 1 0 0,0-1-1 0 0,-1-1 1 0 0,-1 0-1 0 0,1-2 1 0 0,-29 7-1 0 0,-34 4-7309 0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0:40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66 164 0 0,'0'0'1497'0'0,"-6"32"7260"0"0,6-28-8433 0 0,0-1 0 0 0,0 1 0 0 0,1-1 0 0 0,-1 1 0 0 0,1-1 0 0 0,0 1-1 0 0,0-1 1 0 0,0 0 0 0 0,0 1 0 0 0,1-1 0 0 0,-1 0 0 0 0,1 0 0 0 0,4 6 0 0 0,-5-8-107 0 0,25 19 1437 0 0,-17-18-1582 0 0,0-1 1 0 0,0 0-1 0 0,1 0 1 0 0,-1-1-1 0 0,0 0 1 0 0,0 0-1 0 0,1-1 1 0 0,-1-1-1 0 0,0 1 1 0 0,0-2 0 0 0,0 1-1 0 0,0-1 1 0 0,-1 0-1 0 0,1-1 1 0 0,-1 0-1 0 0,12-7 1 0 0,-10 4-606 0 0,-1 0-1 0 0,1 0 1 0 0,-1-1-1 0 0,0 0 1 0 0,9-12 0 0 0,-11 11-881 0 0,0 0 1 0 0,-1 0-1 0 0,0 0 1 0 0,-1 0-1 0 0,8-20 1 0 0,-9 17-2559 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0:40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62 684 0 0,'0'0'5402'0'0,"-10"-32"3836"0"0,13 29-9262 0 0,0 1-1 0 0,1-1 0 0 0,-1 1 1 0 0,0-1-1 0 0,1 1 1 0 0,0 0-1 0 0,-1 1 1 0 0,1-1-1 0 0,0 1 0 0 0,0-1 1 0 0,0 1-1 0 0,0 0 1 0 0,0 1-1 0 0,0-1 1 0 0,6 1-1 0 0,29-3-2513 0 0,-11 4-3576 0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0:55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15 213 1976 0 0,'-15'-103'15813'0'0,"15"101"-15423"0"0,6 34 1228 0 0,219 684 4145 0 0,59 3-2751 0 0,-234-598-1943 0 0,-49-120-1008 0 0,-1 1 0 0 0,0-1 1 0 0,1 1-1 0 0,0-1 0 0 0,-1 1 0 0 0,1-1 1 0 0,0 1-1 0 0,0-1 0 0 0,-1 0 1 0 0,1 1-1 0 0,0-1 0 0 0,1 0 1 0 0,-1 0-1 0 0,0 0 0 0 0,0 0 0 0 0,0 0 1 0 0,1 0-1 0 0,-1 0 0 0 0,0 0 1 0 0,1 0-1 0 0,-1-1 0 0 0,1 1 0 0 0,-1 0 1 0 0,1-1-1 0 0,1 1 0 0 0,-1-1-28 0 0,0-1-1 0 0,0 1 1 0 0,0-1-1 0 0,0 0 1 0 0,0 1-1 0 0,0-1 1 0 0,-1 0 0 0 0,1 0-1 0 0,0 0 1 0 0,-1-1-1 0 0,1 1 1 0 0,0 0-1 0 0,-1-1 1 0 0,0 1-1 0 0,1-1 1 0 0,-1 1-1 0 0,1-2 1 0 0,9-12 13 0 0,-2 0-1 0 0,0 0 1 0 0,9-24 0 0 0,-16 36-7 0 0,140-393 72 0 0,-104 275-130 0 0,251-728-194 0 0,-234 688-1099 0 0,-27 84-3705 0 0,-23 64 2707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7:51.8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1 412 1228 0 0,'0'0'6951'0'0,"-1"18"-3448"0"0,6-27-3268 0 0,-1-1 0 0 0,0 1-1 0 0,-1-1 1 0 0,1 0 0 0 0,1-13-1 0 0,9-25 525 0 0,-11 40-545 0 0,0 0 0 0 0,0 0-1 0 0,-1-1 1 0 0,1-11 0 0 0,5-20 291 0 0,4-2-240 0 0,-12 41-249 0 0,13-39 71 0 0,-13 38-79 0 0,2 0-4 0 0,0-1 1 0 0,-1 1-1 0 0,0 0 1 0 0,1 0-1 0 0,-1-1 1 0 0,0 1-1 0 0,0-1 1 0 0,0 1-1 0 0,-1-1 1 0 0,1 0-1 0 0,-1 1 1 0 0,1-1-1 0 0,-1-4 0 0 0,5-19 28 0 0,-3-26 595 0 0,-1 50-377 0 0,-3-12 857 0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0:56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58 360 3700 0 0,'0'0'12677'0'0,"1"0"-12579"0"0,-1 0 1 0 0,1 0-1 0 0,-1 0 0 0 0,1 0 1 0 0,-1 0-1 0 0,1 1 0 0 0,-1-1 1 0 0,1 0-1 0 0,-1 0 1 0 0,1 0-1 0 0,-1 1 0 0 0,1-1 1 0 0,-1 0-1 0 0,0 1 0 0 0,1-1 1 0 0,-1 0-1 0 0,1 1 0 0 0,-1-1 1 0 0,0 1-1 0 0,0-1 1 0 0,1 1-1 0 0,-1-1 0 0 0,0 1 1 0 0,-20 123 2863 0 0,11-58-2465 0 0,-11 90 1721 0 0,1 237 0 0 0,43-1141-1758 0 0,-22 719-402 0 0,1 0 0 0 0,2 0-1 0 0,1 1 1 0 0,1 0 0 0 0,1 0 0 0 0,19-43 0 0 0,-24 63-161 0 0,1 1 1 0 0,1-1 0 0 0,-1 1-1 0 0,1 0 1 0 0,0 1 0 0 0,1-1-1 0 0,-1 1 1 0 0,1 0 0 0 0,0 0-1 0 0,1 1 1 0 0,0 0 0 0 0,0 0 0 0 0,0 0-1 0 0,0 1 1 0 0,1 0 0 0 0,-1 1-1 0 0,1-1 1 0 0,0 1 0 0 0,0 1-1 0 0,0 0 1 0 0,0 0 0 0 0,1 0-1 0 0,-1 1 1 0 0,1 1 0 0 0,-1-1 0 0 0,0 1-1 0 0,12 2 1 0 0,-13-2 42 0 0,-1 0 0 0 0,1 1 0 0 0,0 0 0 0 0,0 1 0 0 0,-1 0 1 0 0,1 0-1 0 0,-1 0 0 0 0,0 1 0 0 0,1-1 0 0 0,-1 2 0 0 0,-1-1 0 0 0,1 1 0 0 0,0-1 0 0 0,-1 2 0 0 0,0-1 1 0 0,1 1-1 0 0,-2-1 0 0 0,1 1 0 0 0,-1 1 0 0 0,1-1 0 0 0,-2 0 0 0 0,1 1 0 0 0,0 0 0 0 0,-1 0 1 0 0,0 0-1 0 0,-1 1 0 0 0,1-1 0 0 0,-1 0 0 0 0,-1 1 0 0 0,1 0 0 0 0,-1-1 0 0 0,0 1 0 0 0,0 0 0 0 0,-1 0 1 0 0,0-1-1 0 0,0 1 0 0 0,-1 0 0 0 0,0 0 0 0 0,0 0 0 0 0,0-1 0 0 0,-1 1 0 0 0,-3 7 0 0 0,0-1 107 0 0,-2 0 1 0 0,0 0-1 0 0,0 0 0 0 0,-1-1 0 0 0,-1 0 0 0 0,0 0 0 0 0,0-1 0 0 0,-2-1 1 0 0,1 1-1 0 0,-1-2 0 0 0,0 1 0 0 0,-15 8 0 0 0,-16 8 132 0 0,-1-2 0 0 0,-55 22 1 0 0,92-43-177 0 0,5-2-3 0 0,-1-1 1 0 0,1 1 0 0 0,0 0-1 0 0,0-1 1 0 0,0 1-1 0 0,0 0 1 0 0,0 0-1 0 0,0 0 1 0 0,0 0 0 0 0,0 0-1 0 0,0 0 1 0 0,0 0-1 0 0,0 0 1 0 0,0 0-1 0 0,1 0 1 0 0,-1 0 0 0 0,0 1-1 0 0,1-1 1 0 0,-1 0-1 0 0,1 1 1 0 0,0-1-1 0 0,-1 0 1 0 0,1 1 0 0 0,0-1-1 0 0,0 0 1 0 0,0 1-1 0 0,0-1 1 0 0,0 1-1 0 0,0-1 1 0 0,0 0 0 0 0,0 1-1 0 0,1-1 1 0 0,-1 0-1 0 0,0 1 1 0 0,1-1-1 0 0,-1 0 1 0 0,1 0 0 0 0,0 1-1 0 0,-1-1 1 0 0,1 0-1 0 0,0 0 1 0 0,0 0-1 0 0,0 0 1 0 0,1 2 0 0 0,5 7 80 0 0,1-1 1 0 0,0 1 0 0 0,17 13 0 0 0,-20-18-38 0 0,139 120 529 0 0,19 19-488 0 0,-112-88-541 0 0,-39-40-594 0 0,1-1 1 0 0,1-1 0 0 0,0 0 0 0 0,19 14 0 0 0,-25-23-1522 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0:57.1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25 2900 0 0,'12'-25'15256'0'0,"-11"34"-14989"0"0,0 0 0 0 0,0 0 0 0 0,-1-1 0 0 0,-1 1 0 0 0,1 0 0 0 0,-1 0 0 0 0,-4 13 0 0 0,1 8-8 0 0,-33 250 550 0 0,3-29-806 0 0,24-190-1551 0 0,10-59 990 0 0,-4-40-2222 0 0,0-22 2213 0 0,4-76 0 0 0,2 49 2093 0 0,-3 33-281 0 0,3-78 2080 0 0,-1 115-2969 0 0,1-1 1 0 0,1 1-1 0 0,1 0 0 0 0,0 0 1 0 0,8-21-1 0 0,-11 35-354 0 0,1 1 0 0 0,-1-1 0 0 0,0 0 1 0 0,1 1-1 0 0,-1-1 0 0 0,1 1 0 0 0,0 0 1 0 0,0-1-1 0 0,0 1 0 0 0,0 0 0 0 0,0 0 0 0 0,0 0 1 0 0,1 0-1 0 0,-1 1 0 0 0,1-1 0 0 0,-1 1 1 0 0,1-1-1 0 0,0 1 0 0 0,0 0 0 0 0,4-1 0 0 0,-2 1-13 0 0,1 0-1 0 0,-1 1 0 0 0,1-1 0 0 0,-1 2 0 0 0,0-1 0 0 0,1 0 1 0 0,-1 1-1 0 0,1 0 0 0 0,-1 0 0 0 0,8 3 0 0 0,7 4-52 0 0,-1 1-1 0 0,0 1 1 0 0,-1 0-1 0 0,28 21 1 0 0,-26-17 7 0 0,0 1 0 0 0,-1 1 1 0 0,-1 1-1 0 0,-1 1 0 0 0,-1 0 0 0 0,0 1 0 0 0,-1 1 1 0 0,-1 1-1 0 0,18 34 0 0 0,-26-41 63 0 0,0 0 0 0 0,-1 0 0 0 0,-1 0-1 0 0,0 1 1 0 0,-1 0 0 0 0,-1-1 0 0 0,0 1 0 0 0,-1 0-1 0 0,0 0 1 0 0,-2 0 0 0 0,1 0 0 0 0,-2 0-1 0 0,0 0 1 0 0,-1 0 0 0 0,0-1 0 0 0,-1 1 0 0 0,-6 13-1 0 0,4-14 127 0 0,-1 0 0 0 0,0 0-1 0 0,0-1 1 0 0,-2 0 0 0 0,0 0-1 0 0,0-1 1 0 0,-1 0 0 0 0,0-1-1 0 0,-1 0 1 0 0,-1 0 0 0 0,0-1-1 0 0,0-1 1 0 0,0 0 0 0 0,-23 11-1 0 0,23-14-159 0 0,1-1-1 0 0,-1 0 0 0 0,-1-1 1 0 0,1-1-1 0 0,0 0 1 0 0,-1 0-1 0 0,0-1 0 0 0,1-1 1 0 0,-24 0-1 0 0,24-2-452 0 0,0 0-1 0 0,0-1 1 0 0,0-1-1 0 0,1 0 1 0 0,-1 0-1 0 0,-19-9 1 0 0,8 0-3152 0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0:57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62 3064 0 0,'-3'-6'2021'0'0,"-25"-50"12181"0"0,22 66-12749 0 0,-4 14-424 0 0,-68 656 3331 0 0,27-168-5242 0 0,51-511 662 0 0,0 0 0 0 0,0 0 0 0 0,0 0 0 0 0,0 0 0 0 0,0 0 0 0 0,0 0 0 0 0,0 0 1 0 0,-1 0-1 0 0,1 0 0 0 0,0 0 0 0 0,-1-1 0 0 0,1 1 0 0 0,0 0 0 0 0,-1 0 0 0 0,1 0 0 0 0,-1-1 0 0 0,0 1 0 0 0,1 0 0 0 0,-1 0 0 0 0,0-1 1 0 0,1 1-1 0 0,-1 0 0 0 0,-1 0 0 0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0:58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418 117 2700 0 0,'-4'-20'11766'0'0,"-4"23"-11454"0"0,0 1 0 0 0,1-1 1 0 0,-1 1-1 0 0,1 1 0 0 0,0-1 0 0 0,0 1 0 0 0,1 1 1 0 0,-7 6-1 0 0,-54 58 1080 0 0,40-42-964 0 0,-34 41 239 0 0,3 3 1 0 0,-60 97-1 0 0,107-145-286 0 0,11-24-374 0 0,0 1 0 0 0,1-1 1 0 0,-1 0-1 0 0,0 0 1 0 0,1 0-1 0 0,-1 0 1 0 0,0 0-1 0 0,1 1 1 0 0,-1-1-1 0 0,0 0 1 0 0,1 0-1 0 0,-1 0 1 0 0,1 0-1 0 0,-1 0 1 0 0,0 0-1 0 0,1 0 0 0 0,-1 0 1 0 0,0 0-1 0 0,1 0 1 0 0,-1 0-1 0 0,0 0 1 0 0,1-1-1 0 0,-1 1 1 0 0,0 0-1 0 0,1 0 1 0 0,-1 0-1 0 0,0 0 1 0 0,1 0-1 0 0,-1-1 1 0 0,0 1-1 0 0,1 0 0 0 0,-1 0 1 0 0,0-1-1 0 0,1 1 1 0 0,5-5 14 0 0,1 1 1 0 0,-1-1-1 0 0,-1 0 0 0 0,1 0 1 0 0,5-6-1 0 0,26-41-350 0 0,-3-1 1 0 0,53-108-1 0 0,11-20 520 0 0,-86 160 22 0 0,-9 16-109 0 0,-1 0 0 0 0,1 0 0 0 0,0 0 0 0 0,0 0 0 0 0,1 0 1 0 0,-1 1-1 0 0,1-1 0 0 0,0 1 0 0 0,0 0 0 0 0,1 0 0 0 0,-1 0 0 0 0,1 1 0 0 0,0 0 1 0 0,0-1-1 0 0,5-1 0 0 0,-7 5-26 0 0,-1 0-1 0 0,1 0 1 0 0,-1 0 0 0 0,0 0 0 0 0,1 0-1 0 0,-1 0 1 0 0,0 1 0 0 0,1 0-1 0 0,-1-1 1 0 0,0 1 0 0 0,0 0 0 0 0,1 0-1 0 0,-1 0 1 0 0,0 0 0 0 0,0 0 0 0 0,0 1-1 0 0,0-1 1 0 0,-1 1 0 0 0,4 3 0 0 0,31 33 894 0 0,-34-36-924 0 0,58 80 670 0 0,-3 1 0 0 0,86 172 0 0 0,-91-129-708 0 0,-34-79-4165 0 0,1-3-7169 0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29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33 307 92 0 0,'0'0'3156'0'0,"-33"-3"4043"0"0,47-1-6911 0 0,-1 1 0 0 0,1 0 0 0 0,-1 0 0 0 0,1 2-1 0 0,0 0 1 0 0,17 0 0 0 0,31-3 113 0 0,1139-116 1092 0 0,-780 90-1347 0 0,477-38 487 0 0,55 30-486 0 0,-253 26-107 0 0,0 0 13 0 0,-79 8-29 0 0,1018 23-634 0 0,-414 70 237 0 0,-944-65 364 0 0,319 15-37 0 0,69 6-11 0 0,-553-35 56 0 0,1180 122-35 0 0,-911-84 54 0 0,798 91-6 0 0,842 5-25 0 0,-2016-143 14 0 0,2245 83-285 0 0,-897-56 238 0 0,476 13 143 0 0,-620-38 3 0 0,-352-6-135 0 0,209-9 67 0 0,-742 5 15 0 0,190-7 181 0 0,173-3-157 0 0,414 15-446 0 0,750-14 447 0 0,-1631 10-65 0 0,597-30 34 0 0,125 4-139 0 0,-569 28 89 0 0,161 11 195 0 0,-124 0-178 0 0,496 13-272 0 0,-263-15-756 0 0,-153 0 531 0 0,-58 12-361 0 0,-433-16 824 0 0,18-1 21 0 0,-8 0-4 0 0,-9 0-2 0 0,52 9 360 0 0,-54-9-344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37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5 109 536 0 0,'-5'5'8264'0'0,"7"-6"-8205"0"0,-1 0 1 0 0,0 0-1 0 0,1 0 0 0 0,-1 0 0 0 0,0-1 0 0 0,0 1 1 0 0,0 0-1 0 0,0-1 0 0 0,0 1 0 0 0,0-1 0 0 0,0 1 1 0 0,-1-1-1 0 0,2-2 0 0 0,0-2 46 0 0,-1 5-87 0 0,24-31 167 0 0,7-4-220 0 0,-31 35 36 0 0,3-1-220 0 0,-1-1-1 0 0,1 1 1 0 0,0 0 0 0 0,0 0-1 0 0,1 0 1 0 0,6-2 0 0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7:49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63 180 0 0,'0'0'3226'0'0,"-5"19"2636"0"0,2-12-6371 0 0,3-8 518 0 0,0 0 0 0 0,0 1 0 0 0,0-1 0 0 0,0 1 0 0 0,0-1 0 0 0,0 0 1 0 0,0 1-1 0 0,0-1 0 0 0,0 1 0 0 0,0-1 0 0 0,0 0 0 0 0,0 1 0 0 0,0-1 0 0 0,-1 1 0 0 0,1-1 0 0 0,0 1 1 0 0,0-1-1 0 0,-1 1 0 0 0,1-1 0 0 0,0 1 0 0 0,-1-1 0 0 0,1 1 0 0 0,-1-1 0 0 0,1 1 0 0 0,-1 0 0 0 0,1-1 1 0 0,0 1-1 0 0,-1 0 0 0 0,1-1 0 0 0,-1 1 0 0 0,0 0 0 0 0,1-1 0 0 0,-1 1 0 0 0,1 0 0 0 0,-1 0 0 0 0,1 0 1 0 0,-1 0-1 0 0,0 0 0 0 0,1-1 0 0 0,-1 1 0 0 0,1 0 0 0 0,-1 0 0 0 0,0 0 0 0 0,1 1 0 0 0,-1-1 1 0 0,1 0-1 0 0,-1 0 0 0 0,1 0 0 0 0,-1 0 0 0 0,0 1 0 0 0,1-1 0 0 0,-1 0 0 0 0,1 0 0 0 0,-1 1 0 0 0,1-1 1 0 0,-1 0-1 0 0,1 1 0 0 0,-1-1 0 0 0,1 1 0 0 0,0-1 0 0 0,-1 0 0 0 0,1 1 0 0 0,-1-1 0 0 0,1 1 0 0 0,0-1 1 0 0,0 1-1 0 0,-1-1 0 0 0,1 2 0 0 0,0-4 32 0 0,8-31 1375 0 0,-7 32-1386 0 0,7-25 165 0 0,-7 24-159 0 0,-1-1 22 0 0,1 3-61 0 0,-1-1-1 0 0,0 1 0 0 0,0 0 0 0 0,0 0 0 0 0,1-1 0 0 0,-1 1 0 0 0,0 0 0 0 0,0-1 0 0 0,0 1 0 0 0,0 0 0 0 0,0 0 0 0 0,1-1 0 0 0,-1 1 0 0 0,0 0 0 0 0,0-1 0 0 0,0 1 0 0 0,0-1 0 0 0,0 1 0 0 0,0 0 0 0 0,0-1 0 0 0,0 1 0 0 0,0 0 0 0 0,0-1 0 0 0,0 1 0 0 0,0 0 0 0 0,-1-1 0 0 0,1 1 0 0 0,0 0 0 0 0,0-1 0 0 0,0 1 0 0 0,0 0 0 0 0,-1 0 0 0 0,1-1 0 0 0,0 1 0 0 0,0 0 0 0 0,0 0 0 0 0,-1-1 0 0 0,1 1 0 0 0,0 0 0 0 0,0 0 0 0 0,-1-1 0 0 0,1 1 0 0 0,0 0 0 0 0,-1 0 0 0 0,1 0 0 0 0,0 0 0 0 0,-1 0 0 0 0,1-1 0 0 0,0 1 0 0 0,-1 0 0 0 0,1 0 0 0 0,0 0 0 0 0,-1 0 0 0 0,1 0 0 0 0,0 0 0 0 0,-1 0 0 0 0,1 0 0 0 0,0 0 0 0 0,-1 1 0 0 0,-1-1-4 0 0,0 1-8 0 0,-4 4 10 0 0,-7 6-19 0 0,-4 2-1 0 0,17-12 16 0 0,0-1 0 0 0,0 0 0 0 0,0 0 0 0 0,0 0 0 0 0,0 0 0 0 0,0 1 0 0 0,0-1 1 0 0,0 0-1 0 0,-1 0 0 0 0,1 0 0 0 0,0 0 0 0 0,0 0 0 0 0,0 0 0 0 0,0 0 0 0 0,0 1 0 0 0,-1-1 0 0 0,1 0 0 0 0,0 0 0 0 0,0 0 0 0 0,0 0 1 0 0,0 0-1 0 0,-1 0 0 0 0,1 0 0 0 0,0 0 0 0 0,0 0 0 0 0,0 0 0 0 0,0 0 0 0 0,-1 0 0 0 0,1 0 0 0 0,0 0 0 0 0,0 0 0 0 0,0 0 0 0 0,0 0 1 0 0,-1 0-1 0 0,1 0 0 0 0,0 0 0 0 0,0 0 0 0 0,0 0 0 0 0,0 0 0 0 0,-1 0 0 0 0,1 0 0 0 0,0-1 0 0 0,0 1 0 0 0,0 0 0 0 0,0 0 0 0 0,0 0 0 0 0,0 0 1 0 0,-1 0-1 0 0,1 0 0 0 0,0-1 0 0 0,0 1 0 0 0,0 0 0 0 0,0 0 0 0 0,0 0 0 0 0,0 0 0 0 0,0 0 0 0 0,0-1 0 0 0,0 1 0 0 0,0 0 0 0 0,0 0 1 0 0,-1-1-1 0 0,-15 25-30 0 0,14-22-14 0 0,-4 11 156 0 0,5-10 1 0 0,4-6-81 0 0,-2 2-17 0 0,11-19 190 0 0,-22 32-204 0 0,10-11 1 0 0,-1 0-44 0 0,1-1 50 0 0,0 0 1 0 0,0 0-1 0 0,0 0 0 0 0,0 0 1 0 0,0 0-1 0 0,0 1 0 0 0,0-1 1 0 0,0 0-1 0 0,0 0 1 0 0,-1 0-1 0 0,1 1 0 0 0,0-1 1 0 0,0 0-1 0 0,0 0 0 0 0,0 0 1 0 0,0 0-1 0 0,0 1 0 0 0,0-1 1 0 0,0 0-1 0 0,0 0 0 0 0,0 0 1 0 0,1 1-1 0 0,-1-1 1 0 0,0 0-1 0 0,0 0 0 0 0,0 0 1 0 0,0 0-1 0 0,0 1 0 0 0,0-1 1 0 0,0 0-1 0 0,0 0 0 0 0,0 0 1 0 0,1 0-1 0 0,-1 0 0 0 0,0 1 1 0 0,0-1-1 0 0,0 0 0 0 0,0 0 1 0 0,0 0-1 0 0,1 0 1 0 0,-1 0-1 0 0,0 0 0 0 0,0 0 1 0 0,0 0-1 0 0,0 1 0 0 0,1-1 1 0 0,-1 0-1 0 0,0 0 0 0 0,0 0 1 0 0,0 0-1 0 0,1 0 0 0 0,-1 0 1 0 0,0 0-1 0 0,0 0 1 0 0,0 0-1 0 0,1 0 0 0 0,6 7-277 0 0,-8-5 274 0 0,1 5 34 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8:02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0 644 0 0,'0'0'7019'0'0,"13"31"-3838"0"0,-28-20-8407 0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8:08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36 0 0,'0'0'16053'0'0,"8"24"-14573"0"0,8 16-948 0 0,-16-39-502 0 0,1 0 3 0 0,0 1 0 0 0,0-1-1 0 0,0 0 1 0 0,-1 0 0 0 0,1 0 0 0 0,0 1-1 0 0,0-1 1 0 0,-1 1 0 0 0,1-1 0 0 0,-1 0 0 0 0,1 1-1 0 0,-1-1 1 0 0,0 1 0 0 0,1-1 0 0 0,-1 1-1 0 0,0-1 1 0 0,0 1 0 0 0,0-1 0 0 0,-1 2-1 0 0,8 27 479 0 0,-7-28-510 0 0,0-1 6 0 0,0 1-1 0 0,0-1 1 0 0,-1 1-1 0 0,1 0 0 0 0,1-1 1 0 0,-1 1-1 0 0,0-1 0 0 0,0 1 1 0 0,1-1-1 0 0,-1 1 0 0 0,0-1 1 0 0,1 1-1 0 0,0-1 1 0 0,1 4-1 0 0,2 6 102 0 0,-4-9-76 0 0,15 55 402 0 0,2-2-128 0 0,-16-53-287 0 0,8 22 343 0 0,-1-8-154 0 0,9 26 169 0 0,-17-41-368 0 0,13 28 159 0 0,-10-24-136 0 0,18 39 232 0 0,-20-42-254 0 0,13 32 84 0 0,4 9 222 0 0,-17-42-297 0 0,11 25 185 0 0,9 12 103 0 0,-20-37-266 0 0,16 33 63 0 0,9 12 35 0 0,-25-44-152 0 0,18 36 212 0 0,-11-26-103 0 0,-1 0 0 0 0,1 1 1 0 0,7 20-1 0 0,-14-32-68 0 0,19 35 37 0 0,2 8 88 0 0,-21-43-119 0 0,18 40 34 0 0,13 31 67 0 0,-20-47-13 0 0,-1 0-1 0 0,14 49 1 0 0,-22-64-137 0 0,0 1 1 0 0,0-1 0 0 0,1 0 0 0 0,7 13 0 0 0,10 23-180 0 0,4 25 239 0 0,-22-63-48 0 0,5 17 20 0 0,1-1 0 0 0,15 28 0 0 0,-12-28-28 0 0,30 55 104 0 0,-16-37-12 0 0,-25-40-21 0 0,21 35 81 0 0,5 8-95 0 0,-26-44-22 0 0,1 4-25 0 0,1 1 1 0 0,-1-1 0 0 0,1 0-1 0 0,0 1 1 0 0,0-2 0 0 0,0 1-1 0 0,6 7 1 0 0,-8-11 22 0 0,18 32 3 0 0,-2 1-35 0 0,-17-33-8 0 0,16 36 30 0 0,4 3-34 0 0,-19-39 56 0 0,16 35-4 0 0,7 16-5 0 0,-24-50 1 0 0,19 33-18 0 0,11 31-81 0 0,-30-64 88 0 0,17 32 14 0 0,0 10-6 0 0,-16-42-41 0 0,13 37 5 0 0,4 7 28 0 0,-18-45-32 0 0,15 35 6 0 0,-3-9 95 0 0,-8-18-3199 0 0,-17-29-2454 0 0,-5-8-1692 0 0,7 9 819 0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8:14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9 764 0 0,'7'4'6809'0'0,"-2"-5"-6295"0"0,-5 1-430 0 0,0 0 0 0 0,0-1 0 0 0,0 1 0 0 0,0 0 0 0 0,0-1 0 0 0,0 1 0 0 0,0 0-1 0 0,0-1 1 0 0,0 1 0 0 0,0-1 0 0 0,0 1 0 0 0,0 0 0 0 0,0-1 0 0 0,0 1 0 0 0,0 0 0 0 0,0-1-1 0 0,0 1 1 0 0,0-1 0 0 0,1 1 0 0 0,-1 0 0 0 0,0 0 0 0 0,0-1 0 0 0,0 1 0 0 0,1 0-1 0 0,-1-1 1 0 0,0 1 0 0 0,0 0 0 0 0,1 0 0 0 0,-1-1 0 0 0,0 1 0 0 0,1 0 0 0 0,-1 0 0 0 0,0 0-1 0 0,1-1 1 0 0,-1 1 0 0 0,0 0 0 0 0,1 0 0 0 0,13 8 1258 0 0,9 22-942 0 0,6 23-278 0 0,-28-51-134 0 0,-1-1 5 0 0,1 5 41 0 0,17 41 411 0 0,-17-46-417 0 0,19 30 102 0 0,-6 5 318 0 0,-14-34-444 0 0,13 33 772 0 0,2-1-222 0 0,-14-33-452 0 0,13 33 1071 0 0,4-3-367 0 0,-17-29-776 0 0,16 33 710 0 0,3 5-255 0 0,-19-39-466 0 0,20 42 149 0 0,-3-10 217 0 0,-13-23-242 0 0,0-1 0 0 0,0 1 0 0 0,-1-1 0 0 0,4 15 0 0 0,-7-23-142 0 0,17 45 129 0 0,-1 14 264 0 0,-16-58-373 0 0,16 32 465 0 0,9 23-285 0 0,-15-37-57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7:55.1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68 37 452 0 0,'0'0'3570'0'0,"-27"-18"-685"0"0,-13 16 1558 0 0,67 1-3729 0 0,-24 1-531 0 0,1 0 6 0 0,630-16 3158 0 0,-546 16-3216 0 0,327 9 158 0 0,-169 12-235 0 0,172 10 160 0 0,-103-9 27 0 0,-38-2 11 0 0,17 9-213 0 0,-82-5-70 0 0,308 37-7 0 0,85 10 18 0 0,-198-26 22 0 0,-3-4 80 0 0,143-10-151 0 0,-360-22 70 0 0,11 9-191 0 0,-62-5-5414 0 0,-114-8 931 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8:17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82 196 0 0,'0'0'2711'0'0,"-19"-9"1453"0"0,2-30-890 0 0,16 38-3045 0 0,-9-32 2190 0 0,25 58-1997 0 0,-2 1 1 0 0,-1 0 0 0 0,11 33 0 0 0,-5-12-123 0 0,-4-9 61 0 0,-8-21-156 0 0,0 0 0 0 0,17 30 0 0 0,-17-37-164 0 0,-1 0 0 0 0,0 0-1 0 0,6 20 1 0 0,-1-1 25 0 0,-9-28-41 0 0,12 32 260 0 0,-7-19-218 0 0,-5-12-41 0 0,14 34 264 0 0,-14-35-268 0 0,-1 1-8 0 0,0 0 0 0 0,1-1 1 0 0,-1 1-1 0 0,0-1 1 0 0,1 1-1 0 0,-1-1 0 0 0,1 1 1 0 0,-1-1-1 0 0,1 1 1 0 0,0-1-1 0 0,0 0 1 0 0,0 1-1 0 0,0-1 0 0 0,1 2 1 0 0,6 9 191 0 0,-8-10-130 0 0,27 46 391 0 0,-21-39-442 0 0,0 0 1 0 0,0 0-1 0 0,-1 1 1 0 0,4 11-1 0 0,-8-20-19 0 0,22 34 196 0 0,-22-34-182 0 0,21 34 56 0 0,18 28 172 0 0,-39-61-234 0 0,18 35 39 0 0,14 27 296 0 0,-33-63-356 0 0,16 34 450 0 0,-15-34-401 0 0,12 30 183 0 0,9 18 229 0 0,-21-47-428 0 0,11 21 93 0 0,-7-9-38 0 0,12 19 133 0 0,-17-31-184 0 0,14 25 12 0 0,4 11 111 0 0,-17-37-70 0 0,16 33 34 0 0,-2-5-94 0 0,-14-28-15 0 0,18 33 31 0 0,-18-32-26 0 0,18 18 622 0 0,13 0-188 0 0,-31-19-147 0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8:41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4 536 0 0,'0'0'8888'0'0,"-7"-1"-8740"0"0,-14 43-195 0 0,17-33 36 0 0,3-7 7 0 0,1 0-57 0 0,-4 13 194 0 0,4-13-31 0 0,4-11-75 0 0,-4 7-22 0 0,15-37-15 0 0,-8 17-58 0 0,-7 20 9 0 0,-1 9 40 0 0,0-5-5 0 0,0 3-86 0 0,-3 4-30 0 0,7-12 128 0 0,-2 2-25 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05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783 204 1680 0 0,'7'-37'4809'0'0,"4"-53"0"0"0,-4 21 726 0 0,-5 62-3267 0 0,-1 11-853 0 0,2 27-355 0 0,0 48-476 0 0,-3-17-141 0 0,0 204 1031 0 0,38 309 0 0 0,-4-305 26 0 0,-26-217-1240 0 0,-8-52-271 0 0,-5 21-140 0 0,1-15 140 0 0,0 0 0 0 0,-1 0 0 0 0,0 0 0 0 0,-1-1 0 0 0,1 1 0 0 0,-1-2 0 0 0,-1 1-1 0 0,1 0 1 0 0,-9 5 0 0 0,-75 43-167 0 0,36-23 135 0 0,14-8 72 0 0,28-18-55 0 0,1 1 0 0 0,0 1 0 0 0,1 0 0 0 0,-1 0 0 0 0,-10 12 0 0 0,20-18 44 0 0,0 0 1 0 0,0 0-1 0 0,0 1 1 0 0,1-1 0 0 0,-1 0-1 0 0,0 1 1 0 0,1-1-1 0 0,-1 1 1 0 0,1-1-1 0 0,0 1 1 0 0,-1-1-1 0 0,1 1 1 0 0,0-1 0 0 0,0 1-1 0 0,0-1 1 0 0,0 1-1 0 0,0-1 1 0 0,0 1-1 0 0,1-1 1 0 0,-1 1-1 0 0,0-1 1 0 0,1 1 0 0 0,-1-1-1 0 0,1 1 1 0 0,0-1-1 0 0,-1 0 1 0 0,1 1-1 0 0,0-1 1 0 0,0 0-1 0 0,0 1 1 0 0,0-1 0 0 0,0 0-1 0 0,0 0 1 0 0,0 0-1 0 0,0 0 1 0 0,0 0-1 0 0,1 0 1 0 0,-1 0-1 0 0,2 0 1 0 0,8 8 64 0 0,0-2 0 0 0,1 1 1 0 0,15 6-1 0 0,-20-11-78 0 0,19 11 10 0 0,123 63-14 0 0,208 143 0 0 0,-334-205 19 0 0,-17-11 21 0 0,0 0 0 0 0,0 0 0 0 0,-1 0 0 0 0,1 1 0 0 0,-1-1 0 0 0,0 1 0 0 0,0 0 0 0 0,-1 1 0 0 0,6 7 0 0 0,-10-12-34 0 0,0 0 1 0 0,1 0-1 0 0,-1 0 1 0 0,0 1-1 0 0,0-1 1 0 0,0 0-1 0 0,0 0 1 0 0,0 0-1 0 0,0 0 1 0 0,0 0-1 0 0,0 1 1 0 0,-1-1-1 0 0,1 0 1 0 0,0 0-1 0 0,-1 0 1 0 0,1 0-1 0 0,-1 0 1 0 0,1 0-1 0 0,-1 0 1 0 0,0 0 0 0 0,1 0-1 0 0,-1 0 1 0 0,0 0-1 0 0,1-1 1 0 0,-1 1-1 0 0,0 0 1 0 0,0 0-1 0 0,-2 0 1 0 0,-27 21 37 0 0,27-20-35 0 0,-51 27-23 0 0,-1-2 0 0 0,-77 25 0 0 0,19-7 16 0 0,84-33-2 0 0,0-1-28 0 0,1 1-1 0 0,0 2 1 0 0,1 0 0 0 0,1 2 0 0 0,-34 26 0 0 0,59-41 38 0 0,-1 0-1 0 0,1 0 1 0 0,0 0-1 0 0,0 0 1 0 0,0 0 0 0 0,0 0-1 0 0,0 1 1 0 0,0-1-1 0 0,0 0 1 0 0,0 1 0 0 0,0-1-1 0 0,1 1 1 0 0,-1-1-1 0 0,1 1 1 0 0,-1 0 0 0 0,1-1-1 0 0,-1 1 1 0 0,1-1-1 0 0,0 1 1 0 0,0 0 0 0 0,0-1-1 0 0,0 1 1 0 0,0 0-1 0 0,0-1 1 0 0,1 3 0 0 0,0-1 5 0 0,0 0 0 0 0,1 0 0 0 0,-1 0 0 0 0,1-1 0 0 0,0 1 0 0 0,0-1 0 0 0,0 1 0 0 0,0-1 0 0 0,1 0 0 0 0,-1 0 0 0 0,0 0 0 0 0,5 3 0 0 0,7 4 15 0 0,1-1 0 0 0,1 0 1 0 0,27 10-1 0 0,-4-3-45 0 0,181 76-41 0 0,-197-79 46 0 0,-1 0 1 0 0,0 2-1 0 0,-1 0 1 0 0,0 2-1 0 0,-2 0 1 0 0,1 1-1 0 0,18 23 1 0 0,-35-37 15 0 0,-1 0-1 0 0,1 0 1 0 0,-1 0 0 0 0,0 0-1 0 0,0 1 1 0 0,-1-1-1 0 0,1 1 1 0 0,-1 0 0 0 0,0-1-1 0 0,1 1 1 0 0,-2 0 0 0 0,1 0-1 0 0,0 0 1 0 0,-1 0 0 0 0,0-1-1 0 0,0 1 1 0 0,0 0-1 0 0,0 0 1 0 0,-1 0 0 0 0,1 0-1 0 0,-1 0 1 0 0,0-1 0 0 0,0 1-1 0 0,0 0 1 0 0,-1 0 0 0 0,1-1-1 0 0,-1 1 1 0 0,0-1-1 0 0,0 0 1 0 0,0 1 0 0 0,-1-1-1 0 0,1 0 1 0 0,-1 0 0 0 0,-5 5-1 0 0,-11 9-8 0 0,0-1 0 0 0,0 0-1 0 0,-2-1 1 0 0,-29 16 0 0 0,26-17-13 0 0,-72 41 7 0 0,56-34-124 0 0,-68 49-1 0 0,106-69 135 0 0,1 0-1 0 0,-1 1 1 0 0,1-1-1 0 0,-1 0 1 0 0,1 1 0 0 0,-1-1-1 0 0,1 1 1 0 0,0-1-1 0 0,0 1 1 0 0,0 0-1 0 0,0-1 1 0 0,0 1-1 0 0,0 0 1 0 0,0 0-1 0 0,1 0 1 0 0,-1-1 0 0 0,0 1-1 0 0,1 0 1 0 0,0 0-1 0 0,-1 0 1 0 0,1 0-1 0 0,0 0 1 0 0,0 0-1 0 0,0 0 1 0 0,1 4-1 0 0,1 0 25 0 0,1 1 0 0 0,-1-1 0 0 0,1 0 0 0 0,0 0 0 0 0,1 0 0 0 0,5 7 0 0 0,16 32 325 0 0,-8 12 90 0 0,-2 2 0 0 0,10 95-1 0 0,-3 126 372 0 0,-10-101-256 0 0,27 383 251 0 0,-33-477-807 0 0,-6-74 0 0 0,0 1 0 0 0,0 7-7 0 0,0-17-1 0 0,-21 9-439 0 0,-9-11 226 0 0,-1 2 1 0 0,1 0-1 0 0,-1 2 1 0 0,-41 12-1 0 0,26-7 172 0 0,-89 17 122 0 0,-163 9-1 0 0,185-29 815 0 0,110-6-822 0 0,-20 2 311 0 0,20 0-318 0 0,-36 0 25 0 0,27-1-83 0 0,8 7 0 0 0,-39 419 0 0 0,37-348 0 0 0,3 0 0 0 0,3 0 0 0 0,4-1 0 0 0,28 154 0 0 0,-29-217 0 0 0,1 0 0 0 0,-2-1 0 0 0,-1-2 0 0 0,2-1 0 0 0,0 0 0 0 0,1-2 0 0 0,6-4 0 0 0,-9-4 0 0 0,0-1 0 0 0,1 1 0 0 0,-1 0 0 0 0,0 0 0 0 0,1-1 0 0 0,-1 1 0 0 0,1-1 0 0 0,-1 1 0 0 0,1-1 0 0 0,-1 0 0 0 0,1 0 0 0 0,-1 0 0 0 0,1 0 0 0 0,-1 0 0 0 0,1 0 0 0 0,-1 0 0 0 0,1 0 0 0 0,2-1 0 0 0,21-6 0 0 0,229-12 0 0 0,-54 7 0 0 0,54-15 0 0 0,-169 18 0 0 0,-62 8 0 0 0,-2-1 0 0 0,0 0 0 0 0,-2 1 0 0 0,1 1 0 0 0,-3-1 0 0 0,0 0 0 0 0,-2 1-85 0 0,-12 0-369 0 0,-62-50-21637 0 0,-2 11 24117 0 0,0 3 6929 0 0,58 32-8029 0 0,0 0 0 0 0,0 1-1 0 0,0-1 1 0 0,0 1 0 0 0,0 0 0 0 0,-1 0 0 0 0,1 0 0 0 0,-1 0-1 0 0,-4-2 1 0 0,-1-2 900 0 0,8 6-1363 0 0,-1 0-374 0 0,-4-4-76 0 0,1 0-13 0 0,9 10 0 0 0,5 1 0 0 0,30 18 0 0 0,-17-11 0 0 0,1-1 0 0 0,0-1 0 0 0,30 10 0 0 0,-16-6 0 0 0,-26-10 0 0 0,1 0 0 0 0,-1 0 0 0 0,-1 0 0 0 0,-1 0 0 0 0,-4 2 0 0 0,-7 1 0 0 0,-1-4 0 0 0,1-1 0 0 0,-1 1 0 0 0,0-1 0 0 0,0 1 0 0 0,0-1 0 0 0,-1 0 0 0 0,1 0 0 0 0,-1 0 0 0 0,0-1 0 0 0,1 1 0 0 0,-8 2 0 0 0,-4 5 0 0 0,-16 13-2252 0 0,-1 0 0 0 0,-1-3-1 0 0,0 0 1 0 0,-37 14 0 0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06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 2028 0 0,'-10'15'8806'0'0,"3"-2"-4180"0"0,6-10-4288 0 0,0 1-1 0 0,0-1 0 0 0,1 0 1 0 0,-1 1-1 0 0,1-1 0 0 0,0 1 1 0 0,0-1-1 0 0,0 0 0 0 0,0 1 1 0 0,0-1-1 0 0,2 7 0 0 0,9 70 2734 0 0,1 115 0 0 0,-3-14-1388 0 0,24 135-115 0 0,-27-230-2648 0 0,-6-46-8087 0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06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0 76 0 0,'-50'9'18310'0'0,"27"-2"-10610"0"0,36-4-7182 0 0,30-2-55 0 0,0-1 0 0 0,55-7 0 0 0,12-1-1157 0 0,215 9-2946 0 0,-219 1-1911 0 0,-90-3 3073 0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07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0 4808 0 0,'-1'1'169'0'0,"-3"0"1338"0"0,0 1 0 0 0,1 0-1 0 0,-1 1 1 0 0,-10 7 4519 0 0,5 6-612 0 0,9-16-5357 0 0,0 0 0 0 0,0 1 0 0 0,-1-1 0 0 0,1 1-1 0 0,0-1 1 0 0,0 1 0 0 0,0-1 0 0 0,0 1 0 0 0,0-1 0 0 0,1 1-1 0 0,-1-1 1 0 0,0 1 0 0 0,0-1 0 0 0,0 0 0 0 0,0 1-1 0 0,0-1 1 0 0,1 1 0 0 0,-1-1 0 0 0,0 1 0 0 0,0-1 0 0 0,1 0-1 0 0,-1 1 1 0 0,0-1 0 0 0,0 0 0 0 0,1 1 0 0 0,-1-1 0 0 0,1 0-1 0 0,-1 1 1 0 0,0-1 0 0 0,1 0 0 0 0,-1 0 0 0 0,0 0 0 0 0,1 1-1 0 0,-1-1 1 0 0,1 0 0 0 0,-1 0 0 0 0,1 0 0 0 0,-1 0-1 0 0,1 0 1 0 0,-1 0 0 0 0,1 0 0 0 0,41 7-54 0 0,-1-3 1 0 0,50-1-1 0 0,-44-2-4524 0 0,58 8 0 0 0,-104-9 4346 0 0,0 0 0 0 0,1 0 1 0 0,-1 0-1 0 0,0 0 0 0 0,0 0 1 0 0,0 0-1 0 0,0 1 0 0 0,0-1 1 0 0,0 0-1 0 0,0 1 0 0 0,0-1 1 0 0,0 1-1 0 0,0-1 0 0 0,0 1 1 0 0,0 0-1 0 0,0-1 0 0 0,-1 1 1 0 0,1 0-1 0 0,0 0 0 0 0,0-1 1 0 0,-1 1-1 0 0,1 0 0 0 0,0 0 1 0 0,-1 0-1 0 0,1 0 0 0 0,-1 0 1 0 0,1 0-1 0 0,-1 0 0 0 0,0 0 1 0 0,1 1-1 0 0,-1 1 27 0 0,0-1 0 0 0,-1 1 0 0 0,1-1 0 0 0,-1 0 0 0 0,1 1 0 0 0,-1-1 0 0 0,0 0 0 0 0,0 1 0 0 0,0-1 0 0 0,0 0 0 0 0,0 0 0 0 0,-3 4 0 0 0,-5 6 910 0 0,-1-1 0 0 0,0 1 0 0 0,-13 9 0 0 0,16-14 2 0 0,-1-1 749 0 0,1 1 0 0 0,-1-1 1 0 0,2 2-1 0 0,-1-1 0 0 0,1 1 1 0 0,0 0-1 0 0,-5 10 0 0 0,10-18-1459 0 0,1 1 0 0 0,0-1-1 0 0,0 1 1 0 0,0 0 0 0 0,-1-1-1 0 0,1 1 1 0 0,0-1 0 0 0,0 1-1 0 0,0-1 1 0 0,0 1 0 0 0,0-1-1 0 0,0 1 1 0 0,0-1 0 0 0,0 1-1 0 0,0 0 1 0 0,0-1 0 0 0,0 1 0 0 0,0-1-1 0 0,1 1 1 0 0,-1-1 0 0 0,0 1-1 0 0,0-1 1 0 0,0 1 0 0 0,1-1-1 0 0,-1 1 1 0 0,0-1 0 0 0,1 1-1 0 0,-1-1 1 0 0,0 0 0 0 0,1 1-1 0 0,-1-1 1 0 0,1 1 0 0 0,20 7-271 0 0,16-5-2057 0 0,13-9-4299 0 0,-20 1-1009 0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07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49 688 0 0,'-9'-49'9930'0'0,"14"57"-8720"0"0,6 14 837 0 0,-4 122 2046 0 0,20 76-2309 0 0,-8-75-1050 0 0,-12-80-651 0 0,56 357-90 0 0,-63-419-520 0 0,1 0 0 0 0,0 0 1 0 0,-1 0-1 0 0,0 0 0 0 0,1 0 0 0 0,-1-1 0 0 0,-1 1 1 0 0,1 0-1 0 0,0 0 0 0 0,-1 4 0 0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08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745 51 224 0 0,'-6'-40'14513'0'0,"2"37"-13132"0"0,3 2-1296 0 0,1 0 0 0 0,-1 1 0 0 0,1-1 1 0 0,-1 1-1 0 0,1 0 0 0 0,-1-1 0 0 0,1 1 0 0 0,-1-1 0 0 0,1 1 0 0 0,-1 0 1 0 0,0-1-1 0 0,1 1 0 0 0,-1 0 0 0 0,0 0 0 0 0,1-1 0 0 0,-1 1 0 0 0,0 0 1 0 0,1 0-1 0 0,-1 0 0 0 0,0 0 0 0 0,1 0 0 0 0,-2 0 0 0 0,-273 47 4255 0 0,76-9-3385 0 0,88-16-885 0 0,108-22-104 0 0,-31 6-40 0 0,0 4 31 0 0,32-9 32 0 0,-2-3 13 0 0,4 2-6 0 0,0 0-1 0 0,-1 0 1 0 0,1-1-1 0 0,0 1 1 0 0,-1 0-1 0 0,1 0 1 0 0,0 0-1 0 0,-1 0 1 0 0,1 0-1 0 0,0 0 1 0 0,0 0-1 0 0,-1-1 1 0 0,1 1-1 0 0,0 0 1 0 0,0 0-1 0 0,-1 0 1 0 0,1-1-1 0 0,0 1 1 0 0,0 0-1 0 0,0 0 1 0 0,-1-1-1 0 0,1 1 1 0 0,0 0-1 0 0,0-1 1 0 0,0 1-1 0 0,0 0 1 0 0,-1 0-1 0 0,1-1 1 0 0,0 1-1 0 0,0 0 1 0 0,0-1-1 0 0,0 1 1 0 0,0 0-1 0 0,0-1 1 0 0,0 1-1 0 0,0 0 1 0 0,0-1-1 0 0,0 1 1 0 0,0 0-1 0 0,0-1 1 0 0,0 1-1 0 0,1 0 1 0 0,-1 0-1 0 0,0-1 1 0 0,0 1-1 0 0,0 0 1 0 0,0-1-1 0 0,0 1 1 0 0,1 0-1 0 0,-1 0 1 0 0,0-1-1 0 0,18-53 960 0 0,-47 61-787 0 0,25-2-134 0 0,-1 0 1 0 0,1 0-1 0 0,0 1 1 0 0,1 0-1 0 0,-1-1 1 0 0,1 1-1 0 0,0 1 1 0 0,1-1-1 0 0,0 0 1 0 0,0 1-1 0 0,0-1 1 0 0,-1 9 0 0 0,3-12-32 0 0,-1 1 1 0 0,1-1-1 0 0,1 0 1 0 0,-1 0-1 0 0,0 1 1 0 0,1-1 0 0 0,-1 0-1 0 0,1 0 1 0 0,0 1-1 0 0,0-1 1 0 0,0 0-1 0 0,1 0 1 0 0,-1 0 0 0 0,1-1-1 0 0,0 1 1 0 0,-1 0-1 0 0,1 0 1 0 0,0-1 0 0 0,1 1-1 0 0,-1-1 1 0 0,0 0-1 0 0,1 0 1 0 0,-1 0-1 0 0,1 0 1 0 0,0 0 0 0 0,0 0-1 0 0,-1-1 1 0 0,5 2-1 0 0,-2-1-44 0 0,1 0-1 0 0,0-1 1 0 0,0 0-1 0 0,0 0 1 0 0,0 0-1 0 0,0-1 1 0 0,0 0-1 0 0,0 0 1 0 0,0 0-1 0 0,0-1 1 0 0,-1 0-1 0 0,1 0 1 0 0,0-1-1 0 0,0 1 1 0 0,0-1-1 0 0,7-4 1 0 0,-11 5 39 0 0,0 1 0 0 0,0-1 0 0 0,0 0 1 0 0,0 0-1 0 0,0-1 0 0 0,0 1 0 0 0,0 0 0 0 0,0-1 0 0 0,0 1 1 0 0,0-1-1 0 0,-1 1 0 0 0,1-1 0 0 0,-1 0 0 0 0,1 0 0 0 0,-1 0 1 0 0,0 0-1 0 0,1 0 0 0 0,-1 0 0 0 0,0 0 0 0 0,0 0 0 0 0,-1 0 1 0 0,1-1-1 0 0,0 1 0 0 0,-1 0 0 0 0,1 0 0 0 0,-1-1 0 0 0,0 1 1 0 0,0-1-1 0 0,0 1 0 0 0,0 0 0 0 0,0-1 0 0 0,-1 1 0 0 0,1 0 1 0 0,0 0-1 0 0,-1-1 0 0 0,0 1 0 0 0,0 0 0 0 0,0 0 0 0 0,0 0 1 0 0,0-1-1 0 0,0 1 0 0 0,0 0 0 0 0,-2-2 0 0 0,0 1 17 0 0,1 0 0 0 0,-1 0 0 0 0,1 1 0 0 0,-1-1 0 0 0,0 0 0 0 0,0 1 0 0 0,0 0 0 0 0,0 0 0 0 0,0 0 0 0 0,-1 0 0 0 0,1 0 0 0 0,-1 1 0 0 0,1 0 0 0 0,-1-1 0 0 0,0 1 0 0 0,1 0 0 0 0,-1 1 1 0 0,0-1-1 0 0,0 1 0 0 0,-4 0 0 0 0,5 0-469 0 0,-9 1-1011 0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13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58 425 1264 0 0,'-18'-71'11311'0'0,"13"55"-9052"0"0,1-1 0 0 0,0 0 0 0 0,1 1 0 0 0,-1-28 0 0 0,-2 653-1077 0 0,4-569-1267 0 0,0-37-453 0 0,-1-25 179 0 0,-3-152 1253 0 0,21-250 0 0 0,-13 400-805 0 0,1 1 0 0 0,1 0 0 0 0,1 0 1 0 0,1 0-1 0 0,1 1 0 0 0,17-37 1 0 0,-22 54-192 0 0,1 0 0 0 0,-1 0 0 0 0,1 1 0 0 0,1-1 0 0 0,-1 0 0 0 0,0 1 1 0 0,1 0-1 0 0,0 0 0 0 0,0 0 0 0 0,0 0 0 0 0,1 1 0 0 0,-1-1 0 0 0,1 1 1 0 0,0 1-1 0 0,0-1 0 0 0,0 0 0 0 0,0 1 0 0 0,0 0 0 0 0,0 0 0 0 0,1 1 1 0 0,-1-1-1 0 0,1 1 0 0 0,-1 1 0 0 0,1-1 0 0 0,0 1 0 0 0,-1 0 0 0 0,1 0 1 0 0,-1 0-1 0 0,1 1 0 0 0,-1 0 0 0 0,1 0 0 0 0,-1 0 0 0 0,8 3 0 0 0,-3 0-53 0 0,0 0-1 0 0,0 0 1 0 0,0 1-1 0 0,-1 0 1 0 0,1 1-1 0 0,-1 0 1 0 0,-1 0-1 0 0,1 1 0 0 0,-1 0 1 0 0,0 1-1 0 0,-1 0 1 0 0,0 0-1 0 0,0 0 1 0 0,-1 1-1 0 0,11 18 1 0 0,-14-20 163 0 0,1 0 1 0 0,-1 0 0 0 0,-1 0 0 0 0,0 1 0 0 0,0-1 0 0 0,0 1 0 0 0,-1 0 0 0 0,0 0-1 0 0,0-1 1 0 0,-1 1 0 0 0,0 0 0 0 0,0 0 0 0 0,-1-1 0 0 0,0 1 0 0 0,0 0-1 0 0,-1 0 1 0 0,0-1 0 0 0,0 0 0 0 0,-1 1 0 0 0,0-1 0 0 0,0 0 0 0 0,-7 11 0 0 0,2-8 87 0 0,-1 1 0 0 0,0-2 1 0 0,0 1-1 0 0,-1-1 0 0 0,0 0 1 0 0,0-1-1 0 0,-1 0 0 0 0,-19 10 1 0 0,-19 14-180 0 0,48-31 68 0 0,0 0 0 0 0,1 0 0 0 0,-1-1 0 0 0,0 1 0 0 0,0 0 0 0 0,1 0 0 0 0,-1 0-1 0 0,0 0 1 0 0,1 0 0 0 0,-1 1 0 0 0,1-1 0 0 0,-1 0 0 0 0,1 0 0 0 0,0 0 0 0 0,-1 0 0 0 0,1 0-1 0 0,0 1 1 0 0,0-1 0 0 0,0 0 0 0 0,0 0 0 0 0,0 0 0 0 0,0 1 0 0 0,0-1 0 0 0,0 0-1 0 0,1 0 1 0 0,-1 0 0 0 0,0 0 0 0 0,1 1 0 0 0,-1-1 0 0 0,1 0 0 0 0,-1 0 0 0 0,1 0 0 0 0,0 0-1 0 0,0 1 1 0 0,31 37 34 0 0,-25-32-47 0 0,53 58-185 0 0,67 72-1373 0 0,-44-43-6290 0 0,-74-84 4229 0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13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79 1288 0 0,'-13'-53'16880'0'0,"12"49"-15341"0"0,2 11-1178 0 0,17 100 411 0 0,29 169-3489 0 0,-47-274 2244 0 0,-7-90-2128 0 0,-21-44 6494 0 0,14 73-1976 0 0,4 25-787 0 0,7 27-923 0 0,0-1 1 0 0,1 1-1 0 0,0 0 1 0 0,1-1-1 0 0,0 1 1 0 0,0-1-1 0 0,0 1 1 0 0,1-11-1 0 0,1 16-221 0 0,-1 1 1 0 0,1 0-1 0 0,-1 0 0 0 0,1-1 1 0 0,-1 1-1 0 0,1 0 0 0 0,0 0 0 0 0,0 0 1 0 0,-1 0-1 0 0,1 0 0 0 0,0 0 1 0 0,0 0-1 0 0,0 0 0 0 0,0 0 0 0 0,0 0 1 0 0,0 1-1 0 0,0-1 0 0 0,0 0 1 0 0,1 1-1 0 0,-1-1 0 0 0,0 1 0 0 0,0-1 1 0 0,1 1-1 0 0,-1 0 0 0 0,0-1 1 0 0,0 1-1 0 0,1 0 0 0 0,-1 0 0 0 0,0 0 1 0 0,1 0-1 0 0,-1 0 0 0 0,0 0 0 0 0,1 0 1 0 0,1 1-1 0 0,43 9-685 0 0,-20 0 172 0 0,0 0 1 0 0,-2 2 0 0 0,1 1-1 0 0,30 21 1 0 0,-44-26 414 0 0,0 0-1 0 0,0 1 1 0 0,-1 1 0 0 0,0-1-1 0 0,-1 2 1 0 0,0-1 0 0 0,-1 1-1 0 0,0 1 1 0 0,0-1-1 0 0,9 21 1 0 0,-15-27 139 0 0,0-1-1 0 0,-1 1 1 0 0,1 0 0 0 0,-1 0 0 0 0,0 0-1 0 0,0 0 1 0 0,-1 0 0 0 0,1 0-1 0 0,-1 0 1 0 0,0 0 0 0 0,-1 0-1 0 0,1 0 1 0 0,-1 0 0 0 0,0 0-1 0 0,0 0 1 0 0,0-1 0 0 0,-4 8 0 0 0,2-5 78 0 0,-1 0 0 0 0,0-1 0 0 0,-1 0 0 0 0,0 0 0 0 0,0 0 0 0 0,0 0 0 0 0,0-1 0 0 0,-1 0 0 0 0,0 0 0 0 0,-10 6 0 0 0,-4 1-176 0 0,-1-1 0 0 0,-1-1 0 0 0,1-1-1 0 0,-2 0 1 0 0,1-2 0 0 0,-34 6-1 0 0,43-10-250 0 0,-25 4-9360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7:57.6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16 148 0 0,'14'-2'8434'0'0,"-6"-1"-8096"0"0,1 0 0 0 0,-1 1 1 0 0,1 0-1 0 0,-1 0 0 0 0,1 1 0 0 0,0 1 0 0 0,9-1 0 0 0,73 6 276 0 0,-45-2-168 0 0,1100 77 1273 0 0,37 18-1688 0 0,-1085-92 2 0 0,266 19-60 0 0,623 54 261 0 0,-586-44-177 0 0,-37-2 148 0 0,-207-20-115 0 0,187 7-14 0 0,13-3-475 0 0,-152-4-89 0 0,74 11 92 0 0,-139-11 144 0 0,71 4-380 0 0,-67-12 462 0 0,40 5-849 0 0,-181-10 1015 0 0,0 0-1 0 0,8 0 1 0 0,-8 0 6 0 0,1 0 6 0 0,10 0 7 0 0,-11 0 34 0 0,1 0-31 0 0,30 0 12 0 0,-31 0-15 0 0,1 0-28 0 0,72-3-10 0 0,-72 3 27 0 0,-2 0-2 0 0,10-2-9 0 0,59-3 501 0 0,-71 6-473 0 0,1 0-1 0 0,-1 0 1 0 0,1 0-1 0 0,-1 0 1 0 0,1 0-1 0 0,-1 0 1 0 0,0 0-1 0 0,0 0 0 0 0,0 0 1 0 0,0 0-1 0 0,0 0 1 0 0,0 0-1 0 0,0 1 1 0 0,0-1-1 0 0,0 0 1 0 0,0 0-1 0 0,0 0 0 0 0,-1 0 1 0 0,1 0-1 0 0,-1 1 1 0 0,-60 166 2306 0 0,15-45-1198 0 0,-35 102-245 0 0,69-200-821 0 0,9-21-178 0 0,0 1-1 0 0,1-1 1 0 0,0 1-1 0 0,0 0 1 0 0,0 0 0 0 0,0 0-1 0 0,1 0 1 0 0,0 0-1 0 0,-1 7 1 0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14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28 408 0 0,'0'0'4614'0'0,"-36"2"444"0"0,0-4-2928 0 0,21 0-1081 0 0,-10-1 1801 0 0,16-2-2511 0 0,70-8-1422 0 0,-21 9-6582 0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16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62 202 260 0 0,'-1'7'8698'0'0,"2"-4"-9013"0"0,1-2 967 0 0,-1 0-590 0 0,0-1 0 0 0,0 1 0 0 0,1-1 0 0 0,-1 1 0 0 0,0-1 0 0 0,0 0 1 0 0,1 0-1 0 0,-1 0 0 0 0,0 0 0 0 0,0 0 0 0 0,1 0 0 0 0,-1 0 0 0 0,0 0 0 0 0,0 0 0 0 0,1 0 1 0 0,-1-1-1 0 0,0 1 0 0 0,0 0 0 0 0,2-2 0 0 0,27-6 687 0 0,-28 7-709 0 0,28-33 1052 0 0,-30 34-998 0 0,1-1 0 0 0,-1 1 0 0 0,1-1 0 0 0,-1 1 0 0 0,1-1 0 0 0,-1 1 0 0 0,1-1 0 0 0,-1 1 0 0 0,1-1 0 0 0,-1 1 0 0 0,0-1 0 0 0,1 1 0 0 0,-1-1 0 0 0,0 0 0 0 0,1 1 0 0 0,-1-1 0 0 0,0 1 0 0 0,0-1 0 0 0,0 0 0 0 0,0 1 0 0 0,0-1 0 0 0,1 0 0 0 0,-1 1 0 0 0,0-1 0 0 0,0 0 0 0 0,-1 1 0 0 0,1-1 0 0 0,0-1 0 0 0,-18 4 430 0 0,-27 20-514 0 0,36-14 56 0 0,1 0 0 0 0,-1 0 0 0 0,1 1 0 0 0,1 0 0 0 0,0 1 0 0 0,0-1 0 0 0,1 1 0 0 0,0 0 0 0 0,1 1 0 0 0,0 0 0 0 0,0-1 0 0 0,-5 22-1 0 0,9-27-64 0 0,0 0 0 0 0,1 0-1 0 0,-1 0 1 0 0,1 0-1 0 0,0 0 1 0 0,0 0-1 0 0,0 0 1 0 0,1 0 0 0 0,0 0-1 0 0,0 0 1 0 0,0 0-1 0 0,1 0 1 0 0,-1 0-1 0 0,1 0 1 0 0,0-1-1 0 0,1 1 1 0 0,-1-1 0 0 0,1 0-1 0 0,0 1 1 0 0,0-1-1 0 0,0 0 1 0 0,0-1-1 0 0,1 1 1 0 0,0-1 0 0 0,-1 1-1 0 0,1-1 1 0 0,1 0-1 0 0,-1 0 1 0 0,0-1-1 0 0,1 1 1 0 0,8 2 0 0 0,-3-1-137 0 0,0-1 1 0 0,0 0-1 0 0,0 0 1 0 0,0-2-1 0 0,1 1 1 0 0,-1-1-1 0 0,0 0 1 0 0,1-1-1 0 0,-1-1 1 0 0,0 1-1 0 0,16-4 1 0 0,-23 3 158 0 0,0 1 0 0 0,0-1 1 0 0,0 0-1 0 0,0 1 0 0 0,0-1 1 0 0,0-1-1 0 0,0 1 0 0 0,0 0 1 0 0,0-1-1 0 0,-1 0 0 0 0,1 1 1 0 0,0-1-1 0 0,-1 0 0 0 0,0 0 1 0 0,1 0-1 0 0,-1-1 0 0 0,0 1 1 0 0,0-1-1 0 0,0 1 0 0 0,-1-1 1 0 0,1 0-1 0 0,0 1 0 0 0,-1-1 0 0 0,0 0 1 0 0,0 0-1 0 0,0 0 0 0 0,0 0 1 0 0,0 0-1 0 0,0 0 0 0 0,-1 0 1 0 0,0 0-1 0 0,1-1 0 0 0,-1 1 1 0 0,-1 0-1 0 0,1 0 0 0 0,0 0 1 0 0,-1 0-1 0 0,1 0 0 0 0,-1-1 1 0 0,0 1-1 0 0,-1-3 0 0 0,0 1 108 0 0,-1-1-1 0 0,1 1 0 0 0,-1 0 0 0 0,0 0 0 0 0,0 0 1 0 0,-1 0-1 0 0,1 1 0 0 0,-1-1 0 0 0,0 1 0 0 0,0 0 0 0 0,-1 0 1 0 0,1 0-1 0 0,-1 1 0 0 0,0 0 0 0 0,0-1 0 0 0,0 2 0 0 0,0-1 1 0 0,-10-3-1 0 0,8 3-82 0 0,1 1 1 0 0,-1 0 0 0 0,-1 0 0 0 0,1 1-1 0 0,0 0 1 0 0,0 0 0 0 0,0 0-1 0 0,-1 1 1 0 0,1 0 0 0 0,0 1-1 0 0,0 0 1 0 0,-1 0 0 0 0,1 0-1 0 0,-11 5 1 0 0,17-6-60 0 0,-1 0 0 0 0,1 0-1 0 0,0 1 1 0 0,0-1 0 0 0,0 1 0 0 0,0-1-1 0 0,0 1 1 0 0,0-1 0 0 0,0 1 0 0 0,0 0 0 0 0,0 0-1 0 0,0-1 1 0 0,0 1 0 0 0,0 0 0 0 0,0 0-1 0 0,1 0 1 0 0,-1 0 0 0 0,0 0 0 0 0,1 0 0 0 0,-1 0-1 0 0,0 0 1 0 0,0 2 0 0 0,1-2-25 0 0,1 0 0 0 0,-1 0 0 0 0,0 0 0 0 0,0 0 0 0 0,1 0 0 0 0,-1 0 0 0 0,1 0 0 0 0,-1 0 0 0 0,1-1 0 0 0,-1 1 0 0 0,1 0 0 0 0,-1 0 0 0 0,1 0 0 0 0,0-1 0 0 0,0 1 0 0 0,-1 0 0 0 0,1-1 0 0 0,0 1 0 0 0,0-1 0 0 0,1 2 0 0 0,4 1-280 0 0,0 0 1 0 0,0 0-1 0 0,1 0 1 0 0,-1-1-1 0 0,14 4 0 0 0,-9-4-41 0 0,0-1-1 0 0,0 0 0 0 0,0-1 0 0 0,0 0 0 0 0,0-1 0 0 0,0 0 0 0 0,0 0 0 0 0,-1-1 0 0 0,1-1 0 0 0,0 0 0 0 0,19-8 0 0 0,-29 11 373 0 0,0-1 0 0 0,-1 1-1 0 0,1-1 1 0 0,0 1 0 0 0,0-1 0 0 0,0 1 0 0 0,0-1 0 0 0,-1 1 0 0 0,1-1 0 0 0,0 0-1 0 0,-1 1 1 0 0,1-1 0 0 0,0 0 0 0 0,-1 0 0 0 0,1 0 0 0 0,-1 1 0 0 0,1-1 0 0 0,-1 0 0 0 0,1 0-1 0 0,-1 0 1 0 0,0 0 0 0 0,0 0 0 0 0,1 0 0 0 0,-1 0 0 0 0,0 0 0 0 0,0 0 0 0 0,0 0-1 0 0,0 0 1 0 0,0 0 0 0 0,0 0 0 0 0,0 0 0 0 0,0 0 0 0 0,0 1 0 0 0,-1-1 0 0 0,1 0-1 0 0,0 0 1 0 0,-1 0 0 0 0,1 0 0 0 0,-1 0 0 0 0,1 0 0 0 0,-1 0 0 0 0,1 1 0 0 0,-1-1 0 0 0,1 0-1 0 0,-1 0 1 0 0,0 1 0 0 0,1-1 0 0 0,-1 0 0 0 0,0 1 0 0 0,-1-2 0 0 0,-2-2 270 0 0,-1 0 0 0 0,0 0 0 0 0,0 1 0 0 0,0-1 0 0 0,0 1 0 0 0,0 0 0 0 0,-7-2 0 0 0,-46-10 1304 0 0,55 15-1523 0 0,-26-1 176 0 0,28 2-221 0 0,1-1 1 0 0,0 0 0 0 0,-1 0 0 0 0,1 1-1 0 0,0-1 1 0 0,-1 1 0 0 0,1-1 0 0 0,0 0-1 0 0,0 1 1 0 0,0-1 0 0 0,-1 0 0 0 0,1 1 0 0 0,0-1-1 0 0,0 1 1 0 0,0-1 0 0 0,0 1 0 0 0,0-1-1 0 0,0 1 1 0 0,0-1 0 0 0,0 0 0 0 0,0 1 0 0 0,0-1-1 0 0,0 1 1 0 0,0-1 0 0 0,0 1 0 0 0,0-1-1 0 0,0 1 1 0 0,0-1 0 0 0,0 0 0 0 0,1 1-1 0 0,-1-1 1 0 0,0 1 0 0 0,0-1 0 0 0,1 0 0 0 0,-1 1-1 0 0,0-1 1 0 0,0 0 0 0 0,1 1 0 0 0,-1-1-1 0 0,0 0 1 0 0,1 1 0 0 0,0-1 0 0 0,25 9 873 0 0,32-4 297 0 0,0-8-318 0 0,-1-3-1 0 0,65-15 0 0 0,-18 3-394 0 0,453-58 320 0 0,3 43-1414 0 0,-472 32 289 0 0,-35-1 63 0 0,-53 0 46 0 0,-1 1-1 0 0,1 0 1 0 0,0 0-1 0 0,0-1 0 0 0,-1 1 1 0 0,1 0-1 0 0,-1 0 0 0 0,1-1 1 0 0,-1 1-1 0 0,1 0 0 0 0,-1 0 1 0 0,0 0-1 0 0,0 0 1 0 0,1 0-1 0 0,-1 0 0 0 0,0 0 1 0 0,0 0-1 0 0,-2-1 0 0 0,-6-9 641 0 0,8 10-46 0 0,-22-21 1078 0 0,16 18-1170 0 0,-1 1 0 0 0,1 0 0 0 0,-1 0 0 0 0,-16-3 0 0 0,16 5-201 0 0,-1 0 0 0 0,1 0 0 0 0,-1 1 0 0 0,0 0-1 0 0,1 0 1 0 0,-1 1 0 0 0,1 0 0 0 0,-10 3 0 0 0,12-3-81 0 0,1 1 0 0 0,-1 0 0 0 0,1 0 1 0 0,-1 0-1 0 0,1 1 0 0 0,0 0 0 0 0,0 0 0 0 0,0 0 0 0 0,0 0 1 0 0,1 1-1 0 0,-1 0 0 0 0,1 0 0 0 0,0 0 0 0 0,0 1 1 0 0,0-1-1 0 0,1 1 0 0 0,0 0 0 0 0,0 0 0 0 0,0 0 1 0 0,0 0-1 0 0,1 1 0 0 0,-3 9 0 0 0,4-12-6 0 0,0 0-1 0 0,0 0 1 0 0,1 0 0 0 0,-1 1-1 0 0,1-1 1 0 0,0 0 0 0 0,0 1-1 0 0,0-1 1 0 0,1 0 0 0 0,-1 0-1 0 0,1 1 1 0 0,0-1 0 0 0,0 0-1 0 0,0 0 1 0 0,0 0 0 0 0,0 0-1 0 0,1 0 1 0 0,1 3 0 0 0,1-1-59 0 0,0-1 0 0 0,-1 1 1 0 0,1-1-1 0 0,0 0 0 0 0,1-1 1 0 0,-1 1-1 0 0,1-1 1 0 0,0 0-1 0 0,9 5 0 0 0,-3-3-142 0 0,0 0 0 0 0,0-1 0 0 0,0-1 0 0 0,0 0 0 0 0,1 0 0 0 0,-1-1 1 0 0,1-1-1 0 0,0 0 0 0 0,21 0 0 0 0,-23-3 104 0 0,1 0 1 0 0,-1-1-1 0 0,0 1 1 0 0,0-2 0 0 0,-1 0-1 0 0,1 0 1 0 0,-1 0-1 0 0,0-1 1 0 0,0-1 0 0 0,0 0-1 0 0,-1 0 1 0 0,15-14 0 0 0,-20 17 161 0 0,1 0 1 0 0,-1-1-1 0 0,0 1 1 0 0,0-1 0 0 0,-1 0-1 0 0,1 1 1 0 0,-1-1-1 0 0,0 0 1 0 0,0-1 0 0 0,0 1-1 0 0,-1 0 1 0 0,1-1-1 0 0,-1 1 1 0 0,0 0 0 0 0,0-1-1 0 0,-1 1 1 0 0,1-1-1 0 0,-1 0 1 0 0,0 1 0 0 0,0-1-1 0 0,-1 1 1 0 0,1-1-1 0 0,-1 1 1 0 0,0-1 0 0 0,0 1-1 0 0,-1-1 1 0 0,1 1-1 0 0,-1 0 1 0 0,0 0 0 0 0,0-1-1 0 0,-5-6 1 0 0,4 7 11 0 0,-1-1-1 0 0,0 1 1 0 0,0 0 0 0 0,-1 0-1 0 0,1 0 1 0 0,-1 1 0 0 0,0-1 0 0 0,0 1-1 0 0,0 0 1 0 0,0 0 0 0 0,-1 1-1 0 0,1 0 1 0 0,-1 0 0 0 0,1 0 0 0 0,-1 0-1 0 0,0 1 1 0 0,0 0 0 0 0,0 0-1 0 0,-9 1 1 0 0,-27 5-3517 0 0,5 13-5308 0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17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35 275 40 0 0,'-25'-113'18681'0'0,"16"74"-12732"0"0,8 38-5559 0 0,1 29-311 0 0,9 40 109 0 0,3-1 0 0 0,3 0 0 0 0,2-1 0 0 0,4-1 0 0 0,2 0 1 0 0,3-2-1 0 0,36 62 0 0 0,-61-124-159 0 0,-1 0 1 0 0,1 0-1 0 0,-1 0 1 0 0,1 0-1 0 0,-1 0 1 0 0,1-1-1 0 0,0 1 1 0 0,0 0-1 0 0,-1 0 1 0 0,1-1-1 0 0,0 1 1 0 0,0 0-1 0 0,0-1 1 0 0,0 1-1 0 0,0-1 0 0 0,0 1 1 0 0,0-1-1 0 0,0 1 1 0 0,0-1-1 0 0,0 0 1 0 0,0 1-1 0 0,0-1 1 0 0,0 0-1 0 0,0 0 1 0 0,0 0-1 0 0,0 0 1 0 0,0 0-1 0 0,0 0 1 0 0,0 0-1 0 0,0 0 1 0 0,0 0-1 0 0,0-1 1 0 0,1 1-1 0 0,-1 0 1 0 0,0-1-1 0 0,0 1 1 0 0,0 0-1 0 0,-1-1 1 0 0,1 0-1 0 0,0 1 1 0 0,0-1-1 0 0,0 1 0 0 0,0-1 1 0 0,0 0-1 0 0,-1 0 1 0 0,1 0-1 0 0,0 1 1 0 0,-1-1-1 0 0,2-2 1 0 0,6-6-9 0 0,-1 0-1 0 0,1-1 1 0 0,8-15 0 0 0,-12 18 45 0 0,34-63-325 0 0,-3-1 0 0 0,40-122 0 0 0,-30 76 44 0 0,-18 39 95 0 0,7-14-220 0 0,-7 36-2740 0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17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 1 476 0 0,'-10'16'16600'0'0,"1"-12"-16401"0"0,-1 0 0 0 0,1 0-1 0 0,0 1 1 0 0,1 0 0 0 0,-1 1 0 0 0,1 0 0 0 0,0 0 0 0 0,0 1 0 0 0,1 0 0 0 0,0 0 0 0 0,0 1 0 0 0,1-1 0 0 0,0 2 0 0 0,0-1 0 0 0,1 1 0 0 0,0-1 0 0 0,0 1 0 0 0,1 1 0 0 0,-5 14 0 0 0,7-17-184 0 0,0 0 0 0 0,0 0 0 0 0,1 1-1 0 0,0-1 1 0 0,0 1 0 0 0,1-1 0 0 0,-1 1 0 0 0,2-1-1 0 0,-1 1 1 0 0,1-1 0 0 0,0 1 0 0 0,3 7 0 0 0,-2-9 4 0 0,0-1 1 0 0,0 0-1 0 0,1 0 1 0 0,0 0-1 0 0,0 0 1 0 0,0 0-1 0 0,0-1 1 0 0,1 1 0 0 0,0-1-1 0 0,0 0 1 0 0,0 0-1 0 0,0 0 1 0 0,1-1-1 0 0,-1 1 1 0 0,1-1-1 0 0,0 0 1 0 0,8 3-1 0 0,-8-4-65 0 0,0 1 0 0 0,1-2 0 0 0,-1 1-1 0 0,1 0 1 0 0,-1-1 0 0 0,1 0 0 0 0,0-1-1 0 0,-1 1 1 0 0,1-1 0 0 0,0 0-1 0 0,-1 0 1 0 0,1-1 0 0 0,0 0 0 0 0,-1 0-1 0 0,1 0 1 0 0,0 0 0 0 0,8-5 0 0 0,-6 3 18 0 0,0-2-1 0 0,0 1 1 0 0,0-1 0 0 0,0-1 0 0 0,-1 1 0 0 0,0-1 0 0 0,0 0-1 0 0,-1-1 1 0 0,1 0 0 0 0,7-11 0 0 0,-8 9 67 0 0,0 0 1 0 0,0-1 0 0 0,-1 1-1 0 0,-1-1 1 0 0,1 0-1 0 0,-2-1 1 0 0,1 1-1 0 0,3-22 1 0 0,-6 26 38 0 0,-1-1-1 0 0,1 1 1 0 0,-1-1 0 0 0,0 0-1 0 0,-1 1 1 0 0,1-1 0 0 0,-1 1-1 0 0,-1-1 1 0 0,1 1 0 0 0,-1-1-1 0 0,0 1 1 0 0,-1 0 0 0 0,1 0-1 0 0,-7-10 1 0 0,5 10-134 0 0,-1 0-1 0 0,1 0 1 0 0,-1 1 0 0 0,-1 0-1 0 0,1 0 1 0 0,0 0 0 0 0,-1 1-1 0 0,0-1 1 0 0,-13-5 0 0 0,16 8-345 0 0,-1 1 0 0 0,1-1 0 0 0,-1 1 0 0 0,0 0 0 0 0,1 0-1 0 0,-1 1 1 0 0,0-1 0 0 0,0 1 0 0 0,-3 0 0 0 0,4 0-236 0 0,0 0-1 0 0,0 1 1 0 0,0-1 0 0 0,0 1-1 0 0,0 0 1 0 0,1 0-1 0 0,-1 0 1 0 0,0 0-1 0 0,1 0 1 0 0,-1 1-1 0 0,1-1 1 0 0,-1 1 0 0 0,-1 2-1 0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18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1 198 1308 0 0,'2'-104'14942'0'0,"4"38"-8740"0"0,-5 65-5934 0 0,1 2-177 0 0,0 1 0 0 0,0 0-1 0 0,-1 0 1 0 0,1 0 0 0 0,0 0 0 0 0,-1 0-1 0 0,1 0 1 0 0,-1 1 0 0 0,0-1 0 0 0,0 1-1 0 0,0-1 1 0 0,0 1 0 0 0,0-1 0 0 0,0 4-1 0 0,1-1 26 0 0,89 251 1379 0 0,13 34-903 0 0,50 37 1723 0 0,-154-326-2283 0 0,0-1 1 0 0,0 1-1 0 0,1-1 1 0 0,-1 1 0 0 0,0-1-1 0 0,1 1 1 0 0,-1-1-1 0 0,0 1 1 0 0,1-1 0 0 0,-1 0-1 0 0,0 1 1 0 0,1-1-1 0 0,-1 1 1 0 0,1-1 0 0 0,-1 0-1 0 0,0 1 1 0 0,1-1 0 0 0,-1 0-1 0 0,1 1 1 0 0,0-1-1 0 0,-1 0 1 0 0,1 0 0 0 0,-1 0-1 0 0,1 0 1 0 0,-1 1-1 0 0,1-1 1 0 0,-1 0 0 0 0,1 0-1 0 0,0 0 1 0 0,-1 0-1 0 0,1 0 1 0 0,0 0 0 0 0,14-15 362 0 0,4-30-351 0 0,-18 43-25 0 0,22-79-540 0 0,-3-1 1 0 0,11-93-1 0 0,-11 55 113 0 0,43-271-2061 0 0,-55 368 799 0 0,-1 6-3415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19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1 284 1236 0 0,'16'23'10632'0'0,"-5"-12"-6761"0"0,-4 5-3284 0 0,-4 4 43 0 0,0 0 1 0 0,0 36-1 0 0,2 20-263 0 0,12 3-557 0 0,-15-73-340 0 0,0 0 0 0 0,0 0-1 0 0,1 0 1 0 0,0 0 0 0 0,0 0 0 0 0,0-1-1 0 0,1 1 1 0 0,0-1 0 0 0,0 0-1 0 0,5 5 1 0 0</inkml:trace>
  <inkml:trace contextRef="#ctx0" brushRef="#br0" timeOffset="1">167 69 2532 0 0,'-11'-11'3133'0'0,"6"3"-777"0"0,-2 0-592 0 0,1 1-332 0 0,-1 1 588 0 0,-2-4-708 0 0,0-2-752 0 0,4 6-712 0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09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108 169 624 0 0,'0'0'7119'0'0,"15"-29"-3985"0"0,-13 21-2997 0 0,3-7 422 0 0,0 0 0 0 0,-1 0 0 0 0,-1-1 0 0 0,3-26 0 0 0,-6 40-244 0 0,0 2-253 0 0,0-1 1 0 0,1 0-1 0 0,-1 0 1 0 0,0 0-1 0 0,1 0 0 0 0,-1 0 1 0 0,0 1-1 0 0,0-1 1 0 0,1 0-1 0 0,-1 0 0 0 0,0 0 1 0 0,0 0-1 0 0,0 0 1 0 0,0 0-1 0 0,-1 0 0 0 0,1 0 1 0 0,0 0-1 0 0,0 1 1 0 0,0-1-1 0 0,-1 0 0 0 0,1 0 1 0 0,0 0-1 0 0,-1 0 1 0 0,1 1-1 0 0,-1-1 0 0 0,1 0 1 0 0,-1 0-1 0 0,0 1 1 0 0,0-2-1 0 0,-1 2-32 0 0,1 0-1 0 0,0-1 1 0 0,-1 1-1 0 0,1 0 1 0 0,-1 1-1 0 0,1-1 1 0 0,0 0-1 0 0,-1 0 1 0 0,1 1-1 0 0,-1-1 1 0 0,1 0-1 0 0,0 1 1 0 0,-1 0-1 0 0,1-1 1 0 0,0 1-1 0 0,-2 1 1 0 0,-46 35 114 0 0,41-29-102 0 0,1 0 1 0 0,1 1 0 0 0,-1 0 0 0 0,1 1 0 0 0,1-1 0 0 0,0 1 0 0 0,0 0-1 0 0,1 1 1 0 0,0-1 0 0 0,1 1 0 0 0,0-1 0 0 0,1 1 0 0 0,-1 16 0 0 0,2-22-34 0 0,1 1 1 0 0,0-1 0 0 0,0 0 0 0 0,1 1 0 0 0,-1-1-1 0 0,1 0 1 0 0,0 0 0 0 0,1 1 0 0 0,0-1-1 0 0,-1 0 1 0 0,1 0 0 0 0,1 0 0 0 0,-1-1 0 0 0,1 1-1 0 0,0-1 1 0 0,0 1 0 0 0,0-1 0 0 0,1 0-1 0 0,-1 0 1 0 0,1 0 0 0 0,0 0 0 0 0,0-1 0 0 0,1 0-1 0 0,-1 0 1 0 0,0 0 0 0 0,1 0 0 0 0,0-1-1 0 0,0 1 1 0 0,8 1 0 0 0,-6-1-65 0 0,0-1 1 0 0,1-1-1 0 0,-1 0 1 0 0,0 0-1 0 0,1 0 1 0 0,-1-1-1 0 0,1 0 1 0 0,-1 0-1 0 0,1-1 1 0 0,-1 0-1 0 0,1 0 1 0 0,-1 0-1 0 0,0-1 1 0 0,1-1-1 0 0,6-2 1 0 0,-11 3 73 0 0,0 1 0 0 0,0-1 0 0 0,0 1 0 0 0,-1-1 1 0 0,1 0-1 0 0,-1 0 0 0 0,1 0 0 0 0,-1-1 0 0 0,0 1 0 0 0,0 0 0 0 0,0-1 1 0 0,0 0-1 0 0,0 1 0 0 0,0-1 0 0 0,-1 0 0 0 0,0 0 0 0 0,1 0 1 0 0,-1 0-1 0 0,0 0 0 0 0,0 0 0 0 0,-1 0 0 0 0,1 0 0 0 0,-1 0 1 0 0,1-1-1 0 0,-1 1 0 0 0,0 0 0 0 0,0 0 0 0 0,0 0 0 0 0,-1-1 1 0 0,1 1-1 0 0,-1 0 0 0 0,0 0 0 0 0,0 0 0 0 0,0 0 0 0 0,0 0 1 0 0,0 0-1 0 0,-3-4 0 0 0,1 2 62 0 0,1 1 0 0 0,-1 0 0 0 0,0 1 0 0 0,0-1 0 0 0,0 0 0 0 0,-1 1 0 0 0,1 0 0 0 0,-1 0 0 0 0,1 0 0 0 0,-1 0 0 0 0,0 0 0 0 0,0 1 0 0 0,-1 0 0 0 0,1 0 0 0 0,0 0 0 0 0,-1 0 0 0 0,1 1 0 0 0,-1-1 0 0 0,0 1 0 0 0,1 0 0 0 0,-8 0 0 0 0,6 1-332 0 0,-1-1 1 0 0,1 1-1 0 0,0 0 1 0 0,0 1 0 0 0,0 0-1 0 0,0 0 1 0 0,-9 2-1 0 0,11-1-449 0 0,1-1-1 0 0,-1 1 1 0 0,0-1-1 0 0,1 1 1 0 0,-1 0-1 0 0,1 0 1 0 0,-1 1-1 0 0,1-1 0 0 0,0 1 1 0 0,0 0-1 0 0,-4 4 1 0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10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0 378 1248 0 0,'2'-16'1804'0'0,"0"0"0"0"0,1 0-1 0 0,1 0 1 0 0,0 0 0 0 0,1 0 0 0 0,10-20-1 0 0,4-16 2118 0 0,-18 51-3510 0 0,8 32 641 0 0,-1 30-701 0 0,2-1 0 0 0,26 80 1 0 0,-27-112-304 0 0,2 0-1 0 0,0-1 1 0 0,2 0 0 0 0,1-1-1 0 0,2 0 1 0 0,35 46 0 0 0,-49-70-20 0 0,0 1 0 0 0,-1-1 0 0 0,1 0 0 0 0,0 0 0 0 0,1 0 0 0 0,-1 0 0 0 0,0 0 0 0 0,0-1 0 0 0,1 1 0 0 0,-1-1 0 0 0,1 1 0 0 0,0-1 0 0 0,-1 0 0 0 0,1 0 0 0 0,0 0 0 0 0,0 0 0 0 0,-1-1 0 0 0,1 1 0 0 0,0-1 1 0 0,0 1-1 0 0,0-1 0 0 0,0 0 0 0 0,5-1 0 0 0,-3 0 13 0 0,-1-1 1 0 0,0 0-1 0 0,1 0 1 0 0,-1 0-1 0 0,0-1 1 0 0,0 1 0 0 0,-1-1-1 0 0,1 0 1 0 0,-1 0-1 0 0,1 0 1 0 0,-1-1-1 0 0,0 1 1 0 0,0-1-1 0 0,4-7 1 0 0,22-37 50 0 0,-1-2 0 0 0,-3-1 0 0 0,32-96 0 0 0,-20 50-93 0 0,-15 40-103 0 0,-9 20-185 0 0,1 1-1 0 0,2 1 1 0 0,1 0 0 0 0,38-55 0 0 0,-54 89 175 0 0,-1 0 0 0 0,1 0 1 0 0,-1 0-1 0 0,1 0 1 0 0,0 0-1 0 0,0 0 0 0 0,-1 0 1 0 0,1 1-1 0 0,0-1 1 0 0,0 0-1 0 0,0 0 0 0 0,0 1 1 0 0,0-1-1 0 0,0 0 1 0 0,0 1-1 0 0,0-1 1 0 0,0 1-1 0 0,0-1 0 0 0,0 1 1 0 0,0 0-1 0 0,0 0 1 0 0,0-1-1 0 0,1 1 0 0 0,-1 0 1 0 0,0 0-1 0 0,0 0 1 0 0,0 0-1 0 0,0 0 0 0 0,1 0 1 0 0,-1 0-1 0 0,0 1 1 0 0,0-1-1 0 0,0 0 1 0 0,0 1-1 0 0,0-1 0 0 0,0 1 1 0 0,0-1-1 0 0,0 1 1 0 0,0-1-1 0 0,0 1 0 0 0,1 1 1 0 0,2 1-906 0 0,0 2 0 0 0,-1-1 0 0 0,0 0 0 0 0,0 1 0 0 0,0-1 0 0 0,-1 1 1 0 0,3 6-1 0 0,4 7-4414 0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11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39 2936 0 0,'0'0'5900'0'0,"-27"8"1190"0"0,47 374-5062 0 0,-20-379-2111 0 0,-2-39-451 0 0,-42-301 7940 0 0,44 335-7382 0 0,0 0 0 0 0,-1 0 0 0 0,1 0-1 0 0,0 0 1 0 0,0 0 0 0 0,0 0 0 0 0,0 0 0 0 0,0 0 0 0 0,1 0 0 0 0,-1 0 0 0 0,1 0-1 0 0,-1 0 1 0 0,1 1 0 0 0,0-1 0 0 0,0 0 0 0 0,-1 0 0 0 0,1 0 0 0 0,1 1 0 0 0,-1-1 0 0 0,0 0-1 0 0,0 1 1 0 0,0-1 0 0 0,1 1 0 0 0,-1-1 0 0 0,1 1 0 0 0,-1 0 0 0 0,1 0 0 0 0,0 0-1 0 0,-1 0 1 0 0,1 0 0 0 0,4-2 0 0 0,-1 2-78 0 0,0 0 0 0 0,1 0 0 0 0,-1 1 0 0 0,1 0 0 0 0,0 0 0 0 0,-1 0 0 0 0,1 0 0 0 0,-1 1-1 0 0,1 0 1 0 0,8 3 0 0 0,3 1-194 0 0,0 0-1 0 0,0 1 0 0 0,-1 1 1 0 0,0 1-1 0 0,0 1 1 0 0,-1 0-1 0 0,0 0 0 0 0,0 2 1 0 0,-1 0-1 0 0,-1 0 1 0 0,14 16-1 0 0,-22-22 221 0 0,-1 1 0 0 0,1-1 0 0 0,-1 1 0 0 0,0 0 0 0 0,0 0 0 0 0,-1 0 0 0 0,0 1 0 0 0,0-1 0 0 0,-1 1 1 0 0,1 0-1 0 0,-2 0 0 0 0,1 0 0 0 0,-1 0 0 0 0,0 0 0 0 0,0 0 0 0 0,0 0 0 0 0,-1 0 0 0 0,-1 0 0 0 0,1 0 0 0 0,-1 0 0 0 0,0 0 0 0 0,-1 0 0 0 0,1 0 0 0 0,-1 0 0 0 0,-1 0 0 0 0,1-1 0 0 0,-1 1 0 0 0,-1-1 0 0 0,1 0 1 0 0,-6 7-1 0 0,0 1 68 0 0,-2-1 1 0 0,0 0 0 0 0,0-1-1 0 0,-1-1 1 0 0,0 0 0 0 0,-1 0 0 0 0,-1-1-1 0 0,0-1 1 0 0,0 0 0 0 0,0-1-1 0 0,-1-1 1 0 0,0 0 0 0 0,-1-1 0 0 0,1 0-1 0 0,-22 4 1 0 0,10-11-3476 0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11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63 3244 0 0,'-12'5'18098'0'0,"11"-4"-17650"0"0,-4 161-639 0 0,8-92-2374 0 0,19 106 1 0 0,-25-193 2007 0 0,-26-169 4776 0 0,25 151-2864 0 0,1 0-1 0 0,3-1 0 0 0,5-60 1 0 0,-5 93-1353 0 0,1 0 0 0 0,-1-1 0 0 0,1 1 1 0 0,0-1-1 0 0,0 1 0 0 0,0 0 0 0 0,0 0 1 0 0,1 0-1 0 0,-1 0 0 0 0,1 0 0 0 0,0 0 0 0 0,0 0 1 0 0,0 0-1 0 0,0 0 0 0 0,0 1 0 0 0,1-1 1 0 0,-1 1-1 0 0,1 0 0 0 0,-1 0 0 0 0,4-2 1 0 0,-2 2-53 0 0,0 1 1 0 0,0-1 0 0 0,0 1-1 0 0,0 0 1 0 0,1 0 0 0 0,-1 1 0 0 0,0-1-1 0 0,0 1 1 0 0,0 0 0 0 0,1 0-1 0 0,-1 0 1 0 0,0 1 0 0 0,0-1 0 0 0,5 2-1 0 0,4 2-147 0 0,0 1-1 0 0,0-1 0 0 0,0 2 1 0 0,-1 0-1 0 0,1 0 0 0 0,-2 2 1 0 0,1-1-1 0 0,-1 1 0 0 0,11 10 1 0 0,-13-9 104 0 0,0 0-1 0 0,0 1 1 0 0,-1 0 0 0 0,0 0 0 0 0,-1 1 0 0 0,0 0 0 0 0,0 0 0 0 0,-2 1-1 0 0,1-1 1 0 0,-1 1 0 0 0,5 23 0 0 0,-8-27 150 0 0,-1 0-1 0 0,0 0 1 0 0,0 0-1 0 0,-1 0 1 0 0,-1 0 0 0 0,1 0-1 0 0,-1 0 1 0 0,0 0 0 0 0,-1 0-1 0 0,0 0 1 0 0,0 0-1 0 0,-1-1 1 0 0,0 1 0 0 0,0-1-1 0 0,0 0 1 0 0,-1 0 0 0 0,-1 0-1 0 0,1 0 1 0 0,-1-1-1 0 0,-6 7 1 0 0,1-2 264 0 0,0 0-1 0 0,-1-1 1 0 0,0-1-1 0 0,-1 0 1 0 0,-13 8-1 0 0,-23 4-2176 0 0,43-19 173 0 0,-1-1 1 0 0,0 0-1 0 0,1 0 0 0 0,-1 0 0 0 0,0-1 0 0 0,-9-1 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7:59.5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 62 1244 0 0,'-22'-10'9698'0'0,"21"10"-9676"0"0,1 0 1 0 0,0-1 0 0 0,0 1-1 0 0,0-1 1 0 0,0 1 0 0 0,-1-1-1 0 0,1 1 1 0 0,0 0 0 0 0,0-1-1 0 0,0 1 1 0 0,0-1 0 0 0,0 1 0 0 0,0-1-1 0 0,0 1 1 0 0,0-1 0 0 0,0 1-1 0 0,1-1 1 0 0,-1 1 0 0 0,0 0-1 0 0,0-1 1 0 0,0 1 0 0 0,0-1-1 0 0,1 1 1 0 0,-1 0 0 0 0,0-1-1 0 0,0 1 1 0 0,1-1 0 0 0,-1 1-1 0 0,0 0 1 0 0,1-1 0 0 0,-1 1-1 0 0,0 0 1 0 0,1 0 0 0 0,-1-1 0 0 0,1 1-1 0 0,-1 0 1 0 0,0 0 0 0 0,1-1-1 0 0,-1 1 1 0 0,1 0 0 0 0,-1 0-1 0 0,1 0 1 0 0,-1 0 0 0 0,0 0-1 0 0,1 0 1 0 0,-1 0 0 0 0,1 0-1 0 0,-1 0 1 0 0,1 0 0 0 0,1-1 59 0 0,1 0-17 0 0,3-1-38 0 0,40-6 184 0 0,133-7-146 0 0,-101 10-58 0 0,-67 5 1 0 0,33-4 2 0 0,87 5 1 0 0,-52 7 20 0 0,-76-8-32 0 0,16 1 6 0 0,-15 0 20 0 0,53 1-39 0 0,-54-2 11 0 0,50 1-30 0 0,-35 1 29 0 0,37 6-44 0 0,-53-7 71 0 0,2 0-19 0 0,0 0-1 0 0,-1 1 1 0 0,1-1 0 0 0,0-1-1 0 0,0 1 1 0 0,7 0-1 0 0,-1 0 1 0 0,-7-1 20 0 0,9 1-341 0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41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1 157 1116 0 0,'16'-50'10944'0'0,"16"-34"-4716"0"0,-32 83-6206 0 0,0 0 0 0 0,1-1-1 0 0,-1 1 1 0 0,1 0 0 0 0,0 0 0 0 0,-1 0 0 0 0,1 0 0 0 0,0-1 0 0 0,0 1 0 0 0,0 0 0 0 0,0 0 0 0 0,0 0 0 0 0,0 1 0 0 0,0-1 0 0 0,0 0 0 0 0,0 0 0 0 0,0 0 0 0 0,0 1-1 0 0,1-1 1 0 0,-1 1 0 0 0,0-1 0 0 0,0 1 0 0 0,1-1 0 0 0,-1 1 0 0 0,0 0 0 0 0,1 0 0 0 0,2-1 0 0 0,-2 2-8 0 0,1 0 0 0 0,0 0 0 0 0,-1 0 1 0 0,1 0-1 0 0,-1 0 0 0 0,0 0 0 0 0,1 0 1 0 0,-1 1-1 0 0,0 0 0 0 0,0-1 0 0 0,0 1 0 0 0,0 0 1 0 0,2 2-1 0 0,6 7-7 0 0,-1 0 1 0 0,-1 1-1 0 0,14 23 0 0 0,-4 6 10 0 0,-2 0 1 0 0,-1 1-1 0 0,-2 0 0 0 0,12 75 0 0 0,16 53 1229 0 0,-41-168-1024 0 0,4-17-34 0 0,-2-83-174 0 0,5 0 0 0 0,30-152 0 0 0,-37 248-26 0 0,0 0 0 0 0,0 0 1 0 0,0 0-1 0 0,1 1 0 0 0,-1-1 1 0 0,1 0-1 0 0,0 0 0 0 0,-1 1 0 0 0,1-1 1 0 0,0 0-1 0 0,0 1 0 0 0,0-1 1 0 0,0 1-1 0 0,0-1 0 0 0,0 1 0 0 0,1-1 1 0 0,-1 1-1 0 0,0 0 0 0 0,1 0 1 0 0,1-2-1 0 0,-1 3 4 0 0,-1 0 1 0 0,0-1 0 0 0,1 1-1 0 0,-1 0 1 0 0,0 1 0 0 0,1-1-1 0 0,-1 0 1 0 0,0 0 0 0 0,0 0-1 0 0,1 1 1 0 0,-1-1-1 0 0,0 1 1 0 0,0-1 0 0 0,0 1-1 0 0,1-1 1 0 0,-1 1 0 0 0,0 0-1 0 0,0-1 1 0 0,0 1-1 0 0,0 0 1 0 0,1 1 0 0 0,6 6-16 0 0,0 1 1 0 0,-1 0-1 0 0,0 0 1 0 0,11 19-1 0 0,90 196-823 0 0,-27-51-5037 0 0,-79-169 5167 0 0,3 6-140 0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4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3844 0 0,'0'0'2721'0'0,"11"5"843"0"0,0 1-1364 0 0,-2-1-816 0 0,2 2-484 0 0,7-1-564 0 0,2-3-600 0 0,-5-1-360 0 0,1-2-496 0 0,2 0-592 0 0,2-2-1816 0 0,4 1-1769 0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42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 21 2224 0 0,'-19'-21'12475'0'0,"14"23"-12105"0"0,0 1 1 0 0,0-1-1 0 0,0 1 1 0 0,0 0 0 0 0,0 0-1 0 0,1 1 1 0 0,-1-1-1 0 0,-6 8 1 0 0,-34 38 781 0 0,35-37-1058 0 0,0 0 0 0 0,1 0 1 0 0,1 1-1 0 0,0 0 0 0 0,1 1 1 0 0,1 0-1 0 0,0 0 0 0 0,0 0 1 0 0,2 1-1 0 0,0-1 0 0 0,-4 24 1 0 0,7-30-190 0 0,1 0 0 0 0,0 0 0 0 0,0-1 0 0 0,0 1 0 0 0,1 0 1 0 0,0 0-1 0 0,1-1 0 0 0,-1 1 0 0 0,2-1 0 0 0,-1 1 0 0 0,1-1 0 0 0,0 0 0 0 0,0 0 0 0 0,1 0 1 0 0,0-1-1 0 0,0 1 0 0 0,1-1 0 0 0,0 0 0 0 0,0 0 0 0 0,0 0 0 0 0,1-1 0 0 0,0 0 0 0 0,0 0 1 0 0,11 7-1 0 0,-9-7-416 0 0,0 0 0 0 0,1-1 1 0 0,0 0-1 0 0,0 0 0 0 0,0-1 0 0 0,0 0 1 0 0,16 2-1 0 0,-16-3-565 0 0,0-1 0 0 0,0-1-1 0 0,-1 0 1 0 0,1 0 0 0 0,10-2 0 0 0,8-3-3923 0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42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71 4624 0 0,'-3'-8'1566'0'0,"-1"-1"-1"0"0,0 2 0 0 0,0-1 0 0 0,-1 0 1 0 0,0 1-1 0 0,0 0 0 0 0,-7-8 0 0 0,10 14-1015 0 0,0 1-460 0 0,0 1 1 0 0,-1 0 0 0 0,1 0 0 0 0,0 0-1 0 0,0 0 1 0 0,0 0 0 0 0,0 0-1 0 0,0 0 1 0 0,0 1 0 0 0,0-1 0 0 0,0 1-1 0 0,1 0 1 0 0,-1-1 0 0 0,0 1-1 0 0,1 0 1 0 0,-1 0 0 0 0,1 0 0 0 0,0 0-1 0 0,0 0 1 0 0,0 0 0 0 0,0 0 0 0 0,0 1-1 0 0,0-1 1 0 0,1 0 0 0 0,-1 1-1 0 0,1-1 1 0 0,-1 0 0 0 0,1 4 0 0 0,-4 16 32 0 0,1 0 0 0 0,-1 23 0 0 0,3-27 32 0 0,-2 57 59 0 0,3 0 0 0 0,3 1 0 0 0,4-1 0 0 0,3-1 1 0 0,3 1-1 0 0,41 130 0 0 0,-54-204-180 0 0,0-1 0 0 0,0 1 0 0 0,0-1-1 0 0,0 0 1 0 0,0 1 0 0 0,0-1 0 0 0,0 0 0 0 0,0 1 0 0 0,0-1-1 0 0,1 1 1 0 0,-1-1 0 0 0,0 0 0 0 0,0 1 0 0 0,0-1-1 0 0,0 0 1 0 0,0 1 0 0 0,1-1 0 0 0,-1 0 0 0 0,0 1 0 0 0,0-1-1 0 0,1 0 1 0 0,-1 1 0 0 0,0-1 0 0 0,0 0 0 0 0,1 0 0 0 0,-1 0-1 0 0,0 1 1 0 0,1-1 0 0 0,-1 0 0 0 0,0 0 0 0 0,1 0 0 0 0,-1 1-1 0 0,1-1 1 0 0,-1 0 0 0 0,0 0 0 0 0,1 0 0 0 0,-1 0 0 0 0,0 0-1 0 0,1 0 1 0 0,-1 0 0 0 0,1 0 0 0 0,8-17 600 0 0,3-33-106 0 0,-11 48-412 0 0,2-16 39 0 0,1 1-1 0 0,1 0 1 0 0,11-23 0 0 0,-14 34-203 0 0,1 0 1 0 0,0 1 0 0 0,0-1 0 0 0,1 1 0 0 0,0 0 0 0 0,0 0 0 0 0,0 0 0 0 0,0 0 0 0 0,1 1 0 0 0,0-1 0 0 0,0 1 0 0 0,8-5 0 0 0,-11 8 26 0 0,-1 1 0 0 0,1-1 0 0 0,0 1 0 0 0,-1-1 0 0 0,1 1 0 0 0,0 0 0 0 0,-1 0 0 0 0,1 0 0 0 0,0 0 0 0 0,-1 0 0 0 0,1 0 1 0 0,0 0-1 0 0,-1 0 0 0 0,1 1 0 0 0,0-1 0 0 0,-1 1 0 0 0,1-1 0 0 0,0 1 0 0 0,-1 0 0 0 0,1 0 0 0 0,-1-1 0 0 0,0 1 0 0 0,1 0 0 0 0,-1 0 0 0 0,0 1 1 0 0,1-1-1 0 0,-1 0 0 0 0,0 0 0 0 0,1 2 0 0 0,33 45-83 0 0,-29-37 94 0 0,13 21 135 0 0,19 46 0 0 0,15 27-2062 0 0,-46-93 323 0 0,1-1-1 0 0,0 0 1 0 0,15 15-1 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43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66 307 328 0 0,'-1'-16'4359'0'0,"0"0"1"0"0,-2 0-1 0 0,-7-27 0 0 0,9 38-3788 0 0,-2 61 40 0 0,7 57-656 0 0,5-1 1 0 0,5 0-1 0 0,30 117 0 0 0,-37-198 396 0 0,-8-27 8 0 0,-4-19-109 0 0,-32-120 1113 0 0,7-1 0 0 0,-19-198 1 0 0,48 326-1353 0 0,0 0 0 0 0,1 0 0 0 0,-1 0 0 0 0,1 0 0 0 0,1 0 1 0 0,0 0-1 0 0,0 0 0 0 0,0 0 0 0 0,1 0 0 0 0,0 0 0 0 0,4-9 1 0 0,-5 17-19 0 0,0-1 1 0 0,-1 1-1 0 0,1-1 1 0 0,0 1 0 0 0,0-1-1 0 0,0 1 1 0 0,-1 0 0 0 0,1-1-1 0 0,0 1 1 0 0,0 0 0 0 0,0 0-1 0 0,0 0 1 0 0,0 0 0 0 0,0 0-1 0 0,-1 0 1 0 0,1 0-1 0 0,0 0 1 0 0,0 0 0 0 0,0 0-1 0 0,0 0 1 0 0,0 0 0 0 0,0 1-1 0 0,-1-1 1 0 0,1 0 0 0 0,0 1-1 0 0,0-1 1 0 0,0 1 0 0 0,-1-1-1 0 0,1 0 1 0 0,0 1-1 0 0,-1 0 1 0 0,2 0 0 0 0,23 17-175 0 0,8 16-376 0 0,51 64 1 0 0,-54-61 410 0 0,57 57 1 0 0,-86-93 154 0 0,0 0-1 0 0,1 0 1 0 0,-1 1-1 0 0,0-1 1 0 0,1 0-1 0 0,-1 0 1 0 0,1-1-1 0 0,-1 1 1 0 0,1 0-1 0 0,-1 0 1 0 0,1-1-1 0 0,-1 1 1 0 0,1-1-1 0 0,0 0 1 0 0,-1 1-1 0 0,1-1 1 0 0,0 0-1 0 0,-1 0 1 0 0,1 0-1 0 0,0 0 1 0 0,0 0-1 0 0,-1 0 1 0 0,1-1-1 0 0,0 1 1 0 0,1-1-1 0 0,0-1-8 0 0,0 1-1 0 0,0-1 0 0 0,0 0 0 0 0,0-1 0 0 0,0 1 0 0 0,-1 0 1 0 0,1-1-1 0 0,-1 1 0 0 0,0-1 0 0 0,0 0 0 0 0,3-5 1 0 0,6-11-34 0 0,-2 0 0 0 0,-1-1 0 0 0,8-26 1 0 0,-12 34 58 0 0,98-267 1210 0 0,-102 279-1235 0 0,0-1-1 0 0,1 1 0 0 0,-1 0 1 0 0,0-1-1 0 0,0 1 1 0 0,0 0-1 0 0,0-1 0 0 0,0 1 1 0 0,0 0-1 0 0,0-1 1 0 0,0 1-1 0 0,1 0 1 0 0,-1 0-1 0 0,0-1 0 0 0,0 1 1 0 0,0 0-1 0 0,1-1 1 0 0,-1 1-1 0 0,0 0 1 0 0,0 0-1 0 0,1 0 0 0 0,-1-1 1 0 0,0 1-1 0 0,1 0 1 0 0,-1 0-1 0 0,0 0 0 0 0,1 0 1 0 0,-1-1-1 0 0,0 1 1 0 0,0 0-1 0 0,1 0 1 0 0,-1 0-1 0 0,1 0 0 0 0,-1 0 1 0 0,0 0-1 0 0,1 0 1 0 0,-1 0-1 0 0,0 0 0 0 0,1 0 1 0 0,-1 0-1 0 0,1 0 1 0 0,10 14-13 0 0,4 21 63 0 0,37 194 41 0 0,-8-31-1759 0 0,-2-72-2987 0 0,-35-112 2569 0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43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36 616 0 0,'-9'-36'20457'0'0,"9"36"-20366"0"0,-12 11 1112 0 0,-11 21-1311 0 0,15-11 304 0 0,1 0 1 0 0,2 1 0 0 0,0-1-1 0 0,1 1 1 0 0,0 1 0 0 0,2-1-1 0 0,1 0 1 0 0,3 33 0 0 0,-1-38-144 0 0,1 0 1 0 0,0 0-1 0 0,2 0 1 0 0,0-1-1 0 0,1 1 1 0 0,0-1-1 0 0,1 0 1 0 0,1-1-1 0 0,1 1 1 0 0,0-1-1 0 0,17 22 1 0 0,-21-32-66 0 0,0 0 0 0 0,0-1 0 0 0,1 1 0 0 0,-1-1 0 0 0,1-1 0 0 0,0 1 0 0 0,0 0 0 0 0,1-1 0 0 0,-1 0 0 0 0,1 0 0 0 0,-1-1 0 0 0,1 0 0 0 0,0 0 0 0 0,0 0 0 0 0,0 0 0 0 0,0-1 0 0 0,0 0 0 0 0,0-1 0 0 0,9 1 0 0 0,-11-1-5 0 0,1-1-1 0 0,-1 0 0 0 0,0 0 1 0 0,0 0-1 0 0,1 0 0 0 0,-1-1 0 0 0,0 1 1 0 0,0-1-1 0 0,0 0 0 0 0,-1 0 1 0 0,1-1-1 0 0,0 1 0 0 0,-1-1 1 0 0,0 0-1 0 0,1 0 0 0 0,-1 0 1 0 0,0 0-1 0 0,0 0 0 0 0,-1-1 1 0 0,1 1-1 0 0,-1-1 0 0 0,0 0 1 0 0,0 0-1 0 0,0 0 0 0 0,0 0 1 0 0,-1 0-1 0 0,3-8 0 0 0,0-9 116 0 0,-1 1 0 0 0,-1-1 0 0 0,-1 0 0 0 0,0-1 0 0 0,-2 1 0 0 0,0 0 0 0 0,-2 0 0 0 0,0 1 0 0 0,-1-1-1 0 0,-1 1 1 0 0,-1-1 0 0 0,-1 1 0 0 0,-1 1 0 0 0,0-1 0 0 0,-2 2 0 0 0,-16-26 0 0 0,19 34-269 0 0,-1 1-1 0 0,0 0 0 0 0,0 0 1 0 0,-1 1-1 0 0,0 0 1 0 0,-20-13-1 0 0,10 10-4671 0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44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301 14 60 0 0,'0'0'10493'0'0,"-13"-13"-4975"0"0,3 13-5383 0 0,0-1 0 0 0,0 2-1 0 0,1-1 1 0 0,-1 1-1 0 0,1 1 1 0 0,-1 0-1 0 0,1 0 1 0 0,-1 1-1 0 0,1 0 1 0 0,0 1-1 0 0,0 0 1 0 0,1 0-1 0 0,-1 1 1 0 0,1 0-1 0 0,-15 11 1 0 0,19-12-161 0 0,0-1-1 0 0,1 1 1 0 0,-1 0 0 0 0,1 0 0 0 0,-1 0 0 0 0,1 0-1 0 0,0 1 1 0 0,1-1 0 0 0,-1 1 0 0 0,1-1-1 0 0,0 1 1 0 0,0 0 0 0 0,1 0 0 0 0,-1 0 0 0 0,1 0-1 0 0,0 1 1 0 0,0-1 0 0 0,1 0 0 0 0,0 0-1 0 0,0 1 1 0 0,0-1 0 0 0,0 0 0 0 0,1 0 0 0 0,0 1-1 0 0,0-1 1 0 0,0 0 0 0 0,1 0 0 0 0,-1 0-1 0 0,1 0 1 0 0,4 7 0 0 0,5 6-168 0 0,1-1 1 0 0,0 0-1 0 0,1-1 1 0 0,29 27-1 0 0,-30-32 129 0 0,-1-1 0 0 0,-1 2 1 0 0,1-1-1 0 0,-2 1 0 0 0,0 1 0 0 0,0 0 0 0 0,-1 0 1 0 0,-1 0-1 0 0,0 1 0 0 0,5 17 0 0 0,-10-25 200 0 0,-1 0 0 0 0,-1 0 0 0 0,1 0 0 0 0,-1 0 0 0 0,0 0 0 0 0,-1 0 0 0 0,1 0-1 0 0,-1 0 1 0 0,0 0 0 0 0,-1 0 0 0 0,1 0 0 0 0,-1 0 0 0 0,-1-1 0 0 0,1 1 0 0 0,-1-1 0 0 0,0 1 0 0 0,0-1 0 0 0,0 0 0 0 0,-1 0 0 0 0,1 0-1 0 0,-1-1 1 0 0,-1 1 0 0 0,1-1 0 0 0,-1 0 0 0 0,1 0 0 0 0,-1-1 0 0 0,-10 6 0 0 0,8-4-204 0 0,-1-1 0 0 0,1 0 0 0 0,-1 0 0 0 0,0-1 0 0 0,0 0 0 0 0,-1-1 0 0 0,1 0 0 0 0,-1 0 0 0 0,1 0 0 0 0,-1-1 1 0 0,1-1-1 0 0,-1 1 0 0 0,0-1 0 0 0,1-1 0 0 0,-1 0 0 0 0,1 0 0 0 0,-1-1 0 0 0,1 0 0 0 0,-10-3 0 0 0,15 4-284 0 0,1-1 0 0 0,-1 1 0 0 0,1-1 0 0 0,-1 1 0 0 0,1-1 0 0 0,0 0 0 0 0,0 0 0 0 0,0 0 0 0 0,0 0 0 0 0,-3-5 0 0 0,-7-15-5170 0 0,6 3-796 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44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387 10 644 0 0,'-12'-9'17120'0'0,"-33"17"-16847"0"0,0 2 0 0 0,1 3 0 0 0,-52 20 0 0 0,-14 5-379 0 0,109-38 122 0 0,-1 1 0 0 0,0-1 0 0 0,1 1 1 0 0,-1-1-1 0 0,1 1 0 0 0,-1 0 0 0 0,0 0 0 0 0,1 0 0 0 0,0 0 0 0 0,-1 0 0 0 0,1 0 0 0 0,0 0 0 0 0,-1 0 0 0 0,1 1 0 0 0,0-1 0 0 0,0 0 0 0 0,0 1 0 0 0,0-1 0 0 0,0 1 0 0 0,1-1 0 0 0,-1 1 0 0 0,0-1 0 0 0,1 1 0 0 0,-1 0 0 0 0,1-1 0 0 0,-1 1 0 0 0,1 0 0 0 0,0-1 0 0 0,0 1 0 0 0,0 0 0 0 0,0 0 0 0 0,0-1 0 0 0,0 1 0 0 0,1 2 1 0 0,-2 9 350 0 0,-2 29 385 0 0,2-1 0 0 0,2 1 0 0 0,2 0 0 0 0,14 78 0 0 0,57 165 1185 0 0,-43-181-1281 0 0,-8-22-2436 0 0,-23-80 833 0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45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5 227 20 0 0,'-5'-50'12471'0'0,"7"45"-12110"0"0,1-1 0 0 0,0 1 0 0 0,0 0 0 0 0,0-1 0 0 0,1 1 0 0 0,-1 1 0 0 0,1-1 0 0 0,0 0 0 0 0,1 1 0 0 0,-1 0 0 0 0,1 0 0 0 0,-1 0 0 0 0,1 1 0 0 0,1 0 0 0 0,-1 0 0 0 0,8-4 0 0 0,17-7-831 0 0,55-19 1 0 0,-61 24-468 0 0,27-9-2079 0 0,3-1-4293 0 0,-39 13 3286 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45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387 61 2800 0 0,'0'0'2306'0'0,"-4"-32"8073"0"0,0 29-10155 0 0,0 0-1 0 0,0 0 0 0 0,0 0 0 0 0,0 1 0 0 0,0 0 0 0 0,0-1 0 0 0,-1 2 0 0 0,1-1 1 0 0,-1 0-1 0 0,1 1 0 0 0,-1 0 0 0 0,0 0 0 0 0,1 0 0 0 0,-1 0 0 0 0,0 1 0 0 0,0 0 1 0 0,-8 1-1 0 0,-10 0-20 0 0,-1 2 0 0 0,-29 6 1 0 0,-111 20 775 0 0,162-29-977 0 0,0 0 19 0 0,1 0 0 0 0,0 1 0 0 0,0-1 0 0 0,-1 0 0 0 0,1 0 0 0 0,0 1 0 0 0,0-1 0 0 0,0 0 1 0 0,0 1-1 0 0,0 0 0 0 0,-1-1 0 0 0,1 1 0 0 0,0-1 0 0 0,0 1 0 0 0,0 0 0 0 0,0 0 0 0 0,0 0 0 0 0,1-1 0 0 0,-1 1 0 0 0,0 0 0 0 0,0 0 0 0 0,1 0 0 0 0,-1 0 0 0 0,0 1 0 0 0,1-1 0 0 0,-1 0 0 0 0,1 0 0 0 0,-1 0 0 0 0,1 0 0 0 0,0 1 0 0 0,0-1 0 0 0,-1 0 0 0 0,1 0 0 0 0,0 0 0 0 0,0 1 0 0 0,0-1 0 0 0,0 0 0 0 0,0 0 0 0 0,0 1 0 0 0,1-1 0 0 0,-1 0 0 0 0,1 2 0 0 0,1 11 125 0 0,1-1 0 0 0,1 1 0 0 0,5 15 0 0 0,-1-3-132 0 0,25 159 228 0 0,22 94 1050 0 0,-54-272-1265 0 0,1-1 0 0 0,0 1-1 0 0,0-1 1 0 0,1 1 0 0 0,0-1 0 0 0,0 0 0 0 0,1 0 0 0 0,-1 0-1 0 0,1-1 1 0 0,1 1 0 0 0,-1-1 0 0 0,1 0 0 0 0,0 0 0 0 0,0-1-1 0 0,0 1 1 0 0,0-1 0 0 0,1 0 0 0 0,0-1 0 0 0,0 1 0 0 0,0-1-1 0 0,0 0 1 0 0,1-1 0 0 0,-1 1 0 0 0,1-1 0 0 0,-1 0 0 0 0,1-1-1 0 0,0 0 1 0 0,0 0 0 0 0,-1 0 0 0 0,1-1 0 0 0,12-1 0 0 0,19 0-1588 0 0,62-8 0 0 0,-13-11-8620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7:59.8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5 164 0 0,'0'0'952'0'0,"18"0"220"0"0,1-1-816 0 0,3-1-568 0 0,-3 0-1104 0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46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27 449 1272 0 0,'-26'-23'13477'0'0,"29"19"-13252"0"0,-1 0 0 0 0,1 0 0 0 0,1 1 0 0 0,-1-1 0 0 0,0 1 0 0 0,1 0 1 0 0,0 0-1 0 0,-1 0 0 0 0,1 1 0 0 0,0-1 0 0 0,1 1 0 0 0,7-3 0 0 0,65-24-1708 0 0,-50 20 31 0 0,38-16-5824 0 0,-46 17 2216 0 0</inkml:trace>
  <inkml:trace contextRef="#ctx0" brushRef="#br0" timeOffset="1">554 100 3388 0 0,'-6'4'19271'0'0,"56"-21"-18876"0"0,103-35-4079 0 0,-56 17-8833 0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46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0 520 0 0,'-16'4'7951'0'0,"5"-1"-5988"0"0,-28 8 11196 0 0,38 12-12130 0 0,41 143-203 0 0,32 165-926 0 0,-68-317 341 0 0,0-4-4423 0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49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57 1648 0 0,'-2'-6'1422'0'0,"0"1"0"0"0,0-1 0 0 0,0 0 0 0 0,1 1-1 0 0,-1-1 1 0 0,1-9 1002 0 0,0 8-1368 0 0,4 15 662 0 0,-3 13-1279 0 0,0 0-1 0 0,-2 0 1 0 0,0 0-1 0 0,-2 0 0 0 0,-10 40 1 0 0,-6 29-3 0 0,16-57-363 0 0,1 0 0 0 0,2 0 0 0 0,1 0 1 0 0,2 0-1 0 0,1 0 0 0 0,1-1 0 0 0,2 1 0 0 0,11 35 1 0 0,-11-53-85 0 0,-1-1 1 0 0,2 1 0 0 0,0-1-1 0 0,0 0 1 0 0,2 0-1 0 0,-1-1 1 0 0,2 0 0 0 0,13 14-1 0 0,-15-19-21 0 0,1 0 0 0 0,0 0 0 0 0,0-1 0 0 0,1 0 0 0 0,0-1 0 0 0,0 0 0 0 0,1-1 0 0 0,0 0 0 0 0,0-1 0 0 0,0 0-1 0 0,0 0 1 0 0,14 2 0 0 0,-15-4-8 0 0,0-1-1 0 0,-1 0 1 0 0,1 0-1 0 0,0-1 1 0 0,0 0-1 0 0,-1-1 1 0 0,1 0-1 0 0,0 0 1 0 0,-1-1-1 0 0,1 0 1 0 0,-1-1-1 0 0,0 0 1 0 0,0 0-1 0 0,0-1 1 0 0,0 0-1 0 0,0-1 1 0 0,-1 0-1 0 0,14-11 1 0 0,-10 5 7 0 0,-1 0 0 0 0,0-1 1 0 0,-1 0-1 0 0,0-1 0 0 0,-1 0 1 0 0,0 0-1 0 0,-2-1 1 0 0,1 0-1 0 0,-1-1 0 0 0,8-26 1 0 0,-9 20 60 0 0,-5 14-39 0 0,1 0 0 0 0,0 0 0 0 0,0 1 0 0 0,0-1-1 0 0,1 1 1 0 0,0 0 0 0 0,0 0 0 0 0,1 0 0 0 0,0 0-1 0 0,0 0 1 0 0,0 1 0 0 0,6-6 0 0 0,-9 11 11 0 0,0-1 0 0 0,1 1 1 0 0,-1 0-1 0 0,1 0 0 0 0,-1-1 0 0 0,0 1 1 0 0,1 0-1 0 0,-1 0 0 0 0,1 1 1 0 0,-1-1-1 0 0,1 0 0 0 0,-1 0 0 0 0,0 1 1 0 0,1-1-1 0 0,-1 1 0 0 0,0-1 0 0 0,1 1 1 0 0,-1-1-1 0 0,0 1 0 0 0,0 0 0 0 0,0 0 1 0 0,3 1-1 0 0,23 19 41 0 0,40 45 44 0 0,37 31-141 0 0,-92-87 64 0 0,1 0 1 0 0,1-1-1 0 0,0-1 0 0 0,0 0 0 0 0,0-1 1 0 0,24 9-1 0 0,-35-15 1 0 0,0 0 1 0 0,1 0-1 0 0,-1 0 1 0 0,1-1-1 0 0,-1 1 1 0 0,0-1-1 0 0,1 0 1 0 0,-1 0-1 0 0,1 0 1 0 0,-1 0-1 0 0,1-1 1 0 0,-1 1-1 0 0,0-1 1 0 0,1 0-1 0 0,-1 0 0 0 0,0 0 1 0 0,0 0-1 0 0,1-1 1 0 0,3-2-1 0 0,-3 1 10 0 0,0 0 0 0 0,-1-1-1 0 0,1 0 1 0 0,-1 1 0 0 0,1-1 0 0 0,-1 0-1 0 0,0-1 1 0 0,-1 1 0 0 0,1 0-1 0 0,-1-1 1 0 0,4-8 0 0 0,-2-2 6 0 0,0 0-1 0 0,0 0 1 0 0,-1 0 0 0 0,-1 0 0 0 0,-1 0-1 0 0,0-1 1 0 0,-3-26 0 0 0,-1 13-54 0 0,-2-1 0 0 0,-1 1 0 0 0,-2 0-1 0 0,-1 0 1 0 0,-1 1 0 0 0,-1 0 0 0 0,-1 1 0 0 0,-2 1 0 0 0,0 0 0 0 0,-2 0 0 0 0,-1 2-1 0 0,-27-31 1 0 0,24 39-1855 0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50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2248 0 0,'0'0'9082'0'0,"7"12"-7475"0"0,0-3-1326 0 0,-1 1 0 0 0,0 1-1 0 0,0-1 1 0 0,-1 1 0 0 0,-1 0-1 0 0,0 0 1 0 0,0 0 0 0 0,3 20 0 0 0,12 107 501 0 0,-14-91-517 0 0,0-2-17 0 0,56 393 1294 0 0,-61-437-1506 0 0,0-1 0 0 0,0 0-1 0 0,0 1 1 0 0,0-1 0 0 0,0 0 0 0 0,0 1 0 0 0,0-1 0 0 0,0 0-1 0 0,0 1 1 0 0,0-1 0 0 0,0 0 0 0 0,0 1 0 0 0,0-1 0 0 0,0 0-1 0 0,0 1 1 0 0,0-1 0 0 0,1 0 0 0 0,-1 1 0 0 0,0-1-1 0 0,0 0 1 0 0,0 0 0 0 0,1 1 0 0 0,-1-1 0 0 0,0 0 0 0 0,0 1-1 0 0,0-1 1 0 0,1 0 0 0 0,-1 0 0 0 0,0 0 0 0 0,1 1 0 0 0,-1-1-1 0 0,0 0 1 0 0,1 0 0 0 0,-1 0 0 0 0,0 0 0 0 0,0 0-1 0 0,1 1 1 0 0,-1-1 0 0 0,1 0 0 0 0,-1 0 0 0 0,0 0 0 0 0,1 0-1 0 0,-1 0 1 0 0,0 0 0 0 0,1 0 0 0 0,-1 0 0 0 0,0 0 0 0 0,1-1-1 0 0,14-16 644 0 0,7-28-97 0 0,-13 24-358 0 0,-5 10-281 0 0,0-1 0 0 0,1 1 0 0 0,0 0 0 0 0,1 0 0 0 0,0 1 0 0 0,1 0 0 0 0,0 0 0 0 0,1 0 0 0 0,15-15 0 0 0,-21 24-68 0 0,20 4-139 0 0,-9 8 163 0 0,-1 1 0 0 0,0 1 0 0 0,-1 0 0 0 0,0 0 0 0 0,-1 1 0 0 0,-1 0 0 0 0,13 25 0 0 0,-9-14 20 0 0,32 40-1 0 0,-36-53 76 0 0,-7-9 4 0 0,0 0 0 0 0,1 0 0 0 0,-1 0 0 0 0,1 0 0 0 0,-1-1-1 0 0,1 1 1 0 0,0 0 0 0 0,0-1 0 0 0,0 0 0 0 0,0 0 0 0 0,0 0-1 0 0,1 0 1 0 0,-1-1 0 0 0,1 1 0 0 0,-1-1 0 0 0,1 0 0 0 0,5 2-1 0 0,-6-3-17 0 0,-1 0-1 0 0,0 0 0 0 0,0-1 0 0 0,0 1 0 0 0,0 0 0 0 0,0-1 1 0 0,1 1-1 0 0,-1-1 0 0 0,0 0 0 0 0,0 1 0 0 0,0-1 0 0 0,0 0 1 0 0,-1 0-1 0 0,1-1 0 0 0,0 1 0 0 0,0 0 0 0 0,-1-1 0 0 0,1 1 0 0 0,0-1 1 0 0,-1 1-1 0 0,3-4 0 0 0,26-42-244 0 0,-23 36 216 0 0,-2 2 71 0 0,-3 5-40 0 0,0 0 1 0 0,0 1-1 0 0,0-1 1 0 0,1 0-1 0 0,-1 1 1 0 0,1 0-1 0 0,0 0 1 0 0,0 0-1 0 0,6-5 1 0 0,-6 8 14 0 0,0 3 6 0 0,1-1 0 0 0,-1 0 0 0 0,0 1 1 0 0,0 0-1 0 0,-1 0 0 0 0,1 0 0 0 0,-1 0 0 0 0,1 0 1 0 0,-1 0-1 0 0,0 1 0 0 0,0-1 0 0 0,2 6 1 0 0,6 9-34 0 0,-3-9-113 0 0,-2-2-448 0 0,0 0 1 0 0,0 0-1 0 0,1-1 1 0 0,0 0-1 0 0,0 0 1 0 0,1 0-1 0 0,12 8 1 0 0,-11-15-2772 0 0,6-4-734 0 0,-7-7 175 0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50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46 2340 0 0,'-13'-11'2120'0'0,"4"2"-535"0"0,-1 1-305 0 0,-1 2-300 0 0,2 3-152 0 0,0-2 296 0 0,-10 3-392 0 0,1 0-476 0 0,4 4-456 0 0,1 3-1772 0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50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34 1244 0 0,'-6'-22'11950'0'0,"7"21"-11807"0"0,-1 0-1 0 0,1 1 1 0 0,-1-1-1 0 0,0 0 1 0 0,1 1 0 0 0,-1-1-1 0 0,1 1 1 0 0,0-1 0 0 0,-1 0-1 0 0,1 1 1 0 0,0-1 0 0 0,-1 1-1 0 0,1 0 1 0 0,0-1 0 0 0,-1 1-1 0 0,1-1 1 0 0,0 1 0 0 0,0 0-1 0 0,-1 0 1 0 0,1-1 0 0 0,0 1-1 0 0,0 0 1 0 0,0 0 0 0 0,0 0-1 0 0,-1 0 1 0 0,1 0 0 0 0,0 0-1 0 0,0 0 1 0 0,0 0 0 0 0,-1 0-1 0 0,1 1 1 0 0,0-1-1 0 0,0 0 1 0 0,0 0 0 0 0,-1 1-1 0 0,2 0 1 0 0,0 1-37 0 0,0 0 0 0 0,0 0 0 0 0,-1 1 0 0 0,1-1-1 0 0,-1 1 1 0 0,1-1 0 0 0,-1 1 0 0 0,0 0 0 0 0,0-1 0 0 0,-1 1 0 0 0,2 3 0 0 0,9 78-111 0 0,-11-83 61 0 0,38 339 582 0 0,-32-306-596 0 0,2 1 0 0 0,2-1 0 0 0,1 0 0 0 0,1-1 0 0 0,2-1 0 0 0,1 0 0 0 0,32 50 1 0 0,-42-76-13 0 0,0 1 1 0 0,0-1 0 0 0,0 0 0 0 0,1 0 0 0 0,0 0 0 0 0,0-1 0 0 0,0 0 0 0 0,1 0-1 0 0,-1-1 1 0 0,1 1 0 0 0,1-2 0 0 0,-1 1 0 0 0,0-1 0 0 0,1 0 0 0 0,12 3 0 0 0,-12-5-48 0 0,0 0 0 0 0,-1-1 1 0 0,1 0-1 0 0,0 0 0 0 0,0 0 0 0 0,-1-1 1 0 0,1-1-1 0 0,0 1 0 0 0,-1-1 1 0 0,0-1-1 0 0,1 1 0 0 0,-1-1 0 0 0,0 0 1 0 0,0-1-1 0 0,-1 0 0 0 0,10-6 1 0 0,15-12 83 0 0,0-2 1 0 0,-1-1 0 0 0,-2-1 0 0 0,0-2 0 0 0,39-51 0 0 0,-64 74 111 0 0,1 0 7 0 0,0 0 0 0 0,0 0 0 0 0,-1 0 0 0 0,0-1 0 0 0,0 0 0 0 0,0 1 0 0 0,-1-1 0 0 0,0 0 0 0 0,2-9 0 0 0,-4 13-181 0 0,0 1-1 0 0,0-1 1 0 0,0 1-1 0 0,0-1 1 0 0,0 0-1 0 0,0 1 1 0 0,0-1-1 0 0,-1 1 1 0 0,1-1-1 0 0,-1 1 1 0 0,1-1-1 0 0,-1 1 1 0 0,0-1-1 0 0,1 1 1 0 0,-1-1-1 0 0,0 1 1 0 0,0 0-1 0 0,0 0 1 0 0,0-1-1 0 0,0 1 1 0 0,0 0-1 0 0,0 0 0 0 0,-1 0 1 0 0,1 0-1 0 0,0 0 1 0 0,0 0-1 0 0,-1 0 1 0 0,1 1-1 0 0,-1-1 1 0 0,1 0-1 0 0,-1 1 1 0 0,1-1-1 0 0,-1 1 1 0 0,1 0-1 0 0,-1-1 1 0 0,1 1-1 0 0,-3 0 1 0 0,-4-1-22 0 0,-1 0 1 0 0,0 1-1 0 0,1 0 1 0 0,-15 2-1 0 0,19-2 55 0 0,-5 1-49 0 0,0 0 0 0 0,0 1 0 0 0,0-1-1 0 0,0 2 1 0 0,0-1 0 0 0,1 1-1 0 0,-1 1 1 0 0,1-1 0 0 0,0 1-1 0 0,0 1 1 0 0,0-1 0 0 0,0 2 0 0 0,1-1-1 0 0,0 1 1 0 0,-7 7 0 0 0,10-9-17 0 0,1-1 1 0 0,1 1-1 0 0,-1 0 0 0 0,0 0 1 0 0,1 0-1 0 0,0 0 1 0 0,0 1-1 0 0,0-1 0 0 0,1 0 1 0 0,-1 1-1 0 0,1-1 1 0 0,0 1-1 0 0,0 0 0 0 0,1-1 1 0 0,-1 1-1 0 0,1 0 1 0 0,0-1-1 0 0,0 1 0 0 0,1 0 1 0 0,0-1-1 0 0,-1 1 1 0 0,1-1-1 0 0,1 1 1 0 0,-1-1-1 0 0,1 1 0 0 0,0-1 1 0 0,0 0-1 0 0,0 1 1 0 0,0-1-1 0 0,4 4 0 0 0,1 2-101 0 0,1-1-1 0 0,1 1 1 0 0,-1-2 0 0 0,1 1-1 0 0,1-1 1 0 0,-1-1-1 0 0,1 0 1 0 0,1 0-1 0 0,-1-1 1 0 0,1 0-1 0 0,1-1 1 0 0,-1 0 0 0 0,0-1-1 0 0,1 0 1 0 0,0 0-1 0 0,0-2 1 0 0,17 3-1 0 0,-7-2-866 0 0,0-2-1 0 0,1 0 1 0 0,35-3-1 0 0,-37 0-1231 0 0,0-1 1 0 0,0-2-1 0 0,30-9 0 0 0,-26 4-2656 0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51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 2524 0 0,'26'25'11161'0'0,"-24"-15"-10551"0"0,-1-1 0 0 0,-1 1 0 0 0,0 0 0 0 0,0 0 0 0 0,-1 0 0 0 0,0 0 0 0 0,-1-1 0 0 0,0 1 0 0 0,-1 0 0 0 0,-5 14 0 0 0,-18 39-1965 0 0,-2-9-3510 0 0,20-39 187 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01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1 118 40 0 0,'2'-36'19097'0'0,"17"31"-18153"0"0,257-55-494 0 0,-181 48-3688 0 0,-2 8-4181 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01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0 1888 0 0,'0'0'1833'0'0,"-37"4"5345"0"0,35-4-6944 0 0,0 1 0 0 0,0-1 0 0 0,1 0 0 0 0,-1 1-1 0 0,0 0 1 0 0,1-1 0 0 0,-1 1 0 0 0,0 0 0 0 0,1 0 0 0 0,-1 0 0 0 0,1 0 0 0 0,-1 0-1 0 0,1 0 1 0 0,-1 0 0 0 0,1 1 0 0 0,0-1 0 0 0,0 0 0 0 0,-2 2 0 0 0,-8 34 2662 0 0,9-24-2875 0 0,-16 102 1298 0 0,-5 183-1 0 0,21-255-1254 0 0,17 396 276 0 0,-15-435-326 0 0,1 0 1 0 0,-1 1-1 0 0,-1-1 1 0 0,1 0-1 0 0,0 0 1 0 0,-1 0-1 0 0,0 1 1 0 0,0-1-1 0 0,-1 0 1 0 0,1 0-1 0 0,-1 0 1 0 0,1 0-1 0 0,-1-1 1 0 0,0 1-1 0 0,-1 0 1 0 0,1-1-1 0 0,-4 4 1 0 0,-2 2 181 0 0,-1-1 0 0 0,0-1 0 0 0,-1 0 1 0 0,-15 10-1 0 0,-4 2 564 0 0,27-18-630 0 0,-3 2-23 0 0,5-3-103 0 0,0 0 1 0 0,0 0 0 0 0,0 0-1 0 0,0 0 1 0 0,0 0 0 0 0,0 0-1 0 0,0 0 1 0 0,0 0 0 0 0,0 0-1 0 0,0 0 1 0 0,1 0-1 0 0,-1 0 1 0 0,0 0 0 0 0,0 0-1 0 0,0 0 1 0 0,0 1 0 0 0,0-1-1 0 0,0 0 1 0 0,0 0 0 0 0,0 0-1 0 0,0 0 1 0 0,0 0 0 0 0,0 0-1 0 0,0 0 1 0 0,0 0 0 0 0,0 0-1 0 0,0 0 1 0 0,0 0-1 0 0,0 0 1 0 0,0 0 0 0 0,0 1-1 0 0,0-1 1 0 0,0 0 0 0 0,0 0-1 0 0,0 0 1 0 0,0 0 0 0 0,0 0-1 0 0,0 0 1 0 0,0 0 0 0 0,-1 0-1 0 0,1 0 1 0 0,0 0 0 0 0,30-3-649 0 0,0-1 1 0 0,-1-1 0 0 0,0-2 0 0 0,30-11 0 0 0,19-3-2123 0 0,-6 0-1420 0 0,-26 4-1922 0 0,-26 9 1048 0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02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65 2252 0 0,'-9'-38'16622'0'0,"9"38"-16578"0"0,0 0-1 0 0,0 0 0 0 0,0 0 1 0 0,-1-1-1 0 0,1 1 0 0 0,0 0 0 0 0,0 0 1 0 0,0 0-1 0 0,0-1 0 0 0,0 1 1 0 0,0 0-1 0 0,0 0 0 0 0,-1 0 0 0 0,1 0 1 0 0,0-1-1 0 0,0 1 0 0 0,0 0 1 0 0,0 0-1 0 0,-1 0 0 0 0,1 0 0 0 0,0 0 1 0 0,0 0-1 0 0,0 0 0 0 0,0 0 1 0 0,-1 0-1 0 0,1-1 0 0 0,0 1 1 0 0,0 0-1 0 0,0 0 0 0 0,-1 0 0 0 0,1 0 1 0 0,0 0-1 0 0,0 0 0 0 0,0 0 1 0 0,-1 0-1 0 0,1 0 0 0 0,0 0 0 0 0,0 1 1 0 0,0-1-1 0 0,-1 0 0 0 0,1 0 1 0 0,0 0-1 0 0,0 0 0 0 0,0 0 0 0 0,-1 0 1 0 0,1 0-1 0 0,0 0 0 0 0,0 1 1 0 0,0-1-1 0 0,0 0 0 0 0,-1 0 0 0 0,1 0 1 0 0,0 0-1 0 0,0 0 0 0 0,0 1 1 0 0,0-1-1 0 0,0 0 0 0 0,0 0 0 0 0,0 1 1 0 0,-11 20 468 0 0,-5 25-599 0 0,6-1-388 0 0,1 1 0 0 0,3-1 1 0 0,2 1-1 0 0,2 75 0 0 0,-2-91-1981 0 0,-4-49-732 0 0,-20-129 3931 0 0,0 0 6093 0 0,27 144-6772 0 0,0 1 1 0 0,1-1-1 0 0,-1 1 0 0 0,1-1 1 0 0,-1 0-1 0 0,1 0 0 0 0,1 1 1 0 0,-1-1-1 0 0,0 0 0 0 0,1 1 1 0 0,0-1-1 0 0,0 0 0 0 0,0 1 1 0 0,0-1-1 0 0,0 1 0 0 0,1 0 1 0 0,-1-1-1 0 0,1 1 0 0 0,0 0 1 0 0,0 0-1 0 0,1 0 0 0 0,-1 0 1 0 0,0 0-1 0 0,1 1 0 0 0,0-1 1 0 0,0 1-1 0 0,4-4 0 0 0,-1 3-124 0 0,0 1 0 0 0,0 0 1 0 0,1 0-1 0 0,-1 0 0 0 0,0 1 0 0 0,1-1 0 0 0,-1 2 0 0 0,1-1 0 0 0,-1 1 0 0 0,1 0 0 0 0,0 0 0 0 0,-1 1 1 0 0,1-1-1 0 0,11 4 0 0 0,0 2-47 0 0,0 0 0 0 0,0 1 0 0 0,0 1 0 0 0,-1 1 0 0 0,0 0 0 0 0,-1 2 0 0 0,0-1 0 0 0,0 2 0 0 0,-1 0 0 0 0,-1 1 0 0 0,0 1 0 0 0,-1 0 0 0 0,0 0 0 0 0,17 27 0 0 0,-23-30 91 0 0,0 0 1 0 0,-1 1-1 0 0,-1 0 0 0 0,1 0 0 0 0,-2 0 0 0 0,0 1 0 0 0,0-1 1 0 0,-1 1-1 0 0,2 25 0 0 0,-4-28 22 0 0,-1-1 0 0 0,-1 0 1 0 0,0 1-1 0 0,0-1 0 0 0,-1 0 0 0 0,0 0 1 0 0,0 0-1 0 0,-1 0 0 0 0,-1 0 1 0 0,1 0-1 0 0,-1-1 0 0 0,-1 1 0 0 0,0-1 1 0 0,-11 14-1 0 0,8-13 26 0 0,0 0 0 0 0,-2 0 0 0 0,1-1 0 0 0,-1-1-1 0 0,0 1 1 0 0,0-2 0 0 0,-1 1 0 0 0,0-2 0 0 0,0 1 0 0 0,0-1 0 0 0,-1-1 0 0 0,0 0 0 0 0,1-1 0 0 0,-2 0-1 0 0,-20 2 1 0 0,2-2-783 0 0,-50 0 0 0 0,-23-8-5986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01.2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556 18 540 0 0,'21'-18'8954'0'0,"-39"36"-8676"0"0,0-1-1 0 0,-1 0 0 0 0,-24 15 1 0 0,-12 10 239 0 0,-264 234 1881 0 0,275-233-692 0 0,43-42-1572 0 0,-24 18 1105 0 0,2-5-545 0 0,12-11-1516 0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03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5 80 0 0,'0'0'10844'0'0,"-24"-5"-5128"0"0,23 6-5642 0 0,0 2-44 0 0,0 0 1 0 0,0-1 0 0 0,1 1 0 0 0,-1 0-1 0 0,1-1 1 0 0,0 1 0 0 0,-1 0 0 0 0,2-1 0 0 0,-1 1-1 0 0,1 5 1 0 0,2 4 7 0 0,0-1 0 0 0,-1 1 0 0 0,0 0 0 0 0,0 13 0 0 0,-2-24-30 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03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39 2536 0 0,'-27'-5'18739'0'0,"33"3"-18589"0"0,0 0 1 0 0,0 0 0 0 0,1 0-1 0 0,-1 1 1 0 0,1 0 0 0 0,-1 0-1 0 0,1 0 1 0 0,8 1-1 0 0,10-2-67 0 0,-17 2-123 0 0,196-19-2309 0 0,-163 18-1769 0 0,51 5 0 0 0,-73-1-1235 0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04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0 2228 0 0,'-18'10'4184'0'0,"-18"13"5657"0"0,36-23-9793 0 0,0 0-1 0 0,0 1 0 0 0,0-1 0 0 0,0 0 0 0 0,0 0 0 0 0,0 1 1 0 0,0-1-1 0 0,0 0 0 0 0,-1 0 0 0 0,1 0 0 0 0,0 1 0 0 0,0-1 1 0 0,1 0-1 0 0,-1 0 0 0 0,0 1 0 0 0,0-1 0 0 0,0 0 0 0 0,0 0 1 0 0,0 1-1 0 0,0-1 0 0 0,0 0 0 0 0,0 0 0 0 0,0 0 0 0 0,0 1 1 0 0,1-1-1 0 0,-1 0 0 0 0,0 0 0 0 0,0 0 0 0 0,0 0 0 0 0,0 1 1 0 0,1-1-1 0 0,-1 0 0 0 0,0 0 0 0 0,0 0 0 0 0,0 0 0 0 0,1 0 1 0 0,-1 0-1 0 0,0 1 0 0 0,0-1 0 0 0,0 0 0 0 0,1 0 0 0 0,-1 0 0 0 0,0 0 1 0 0,0 0-1 0 0,1 0 0 0 0,-1 0 0 0 0,17 3 752 0 0,222-11-1085 0 0,-117 3-3347 0 0,-2 2-5529 0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05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90 2616 0 0,'-4'-29'6415'0'0,"-3"-13"737"0"0,6 23-2434 0 0,-27 51-3317 0 0,-34 27-1 0 0,41-41-1207 0 0,1 1-1 0 0,1 1 1 0 0,0 1-1 0 0,2 1 1 0 0,-22 33-1 0 0,29-37-99 0 0,1 0 0 0 0,0 0 0 0 0,2 0 0 0 0,0 1 0 0 0,1 0 0 0 0,1 1 0 0 0,1-1 0 0 0,0 1 0 0 0,2 0 0 0 0,0 0 0 0 0,1 0 0 0 0,1 0 0 0 0,1 0 0 0 0,1 0 0 0 0,1 0 0 0 0,0 0 0 0 0,2-1 0 0 0,0 1 0 0 0,1-1 0 0 0,1 0 0 0 0,1-1 0 0 0,1 0 0 0 0,0 0 0 0 0,13 18 0 0 0,-12-21-186 0 0,0-1 0 0 0,1 0 1 0 0,1 0-1 0 0,0-2 0 0 0,1 1 1 0 0,1-1-1 0 0,-1-1 0 0 0,2-1 1 0 0,-1 0-1 0 0,19 9 0 0 0,-26-16-20 0 0,0 0 0 0 0,0 0 0 0 0,0-1 0 0 0,0 0 0 0 0,0 0 0 0 0,0-1 0 0 0,1 1 0 0 0,-1-2 0 0 0,0 1 0 0 0,1-1 0 0 0,-1 0 0 0 0,0-1-1 0 0,1 0 1 0 0,-1 0 0 0 0,0 0 0 0 0,0-1 0 0 0,1 0 0 0 0,-1-1 0 0 0,-1 1 0 0 0,1-1 0 0 0,0-1 0 0 0,-1 1 0 0 0,0-1 0 0 0,1 0 0 0 0,-1-1 0 0 0,8-8-1 0 0,15-14 203 0 0,-2-2 0 0 0,-1 0-1 0 0,-2-2 1 0 0,-1-1-1 0 0,-1-1 1 0 0,30-61 0 0 0,-47 80 36 0 0,0 0 1 0 0,-1 0-1 0 0,-1 0 1 0 0,0 0-1 0 0,-1 0 1 0 0,-1-1-1 0 0,0 0 1 0 0,0 1 0 0 0,-2-1-1 0 0,0 1 1 0 0,-1-1-1 0 0,-3-14 1 0 0,-6-16-272 0 0,-1 1 0 0 0,-28-63 0 0 0,34 94 85 0 0,0 2-1 0 0,-2-1 1 0 0,1 1-1 0 0,-1 0 1 0 0,-1 0-1 0 0,0 1 1 0 0,-1 0-1 0 0,1 1 0 0 0,-2 0 1 0 0,1 1-1 0 0,-2 0 1 0 0,1 0-1 0 0,-1 1 1 0 0,0 1-1 0 0,0 0 1 0 0,0 1-1 0 0,-1 0 1 0 0,0 1-1 0 0,-22-5 1 0 0,30 9-45 0 0,1-1 0 0 0,0 1 0 0 0,-1 0 0 0 0,1 1 0 0 0,0-1 0 0 0,0 1 0 0 0,-1 0 0 0 0,1 0 0 0 0,0 0 0 0 0,0 0 0 0 0,0 1 0 0 0,0 0 0 0 0,-4 2 0 0 0,-21 13-3470 0 0,6 0-4918 0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08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89 3248 0 0,'-11'13'15106'0'0,"12"-13"-14982"0"0,30-6 103 0 0,1 0-1 0 0,-1-3 1 0 0,49-19 0 0 0,-38 13-1026 0 0,19-4-1824 0 0,1 0-7166 0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07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61 672 0 0,'-16'20'19759'0'0,"31"-18"-19639"0"0,0-1 0 0 0,1-1 0 0 0,-1-1 0 0 0,1 0 0 0 0,-1-1 0 0 0,0-1 0 0 0,23-6 0 0 0,-7 2-36 0 0,53-11-296 0 0,51-10-1145 0 0,-48 16-3065 0 0,-84 12 3530 0 0,5-2-482 0 0,-2 1 357 0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07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40 1156 0 0,'-9'-13'4510'0'0,"-12"-13"4077"0"0,15 27-6180 0 0,6 18-2062 0 0,1-15-313 0 0,40 307 1915 0 0,6-107-4303 0 0,-41-178 529 0 0,4 9-5708 0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08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4 393 164 0 0,'-3'-46'16408'0'0,"3"46"-16355"0"0,0 1 0 0 0,0-1 0 0 0,0 0 0 0 0,0 0 0 0 0,1 0 0 0 0,-1 0 0 0 0,0 0 0 0 0,0 0 0 0 0,0 0 0 0 0,0 0-1 0 0,0 0 1 0 0,1 0 0 0 0,1-2 1164 0 0,-2 2-1164 0 0,0 0 0 0 0,1 0 0 0 0,-1 0 0 0 0,0 0 0 0 0,0 0 0 0 0,0 0-1 0 0,0-1 1 0 0,0 1 0 0 0,0 0 0 0 0,0 0 0 0 0,0 0 0 0 0,0 0 0 0 0,0 0 0 0 0,0-1 0 0 0,0 1 0 0 0,0 0 0 0 0,0 0-1 0 0,0 0 1 0 0,0 0 0 0 0,0 0 0 0 0,0-1 0 0 0,0 1 0 0 0,-1 0 0 0 0,1 0 0 0 0,12 16 1005 0 0,8 25-606 0 0,25 56-114 0 0,5-1 0 0 0,3-3 1 0 0,103 135-1 0 0,-131-194-235 0 0,-9-12 498 0 0,1 0-1 0 0,28 28 0 0 0,-43-49-265 0 0,-1-1-290 0 0,1 0-1 0 0,-1 0 1 0 0,1-1 0 0 0,-1 1-1 0 0,0 0 1 0 0,1-1-1 0 0,-1 1 1 0 0,0-1-1 0 0,1 0 1 0 0,-1 1 0 0 0,0-1-1 0 0,0 0 1 0 0,1 0-1 0 0,-1 0 1 0 0,0 0 0 0 0,0 0-1 0 0,1-2 1 0 0,0 2-14 0 0,4-8 7 0 0,-1 0 1 0 0,-1-1 0 0 0,0 1 0 0 0,0-1 0 0 0,-1 0-1 0 0,0 1 1 0 0,0-2 0 0 0,0-9 0 0 0,6-89-162 0 0,-7 69 65 0 0,3-334-1040 0 0,-3 23-2367 0 0,1 325 2176 0 0,0-6-4370 0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09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0 186 1404 0 0,'22'6'19207'0'0,"-20"-4"-19127"0"0,0 0 1 0 0,0 1 0 0 0,0-1-1 0 0,0 1 1 0 0,0-1 0 0 0,-1 1 0 0 0,1 0-1 0 0,-1 0 1 0 0,1 0 0 0 0,-1 0-1 0 0,0 0 1 0 0,1 4 0 0 0,9 49 227 0 0,-6-27-173 0 0,12 45 105 0 0,4-2 0 0 0,47 110 0 0 0,-59-157-40 0 0,-19-37-57 0 0,-20-40-239 0 0,10 8 165 0 0,2-1 1 0 0,3-1-1 0 0,1-1 0 0 0,2 0 1 0 0,3 0-1 0 0,1-1 0 0 0,3 0 1 0 0,0-80-1 0 0,6 121-82 0 0,-1-2-108 0 0,1 0 0 0 0,0 0 0 0 0,1 0-1 0 0,3-12 1 0 0,-4 19 94 0 0,0-1 0 0 0,-1 1 0 0 0,1 0 0 0 0,0 0 0 0 0,1 0 0 0 0,-1 0 0 0 0,0 0 0 0 0,1 0 0 0 0,-1 0 0 0 0,1 1 1 0 0,-1-1-1 0 0,1 0 0 0 0,0 1 0 0 0,0-1 0 0 0,0 1 0 0 0,0 0 0 0 0,0-1 0 0 0,0 1 0 0 0,0 0 0 0 0,0 0 0 0 0,0 1 0 0 0,0-1 0 0 0,4-1 0 0 0,-2 2-29 0 0,-1-1 0 0 0,1 1 0 0 0,-1-1 0 0 0,1 1 0 0 0,0 0 0 0 0,-1 0 0 0 0,1 1 0 0 0,-1-1 1 0 0,1 1-1 0 0,-1 0 0 0 0,1 0 0 0 0,-1 0 0 0 0,1 0 0 0 0,-1 0 0 0 0,0 1 0 0 0,1 0 0 0 0,-1 0 0 0 0,0 0 0 0 0,0 0 0 0 0,0 0 0 0 0,-1 0 0 0 0,1 1 0 0 0,0-1 0 0 0,-1 1 0 0 0,0 0 0 0 0,0 0 0 0 0,0 0 0 0 0,0 0 1 0 0,0 0-1 0 0,0 0 0 0 0,-1 0 0 0 0,1 1 0 0 0,-1-1 0 0 0,0 1 0 0 0,0-1 0 0 0,1 7 0 0 0,0 0 48 0 0,-1-1-1 0 0,0 1 1 0 0,0 0-1 0 0,-1 0 1 0 0,0 0-1 0 0,-1 0 1 0 0,0-1 0 0 0,-1 1-1 0 0,0 0 1 0 0,0-1-1 0 0,-1 1 1 0 0,-7 17 0 0 0,-24 39-14 0 0,33-65-117 0 0,1-1 121 0 0,-1 0 0 0 0,1 1 0 0 0,-1-1 0 0 0,1 0 1 0 0,-1 0-1 0 0,1 1 0 0 0,0-1 0 0 0,-1 0 0 0 0,1 1 0 0 0,-1-1 1 0 0,1 0-1 0 0,0 1 0 0 0,-1-1 0 0 0,1 1 0 0 0,0-1 0 0 0,-1 0 0 0 0,1 1 1 0 0,0-1-1 0 0,0 1 0 0 0,-1-1 0 0 0,1 1 0 0 0,0-1 0 0 0,0 1 1 0 0,0-1-1 0 0,0 1 0 0 0,0 0 0 0 0,0-1 0 0 0,0 1 0 0 0,0-1 0 0 0,0 1 1 0 0,0-1-1 0 0,0 1 0 0 0,0-1 0 0 0,0 1 0 0 0,0-1 0 0 0,0 2 0 0 0,17 18-255 0 0,25 8 143 0 0,47 21 341 0 0,1 1-1759 0 0,-30-21-2792 0 0,-54-26 2546 0 0,1-1 1211 0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10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60 2908 0 0,'9'-28'19776'0'0,"-4"34"-19702"0"0,0 1 0 0 0,-1 0 1 0 0,0 0-1 0 0,0 1 0 0 0,0-1 0 0 0,-1 1 0 0 0,0 0 0 0 0,-1 0 1 0 0,3 13-1 0 0,5 10-74 0 0,72 172-1841 0 0,-81-199 1888 0 0,7 14-879 0 0,-8-14 213 0 0,-8-12 188 0 0,-15-25 957 0 0,-20-38 1 0 0,-1 0 2380 0 0,40 65-2607 0 0,-6-9 252 0 0,0 1-1 0 0,1-1 1 0 0,1-1-1 0 0,0 1 1 0 0,-6-21-1 0 0,14 33-556 0 0,-1 1-1 0 0,1-1 0 0 0,0 1 1 0 0,0-1-1 0 0,0 1 1 0 0,1-1-1 0 0,-1 1 1 0 0,1-1-1 0 0,-1 1 1 0 0,1-1-1 0 0,0 1 0 0 0,0 0 1 0 0,0-1-1 0 0,0 1 1 0 0,0 0-1 0 0,1 0 1 0 0,-1 0-1 0 0,1 0 1 0 0,-1 0-1 0 0,1 0 0 0 0,0 0 1 0 0,0 0-1 0 0,0 1 1 0 0,0-1-1 0 0,0 1 1 0 0,0-1-1 0 0,0 1 1 0 0,0 0-1 0 0,1 0 0 0 0,-1 0 1 0 0,0 0-1 0 0,1 0 1 0 0,4 0-1 0 0,2-2-124 0 0,1 0 0 0 0,0 1 0 0 0,0 0 0 0 0,0 0 0 0 0,0 1 0 0 0,20 1 0 0 0,-19 1 14 0 0,-1 0 0 0 0,1 1 0 0 0,-1 0-1 0 0,1 1 1 0 0,-1 0 0 0 0,0 1 0 0 0,0 0-1 0 0,0 0 1 0 0,-1 1 0 0 0,1 0 0 0 0,-1 1-1 0 0,0 0 1 0 0,-1 1 0 0 0,0 0 0 0 0,14 14-1 0 0,-16-14 106 0 0,-1 0 0 0 0,0 0 0 0 0,0 1-1 0 0,-1 0 1 0 0,0 0 0 0 0,0 0 0 0 0,-1 0 0 0 0,0 0-1 0 0,-1 1 1 0 0,0 0 0 0 0,0-1 0 0 0,0 1 0 0 0,-1 0-1 0 0,-1 0 1 0 0,0 0 0 0 0,0-1 0 0 0,0 1 0 0 0,-1 0-1 0 0,-3 13 1 0 0,1-12 120 0 0,1-1-1 0 0,-1 0 0 0 0,0 0 0 0 0,-1 0 1 0 0,0 0-1 0 0,-1 0 0 0 0,0-1 1 0 0,0 0-1 0 0,-1 0 0 0 0,-12 14 0 0 0,14-18-371 0 0,1-1 0 0 0,-1 0-1 0 0,-1 0 1 0 0,1 0-1 0 0,0 0 1 0 0,-1 0-1 0 0,1-1 1 0 0,-1 0 0 0 0,-9 3-1 0 0,-16-2-4835 0 0,-5-10-3656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3:34.2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410 245 392 0 0,'5'-17'3867'0'0,"2"0"-2535"0"0,0-2 0 0 0,-1 1 0 0 0,-1-1 0 0 0,-1 0 0 0 0,-1 0 0 0 0,3-38 0 0 0,-7 54-1073 0 0,1 1-1 0 0,0-1 0 0 0,-1 0 0 0 0,1 0 1 0 0,-1 1-1 0 0,0-1 0 0 0,1 0 0 0 0,-2 1 1 0 0,1-1-1 0 0,0 1 0 0 0,0-1 0 0 0,-1 1 1 0 0,1 0-1 0 0,-1-1 0 0 0,0 1 0 0 0,0 0 1 0 0,1 0-1 0 0,-2 0 0 0 0,1 0 0 0 0,0 1 1 0 0,0-1-1 0 0,-5-2 361 0 0,3 3-264 0 0,-4 0-157 0 0,0 0 0 0 0,0 1 1 0 0,0 0-1 0 0,0 0 0 0 0,0 1 1 0 0,0 0-1 0 0,0 0 0 0 0,0 0 1 0 0,0 1-1 0 0,1 1 0 0 0,-13 4 1 0 0,7 0-10 0 0,0 0 1 0 0,1 0 0 0 0,0 1 0 0 0,0 0-1 0 0,1 1 1 0 0,-12 12 0 0 0,4-1 71 0 0,0 1 0 0 0,2 1 1 0 0,0 0-1 0 0,2 2 1 0 0,0-1-1 0 0,-15 35 0 0 0,14-17-15 0 0,2 0-1 0 0,1 1 1 0 0,2 0-1 0 0,2 1 1 0 0,2 0-1 0 0,2 0 1 0 0,2 1 0 0 0,3 57-1 0 0,4-32-69 0 0,3 0 1 0 0,3-1-1 0 0,3 0 0 0 0,33 100 0 0 0,-34-133-106 0 0,1 0 0 0 0,2-1 0 0 0,2-1 0 0 0,1 0-1 0 0,1-1 1 0 0,46 57 0 0 0,-49-71-32 0 0,1 0 0 0 0,1 0 0 0 0,1-2 0 0 0,0 0 0 0 0,1-2 0 0 0,1 0 0 0 0,0-1 0 0 0,1-1 0 0 0,0-1 0 0 0,1-1-1 0 0,31 10 1 0 0,-23-12-32 0 0,1-2-1 0 0,0 0 1 0 0,0-2 0 0 0,0-2-1 0 0,1-1 1 0 0,-1-1-1 0 0,64-10 1 0 0,-68 6-42 0 0,0-2 0 0 0,0-1 0 0 0,-1-2 0 0 0,0 0 0 0 0,0-2 0 0 0,-1-1 0 0 0,-1-1 1 0 0,0-1-1 0 0,29-21 0 0 0,-40 24-30 0 0,-1-1 1 0 0,1-1 0 0 0,-2 0-1 0 0,0 0 1 0 0,-1-1 0 0 0,0-1-1 0 0,-1 0 1 0 0,-1 0 0 0 0,0-1-1 0 0,-1 0 1 0 0,0 0 0 0 0,-2-1-1 0 0,8-28 1 0 0,-7 12 20 0 0,-2-1-1 0 0,-1 0 1 0 0,-2 0 0 0 0,-1 0 0 0 0,-1-1-1 0 0,-7-42 1 0 0,1 28 45 0 0,-3 0 0 0 0,-2 1 0 0 0,-1 0 0 0 0,-3 1 0 0 0,-33-71 0 0 0,28 76-35 0 0,-3 1-1 0 0,-1 1 1 0 0,-1 1 0 0 0,-3 2 0 0 0,-1 0-1 0 0,-1 2 1 0 0,-2 1 0 0 0,-2 2 0 0 0,-1 1-1 0 0,-42-28 1 0 0,46 40 25 0 0,-1 1 1 0 0,-1 1-1 0 0,0 2 0 0 0,-1 2 0 0 0,-47-13 1 0 0,67 21-26 0 0,0 1 1 0 0,0 1 0 0 0,-1 0 0 0 0,1 1-1 0 0,-1 0 1 0 0,1 1 0 0 0,-1 1-1 0 0,0 0 1 0 0,1 1 0 0 0,-1 1 0 0 0,1 0-1 0 0,-27 8 1 0 0,-12 9-3021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02.8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573 1 1024 0 0,'-14'21'10285'0'0,"9"-12"-10565"0"0,-56 56 1366 0 0,-134 110 0 0 0,125-116-883 0 0,15-12-120 0 0,5-7-217 0 0,-61 68 1 0 0,110-108 241 0 0,-9 14-2567 0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11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3 324 1824 0 0,'-1'-13'6225'0'0,"0"-14"-1238"0"0,8-42 2686 0 0,-2 42-4840 0 0,-3 24-2142 0 0,-2 12-664 0 0,2 94 215 0 0,5 0 1 0 0,4-1-1 0 0,31 133 1 0 0,-22-159-11 0 0,3 0 1 0 0,3-1-1 0 0,3-1 1 0 0,74 132-1 0 0,-93-189-153 0 0,-3-3 138 0 0,2-1 1 0 0,-1 0-1 0 0,1 0 1 0 0,19 19 0 0 0,-27-31-204 0 0,0-1 0 0 0,0 1 1 0 0,0-1-1 0 0,-1 0 0 0 0,1 1 1 0 0,0-1-1 0 0,0 0 0 0 0,0 0 1 0 0,0 0-1 0 0,0 1 1 0 0,0-1-1 0 0,0 0 0 0 0,0 0 1 0 0,0 0-1 0 0,0-1 0 0 0,0 1 1 0 0,0 0-1 0 0,0 0 1 0 0,0 0-1 0 0,-1-1 0 0 0,1 1 1 0 0,0 0-1 0 0,0-1 0 0 0,0 1 1 0 0,0-1-1 0 0,-1 1 0 0 0,1-1 1 0 0,0 0-1 0 0,0 1 1 0 0,-1-1-1 0 0,1 0 0 0 0,0 1 1 0 0,-1-1-1 0 0,1 0 0 0 0,-1 0 1 0 0,1 1-1 0 0,0-3 1 0 0,19-29 83 0 0,13-44-165 0 0,-4-2 0 0 0,23-96 0 0 0,-13 40-146 0 0,19-55-202 0 0,120-357-862 0 0,-168 512 553 0 0,4-10-1580 0 0,1 21-2531 0 0,-5 18 1598 0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12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17 257 3096 0 0,'0'0'2238'0'0,"-1"-28"9138"0"0,8-21-3334 0 0,-7 47-7990 0 0,-4 46 80 0 0,-9 111 199 0 0,8 227 0 0 0,6-363-312 0 0,2 32 389 0 0,-3-47-330 0 0,1-6-50 0 0,2-28-195 0 0,35-305 134 0 0,-24 238 820 0 0,-8 49-245 0 0,25-90 0 0 0,-27 125-592 0 0,0 0 1 0 0,1 1 0 0 0,0 0 0 0 0,1 0 0 0 0,0 1 0 0 0,1-1-1 0 0,0 1 1 0 0,1 1 0 0 0,0-1 0 0 0,1 2 0 0 0,0-1 0 0 0,13-10-1 0 0,-16 16-47 0 0,-1 1-1 0 0,1 0 1 0 0,0 0-1 0 0,0 0 0 0 0,0 1 1 0 0,0 0-1 0 0,1 0 0 0 0,-1 0 1 0 0,0 1-1 0 0,1 0 0 0 0,-1 1 1 0 0,1-1-1 0 0,0 1 1 0 0,-1 0-1 0 0,1 1 0 0 0,-1-1 1 0 0,1 1-1 0 0,-1 1 0 0 0,0-1 1 0 0,1 1-1 0 0,-1 0 0 0 0,0 1 1 0 0,0-1-1 0 0,0 1 1 0 0,0 1-1 0 0,-1-1 0 0 0,1 1 1 0 0,-1 0-1 0 0,5 4 0 0 0,-5-4 75 0 0,0 1-1 0 0,0-1 0 0 0,-1 0 1 0 0,1 1-1 0 0,-1 0 0 0 0,0 0 1 0 0,-1 1-1 0 0,1-1 0 0 0,-1 1 1 0 0,0-1-1 0 0,0 1 0 0 0,-1 0 1 0 0,0 0-1 0 0,0 0 0 0 0,0 1 1 0 0,-1-1-1 0 0,0 0 0 0 0,0 1 1 0 0,0-1-1 0 0,-1 1 0 0 0,0-1 1 0 0,-1 0-1 0 0,1 1 0 0 0,-1-1 1 0 0,0 1-1 0 0,-1-1 0 0 0,1 0 1 0 0,-1 0-1 0 0,-4 9 0 0 0,0-5 9 0 0,0-1-1 0 0,0 0 0 0 0,-1 0 1 0 0,0-1-1 0 0,-1 0 0 0 0,1 0 0 0 0,-1-1 1 0 0,-1 0-1 0 0,0 0 0 0 0,0-1 0 0 0,0 0 1 0 0,0 0-1 0 0,-1-1 0 0 0,0-1 0 0 0,0 0 1 0 0,-1 0-1 0 0,-12 3 0 0 0,6-3-30 0 0,0-1-1 0 0,1 0 1 0 0,-1-1-1 0 0,0-1 1 0 0,0-1 0 0 0,0 0-1 0 0,0-2 1 0 0,0 1-1 0 0,0-2 1 0 0,-22-6-1 0 0,36 8-19 0 0,29 19-210 0 0,55 37 408 0 0,114 100 0 0 0,-84-57-3750 0 0,-108-94 3158 0 0,19 15-2544 0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13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67 2412 0 0,'-11'-11'7458'0'0,"-11"-10"-1274"0"0,20 20-5564 0 0,-11-8 3468 0 0,9 24-3860 0 0,4-11-179 0 0,-6 78 72 0 0,5 1 0 0 0,17 162 0 0 0,-11-192-675 0 0,-5-73-3906 0 0,-2-100 7261 0 0,3-15 2518 0 0,2-25-1474 0 0,-3 157-3849 0 0,0 0 0 0 0,1 0-1 0 0,-1 0 1 0 0,1 0 0 0 0,-1 0 0 0 0,1 0-1 0 0,0 0 1 0 0,0 0 0 0 0,0 0-1 0 0,1 0 1 0 0,-1 1 0 0 0,1-1-1 0 0,-1 0 1 0 0,1 1 0 0 0,0-1 0 0 0,0 1-1 0 0,0 0 1 0 0,0 0 0 0 0,1 0-1 0 0,-1 0 1 0 0,0 0 0 0 0,5-2 0 0 0,-2 2-99 0 0,0 0 0 0 0,-1 1 0 0 0,1-1 0 0 0,0 1 0 0 0,0 1 0 0 0,0-1 0 0 0,0 1 0 0 0,1 0 0 0 0,-1 0 0 0 0,0 0 0 0 0,0 1 0 0 0,7 1 1 0 0,7 2-320 0 0,-1 2 0 0 0,0 0 0 0 0,0 1 0 0 0,-1 0 0 0 0,0 2 0 0 0,21 12 1 0 0,-22-10 217 0 0,-1 0 0 0 0,0 0 1 0 0,-1 2-1 0 0,0 0 1 0 0,-1 0-1 0 0,-1 1 1 0 0,0 1-1 0 0,15 24 1 0 0,-23-33 208 0 0,0 1 0 0 0,-1 0 0 0 0,0 0 0 0 0,0 1 0 0 0,0-1 1 0 0,-1 1-1 0 0,-1-1 0 0 0,1 1 0 0 0,-1 0 0 0 0,0-1 0 0 0,-1 1 1 0 0,0 0-1 0 0,0 0 0 0 0,-1-1 0 0 0,0 1 0 0 0,0 0 0 0 0,-1-1 0 0 0,0 1 1 0 0,0-1-1 0 0,0 1 0 0 0,-1-1 0 0 0,-1 0 0 0 0,-3 7 0 0 0,-2 0 138 0 0,-1 0-1 0 0,0-1 0 0 0,-1-1 1 0 0,0 0-1 0 0,0 0 0 0 0,-2-1 1 0 0,1 0-1 0 0,-1-1 0 0 0,-1-1 1 0 0,-16 9-1 0 0,3-4-75 0 0,-1 0 0 0 0,-1-2 0 0 0,0-2 0 0 0,-43 11 0 0 0,55-16-1372 0 0,-3-1-681 0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15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75 1236 0 0,'17'-19'17999'0'0,"-13"16"-17691"0"0,0 1-1 0 0,0-1 1 0 0,0 1-1 0 0,0 0 0 0 0,0 0 1 0 0,0 0-1 0 0,0 0 1 0 0,1 1-1 0 0,-1 0 1 0 0,1 0-1 0 0,6-1 1 0 0,57-4-204 0 0,12 3-136 0 0,153-8-823 0 0,-81 0-4035 0 0,-149 11 3878 0 0,12-1-948 0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16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30 2504 0 0,'-23'18'15952'0'0,"134"-32"-12507"0"0,154-13-4532 0 0,-254 27 919 0 0,177-6-2714 0 0,-69 11-3327 0 0,-116-5 5080 0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17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437 48 68 0 0,'-13'-24'13657'0'0,"13"23"-13526"0"0,0 1 0 0 0,0-1 1 0 0,0 1-1 0 0,0-1 0 0 0,0 1 0 0 0,0-1 0 0 0,0 1 0 0 0,0-1 0 0 0,0 1 0 0 0,0-1 0 0 0,0 1 0 0 0,0-1 0 0 0,-1 1 0 0 0,1 0 0 0 0,0-1 1 0 0,0 1-1 0 0,-1-1 0 0 0,1 1 0 0 0,0 0 0 0 0,0-1 0 0 0,-1 1 0 0 0,1 0 0 0 0,0-1 0 0 0,-1 1 0 0 0,1 0 0 0 0,-1-1 0 0 0,1 1 1 0 0,0 0-1 0 0,-1 0 0 0 0,1 0 0 0 0,-1-1 0 0 0,1 1 0 0 0,-1 0 0 0 0,0 0 0 0 0,-21 4 1430 0 0,-30 25-1700 0 0,41-22 711 0 0,-14 9-296 0 0,1 1 1 0 0,0 1-1 0 0,1 1 0 0 0,2 1 1 0 0,0 1-1 0 0,1 1 0 0 0,0 1 0 0 0,2 0 1 0 0,1 1-1 0 0,1 1 0 0 0,2 1 0 0 0,0 0 1 0 0,1 1-1 0 0,2 1 0 0 0,1-1 1 0 0,-10 41-1 0 0,15-43-140 0 0,0-1-1 0 0,1 1 1 0 0,1-1 0 0 0,2 1 0 0 0,0 0-1 0 0,2 0 1 0 0,1 0 0 0 0,0-1 0 0 0,2 1 0 0 0,1-1-1 0 0,1 0 1 0 0,1 0 0 0 0,1 0 0 0 0,1-1-1 0 0,1-1 1 0 0,1 1 0 0 0,1-2 0 0 0,1 1-1 0 0,30 36 1 0 0,-32-46-114 0 0,0-1 0 0 0,0 0 0 0 0,1 0-1 0 0,1-1 1 0 0,0 0 0 0 0,0-1 0 0 0,1-1 0 0 0,0 0-1 0 0,0-1 1 0 0,1-1 0 0 0,0 0 0 0 0,0-1 0 0 0,1 0-1 0 0,-1-1 1 0 0,1-1 0 0 0,30 2 0 0 0,-28-5-111 0 0,0 0 1 0 0,-1-2-1 0 0,1 0 0 0 0,0-1 1 0 0,-1-1-1 0 0,1 0 0 0 0,-1-1 1 0 0,0-1-1 0 0,-1-1 0 0 0,1-1 0 0 0,-1 0 1 0 0,-1-1-1 0 0,0 0 0 0 0,27-23 1 0 0,-11 5-70 0 0,-3-2 1 0 0,0-1-1 0 0,-1-1 1 0 0,-2-1-1 0 0,-2-2 0 0 0,-1 0 1 0 0,-1-1-1 0 0,-2-1 1 0 0,-2-1-1 0 0,-1-1 1 0 0,15-56-1 0 0,-26 70 173 0 0,0 0 0 0 0,-2 0-1 0 0,-1 0 1 0 0,-1-1 0 0 0,-1 1 0 0 0,-1 0 0 0 0,-4-25 0 0 0,-2 9-148 0 0,-2 1 0 0 0,-1 0 1 0 0,-23-53-1 0 0,31 84 87 0 0,-1 1 1 0 0,0 0-1 0 0,0 0 1 0 0,-1 1-1 0 0,0-1 1 0 0,0 1-1 0 0,0-1 1 0 0,-1 1-1 0 0,0 1 0 0 0,0-1 1 0 0,-1 1-1 0 0,0 0 1 0 0,0 0-1 0 0,0 0 1 0 0,0 1-1 0 0,-1 0 1 0 0,1 0-1 0 0,-1 1 0 0 0,0 0 1 0 0,0 0-1 0 0,0 1 1 0 0,-1-1-1 0 0,1 1 1 0 0,-10 0-1 0 0,-8-4-22 0 0,-1 1 0 0 0,1 2 0 0 0,-1 1 0 0 0,0 0 0 0 0,-32 4 0 0 0,42 0-383 0 0,0 0 1 0 0,0 1-1 0 0,-25 9 0 0 0,27-6-797 0 0,0 0 1 0 0,0 0-1 0 0,0 1 1 0 0,-15 12-1 0 0,-4 4-5386 0 0,17-11 803 0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19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22 428 3072 0 0,'-14'-52'10887'0'0,"7"-30"-2085"0"0,7 81-8470 0 0,0-10 1145 0 0,66 331 1574 0 0,61 252-2599 0 0,-122-553-174 0 0,1-1 1 0 0,0 0-1 0 0,11 19 1 0 0,-16-36-261 0 0,-1 0 1 0 0,1-1-1 0 0,-1 1 1 0 0,1 0 0 0 0,-1-1-1 0 0,1 1 1 0 0,-1-1 0 0 0,1 1-1 0 0,0-1 1 0 0,-1 1-1 0 0,1-1 1 0 0,0 0 0 0 0,-1 1-1 0 0,1-1 1 0 0,0 0-1 0 0,0 0 1 0 0,-1 1 0 0 0,1-1-1 0 0,0 0 1 0 0,0 0-1 0 0,0 0 1 0 0,-1 0 0 0 0,1 0-1 0 0,0 0 1 0 0,0 0-1 0 0,-1 0 1 0 0,1 0 0 0 0,0 0-1 0 0,0-1 1 0 0,0 1-1 0 0,-1 0 1 0 0,1 0 0 0 0,0-1-1 0 0,-1 1 1 0 0,1-1 0 0 0,0 1-1 0 0,-1 0 1 0 0,1-1-1 0 0,0 1 1 0 0,-1-1 0 0 0,1 0-1 0 0,-1 1 1 0 0,1-1-1 0 0,-1 1 1 0 0,2-2 0 0 0,21-28 200 0 0,1-20-168 0 0,-2-2 0 0 0,-3 0 0 0 0,15-66-1 0 0,-6 24-24 0 0,166-500-185 0 0,-107 341-5008 0 0,-84 244 5827 0 0,3-4-6343 0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20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 56 2636 0 0,'0'0'2030'0'0,"0"-30"7972"0"0,-1 29-9781 0 0,1-1 1 0 0,-1 1-1 0 0,0-1 1 0 0,1 1-1 0 0,-1-1 1 0 0,0 1-1 0 0,0-1 0 0 0,0 1 1 0 0,0 0-1 0 0,0 0 1 0 0,0-1-1 0 0,-1 1 0 0 0,1 0 1 0 0,0 0-1 0 0,-1 0 1 0 0,1 0-1 0 0,0 0 1 0 0,-1 1-1 0 0,-1-2 0 0 0,1 2-21 0 0,0 0-173 0 0,1 0-1 0 0,0 0 0 0 0,-1 0 0 0 0,1 0 1 0 0,-1 0-1 0 0,1 1 0 0 0,0-1 1 0 0,-1 1-1 0 0,1-1 0 0 0,0 1 0 0 0,0-1 1 0 0,-1 1-1 0 0,1 0 0 0 0,0-1 0 0 0,0 1 1 0 0,0 0-1 0 0,0 0 0 0 0,0 0 0 0 0,0 0 1 0 0,-2 2-1 0 0,-23 21 379 0 0,10-4-212 0 0,2 0 0 0 0,0 2 0 0 0,2-1 0 0 0,0 1-1 0 0,1 1 1 0 0,1 0 0 0 0,-12 44 0 0 0,18-51-133 0 0,0 0 1 0 0,2 0-1 0 0,-1 0 1 0 0,2 0-1 0 0,0 1 1 0 0,1-1-1 0 0,0 0 0 0 0,2 1 1 0 0,0-1-1 0 0,0 0 1 0 0,2 0-1 0 0,0 0 1 0 0,6 15-1 0 0,-8-27-61 0 0,0 0-1 0 0,0 1 1 0 0,0-1-1 0 0,0 0 1 0 0,1-1-1 0 0,-1 1 1 0 0,1 0 0 0 0,0-1-1 0 0,0 1 1 0 0,0-1-1 0 0,1 0 1 0 0,-1 0-1 0 0,1-1 1 0 0,0 1 0 0 0,0-1-1 0 0,0 1 1 0 0,0-1-1 0 0,0 0 1 0 0,0-1-1 0 0,0 1 1 0 0,1-1 0 0 0,-1 0-1 0 0,1 0 1 0 0,-1 0-1 0 0,1 0 1 0 0,-1-1-1 0 0,1 0 1 0 0,-1 0 0 0 0,1 0-1 0 0,0 0 1 0 0,-1-1-1 0 0,6-1 1 0 0,-1-1-8 0 0,1 0 0 0 0,-1 0 1 0 0,0-1-1 0 0,0 0 0 0 0,0 0 1 0 0,0-1-1 0 0,-1-1 0 0 0,0 1 0 0 0,0-1 1 0 0,0-1-1 0 0,-1 1 0 0 0,0-1 0 0 0,0-1 1 0 0,6-8-1 0 0,-3 1 318 0 0,1 0 1 0 0,-2-1-1 0 0,0-1 0 0 0,-1 0 0 0 0,-1 0 1 0 0,-1 0-1 0 0,0-1 0 0 0,-1 0 0 0 0,-1 0 1 0 0,3-33-1 0 0,-6 40-261 0 0,-1 0 0 0 0,0 0 0 0 0,-1 0 0 0 0,0 0-1 0 0,-1-1 1 0 0,0 1 0 0 0,-1 1 0 0 0,0-1 0 0 0,-1 0 0 0 0,0 1 0 0 0,0 0 0 0 0,-1 0 0 0 0,-1 0-1 0 0,0 0 1 0 0,0 1 0 0 0,-1 0 0 0 0,0 0 0 0 0,0 1 0 0 0,-11-10 0 0 0,14 15-302 0 0,0-1 0 0 0,0 1 1 0 0,0 0-1 0 0,-1 0 0 0 0,1 0 1 0 0,-1 0-1 0 0,0 1 0 0 0,0 0 0 0 0,0 0 1 0 0,0 0-1 0 0,0 1 0 0 0,-1-1 1 0 0,1 1-1 0 0,-7 0 0 0 0,-17 5-4494 0 0,1 11-3558 0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21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 3560 0 0,'-15'11'18195'0'0,"332"-25"-18050"0"0,-267 14-1222 0 0,14 0-2707 0 0,-24 0-3017 0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21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0 1112 0 0,'-37'34'14084'0'0,"37"-34"-14012"0"0,0 0 0 0 0,0 1 0 0 0,0-1 0 0 0,0 1 0 0 0,0-1 0 0 0,0 0 1 0 0,0 1-1 0 0,0-1 0 0 0,0 1 0 0 0,0-1 0 0 0,0 0 0 0 0,0 1 0 0 0,0-1 0 0 0,0 1 1 0 0,1-1-1 0 0,-1 0 0 0 0,0 1 0 0 0,0-1 0 0 0,0 0 0 0 0,1 1 0 0 0,-1-1 0 0 0,0 0 1 0 0,0 0-1 0 0,1 1 0 0 0,-1-1 0 0 0,0 0 0 0 0,1 0 0 0 0,-1 1 0 0 0,0-1 1 0 0,1 0-1 0 0,-1 0 0 0 0,0 0 0 0 0,1 1 0 0 0,-1-1 0 0 0,1 0 0 0 0,-1 0 0 0 0,0 0 1 0 0,1 0-1 0 0,-1 0 0 0 0,1 0 0 0 0,43 5 654 0 0,1-2 0 0 0,-1-2-1 0 0,63-6 1 0 0,-56 2-2228 0 0,0 1-1 0 0,63 7 0 0 0,-87-9-7425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03.5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562 0 1084 0 0,'0'0'1708'0'0,"-32"34"2905"0"0,4-8-3614 0 0,-2-1 0 0 0,-41 28 0 0 0,6-6-313 0 0,-216 169 524 0 0,227-176-4226 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22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0 311 2360 0 0,'4'-202'22488'0'0,"-1"256"-22247"0"0,3 1 0 0 0,3-1 0 0 0,24 88-1 0 0,-22-100-145 0 0,123 476 108 0 0,-129-494-202 0 0,-3-12 50 0 0,1-1-1 0 0,0 0 0 0 0,1 0 1 0 0,0 0-1 0 0,6 12 0 0 0,-5-9 164 0 0,-5-13-209 0 0,0-1 0 0 0,0 0 0 0 0,0 1 0 0 0,0-1 0 0 0,0 1 0 0 0,0-1 0 0 0,0 1-1 0 0,0-1 1 0 0,1 0 0 0 0,-1 1 0 0 0,0-1 0 0 0,0 1 0 0 0,0-1 0 0 0,1 0 0 0 0,-1 1 0 0 0,0-1-1 0 0,0 0 1 0 0,1 1 0 0 0,-1-1 0 0 0,0 0 0 0 0,1 1 0 0 0,-1-1 0 0 0,0 0 0 0 0,1 0 0 0 0,-1 1 0 0 0,0-1-1 0 0,1 0 1 0 0,-1 0 0 0 0,1 0 0 0 0,-1 1 0 0 0,0-1 0 0 0,1 0 0 0 0,-1 0 0 0 0,1 0 0 0 0,-1 0 0 0 0,1 0-1 0 0,-1 0 1 0 0,1 0 0 0 0,-1 0 0 0 0,0 0 0 0 0,1 0 0 0 0,-1 0 0 0 0,1 0 0 0 0,-1 0 0 0 0,1-1-1 0 0,-1 1 1 0 0,0 0 0 0 0,1 0 0 0 0,-1 0 0 0 0,0-1 0 0 0,1 1 0 0 0,-1 0 0 0 0,1 0 0 0 0,-1-1 0 0 0,0 1-1 0 0,1 0 1 0 0,-1-1 0 0 0,0 1 0 0 0,4-2 16 0 0,-1-1 0 0 0,1 1-1 0 0,-1-1 1 0 0,0 0 0 0 0,0 1-1 0 0,0-1 1 0 0,-1 0 0 0 0,1-1-1 0 0,-1 1 1 0 0,1 0 0 0 0,2-6-1 0 0,20-44 39 0 0,-23 47-59 0 0,234-644-206 0 0,-158 419 429 0 0,-72 212-321 0 0,17-44-721 0 0,-5 27-3321 0 0,-13 69-9691 0 0,-9-17 7884 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23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 55 1556 0 0,'-14'23'17426'0'0,"9"-14"-16958"0"0,-19 83 356 0 0,5 0-1 0 0,-16 184 1 0 0,32-247-1185 0 0,3-45-748 0 0,3-47-88 0 0,11-105 2459 0 0,18-114 5267 0 0,-32 280-6531 0 0,0 0 0 0 0,0-1 0 0 0,1 1 0 0 0,-1 0 0 0 0,1 0 0 0 0,0 0 0 0 0,-1 0 0 0 0,1 0 0 0 0,0 0-1 0 0,0 0 1 0 0,1 0 0 0 0,-1 0 0 0 0,0 0 0 0 0,0 0 0 0 0,1 0 0 0 0,-1 1 0 0 0,1-1 0 0 0,0 1 0 0 0,-1-1 0 0 0,1 1 0 0 0,0 0 0 0 0,0-1 0 0 0,0 1-1 0 0,2-1 1 0 0,-1 2-22 0 0,0 0-1 0 0,0-1 0 0 0,0 1 1 0 0,0 1-1 0 0,0-1 0 0 0,0 0 0 0 0,0 1 1 0 0,0 0-1 0 0,0-1 0 0 0,0 1 1 0 0,0 0-1 0 0,-1 1 0 0 0,1-1 1 0 0,0 0-1 0 0,4 4 0 0 0,8 6-114 0 0,0 0-1 0 0,0 1 0 0 0,-2 1 0 0 0,20 23 1 0 0,-18-19-10 0 0,-1 0 0 0 0,-1 1 0 0 0,-1 1 0 0 0,-1 0 0 0 0,0 1 0 0 0,-2 0 0 0 0,0 1 0 0 0,-1 0 0 0 0,-1 0 0 0 0,6 35 1 0 0,-11-47 122 0 0,-1 1 1 0 0,0 0-1 0 0,-1 0 1 0 0,0-1-1 0 0,0 1 1 0 0,-1 0-1 0 0,-1-1 1 0 0,1 1-1 0 0,-2-1 1 0 0,1 1-1 0 0,-1-1 1 0 0,-1 0-1 0 0,1 0 1 0 0,-2 0-1 0 0,1-1 1 0 0,-1 1-1 0 0,0-1 1 0 0,-1 0-1 0 0,0-1 1 0 0,0 1-1 0 0,-1-1 1 0 0,0 0-1 0 0,0-1 1 0 0,0 0-1 0 0,-1 0 1 0 0,-13 7 0 0 0,-1-1-136 0 0,-1-1 0 0 0,0 0 0 0 0,-1-2 1 0 0,0-1-1 0 0,-1-1 0 0 0,1-1 1 0 0,-1-2-1 0 0,-35 3 0 0 0,36-9-4324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23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 84 2076 0 0,'-22'-37'20279'0'0,"17"46"-20199"0"0,1 0 0 0 0,1 0 0 0 0,0 0 0 0 0,0 0-1 0 0,1 0 1 0 0,0 1 0 0 0,0-1 0 0 0,1 1-1 0 0,0 9 1 0 0,-3 16-2 0 0,-20 221 69 0 0,17-150-388 0 0,7-94 146 0 0,-3 11-723 0 0,2-21 432 0 0,0-55-2512 0 0,6-86 1956 0 0,18-70 7255 0 0,-8 70-3150 0 0,-14 135-3176 0 0,-1 0 0 0 0,0 1 1 0 0,1-1-1 0 0,0 0 0 0 0,0 1 0 0 0,0-1 1 0 0,0 1-1 0 0,1-1 0 0 0,3-5 1 0 0,-1 9-68 0 0,0 1 0 0 0,0 0 1 0 0,0 1-1 0 0,0-1 0 0 0,0 0 1 0 0,-1 1-1 0 0,1 0 1 0 0,0 0-1 0 0,-1 0 0 0 0,1 1 1 0 0,-1-1-1 0 0,0 1 0 0 0,0 0 1 0 0,0 0-1 0 0,0 0 1 0 0,0 0-1 0 0,2 4 0 0 0,44 64-1106 0 0,-42-59 1005 0 0,4 6-11 0 0,0 2 0 0 0,-1-1 0 0 0,-1 1 0 0 0,-1 0 0 0 0,-1 1 1 0 0,0 0-1 0 0,-2 0 0 0 0,3 23 0 0 0,-7-35 184 0 0,0 1 0 0 0,-1 0 0 0 0,0 0 0 0 0,-1 0 0 0 0,0 0 0 0 0,0 0-1 0 0,-1-1 1 0 0,0 1 0 0 0,-1 0 0 0 0,0-1 0 0 0,-1 0 0 0 0,0 0 0 0 0,0 0 0 0 0,-1 0 0 0 0,0-1 0 0 0,-1 1 0 0 0,1-1 0 0 0,-2-1-1 0 0,-12 14 1 0 0,2-7 25 0 0,0-1 0 0 0,0-1-1 0 0,-1 0 1 0 0,-1-1 0 0 0,0-1-1 0 0,0-1 1 0 0,-1-1 0 0 0,0 0-1 0 0,-1-2 1 0 0,-24 5-1 0 0,23-6-1660 0 0,0-2 0 0 0,-40 1 0 0 0,49-6-1975 0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34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5 150 20 0 0,'-3'-18'3590'0'0,"2"-2"1"0"0,0 1-1 0 0,3-26 0 0 0,-1-3 1517 0 0,21 90-4165 0 0,45 222 1266 0 0,11 34-1609 0 0,-29-162 799 0 0,106 203 0 0 0,-155-338-1337 0 0,1 0-1 0 0,-1 0 1 0 0,0 0-1 0 0,1 0 1 0 0,-1-1 0 0 0,0 1-1 0 0,1 0 1 0 0,-1 0-1 0 0,1-1 1 0 0,0 1 0 0 0,-1 0-1 0 0,1-1 1 0 0,0 1-1 0 0,-1-1 1 0 0,1 1-1 0 0,0-1 1 0 0,0 1 0 0 0,-1-1-1 0 0,1 1 1 0 0,0-1-1 0 0,0 1 1 0 0,0-1 0 0 0,-1 0-1 0 0,1 0 1 0 0,0 0-1 0 0,0 1 1 0 0,0-1 0 0 0,0 0-1 0 0,0 0 1 0 0,0 0-1 0 0,0 0 1 0 0,1 0-1 0 0,0-1-6 0 0,0-1 0 0 0,0 1 0 0 0,0 0-1 0 0,1 0 1 0 0,-1-1 0 0 0,0 1-1 0 0,-1-1 1 0 0,1 0 0 0 0,0 0-1 0 0,0 0 1 0 0,2-3 0 0 0,6-10-57 0 0,0-1 0 0 0,11-24 0 0 0,-18 34 117 0 0,33-76-197 0 0,46-156 0 0 0,-34 88-102 0 0,13-41-15 0 0,-12 37-4008 0 0,-46 149 3833 0 0,3-4-3416 0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34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0 452 0 0,'-9'39'9986'0'0,"9"-37"-9492"0"0,-2 33 1591 0 0,1 35-255 0 0,-1-41-1520 0 0,1-1-1 0 0,1 0 0 0 0,2 1 0 0 0,0-1 1 0 0,2 0-1 0 0,2 0 0 0 0,10 34 1 0 0,-14-59-533 0 0,-1 1 0 0 0,1-1 1 0 0,0 0-1 0 0,1 1 0 0 0,-1-1 0 0 0,0 0 1 0 0,6 4-1 0 0,-7-5-141 0 0,0-1 0 0 0,1 0 0 0 0,-1 0 1 0 0,0 0-1 0 0,0 0 0 0 0,1-1 0 0 0,-1 1 0 0 0,1 0 0 0 0,-1 0 0 0 0,1-1 0 0 0,-1 1 0 0 0,1-1 0 0 0,-1 1 1 0 0,1-1-1 0 0,-1 0 0 0 0,1 0 0 0 0,-1 0 0 0 0,1 0 0 0 0,0 0 0 0 0,-1 0 0 0 0,1 0 0 0 0,-1 0 1 0 0,3-1-1 0 0,14-6-4039 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35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59 1936 0 0,'-13'-9'2436'0'0,"0"0"-651"0"0,3 5-313 0 0,2-5-384 0 0,-1 4 460 0 0,-5-3-612 0 0,3 2-760 0 0,2-2-840 0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36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514 101 1308 0 0,'10'-13'2344'0'0,"1"0"-1"0"0,0 1 0 0 0,1 0 1 0 0,1 1-1 0 0,25-18 1 0 0,-37 28-1968 0 0,0 0-320 0 0,-1 1-1 0 0,0-1 0 0 0,1 0 0 0 0,-1 1 0 0 0,1-1 0 0 0,-1 1 1 0 0,1-1-1 0 0,-1 1 0 0 0,1-1 0 0 0,-1 1 0 0 0,1-1 0 0 0,-1 1 1 0 0,1 0-1 0 0,-1-1 0 0 0,1 1 0 0 0,0 0 0 0 0,-1-1 0 0 0,1 1 1 0 0,0 0-1 0 0,-1 0 0 0 0,1 0 0 0 0,0-1 0 0 0,0 1 0 0 0,0 0 1 0 0,6 4 546 0 0,-13 9-431 0 0,-40 39 125 0 0,-2-3 0 0 0,-3-1 0 0 0,-75 55 0 0 0,-35 32-8 0 0,111-89-193 0 0,13-14 97 0 0,-57 65-1 0 0,93-96-154 0 0,0 1-1 0 0,-1-1 1 0 0,1 1-1 0 0,0 0 1 0 0,0-1-1 0 0,0 1 1 0 0,0 0-1 0 0,0-1 1 0 0,1 1-1 0 0,-1 0 1 0 0,1 0-1 0 0,-1 0 1 0 0,1 0-1 0 0,-1 0 1 0 0,1 0-1 0 0,0 0 1 0 0,0 0-1 0 0,0-1 1 0 0,0 1-1 0 0,0 0 1 0 0,1 0-1 0 0,-1 0 1 0 0,1 0-1 0 0,-1 0 1 0 0,1 0-1 0 0,-1 0 1 0 0,1-1-1 0 0,0 1 1 0 0,0 0-1 0 0,0 0 1 0 0,0-1-1 0 0,0 1 1 0 0,0-1-1 0 0,1 1 1 0 0,-1-1-1 0 0,0 0 1 0 0,1 1-1 0 0,-1-1 0 0 0,3 1 1 0 0,8 7 103 0 0,0-1 0 0 0,1 0-1 0 0,0-1 1 0 0,21 8 0 0 0,4 3-120 0 0,42 36 151 0 0,-2 4-1 0 0,79 75 0 0 0,10 9 448 0 0,-12-21 26 0 0,-105-81 319 0 0,-49-39-724 0 0,5-2-720 0 0,-7-36-14340 0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37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21 259 1864 0 0,'-18'-93'17236'0'0,"18"92"-16716"0"0,-2-9 844 0 0,16 38-1047 0 0,0 2 0 0 0,-2-1 0 0 0,-2 1 1 0 0,11 46-1 0 0,-5-18-219 0 0,26 85-14 0 0,5 23 674 0 0,90 211 0 0 0,-88-269 1820 0 0,-49-108-2534 0 0,0 1 0 0 0,0-1 0 0 0,0 1-1 0 0,1-1 1 0 0,-1 1 0 0 0,0-1-1 0 0,0 0 1 0 0,0 1 0 0 0,1-1-1 0 0,-1 1 1 0 0,0-1 0 0 0,1 0 0 0 0,-1 1-1 0 0,0-1 1 0 0,1 0 0 0 0,-1 0-1 0 0,0 1 1 0 0,1-1 0 0 0,-1 0-1 0 0,1 0 1 0 0,-1 1 0 0 0,1-1 0 0 0,-1 0-1 0 0,0 0 1 0 0,1 0 0 0 0,-1 0-1 0 0,1 0 1 0 0,-1 0 0 0 0,1 0-1 0 0,-1 0 1 0 0,1 0 0 0 0,-1 0-1 0 0,1 0 1 0 0,14-11 487 0 0,6-20-244 0 0,10-43-221 0 0,-3 0-1 0 0,-4-2 1 0 0,15-80-1 0 0,2-2-138 0 0,114-373-1608 0 0,-150 511 1072 0 0,11-30-2241 0 0,0 23-2734 0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37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23 832 0 0,'23'28'12223'0'0,"-12"-25"-11326"0"0,1-1 1 0 0,-1 0 0 0 0,1-1 0 0 0,0 0 0 0 0,-1-1 0 0 0,16-2-1 0 0,78-13 30 0 0,-41 5-724 0 0,-35 6-812 0 0,87-12-1742 0 0,-43 4-8684 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38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0 200 0 0,'-16'6'5889'0'0,"12"-5"-4926"0"0,0 0 0 0 0,0 0 1 0 0,0 1-1 0 0,-1-1 1 0 0,1 1-1 0 0,1 0 1 0 0,-7 4-1 0 0,-15 22 2593 0 0,20-17-3172 0 0,0 1 0 0 0,0-1 0 0 0,1 1-1 0 0,-4 18 1 0 0,5-17 10 0 0,-15 58 11 0 0,3 1-1 0 0,4 0 1 0 0,2 1 0 0 0,4 0-1 0 0,7 123 1 0 0,0-173-979 0 0,5 39-1161 0 0,8-28-8531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04.1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572 1 1396 0 0,'0'0'8895'0'0,"-8"11"-8220"0"0,-250 189 2075 0 0,127-94-2303 0 0,11-6-248 0 0,71-57-2955 0 0,43-35 1322 0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3:38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 3832 0 0,'13'-14'15503'0'0,"-5"4"-12177"0"0,-8 9-3283 0 0,1 0 0 0 0,-1 1 0 0 0,1-1-1 0 0,-1 0 1 0 0,1 0 0 0 0,-1 1 0 0 0,1-1 0 0 0,0 0-1 0 0,-1 1 1 0 0,1-1 0 0 0,0 0 0 0 0,0 1-1 0 0,-1-1 1 0 0,1 1 0 0 0,0-1 0 0 0,0 1-1 0 0,0 0 1 0 0,0-1 0 0 0,0 1 0 0 0,-1 0-1 0 0,1 0 1 0 0,0-1 0 0 0,0 1 0 0 0,0 0-1 0 0,0 0 1 0 0,0 0 0 0 0,0 0 0 0 0,0 0 0 0 0,2 1-1 0 0,-1 0-79 0 0,0 0 0 0 0,0 0 0 0 0,0 0 0 0 0,0 1 0 0 0,0-1 0 0 0,0 1 0 0 0,0-1 0 0 0,-1 1 0 0 0,1 0 0 0 0,0 0 0 0 0,2 3-1 0 0,1 3-223 0 0,0 0-1 0 0,-1 0 0 0 0,1 1 0 0 0,-1 0 0 0 0,3 12 1 0 0,-1 4 188 0 0,-1 1 1 0 0,-1-1 0 0 0,-1 1 0 0 0,-2 0 0 0 0,0 0-1 0 0,-4 28 1 0 0,3-54 107 0 0,0-1-1 0 0,-1 1 0 0 0,1 0 0 0 0,0 0 0 0 0,0 0 1 0 0,0 0-1 0 0,0-1 0 0 0,-1 1 0 0 0,1 0 0 0 0,0 0 1 0 0,0 0-1 0 0,0 0 0 0 0,-1 0 0 0 0,1 0 1 0 0,0 0-1 0 0,0 0 0 0 0,-1-1 0 0 0,1 1 0 0 0,0 0 1 0 0,0 0-1 0 0,-1 0 0 0 0,1 0 0 0 0,0 0 1 0 0,0 0-1 0 0,-1 0 0 0 0,1 1 0 0 0,0-1 0 0 0,0 0 1 0 0,0 0-1 0 0,-1 0 0 0 0,1 0 0 0 0,0 0 0 0 0,0 0 1 0 0,-1 0-1 0 0,1 0 0 0 0,0 1 0 0 0,0-1 1 0 0,0 0-1 0 0,0 0 0 0 0,-1 0 0 0 0,1 0 0 0 0,0 1 1 0 0,0-1-1 0 0,0 0 0 0 0,0 0 0 0 0,0 0 1 0 0,-1 1-1 0 0,1-1 0 0 0,0 0 0 0 0,0 0 0 0 0,0 1 1 0 0,-6-26 163 0 0,8 3 43 0 0,1-1 0 0 0,1 1 1 0 0,1 0-1 0 0,2 0 0 0 0,12-32 0 0 0,-15 44-320 0 0,1 1-1 0 0,-1 0 0 0 0,1 1 0 0 0,1-1 0 0 0,0 1 0 0 0,0 0 0 0 0,1 0 0 0 0,-1 1 0 0 0,2-1 0 0 0,-1 2 0 0 0,1-1 0 0 0,0 1 0 0 0,0 0 0 0 0,15-7 1 0 0,-20 12 62 0 0,-1 0 1 0 0,0 1-1 0 0,0-1 1 0 0,0 1-1 0 0,0 0 1 0 0,1-1-1 0 0,-1 1 1 0 0,0 0-1 0 0,0 0 1 0 0,1 1-1 0 0,-1-1 1 0 0,0 0 0 0 0,0 1-1 0 0,0-1 1 0 0,0 1-1 0 0,1 0 1 0 0,-1 0-1 0 0,0 0 1 0 0,0 0-1 0 0,0 0 1 0 0,-1 0-1 0 0,1 0 1 0 0,0 1 0 0 0,0-1-1 0 0,-1 1 1 0 0,1-1-1 0 0,-1 1 1 0 0,1-1-1 0 0,-1 1 1 0 0,1 0-1 0 0,-1 0 1 0 0,0 0-1 0 0,0 0 1 0 0,0 0-1 0 0,1 4 1 0 0,4 6 19 0 0,-1 0 0 0 0,-1 0 0 0 0,0 1 0 0 0,4 20 0 0 0,2 48 297 0 0,-8-58-242 0 0,1 0 1 0 0,0 0-1 0 0,2-1 0 0 0,1 0 0 0 0,11 31 1 0 0,3-30-2402 0 0,-10-18-1471 0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27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437 0 508 0 0,'0'0'10891'0'0,"-24"13"-1564"0"0,15-8-9862 0 0,-28 25 727 0 0,2 1 0 0 0,2 2 0 0 0,1 1 0 0 0,1 1 0 0 0,2 2 0 0 0,2 1 0 0 0,1 2 0 0 0,2 0 0 0 0,2 1 0 0 0,2 2 0 0 0,1 0 0 0 0,-22 79 0 0 0,33-88-147 0 0,1 1 1 0 0,1-1 0 0 0,2 1 0 0 0,2 0-1 0 0,1 1 1 0 0,2-1 0 0 0,9 58 0 0 0,-5-64-155 0 0,2 0 0 0 0,1 0 1 0 0,2-1-1 0 0,0 0 0 0 0,2-1 1 0 0,1-1-1 0 0,1 1 0 0 0,1-2 1 0 0,34 43-1 0 0,-30-45-483 0 0,1-2 0 0 0,0-1-1 0 0,2 0 1 0 0,28 19 0 0 0,-36-29-1278 0 0,1 0 1 0 0,1-2 0 0 0,-1 0-1 0 0,29 11 1 0 0,-14-12-5385 0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28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69 1740 0 0,'0'0'6471'0'0,"24"-24"-1563"0"0,-23 23-4788 0 0,-1 0 1 0 0,1 0 0 0 0,0-1 0 0 0,-1 1-1 0 0,1 0 1 0 0,-1 0 0 0 0,1 0 0 0 0,-1 0 0 0 0,0-1-1 0 0,0 1 1 0 0,1 0 0 0 0,-1 0 0 0 0,0-1 0 0 0,0 1-1 0 0,0 0 1 0 0,0-1 0 0 0,-1 1 0 0 0,1 0 0 0 0,0 0-1 0 0,0-1 1 0 0,-1 1 0 0 0,1 0 0 0 0,-1 0-1 0 0,1 0 1 0 0,-1 0 0 0 0,1-1 0 0 0,-1 1 0 0 0,0 0-1 0 0,-1-1 1 0 0,-2 0-46 0 0,-1 1 0 0 0,1 0 1 0 0,-1 0-1 0 0,1 0 0 0 0,-1 0 0 0 0,0 0 0 0 0,0 1 0 0 0,0 0 1 0 0,1 0-1 0 0,-1 1 0 0 0,0-1 0 0 0,0 1 0 0 0,1 0 0 0 0,-1 0 0 0 0,1 0 1 0 0,-1 1-1 0 0,1 0 0 0 0,-1 0 0 0 0,1 0 0 0 0,0 0 0 0 0,0 1 0 0 0,-7 5 1 0 0,-2 1 125 0 0,1 0 1 0 0,0 1-1 0 0,1 1 1 0 0,0 0-1 0 0,-18 24 1 0 0,24-27-152 0 0,0-1 1 0 0,0 1 0 0 0,1 0-1 0 0,0 0 1 0 0,0 0 0 0 0,1 0-1 0 0,0 1 1 0 0,1 0-1 0 0,0-1 1 0 0,0 1 0 0 0,1 0-1 0 0,0 0 1 0 0,1 0 0 0 0,-1 0-1 0 0,2 0 1 0 0,-1 0-1 0 0,1 0 1 0 0,1 0 0 0 0,0-1-1 0 0,0 1 1 0 0,6 14 0 0 0,-4-13-157 0 0,1 0 0 0 0,1-1 0 0 0,0 1 0 0 0,0-2 1 0 0,0 1-1 0 0,1-1 0 0 0,1 0 0 0 0,-1 0 0 0 0,1 0 1 0 0,1-1-1 0 0,-1-1 0 0 0,1 0 0 0 0,0 0 0 0 0,1 0 1 0 0,-1-1-1 0 0,1-1 0 0 0,18 7 0 0 0,-13-6-662 0 0,1-1 0 0 0,0-1 0 0 0,1 0 0 0 0,-1-1 0 0 0,27 0 0 0 0,-29-3-966 0 0,1 0 0 0 0,-1-1 0 0 0,25-6 0 0 0,-11 0-3207 0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29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17 145 2648 0 0,'-4'-51'9523'0'0,"-1"4"-5628"0"0,5 46-3660 0 0,-7-17 214 0 0,7 37-470 0 0,1 1 1 0 0,1-1-1 0 0,1 1 1 0 0,10 36-1 0 0,-10-48-68 0 0,-1 0 0 0 0,1-1 0 0 0,1 1-1 0 0,-1-1 1 0 0,1 0 0 0 0,0 0 0 0 0,1 0 0 0 0,0 0-1 0 0,0-1 1 0 0,0 1 0 0 0,1-2 0 0 0,0 1 0 0 0,0 0 0 0 0,10 6-1 0 0,-14-11 58 0 0,0 0 0 0 0,0 0-1 0 0,0 0 1 0 0,0-1 0 0 0,0 1-1 0 0,0 0 1 0 0,0-1-1 0 0,0 1 1 0 0,0-1 0 0 0,0 1-1 0 0,0-1 1 0 0,0 0 0 0 0,1 0-1 0 0,-1 0 1 0 0,0 0-1 0 0,0-1 1 0 0,0 1 0 0 0,0-1-1 0 0,0 1 1 0 0,4-2 0 0 0,-2 0 44 0 0,0-1 0 0 0,0 1 0 0 0,-1-1 0 0 0,1 1 1 0 0,-1-1-1 0 0,1 0 0 0 0,-1 0 0 0 0,0-1 0 0 0,4-5 1 0 0,2-5 392 0 0,0-1 0 0 0,-1 0 0 0 0,-1 0 0 0 0,6-18 1 0 0,-1 3 1402 0 0,-2-2 1 0 0,10-52 0 0 0,-20 82-1589 0 0,0 5-170 0 0,2 8-318 0 0,-1 0-1 0 0,2-1 1 0 0,0 1-1 0 0,0 0 0 0 0,1-1 1 0 0,0 0-1 0 0,0 1 1 0 0,2-2-1 0 0,-1 1 1 0 0,1-1-1 0 0,0 1 1 0 0,1-2-1 0 0,0 1 1 0 0,9 8-1 0 0,-9-11-563 0 0,0 0 1 0 0,1 0-1 0 0,-1-1 0 0 0,1 0 0 0 0,0 0 0 0 0,0-1 0 0 0,0 0 0 0 0,1-1 0 0 0,12 4 1 0 0,-1-6-6893 0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29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1 143 316 0 0,'39'-135'19021'0'0,"-38"133"-18752"0"0,0-3 238 0 0,-1 10-284 0 0,0 1-188 0 0,2 32 46 0 0,0 0-1 0 0,3-1 0 0 0,1 0 1 0 0,2 1-1 0 0,14 39 0 0 0,-14-51-624 0 0,2 0 0 0 0,1 0 0 0 0,1-2-1 0 0,1 1 1 0 0,1-2 0 0 0,1 0 0 0 0,35 40 0 0 0,-37-53-1020 0 0,6-1-5463 0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30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98 5332 0 0,'-2'0'3484'0'0,"-15"0"1548"0"0,16 0-4920 0 0,1 0 1 0 0,-1 0-1 0 0,1 1 1 0 0,-1-1-1 0 0,1 0 1 0 0,-1 0-1 0 0,1 0 1 0 0,-1 0-1 0 0,1 0 1 0 0,-1 0-1 0 0,1 0 1 0 0,-1 0-1 0 0,1 0 1 0 0,-1 0-1 0 0,1-1 1 0 0,-1 1-1 0 0,1 0 1 0 0,-1 0-1 0 0,1 0 1 0 0,-1-1-1 0 0,1 1 1 0 0,-1 0-1 0 0,1 0 1 0 0,0-1-1 0 0,-1 1 1 0 0,1 0-1 0 0,-1-1 1 0 0,1 1-1 0 0,0 0 1 0 0,-1-1-1 0 0,1 1 1 0 0,0-1-1 0 0,0 1 1 0 0,-1-1-1 0 0,1 1 1 0 0,0-1-1 0 0,0 1 0 0 0,0 0 1 0 0,-1-2-1 0 0,20-12 1184 0 0,39-12-1909 0 0,-57 26 639 0 0,31-11-1889 0 0,43-9-1 0 0,-1 6-5067 0 0,-40 10 937 0 0</inkml:trace>
  <inkml:trace contextRef="#ctx0" brushRef="#br0" timeOffset="1">684 157 1680 0 0,'14'3'11091'0'0,"61"-10"-7727"0"0,3 9-5652 0 0,-8 0-4911 0 0,-51-2 2955 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30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221 382 356 0 0,'4'-13'10572'0'0,"-4"12"-10112"0"0,-7-20 3467 0 0,6 19-3808 0 0,0-1 1 0 0,0 1-1 0 0,-1 0 1 0 0,1-1-1 0 0,-1 1 0 0 0,1 0 1 0 0,-1 0-1 0 0,0 0 0 0 0,1 0 1 0 0,-1 1-1 0 0,0-1 1 0 0,-3-1-1 0 0,2 2 26 0 0,-16 7 432 0 0,9-3-463 0 0,0 1 1 0 0,-1 1 0 0 0,2-1-1 0 0,-1 2 1 0 0,1-1-1 0 0,-1 1 1 0 0,2 1-1 0 0,-1 0 1 0 0,1 0-1 0 0,0 1 1 0 0,0 0-1 0 0,1 0 1 0 0,0 0-1 0 0,0 1 1 0 0,1 0-1 0 0,1 1 1 0 0,-1-1-1 0 0,-6 17 1 0 0,10-18-138 0 0,-1-1 0 0 0,1 0 0 0 0,1 1 0 0 0,-1-1 1 0 0,1 1-1 0 0,0-1 0 0 0,1 1 0 0 0,0-1 0 0 0,0 1 0 0 0,1 0 0 0 0,0-1 0 0 0,0 1 1 0 0,0-1-1 0 0,1 1 0 0 0,0-1 0 0 0,1 0 0 0 0,0 0 0 0 0,0 0 0 0 0,0 0 0 0 0,1-1 1 0 0,0 1-1 0 0,0-1 0 0 0,1 0 0 0 0,0 0 0 0 0,0 0 0 0 0,0-1 0 0 0,12 10 0 0 0,-6-7-102 0 0,0 1-1 0 0,1-2 0 0 0,0 1 0 0 0,0-2 1 0 0,1 1-1 0 0,0-2 0 0 0,20 7 0 0 0,-26-10 81 0 0,1-1-1 0 0,-1 1 1 0 0,0-1-1 0 0,0 0 1 0 0,1-1-1 0 0,-1 1 0 0 0,0-2 1 0 0,1 1-1 0 0,-1-1 1 0 0,0 0-1 0 0,0 0 0 0 0,1-1 1 0 0,-1 0-1 0 0,0 0 1 0 0,-1-1-1 0 0,9-4 1 0 0,-12 5 114 0 0,0 0 1 0 0,0 0 0 0 0,0-1 0 0 0,-1 1-1 0 0,1-1 1 0 0,-1 0 0 0 0,1 1 0 0 0,-1-1-1 0 0,0 0 1 0 0,0 0 0 0 0,-1 0 0 0 0,1-1-1 0 0,-1 1 1 0 0,1 0 0 0 0,-1-1 0 0 0,0 1-1 0 0,0-1 1 0 0,0 1 0 0 0,-1-1 0 0 0,1 1 0 0 0,-1-1-1 0 0,0 0 1 0 0,0 1 0 0 0,0-1 0 0 0,-1 1-1 0 0,1-1 1 0 0,-1 0 0 0 0,0 1 0 0 0,0-1-1 0 0,-2-5 1 0 0,-5-12 802 0 0,0 0-1 0 0,-1 0 0 0 0,-22-34 1 0 0,20 34-28 0 0,9 20-874 0 0,1-1 0 0 0,0 0 0 0 0,0 0 0 0 0,0 0 1 0 0,0 0-1 0 0,1 0 0 0 0,-1 0 0 0 0,0 0 1 0 0,1 0-1 0 0,-1 0 0 0 0,1 0 0 0 0,0 0 1 0 0,0 0-1 0 0,0 0 0 0 0,0 0 0 0 0,0 0 1 0 0,0 0-1 0 0,1 0 0 0 0,-1 0 0 0 0,1-1 1 0 0,-1 1-1 0 0,1 0 0 0 0,0 1 0 0 0,1-5 1 0 0,2 1-304 0 0,1 0 0 0 0,0 1 0 0 0,0-1 0 0 0,0 1 0 0 0,0 0 0 0 0,0 0 0 0 0,10-4 1 0 0,13-10-234 0 0,0-1 1 0 0,-1-1 0 0 0,-2-2-1 0 0,38-38 1 0 0,-54 50 869 0 0,-1 0 0 0 0,0 0 0 0 0,0-1 0 0 0,-1 0 1 0 0,0-1-1 0 0,-1 1 0 0 0,0-1 0 0 0,-1 0 0 0 0,0-1 0 0 0,-1 1 0 0 0,-1-1 0 0 0,0 0 0 0 0,0 0 0 0 0,0-22 0 0 0,-7 2 181 0 0,4 32-472 0 0,0 0-1 0 0,-1 0 1 0 0,1 0 0 0 0,0 0-1 0 0,0 0 1 0 0,-1 0 0 0 0,1 0-1 0 0,-1 0 1 0 0,1 0 0 0 0,-1 0 0 0 0,1 0-1 0 0,-1 0 1 0 0,0 0 0 0 0,1 0-1 0 0,-1 0 1 0 0,0 0 0 0 0,0 1-1 0 0,0-1 1 0 0,1 0 0 0 0,-1 1 0 0 0,0-1-1 0 0,0 0 1 0 0,0 1 0 0 0,0-1-1 0 0,0 1 1 0 0,-2-1 0 0 0,1 2-8 0 0,0-1-1 0 0,-1 1 1 0 0,1 0 0 0 0,0 0 0 0 0,0 0 0 0 0,0 0 0 0 0,0 0 0 0 0,1 0-1 0 0,-1 1 1 0 0,0-1 0 0 0,0 1 0 0 0,1-1 0 0 0,-1 1 0 0 0,1 0 0 0 0,-1-1-1 0 0,1 1 1 0 0,0 0 0 0 0,0 0 0 0 0,0 0 0 0 0,0 0 0 0 0,0 0 0 0 0,-1 4-1 0 0,-16 50 13 0 0,13-22 38 0 0,1 1-1 0 0,2-1 1 0 0,1 1-1 0 0,2 0 1 0 0,10 67-1 0 0,51 174-240 0 0,-38-178 13 0 0,41 233-821 0 0,-61-296 434 0 0,-1 0 0 0 0,-2 0 0 0 0,-2 1 0 0 0,-1-1 0 0 0,-1 0 0 0 0,-2 0 0 0 0,-15 50 0 0 0,19-79 347 0 0,-1-1 1 0 0,0 1-1 0 0,0-1 0 0 0,-1 0 1 0 0,1 1-1 0 0,-1-1 0 0 0,0-1 0 0 0,-1 1 1 0 0,1 0-1 0 0,-1-1 0 0 0,0 0 1 0 0,0 0-1 0 0,0 0 0 0 0,0 0 1 0 0,-1-1-1 0 0,0 1 0 0 0,0-1 1 0 0,0 0-1 0 0,0-1 0 0 0,0 1 1 0 0,-7 1-1 0 0,7-3 407 0 0,-1 0 0 0 0,0 0 0 0 0,1-1 1 0 0,-1 0-1 0 0,0 0 0 0 0,1 0 0 0 0,-1-1 0 0 0,0 0 0 0 0,1 0 1 0 0,-1 0-1 0 0,1-1 0 0 0,-1 1 0 0 0,1-1 0 0 0,0-1 0 0 0,-1 1 1 0 0,1-1-1 0 0,1 0 0 0 0,-1 0 0 0 0,0-1 0 0 0,1 1 0 0 0,-6-6 1 0 0,3 3 271 0 0,0-1 0 0 0,0 0 1 0 0,1 0-1 0 0,0 0 1 0 0,1-1-1 0 0,0 0 1 0 0,0 0-1 0 0,0 0 1 0 0,1 0-1 0 0,0-1 1 0 0,1 0-1 0 0,0 0 0 0 0,0 0 1 0 0,1 0-1 0 0,-2-15 1 0 0,4 11-275 0 0,0 0 1 0 0,0 0 0 0 0,2 0-1 0 0,-1 0 1 0 0,2 0 0 0 0,0 0-1 0 0,0 0 1 0 0,1 1-1 0 0,1 0 1 0 0,6-14 0 0 0,5-3-822 0 0,1 1 0 0 0,1 0 0 0 0,1 2 0 0 0,2 0 0 0 0,0 1 0 0 0,2 1 0 0 0,1 2 0 0 0,29-23 0 0 0,43-23-3835 0 0,-30 27-2397 0 0,-27 19-537 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31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219 209 2872 0 0,'-6'-98'11776'0'0,"5"90"-11133"0"0,-1 0-1 0 0,1 0 0 0 0,-1 0 1 0 0,-1 0-1 0 0,0 0 0 0 0,0 0 0 0 0,0 1 1 0 0,-1-1-1 0 0,-7-9 0 0 0,10 15-611 0 0,0 0-1 0 0,-1 0 1 0 0,1 1-1 0 0,-1-1 1 0 0,0 1-1 0 0,0-1 0 0 0,0 1 1 0 0,1 0-1 0 0,-1-1 1 0 0,0 1-1 0 0,-1 0 1 0 0,1 0-1 0 0,0 1 1 0 0,0-1-1 0 0,0 0 1 0 0,0 1-1 0 0,-1-1 1 0 0,1 1-1 0 0,0 0 1 0 0,0 0-1 0 0,-1 0 0 0 0,1 0 1 0 0,0 0-1 0 0,-1 0 1 0 0,1 0-1 0 0,0 1 1 0 0,0-1-1 0 0,-1 1 1 0 0,1 0-1 0 0,0 0 1 0 0,0 0-1 0 0,0 0 1 0 0,0 0-1 0 0,0 0 0 0 0,0 0 1 0 0,0 1-1 0 0,1-1 1 0 0,-1 1-1 0 0,0-1 1 0 0,-1 3-1 0 0,-5 4 27 0 0,1 0-1 0 0,0 0 1 0 0,0 0-1 0 0,1 1 1 0 0,1 0-1 0 0,-1 0 1 0 0,-5 14-1 0 0,2 1-38 0 0,2 1 1 0 0,0 0-1 0 0,2 0 0 0 0,0 1 0 0 0,2-1 1 0 0,1 1-1 0 0,1 0 0 0 0,1 0 0 0 0,4 31 1 0 0,8 32-860 0 0,32 116 1 0 0,-7-45-1250 0 0,-28-115 968 0 0,12 83-1605 0 0,-19-44-5877 0 0,-3-73 4277 0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31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58 308 1476 0 0,'-6'-4'1695'0'0,"0"0"0"0"0,1-1 0 0 0,-1 0 0 0 0,1 0-1 0 0,0-1 1 0 0,0 1 0 0 0,1-1 0 0 0,-7-11 0 0 0,10 15-1499 0 0,0-1 0 0 0,0 1 0 0 0,1-1 0 0 0,-1 1 1 0 0,1-1-1 0 0,0 1 0 0 0,-1-1 0 0 0,1 0 0 0 0,1 1 1 0 0,-1-1-1 0 0,0 1 0 0 0,0-1 0 0 0,1 1 0 0 0,0-1 0 0 0,-1 1 1 0 0,1-1-1 0 0,0 1 0 0 0,0-1 0 0 0,0 1 0 0 0,1 0 0 0 0,-1 0 1 0 0,1-1-1 0 0,-1 1 0 0 0,1 0 0 0 0,-1 0 0 0 0,1 1 1 0 0,4-4-1 0 0,8-8-404 0 0,1 0 0 0 0,0 2 1 0 0,1 0-1 0 0,0 0 0 0 0,0 2 1 0 0,36-15-1 0 0,114-32-6797 0 0,-131 45 4857 0 0,6 0-1693 0 0,-2-1-1530 0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32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51 3144 0 0,'-114'-50'19096'0'0,"113"57"-18399"0"0,5 7-283 0 0,24 25-671 0 0,-2 2 1 0 0,-2 0 0 0 0,-2 2-1 0 0,-1 1 1 0 0,-2 0 0 0 0,-3 1-1 0 0,21 87 1 0 0,-31-96 280 0 0,-1 0-1 0 0,-2 1 1 0 0,-1-1-1 0 0,-2 0 1 0 0,-2 1-1 0 0,-1-1 1 0 0,-1 0-1 0 0,-2 0 1 0 0,-2 0-1 0 0,-24 66 1 0 0,13-54 706 0 0,-41 76 0 0 0,47-103-1056 0 0,-28 36 1 0 0,30-45-976 0 0,0 0 0 0 0,-1-1 0 0 0,-21 17 0 0 0,8-17-6617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04.7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498 1 360 0 0,'22'13'9764'0'0,"-23"-11"-9726"0"0,0 0 0 0 0,0 0 0 0 0,0 0 0 0 0,-1 0 0 0 0,1 0 0 0 0,-1 0 0 0 0,1 0 0 0 0,-1-1 1 0 0,-2 3-1 0 0,-10 11 569 0 0,-225 239 2005 0 0,108-123-1977 0 0,92-92-560 0 0,-11 13-880 0 0,19-15-4737 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34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1 404 508 0 0,'2'8'17666'0'0,"9"-15"-17127"0"0,0-1-1 0 0,0 0 0 0 0,-1-1 1 0 0,0 0-1 0 0,-1 0 0 0 0,1-1 0 0 0,-2-1 1 0 0,0 1-1 0 0,0-1 0 0 0,-1-1 1 0 0,9-16-1 0 0,-1-3-225 0 0,-2 0 0 0 0,0-1 0 0 0,11-47 0 0 0,6-25 915 0 0,-29 102-1309 0 0,10 36 11 0 0,-2 144 308 0 0,-2-23-124 0 0,29 88-112 0 0,-3-34 48 0 0,-33-207-46 0 0,1 1 0 0 0,-1 0 1 0 0,0-1-1 0 0,1 1 0 0 0,-1 0 1 0 0,-1 0-1 0 0,1-1 0 0 0,0 1 1 0 0,0 0-1 0 0,-1-1 0 0 0,0 1 1 0 0,1-1-1 0 0,-1 1 0 0 0,0-1 1 0 0,0 1-1 0 0,-1-1 0 0 0,1 1 1 0 0,0-1-1 0 0,-1 0 0 0 0,0 0 1 0 0,1 0-1 0 0,-1 0 0 0 0,-3 3 1 0 0,-14 20 63 0 0,18-24-99 0 0,-13 15 271 0 0,13-7-26 0 0,12-10-155 0 0,52-16-827 0 0,40-12-3956 0 0,-38 1-8239 0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35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960 183 1632 0 0,'-3'-4'1690'0'0,"2"2"-844"0"0,0 0-1 0 0,0 0 0 0 0,0 0 0 0 0,0-1 0 0 0,0 1 0 0 0,0 0 0 0 0,0 0 1 0 0,1-1-1 0 0,-1-2 0 0 0,0-27 3566 0 0,1 23-3997 0 0,0 7-125 0 0,-9-28 1066 0 0,7 26-1217 0 0,1 0-1 0 0,0 1 1 0 0,-1-1-1 0 0,0 0 1 0 0,0 1-1 0 0,0 0 1 0 0,0-1-1 0 0,-1 1 1 0 0,1 0 0 0 0,-1 0-1 0 0,0 0 1 0 0,1 0-1 0 0,-1 1 1 0 0,-1-1-1 0 0,1 1 1 0 0,-5-3-1 0 0,0 1-10 0 0,1 1 0 0 0,-2 0 0 0 0,1 0 0 0 0,0 0 0 0 0,0 1-1 0 0,-1 0 1 0 0,-10 0 0 0 0,-11 0 87 0 0,1 1-1 0 0,-1 2 1 0 0,-39 6-1 0 0,38-2-106 0 0,1 1 1 0 0,-1 1-1 0 0,1 2 1 0 0,1 1-1 0 0,0 1 0 0 0,0 2 1 0 0,2 0-1 0 0,-1 2 0 0 0,2 1 1 0 0,0 2-1 0 0,1 0 0 0 0,0 1 1 0 0,2 2-1 0 0,0 0 1 0 0,2 2-1 0 0,0 0 0 0 0,2 2 1 0 0,-32 49-1 0 0,31-38 128 0 0,1 0-1 0 0,2 1 1 0 0,2 0 0 0 0,1 1 0 0 0,2 1-1 0 0,1 1 1 0 0,2-1 0 0 0,2 1-1 0 0,2 1 1 0 0,1-1 0 0 0,3 1-1 0 0,1 0 1 0 0,10 80 0 0 0,-2-82-136 0 0,1 0 1 0 0,1-1-1 0 0,3 0 0 0 0,1 0 1 0 0,1-2-1 0 0,3 0 0 0 0,0-1 1 0 0,3 0-1 0 0,0-2 1 0 0,50 58-1 0 0,-50-67-50 0 0,2-1-1 0 0,1-1 1 0 0,0-1-1 0 0,2-1 1 0 0,0-1-1 0 0,1-1 1 0 0,1-2-1 0 0,1-1 1 0 0,0 0-1 0 0,1-3 1 0 0,0 0 0 0 0,1-2-1 0 0,58 11 1 0 0,-63-18-88 0 0,0-1-1 0 0,0-1 1 0 0,0-1 0 0 0,0-1 0 0 0,0-1 0 0 0,0-2 0 0 0,-1 0-1 0 0,1-2 1 0 0,-1-1 0 0 0,0-1 0 0 0,-1-1 0 0 0,1-1 0 0 0,-2-1-1 0 0,0-1 1 0 0,0-1 0 0 0,-1-1 0 0 0,-1-2 0 0 0,0 0 0 0 0,-1 0-1 0 0,-1-2 1 0 0,-1-1 0 0 0,0 0 0 0 0,-2-1 0 0 0,0-1 0 0 0,-1 0-1 0 0,-1-1 1 0 0,-1-1 0 0 0,-1 0 0 0 0,-1-1 0 0 0,11-36 0 0 0,-9 16 11 0 0,-2 0 1 0 0,-2-1-1 0 0,-2 0 1 0 0,-2 0-1 0 0,-2-1 1 0 0,-1 0-1 0 0,-3 1 1 0 0,-2-1-1 0 0,-2 1 1 0 0,-2 0-1 0 0,-17-62 1 0 0,9 47-2 0 0,-3 0 0 0 0,-2 0 0 0 0,-3 2 0 0 0,-58-105 1 0 0,61 139 7 0 0,0 1 1 0 0,-1 0 0 0 0,-1 2 0 0 0,-1 1 0 0 0,-48-33 0 0 0,29 23-5 0 0,36 26-9 0 0,-1-1 0 0 0,0 1 0 0 0,0 0 1 0 0,-1 0-1 0 0,1 1 0 0 0,-1 0 0 0 0,-15-3 0 0 0,21 5 10 0 0,-25 2-742 0 0,-6 0-2197 0 0,19-1-1952 0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36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5 126 320 0 0,'-5'-15'13368'0'0,"9"8"-12971"0"0,0 0 0 0 0,0 1 0 0 0,0-1 0 0 0,1 1 0 0 0,0 0 0 0 0,0 0 0 0 0,0 1 0 0 0,1 0 0 0 0,0 0 0 0 0,0 0 0 0 0,10-6 0 0 0,-6 6-269 0 0,-1 0 1 0 0,1 1-1 0 0,0 0 0 0 0,0 0 1 0 0,0 1-1 0 0,1 1 0 0 0,-1 0 1 0 0,11-1-1 0 0,-10 2-174 0 0,0 0 0 0 0,-1 1 0 0 0,1 0-1 0 0,-1 1 1 0 0,1 0 0 0 0,-1 1 0 0 0,1 0 0 0 0,-1 0 0 0 0,0 1-1 0 0,0 1 1 0 0,0 0 0 0 0,0 0 0 0 0,-1 1 0 0 0,0 0-1 0 0,0 0 1 0 0,0 1 0 0 0,0 0 0 0 0,7 8 0 0 0,-9-6 29 0 0,0-1 0 0 0,-1 1 0 0 0,0 0 0 0 0,-1 0 0 0 0,0 1 0 0 0,0-1 0 0 0,-1 1 0 0 0,0 0 0 0 0,0 0 0 0 0,-1 1 0 0 0,0-1 0 0 0,-1 1 0 0 0,2 16 0 0 0,-3-11 4 0 0,-1 0 0 0 0,0 1 1 0 0,-1-1-1 0 0,-1 0 0 0 0,0 0 0 0 0,-1 0 0 0 0,-1 0 0 0 0,-6 16 0 0 0,-5 4 65 0 0,-1-1 0 0 0,-1-1-1 0 0,-2-1 1 0 0,-1 0 0 0 0,-2-1 0 0 0,-36 39-1 0 0,-69 66 3844 0 0,127-136-3884 0 0,-1 0 0 0 0,1 1 0 0 0,0-1 0 0 0,0 0 1 0 0,0 0-1 0 0,-1 0 0 0 0,1 0 0 0 0,0 1 0 0 0,0-1 1 0 0,0 0-1 0 0,0 0 0 0 0,0 0 0 0 0,-1 1 0 0 0,1-1 0 0 0,0 0 1 0 0,0 0-1 0 0,0 1 0 0 0,0-1 0 0 0,0 0 0 0 0,0 0 0 0 0,0 1 1 0 0,0-1-1 0 0,0 0 0 0 0,0 0 0 0 0,0 1 0 0 0,0-1 1 0 0,0 0-1 0 0,0 0 0 0 0,0 0 0 0 0,0 1 0 0 0,0-1 0 0 0,0 0 1 0 0,0 0-1 0 0,1 1 0 0 0,-1-1 0 0 0,0 0 0 0 0,0 0 0 0 0,0 0 1 0 0,0 1-1 0 0,0-1 0 0 0,1 0 0 0 0,-1 0 0 0 0,0 0 1 0 0,0 1-1 0 0,0-1 0 0 0,0 0 0 0 0,1 0 0 0 0,-1 0 0 0 0,0 0 1 0 0,0 0-1 0 0,1 0 0 0 0,-1 0 0 0 0,0 1 0 0 0,22 2 210 0 0,22-4-123 0 0,46-4-675 0 0,141 10-1 0 0,-124 6-3667 0 0,-2 8-4837 0 0,-82-15 2413 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37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1119 385 480 0 0,'0'-17'5390'0'0,"-1"9"-4144"0"0,1-1 0 0 0,-1 1-1 0 0,-1-1 1 0 0,-4-14 0 0 0,-18-35 1669 0 0,-43-53-790 0 0,51 87-1259 0 0,11 15-702 0 0,-2 1 0 0 0,1 0 0 0 0,-1 0-1 0 0,-1 0 1 0 0,1 1 0 0 0,-1 0 0 0 0,0 0 0 0 0,-1 1 0 0 0,0 0 0 0 0,0 1 0 0 0,0 0-1 0 0,-17-7 1 0 0,10 7-49 0 0,1 1 0 0 0,-1 0 0 0 0,-1 1-1 0 0,1 0 1 0 0,0 2 0 0 0,-1 0 0 0 0,-24 1-1 0 0,4 4-33 0 0,1 2-1 0 0,-1 0 0 0 0,2 3 0 0 0,-1 1 0 0 0,1 2 0 0 0,-56 26 0 0 0,62-23-16 0 0,2 1 1 0 0,0 1-1 0 0,0 1 0 0 0,2 2 1 0 0,0 0-1 0 0,2 2 0 0 0,0 0 1 0 0,1 2-1 0 0,1 0 0 0 0,2 1 1 0 0,0 1-1 0 0,2 1 0 0 0,1 1 0 0 0,1 0 1 0 0,-13 36-1 0 0,15-28 79 0 0,1 0-1 0 0,3 1 1 0 0,0 0 0 0 0,3 0-1 0 0,1 0 1 0 0,1 1-1 0 0,3 0 1 0 0,1 0 0 0 0,1 0-1 0 0,3 0 1 0 0,0-1-1 0 0,16 57 1 0 0,-9-53-63 0 0,3 0-1 0 0,1-1 1 0 0,1 0 0 0 0,3-1-1 0 0,1-1 1 0 0,2-1 0 0 0,1-1 0 0 0,2-1-1 0 0,49 54 1 0 0,-55-70-36 0 0,1-1 1 0 0,1-1-1 0 0,0 0 0 0 0,1-2 1 0 0,0 0-1 0 0,2-1 0 0 0,-1-2 1 0 0,2 0-1 0 0,0-2 0 0 0,0 0 1 0 0,0-2-1 0 0,1-1 0 0 0,1-1 1 0 0,-1-1-1 0 0,1-2 0 0 0,43 1 1 0 0,-35-5-120 0 0,1-1-1 0 0,-1-2 1 0 0,1-2 0 0 0,-1-1 0 0 0,-1-2 0 0 0,0-1 0 0 0,0-2 0 0 0,-1-1 0 0 0,0-2-1 0 0,-1-1 1 0 0,-1-1 0 0 0,-1-2 0 0 0,0-1 0 0 0,-1-2 0 0 0,31-30 0 0 0,-41 30-58 0 0,0 0 0 0 0,-2-2 0 0 0,0 0 1 0 0,-2-1-1 0 0,-1 0 0 0 0,-1-1 0 0 0,-1-1 1 0 0,-1 0-1 0 0,-2-1 0 0 0,-1 0 0 0 0,8-47 0 0 0,-9 29 52 0 0,-2 1 0 0 0,-2-1-1 0 0,-2 1 1 0 0,-2-1 0 0 0,-2 0-1 0 0,-16-78 1 0 0,-22-37-13 0 0,33 138 56 0 0,0 0-1 0 0,-2 0 1 0 0,-1 1 0 0 0,-23-37-1 0 0,26 50 38 0 0,0-1-1 0 0,-1 1 1 0 0,0 1-1 0 0,-1 0 1 0 0,0 0-1 0 0,0 1 1 0 0,-16-9-1 0 0,-84-39 266 0 0,98 50-213 0 0,-20-11-112 0 0,-45-29 1 0 0,76 44-412 0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39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49 114 1548 0 0,'45'-114'14373'0'0,"-54"131"-13916"0"0,0 13-124 0 0,-48 184 769 0 0,50-178-1018 0 0,2 0 0 0 0,1 1 0 0 0,2-1 0 0 0,2 40 1 0 0,2-52-42 0 0,1-1 0 0 0,1 1 1 0 0,1-1-1 0 0,1 0 0 0 0,1-1 1 0 0,1 1-1 0 0,1-1 1 0 0,21 36-1 0 0,-26-50-40 0 0,1 1 0 0 0,1-1 0 0 0,-1-1 0 0 0,1 1 1 0 0,1-1-1 0 0,-1 0 0 0 0,1 0 0 0 0,1-1 0 0 0,-1 0 0 0 0,1 0 0 0 0,0-1 1 0 0,0 0-1 0 0,1 0 0 0 0,-1-1 0 0 0,1 0 0 0 0,0-1 0 0 0,0 0 0 0 0,1 0 1 0 0,-1-1-1 0 0,0 0 0 0 0,1 0 0 0 0,-1-1 0 0 0,1-1 0 0 0,12 0 0 0 0,-15 0-8 0 0,1-1-1 0 0,-1 0 0 0 0,1-1 0 0 0,-1 0 1 0 0,0 0-1 0 0,0 0 0 0 0,0-1 0 0 0,0 0 1 0 0,-1 0-1 0 0,1-1 0 0 0,-1 0 1 0 0,0 0-1 0 0,0-1 0 0 0,0 1 0 0 0,-1-1 1 0 0,1-1-1 0 0,-1 1 0 0 0,0-1 0 0 0,6-9 1 0 0,2-7 18 0 0,-2 0 1 0 0,0-1-1 0 0,-1 0 1 0 0,9-36-1 0 0,7-16 608 0 0,-25 75-620 0 0,-1-1 0 0 0,1 0 0 0 0,-1 0 0 0 0,1 1 0 0 0,-1-1 0 0 0,1 0-1 0 0,-1 0 1 0 0,1 1 0 0 0,0-1 0 0 0,-1 1 0 0 0,1-1 0 0 0,0 0 0 0 0,-1 1-1 0 0,1 0 1 0 0,0-1 0 0 0,0 1 0 0 0,0-1 0 0 0,-1 1 0 0 0,1 0 0 0 0,0-1-1 0 0,0 1 1 0 0,0 0 0 0 0,0 0 0 0 0,0 0 0 0 0,0 0 0 0 0,0 0 0 0 0,-1 0-1 0 0,1 0 1 0 0,0 0 0 0 0,0 0 0 0 0,0 0 0 0 0,0 1 0 0 0,0-1 0 0 0,0 0 0 0 0,-1 0-1 0 0,1 1 1 0 0,0-1 0 0 0,0 1 0 0 0,0-1 0 0 0,-1 1 0 0 0,1-1 0 0 0,0 1-1 0 0,-1-1 1 0 0,1 1 0 0 0,0 0 0 0 0,0 0 0 0 0,47 43 30 0 0,-25-22-27 0 0,-6-9 4 0 0,1 0 0 0 0,0-2 0 0 0,1 0 0 0 0,1-1-1 0 0,-1-1 1 0 0,2 0 0 0 0,-1-2 0 0 0,33 8 0 0 0,-45-14 4 0 0,0 0 0 0 0,-1 0 0 0 0,1-1 0 0 0,0 0 0 0 0,-1 0 1 0 0,1-1-1 0 0,-1 0 0 0 0,1 0 0 0 0,-1 0 0 0 0,1-1 0 0 0,13-6 0 0 0,-15 5 8 0 0,-1 0-1 0 0,0 0 0 0 0,1-1 0 0 0,-1 0 1 0 0,-1 0-1 0 0,1 0 0 0 0,-1-1 1 0 0,0 0-1 0 0,0 0 0 0 0,0 0 0 0 0,0 0 1 0 0,-1 0-1 0 0,0-1 0 0 0,0 1 0 0 0,0-1 1 0 0,2-9-1 0 0,0-2 54 0 0,-1 0 0 0 0,-1 0 0 0 0,-1 0 0 0 0,0 0 1 0 0,-1 0-1 0 0,-1-1 0 0 0,-1 1 0 0 0,0 0 0 0 0,-5-23 0 0 0,-2-2 73 0 0,-2 2 0 0 0,-25-66 0 0 0,-31-43-834 0 0,45 105-2201 0 0,19 39 1373 0 0,-2-6-1101 0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39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2388 0 0,'19'-12'12301'0'0,"-15"20"-12035"0"0,-1 1 1 0 0,0-1-1 0 0,-1 1 1 0 0,0 0-1 0 0,0 0 1 0 0,-1 0-1 0 0,0 0 1 0 0,-1 0-1 0 0,0 0 1 0 0,-1 13-1 0 0,1 1-50 0 0,2 88 106 0 0,0 17-68 0 0,29 207 0 0 0,-15-250 1582 0 0,10-102-1037 0 0,24-64 356 0 0,-38 58-1165 0 0,1 1 0 0 0,2 0 0 0 0,0 2 0 0 0,1-1-1 0 0,24-23 1 0 0,-38 43-42 0 0,0 0 0 0 0,0-1 0 0 0,0 1-1 0 0,0 0 1 0 0,0 0 0 0 0,0 0 0 0 0,0 0-1 0 0,0 0 1 0 0,1 0 0 0 0,-1 1 0 0 0,0-1-1 0 0,1 1 1 0 0,-1-1 0 0 0,0 1 0 0 0,1 0-1 0 0,-1 0 1 0 0,0 0 0 0 0,1 0-1 0 0,-1 1 1 0 0,0-1 0 0 0,1 1 0 0 0,-1-1-1 0 0,0 1 1 0 0,0 0 0 0 0,1 0 0 0 0,-1 0-1 0 0,0 0 1 0 0,0 0 0 0 0,0 0 0 0 0,0 1-1 0 0,0-1 1 0 0,0 1 0 0 0,-1-1 0 0 0,3 3-1 0 0,8 7-117 0 0,-1 1 0 0 0,0 1 0 0 0,17 25 0 0 0,-15-21 123 0 0,-4-4 142 0 0,0-1 0 0 0,0 0 0 0 0,2-1-1 0 0,-1 0 1 0 0,1 0 0 0 0,1-1 0 0 0,0-1 0 0 0,22 14 0 0 0,-29-22-59 0 0,-1 1 1 0 0,1-1 0 0 0,-1 0 0 0 0,1 0-1 0 0,-1-1 1 0 0,1 1 0 0 0,-1-1 0 0 0,1 0 0 0 0,0 0-1 0 0,-1-1 1 0 0,1 1 0 0 0,-1-1 0 0 0,1 0 0 0 0,-1 0-1 0 0,7-3 1 0 0,8-4-4 0 0,-1 0 0 0 0,22-14 0 0 0,0 1 238 0 0,-38 20-228 0 0,2 2 5 0 0,0 1 0 0 0,1 0 1 0 0,-1 0-1 0 0,0 1 0 0 0,0-1 0 0 0,-1 1 0 0 0,1-1 0 0 0,0 1 1 0 0,-1 1-1 0 0,0-1 0 0 0,1 0 0 0 0,-1 1 0 0 0,3 6 0 0 0,22 18 71 0 0,-21-24-375 0 0,-1 1 1 0 0,1-2-1 0 0,0 1 1 0 0,1-1-1 0 0,-1 0 1 0 0,0 0-1 0 0,1-1 1 0 0,0 0-1 0 0,0 0 1 0 0,-1 0-1 0 0,1-1 1 0 0,0-1-1 0 0,0 0 1 0 0,0 0-1 0 0,8-1 1 0 0,-11 1-202 0 0,-1-1-1 0 0,1-1 1 0 0,0 1-1 0 0,-1 0 1 0 0,1-1 0 0 0,-1 0-1 0 0,0 0 1 0 0,0 0-1 0 0,0-1 1 0 0,0 0 0 0 0,0 1-1 0 0,0-1 1 0 0,-1-1-1 0 0,1 1 1 0 0,-1 0 0 0 0,0-1-1 0 0,0 0 1 0 0,0 1-1 0 0,0-1 1 0 0,-1 0 0 0 0,0-1-1 0 0,0 1 1 0 0,0 0-1 0 0,0-1 1 0 0,-1 1 0 0 0,2-9-1 0 0,2-9-3187 0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40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153 107 2724 0 0,'-15'-18'2312'0'0,"3"5"-531"0"0,-1 0-317 0 0,0 3-288 0 0,1 0-316 0 0,-1 0-152 0 0,2 4-148 0 0,0-1-112 0 0,0 1-108 0 0,1-2-96 0 0,-5 3-420 0 0,-1 8-2864 0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40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43 4116 0 0,'-2'-6'5619'0'0,"-6"-19"395"0"0,6 13-2123 0 0,6 30-3100 0 0,8 30-946 0 0,-6-7 208 0 0,42 225 51 0 0,-34-210-55 0 0,2 0 0 0 0,38 89 0 0 0,-52-139-1 0 0,1 1 1 0 0,1-1-1 0 0,-1 0 1 0 0,1 0-1 0 0,0-1 0 0 0,0 1 1 0 0,0-1-1 0 0,1 0 1 0 0,0 0-1 0 0,0 0 1 0 0,0 0-1 0 0,7 3 0 0 0,-7-5-41 0 0,0-1-1 0 0,0 0 0 0 0,0 0 0 0 0,0-1 1 0 0,0 0-1 0 0,0 0 0 0 0,1 0 0 0 0,-1 0 0 0 0,0-1 1 0 0,1 0-1 0 0,-1 0 0 0 0,0 0 0 0 0,1-1 1 0 0,-1 1-1 0 0,0-1 0 0 0,8-3 0 0 0,14-4-152 0 0,1-2 0 0 0,-2 0-1 0 0,1-2 1 0 0,-2-1 0 0 0,1-1-1 0 0,37-28 1 0 0,-46 29 488 0 0,0-1 0 0 0,-2 0 0 0 0,0-1 0 0 0,0-1 0 0 0,20-28 0 0 0,-33 42-301 0 0,-1 0 0 0 0,1 0 0 0 0,-1 0 0 0 0,0-1 0 0 0,1 1 0 0 0,-1 0-1 0 0,0-1 1 0 0,0 1 0 0 0,0 0 0 0 0,-1-1 0 0 0,1 1 0 0 0,-1-1 0 0 0,1 0-1 0 0,-1 1 1 0 0,0-1 0 0 0,0 1 0 0 0,0-1 0 0 0,0 1 0 0 0,-1-1 0 0 0,1 0-1 0 0,0 1 1 0 0,-1-1 0 0 0,0 1 0 0 0,0 0 0 0 0,0-1 0 0 0,0 1-1 0 0,-2-5 1 0 0,0 5-35 0 0,0-1-1 0 0,1 1 0 0 0,-1 0 1 0 0,0 0-1 0 0,0 0 1 0 0,0 0-1 0 0,-1 0 0 0 0,1 0 1 0 0,0 1-1 0 0,-1 0 0 0 0,1 0 1 0 0,-1 0-1 0 0,1 0 1 0 0,-1 0-1 0 0,1 1 0 0 0,-1-1 1 0 0,0 1-1 0 0,1 0 0 0 0,-7 1 1 0 0,-3 0-25 0 0,0 0 1 0 0,0 1-1 0 0,0 1 1 0 0,0 0-1 0 0,1 1 0 0 0,-1 1 1 0 0,1-1-1 0 0,0 2 1 0 0,0 0-1 0 0,1 0 1 0 0,-14 10-1 0 0,22-13 30 0 0,-1 0 0 0 0,0-1 1 0 0,1 1-1 0 0,0 0 0 0 0,0 1 0 0 0,0-1 0 0 0,0 0 0 0 0,0 1 1 0 0,1 0-1 0 0,0 0 0 0 0,0-1 0 0 0,0 1 0 0 0,0 1 0 0 0,0-1 1 0 0,1 0-1 0 0,-1 0 0 0 0,1 1 0 0 0,1-1 0 0 0,-1 0 1 0 0,0 1-1 0 0,1-1 0 0 0,0 1 0 0 0,0-1 0 0 0,0 1 0 0 0,1-1 1 0 0,0 0-1 0 0,-1 1 0 0 0,2-1 0 0 0,-1 0 0 0 0,0 1 0 0 0,1-1 1 0 0,0 0-1 0 0,0 0 0 0 0,0 0 0 0 0,0-1 0 0 0,4 6 1 0 0,3 3-33 0 0,0-1 1 0 0,1-1 0 0 0,0 0 0 0 0,0 0 0 0 0,1-1 0 0 0,0 0-1 0 0,1-1 1 0 0,0 0 0 0 0,0-1 0 0 0,1 0 0 0 0,0-1 0 0 0,0-1-1 0 0,24 8 1 0 0,-10-6-527 0 0,0-1 0 0 0,0-1 0 0 0,0-2 0 0 0,1 0-1 0 0,-1-2 1 0 0,34-2 0 0 0,-39-1-783 0 0,1-1 0 0 0,37-10 0 0 0,6-12-6061 0 0,-47 15 1503 0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50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24 124 776 0 0,'-24'-23'16559'0'0,"24"21"-16463"0"0,1 1 0 0 0,-1-1 0 0 0,0 0-1 0 0,1 0 1 0 0,-1 0 0 0 0,1 1 0 0 0,-1-1 0 0 0,1 0 0 0 0,0 0 0 0 0,0 1 0 0 0,0-1 0 0 0,0 1 0 0 0,0-1-1 0 0,0 1 1 0 0,0-1 0 0 0,0 1 0 0 0,1 0 0 0 0,-1-1 0 0 0,0 1 0 0 0,1 0 0 0 0,-1 0 0 0 0,1 0-1 0 0,-1 0 1 0 0,1 0 0 0 0,0 0 0 0 0,0 1 0 0 0,-1-1 0 0 0,1 1 0 0 0,3-2 0 0 0,58-16 15 0 0,-63 18-109 0 0,146-28-986 0 0,-55 16-2636 0 0,-88 12 2875 0 0,21-2-1541 0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50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1 616 0 0,'0'0'4525'0'0,"-25"6"4151"0"0,22 22-7567 0 0,0-1 0 0 0,3 32 0 0 0,-1 15-537 0 0,-1 53-253 0 0,19 180 0 0 0,-3-127-132 0 0,-14-180-186 0 0,1 16 54 0 0,0 0 1 0 0,-1-1 0 0 0,-1 1-1 0 0,-4 27 1 0 0,3-37 55 0 0,1-1-1 0 0,-1 1 1 0 0,-1-1 0 0 0,1 1 0 0 0,-1-1 0 0 0,0 0-1 0 0,0 0 1 0 0,0 0 0 0 0,-1-1 0 0 0,0 1-1 0 0,0-1 1 0 0,0 1 0 0 0,0-1 0 0 0,-1-1 0 0 0,0 1-1 0 0,-6 4 1 0 0,-35 24 3326 0 0,45-32-2936 0 0,4 0-481 0 0,177-31-3995 0 0,-119 19-502 0 0,-1-2-3334 0 0,-44 9 1817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05.4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377 12 1232 0 0,'0'0'1787'0'0,"30"-10"2411"0"0,-30 9-4137 0 0,1 1-1 0 0,0 0 1 0 0,0 0 0 0 0,-1 0 0 0 0,1-1 0 0 0,0 1 0 0 0,-1 0 0 0 0,1 0 0 0 0,0 0 0 0 0,0 0 0 0 0,-1 1 0 0 0,1-1 0 0 0,0 0-1 0 0,0 0 1 0 0,-1 0 0 0 0,1 0 0 0 0,0 1 0 0 0,-1-1 0 0 0,1 0 0 0 0,0 1 0 0 0,-1-1 0 0 0,1 1 0 0 0,0-1 0 0 0,-1 0-1 0 0,1 1 1 0 0,-1 0 0 0 0,1-1 0 0 0,-1 1 0 0 0,1-1 0 0 0,-1 1 0 0 0,0-1 0 0 0,1 1 0 0 0,-1 0 0 0 0,0-1 0 0 0,1 1-1 0 0,-1 0 1 0 0,0-1 0 0 0,1 2 0 0 0,-1 0 57 0 0,-19 27 345 0 0,-9 4 135 0 0,-1-2 1 0 0,-51 43-1 0 0,24-23-98 0 0,-6 5-231 0 0,-39 37 175 0 0,86-77-2049 0 0,-25 36-1 0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51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76 2592 0 0,'-22'-14'16635'0'0,"21"28"-15749"0"0,1 38-352 0 0,-2 22-209 0 0,4-1 1 0 0,14 84-1 0 0,-14-135-16 0 0,-9-34-217 0 0,-8-38-12 0 0,-5-53 1208 0 0,13 77-1076 0 0,1-1 0 0 0,1 1 0 0 0,1-2 0 0 0,2 1 0 0 0,1 0 0 0 0,0 0 0 0 0,5-34 0 0 0,-3 59-240 0 0,-1 1-1 0 0,0-1 1 0 0,1 0 0 0 0,-1 0 0 0 0,1 0 0 0 0,-1 0 0 0 0,1 1 0 0 0,0-1 0 0 0,0 0-1 0 0,0 1 1 0 0,0-1 0 0 0,0 0 0 0 0,0 1 0 0 0,0-1 0 0 0,0 1 0 0 0,1 0 0 0 0,-1-1 0 0 0,0 1-1 0 0,1 0 1 0 0,-1 0 0 0 0,1 0 0 0 0,0 0 0 0 0,-1 0 0 0 0,1 0 0 0 0,2 0 0 0 0,-1 0-21 0 0,1 1 1 0 0,0-1 0 0 0,-1 1 0 0 0,1 0 0 0 0,-1 1 0 0 0,1-1 0 0 0,0 0 0 0 0,-1 1 0 0 0,1 0-1 0 0,-1 0 1 0 0,0 0 0 0 0,5 2 0 0 0,6 4-103 0 0,0 0-1 0 0,-1 1 1 0 0,0 0-1 0 0,0 1 1 0 0,11 11-1 0 0,-10-7 15 0 0,0 1 0 0 0,-2 1-1 0 0,0 0 1 0 0,0 1 0 0 0,-1 0 0 0 0,-1 1 0 0 0,-1 0-1 0 0,0 1 1 0 0,11 33 0 0 0,-18-43 130 0 0,0 0 1 0 0,0-1-1 0 0,-1 1 0 0 0,0 0 1 0 0,-1 0-1 0 0,1 0 0 0 0,-1 0 1 0 0,-1 0-1 0 0,0 0 0 0 0,0 0 1 0 0,-4 13-1 0 0,3-16 29 0 0,0 1-1 0 0,-1 0 0 0 0,0-1 1 0 0,0 0-1 0 0,0 0 1 0 0,-1 0-1 0 0,0 0 0 0 0,0 0 1 0 0,0-1-1 0 0,0 1 1 0 0,-1-1-1 0 0,0-1 0 0 0,0 1 1 0 0,0 0-1 0 0,0-1 1 0 0,-11 5-1 0 0,4-3-90 0 0,-1 0 0 0 0,1-1-1 0 0,-1-1 1 0 0,-24 4 0 0 0,-22 0-7394 0 0,56-7 6541 0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51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47 3216 0 0,'-34'-3'15427'0'0,"43"-1"-15248"0"0,-1 0 0 0 0,1 0 0 0 0,-1 1 0 0 0,1 0 0 0 0,0 0 0 0 0,0 1 1 0 0,1 0-1 0 0,-1 1 0 0 0,0 0 0 0 0,1 0 0 0 0,9 1 0 0 0,18-3-493 0 0,95-9-3275 0 0,-41 16-7003 0 0,-71-1 6699 0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52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 2404 0 0,'-6'3'1680'0'0,"2"-1"-587"0"0,0 0 1 0 0,0 0-1 0 0,1 0 1 0 0,-1 1-1 0 0,0-1 1 0 0,1 1-1 0 0,-1 0 1 0 0,1 0-1 0 0,-3 4 1 0 0,7-5-895 0 0,1-1 1 0 0,0 0 0 0 0,0 0-1 0 0,0 0 1 0 0,-1 0 0 0 0,1 0-1 0 0,0-1 1 0 0,0 1 0 0 0,0-1-1 0 0,0 1 1 0 0,0-1 0 0 0,1 0-1 0 0,-1 1 1 0 0,0-1 0 0 0,0 0-1 0 0,0 0 1 0 0,4-1 0 0 0,-1 1 83 0 0,213 11-2585 0 0,-75-9-7814 0 0,-123-2 6042 0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53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0 327 880 0 0,'0'0'2522'0'0,"2"-19"4271"0"0,1 4-5043 0 0,1 7-862 0 0,0 1 0 0 0,0 0 0 0 0,0 0-1 0 0,1 0 1 0 0,10-11 0 0 0,35-24 1138 0 0,-37 33-1937 0 0,1 2 0 0 0,-1 0 0 0 0,2 0-1 0 0,-1 1 1 0 0,0 1 0 0 0,18-4 0 0 0,-29 8-95 0 0,1 0-1 0 0,-1 0 1 0 0,0 1 0 0 0,1-1 0 0 0,-1 1 0 0 0,0 0 0 0 0,1 0-1 0 0,-1 0 1 0 0,1 0 0 0 0,-1 1 0 0 0,0-1 0 0 0,1 1 0 0 0,-1 0-1 0 0,0 0 1 0 0,1 0 0 0 0,-1 0 0 0 0,0 1 0 0 0,0-1-1 0 0,0 1 1 0 0,0 0 0 0 0,-1 0 0 0 0,1 0 0 0 0,0 0 0 0 0,-1 1-1 0 0,1-1 1 0 0,-1 0 0 0 0,0 1 0 0 0,0 0 0 0 0,0 0 0 0 0,0 0-1 0 0,0-1 1 0 0,-1 2 0 0 0,1-1 0 0 0,-1 0 0 0 0,0 0 0 0 0,0 0-1 0 0,0 1 1 0 0,0-1 0 0 0,0 0 0 0 0,-1 6 0 0 0,2 8-5 0 0,0-1 0 0 0,-2 0 0 0 0,0 0 0 0 0,0 1 0 0 0,-2-1 0 0 0,0 0 1 0 0,-5 16-1 0 0,-2-1 1 0 0,-1 0 1 0 0,-2-1 0 0 0,0 0-1 0 0,-3-1 1 0 0,-21 33 0 0 0,-5-1 1150 0 0,-57 66 1 0 0,97-126-1074 0 0,1 0-1 0 0,-1 0 1 0 0,1 0 0 0 0,-1 0 0 0 0,0 0 0 0 0,1 0 0 0 0,-1 0 0 0 0,0-1 0 0 0,0 1 0 0 0,0 0-1 0 0,0 0 1 0 0,0-1 0 0 0,0 1 0 0 0,0-1 0 0 0,0 1 0 0 0,0-1 0 0 0,0 1 0 0 0,-1 0 0 0 0,2-17 242 0 0,19-31-457 0 0,74-111-443 0 0,217-276-1 0 0,-223 329 1836 0 0,-76 86-1384 0 0,-28 27 172 0 0,-29 27 222 0 0,26-16-25 0 0,0 2 1 0 0,2 1-1 0 0,1 0 1 0 0,0 1-1 0 0,2 1 0 0 0,0 0 1 0 0,2 1-1 0 0,-17 45 1 0 0,25-57-148 0 0,1 0 1 0 0,1 1 0 0 0,0 0 0 0 0,1-1-1 0 0,1 1 1 0 0,0 0 0 0 0,1 0 0 0 0,0 0-1 0 0,1-1 1 0 0,0 1 0 0 0,1 0-1 0 0,1 0 1 0 0,0-1 0 0 0,1 0 0 0 0,1 1-1 0 0,0-1 1 0 0,0-1 0 0 0,2 1-1 0 0,12 19 1 0 0,-7-16-191 0 0,1 0-1 0 0,1-1 1 0 0,0 0-1 0 0,1-2 1 0 0,1 1-1 0 0,0-2 1 0 0,1 0-1 0 0,0-1 1 0 0,1 0-1 0 0,0-2 1 0 0,1 0-1 0 0,0-1 1 0 0,27 7-1 0 0,-26-9-1278 0 0,-1-2 0 0 0,1 0 0 0 0,26 1 0 0 0,-30-4-928 0 0,0-2 1 0 0,0 1-1 0 0,0-2 0 0 0,22-4 0 0 0,-17 1-3885 0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00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85 208 0 0,'0'0'3942'0'0,"-55"6"-643"0"0,53-6-2997 0 0,-24 2 1225 0 0,25-2-1475 0 0,-1 1-1 0 0,1-1 1 0 0,-1 0-1 0 0,0 1 1 0 0,1-1-1 0 0,-1 0 1 0 0,0 0-1 0 0,1 0 1 0 0,-1 0-1 0 0,1-1 1 0 0,-1 1-1 0 0,0 0 1 0 0,1-1-1 0 0,-1 1 1 0 0,1-1-1 0 0,-1 1 0 0 0,1-1 1 0 0,-1 0-1 0 0,1 0 1 0 0,-1 0-1 0 0,-1-1 1 0 0,2 1 147 0 0,0 0-174 0 0,1 0 1 0 0,-1 0-1 0 0,1-1 1 0 0,0 1 0 0 0,-1 0-1 0 0,1 0 1 0 0,0 0-1 0 0,0-1 1 0 0,-1 1 0 0 0,1 0-1 0 0,0 0 1 0 0,0 0-1 0 0,1-1 1 0 0,-1 1 0 0 0,0 0-1 0 0,0 0 1 0 0,0 0-1 0 0,1-1 1 0 0,-1 1 0 0 0,1 0-1 0 0,-1 0 1 0 0,1 0-1 0 0,-1 0 1 0 0,1 0 0 0 0,0 0-1 0 0,-1 0 1 0 0,3-2-1 0 0,1 0-61 0 0,0-1-1 0 0,1 1 1 0 0,-1 0-1 0 0,1 1 1 0 0,0-1 0 0 0,0 1-1 0 0,0 0 1 0 0,0 0-1 0 0,0 0 1 0 0,1 1-1 0 0,-1 0 1 0 0,9-1-1 0 0,1-1-312 0 0,80-14-5582 0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02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42 492 0 0,'0'0'7463'0'0,"-3"8"-5020"0"0,10-5-2386 0 0,-5-2 2 0 0,33-3 234 0 0,0-2 1 0 0,63-14-1 0 0,-96 17-163 0 0,58-8 696 0 0,-58 9-796 0 0,38-10 18 0 0,7 1-54 0 0,-46 8 14 0 0,26 1 141 0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18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20 3800 0 0,'-2'-20'15770'0'0,"9"28"-15683"0"0,-1 1 1 0 0,0-1-1 0 0,-1 1 1 0 0,0 0 0 0 0,0 1-1 0 0,-1-1 1 0 0,4 13-1 0 0,13 25 9 0 0,12 16 11 0 0,2-1 1 0 0,4-1-1 0 0,55 67 1 0 0,-47-67-2546 0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19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50 160 400 0 0,'-5'-29'7538'0'0,"-31"-78"5080"0"0,35 106-12235 0 0,-6-22 1782 0 0,16 38-2080 0 0,166 291 577 0 0,-133-228-386 0 0,79 142 674 0 0,-121-218-1012 0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19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27 504 0 0,'-27'-26'21101'0'0,"245"41"-21486"0"0,-107-4-3116 0 0,0-7-5404 0 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20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0 652 0 0,'0'0'5327'0'0,"-28"6"5708"0"0,19-3-10899 0 0,7 1-19 0 0,0 1 0 0 0,0 0 1 0 0,0 0-1 0 0,0 0 0 0 0,1 0 0 0 0,0 0 0 0 0,0 0 0 0 0,0 7 0 0 0,-4 15 126 0 0,-11 49 45 0 0,3 0 0 0 0,3 1 0 0 0,1 105 0 0 0,6-104-73 0 0,2-56-309 0 0,1-6 348 0 0,-1 0-1 0 0,0 0 1 0 0,-1 0 0 0 0,-7 22-1 0 0,8-33-147 0 0,-1-1 0 0 0,0 1 0 0 0,0 0 0 0 0,-1-1 0 0 0,1 1 0 0 0,-1-1 0 0 0,0 0 0 0 0,0 0 0 0 0,-1 0 0 0 0,1-1 0 0 0,-1 1 0 0 0,0-1 0 0 0,0 1 0 0 0,0-1 0 0 0,0-1 0 0 0,-1 1 0 0 0,1 0-1 0 0,-6 1 1 0 0,-70 28 1574 0 0,78-31-1643 0 0,46-1-918 0 0,112-13-3336 0 0,-53 4-215 0 0,1 1-3863 0 0,-81 7 3806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06.1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350 17 760 0 0,'36'-16'9534'0'0,"-173"109"-7276"0"0,17-10-1938 0 0,87-59-758 0 0,-51 47-1 0 0,72-60-496 0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21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116 184 2128 0 0,'-3'-13'8493'0'0,"-4"-11"227"0"0,8 4-4018 0 0,1 29-4694 0 0,0 0 1 0 0,0 0-1 0 0,-1 0 0 0 0,-1 0 1 0 0,1 0-1 0 0,-1 0 1 0 0,-1 0-1 0 0,-1 11 0 0 0,0 35-332 0 0,1 53-957 0 0,-2-45 92 0 0,1-51-519 0 0,-5-20 1202 0 0,-3-19 514 0 0,1-21 1804 0 0,3 0-1 0 0,3-1 0 0 0,1 1 0 0 0,8-85 0 0 0,-6 128-1831 0 0,1 0-1 0 0,0 0 1 0 0,0 0 0 0 0,0 1 0 0 0,0-1-1 0 0,1 0 1 0 0,0 0 0 0 0,0 1 0 0 0,0-1-1 0 0,1 1 1 0 0,-1 0 0 0 0,1-1 0 0 0,0 1-1 0 0,1 0 1 0 0,-1 1 0 0 0,0-1-1 0 0,8-5 1 0 0,-8 8-104 0 0,1-1 0 0 0,-1 1 0 0 0,1-1 0 0 0,0 1 0 0 0,-1 0 0 0 0,1 0 1 0 0,0 1-1 0 0,0-1 0 0 0,-1 1 0 0 0,1 0 0 0 0,0 0 0 0 0,0 0 0 0 0,0 1 0 0 0,0-1 0 0 0,-1 1 0 0 0,1 0 0 0 0,0 0 0 0 0,0 0 0 0 0,-1 0 0 0 0,1 1 0 0 0,-1 0 0 0 0,1-1 0 0 0,4 5 0 0 0,3 1-28 0 0,0 0 0 0 0,-1 1-1 0 0,0 0 1 0 0,0 0 0 0 0,-1 1-1 0 0,0 0 1 0 0,0 1-1 0 0,-1 0 1 0 0,0 0 0 0 0,-1 1-1 0 0,-1 0 1 0 0,1 0 0 0 0,-2 1-1 0 0,1 0 1 0 0,-2 0 0 0 0,0 0-1 0 0,0 0 1 0 0,-1 1 0 0 0,0-1-1 0 0,1 24 1 0 0,-4-24 231 0 0,1-1 0 0 0,-2 0 0 0 0,0 0 0 0 0,0 0-1 0 0,-1 0 1 0 0,0 0 0 0 0,-1 0 0 0 0,0 0 0 0 0,-1-1 0 0 0,0 1 0 0 0,-1-1 0 0 0,0 0 0 0 0,-1 0 0 0 0,0-1 0 0 0,0 0 0 0 0,-1 0 0 0 0,0 0 0 0 0,0-1 0 0 0,-1 0-1 0 0,0 0 1 0 0,-1-1 0 0 0,0 0 0 0 0,0 0 0 0 0,-10 4 0 0 0,2-1-92 0 0,0-2 0 0 0,-1 0 0 0 0,0-1 0 0 0,0-1 0 0 0,-1 0 0 0 0,-31 4 0 0 0,-21-5-7435 0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21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 3752 0 0,'0'0'9429'0'0,"0"-10"-6313"0"0,0-1-2571 0 0,2 1-1554 0 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22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4 127 808 0 0,'4'-27'12814'0'0,"1"2"-3689"0"0,9 58-8317 0 0,-4 21-687 0 0,-2 0 1 0 0,-3 1 0 0 0,-3-1-1 0 0,-4 63 1 0 0,1-31 19 0 0,1-41-111 0 0,2-9 106 0 0,-3-1 0 0 0,0 1-1 0 0,-3-1 1 0 0,-9 44 0 0 0,13-79-153 0 0,1 1 1 0 0,-1-1-1 0 0,0 1 1 0 0,0-1-1 0 0,0 1 1 0 0,-1-1-1 0 0,1 0 1 0 0,0 1-1 0 0,0-1 1 0 0,0 1-1 0 0,0-1 1 0 0,0 1-1 0 0,0-1 1 0 0,-1 1-1 0 0,1-1 1 0 0,0 1-1 0 0,0-1 1 0 0,-1 0-1 0 0,1 1 1 0 0,0-1-1 0 0,-1 0 0 0 0,1 1 1 0 0,0-1-1 0 0,-1 0 1 0 0,1 1-1 0 0,-1-1 1 0 0,1 0-1 0 0,0 0 1 0 0,-1 1-1 0 0,1-1 1 0 0,-1 0-1 0 0,1 0 1 0 0,-1 0-1 0 0,1 0 1 0 0,-1 1-1 0 0,-8-17-499 0 0,-1-29-259 0 0,7-35 1422 0 0,14-151-1 0 0,-1 82 2386 0 0,-9 121-2479 0 0,8-89 799 0 0,-8 107-1404 0 0,1 0 0 0 0,0 0 1 0 0,0 1-1 0 0,1-1 0 0 0,1 1 1 0 0,-1 0-1 0 0,2 0 0 0 0,-1 0 1 0 0,7-9-1 0 0,-8 14-115 0 0,-1 1 1 0 0,1 0-1 0 0,0 0 1 0 0,0 1-1 0 0,0-1 1 0 0,0 1-1 0 0,1-1 1 0 0,-1 1-1 0 0,1 0 1 0 0,-1 0-1 0 0,1 1 1 0 0,0-1-1 0 0,0 1 1 0 0,0 0-1 0 0,0 0 0 0 0,0 0 1 0 0,4 0-1 0 0,-1 0-126 0 0,1 1-1 0 0,-1 0 0 0 0,1 1 0 0 0,-1 0 0 0 0,1 0 1 0 0,-1 0-1 0 0,0 1 0 0 0,13 5 0 0 0,-6-1-36 0 0,-1 0-1 0 0,1 1 0 0 0,-1 1 1 0 0,-1 0-1 0 0,0 1 0 0 0,0 0 1 0 0,-1 1-1 0 0,20 20 1 0 0,-26-24 334 0 0,0 0 0 0 0,-1 1 1 0 0,0-1-1 0 0,0 1 1 0 0,0 0-1 0 0,-1 0 0 0 0,0 1 1 0 0,0-1-1 0 0,-1 0 0 0 0,0 1 1 0 0,0 0-1 0 0,-1-1 1 0 0,0 1-1 0 0,0 0 0 0 0,0 0 1 0 0,-1 0-1 0 0,-1-1 1 0 0,1 1-1 0 0,-1 0 0 0 0,-1 0 1 0 0,1-1-1 0 0,-4 9 1 0 0,2-8 56 0 0,-1 0 1 0 0,0 0 0 0 0,0-1 0 0 0,-1 1-1 0 0,0-1 1 0 0,0 0 0 0 0,-1-1-1 0 0,0 1 1 0 0,0-1 0 0 0,0 0 0 0 0,-1 0-1 0 0,0-1 1 0 0,0 0 0 0 0,0 0-1 0 0,-1-1 1 0 0,1 0 0 0 0,-1 0 0 0 0,0-1-1 0 0,-14 4 1 0 0,-7 0-237 0 0,0-1 1 0 0,-38 2-1 0 0,-17 4-1205 0 0,82-12 1242 0 0,-2 2 8 0 0,5-2 128 0 0,-1 0 0 0 0,0 0 1 0 0,0 0-1 0 0,0 0 1 0 0,1 0-1 0 0,-1 0 1 0 0,0 0-1 0 0,0 1 1 0 0,0-1-1 0 0,1 0 1 0 0,-1 0-1 0 0,0 0 1 0 0,0 0-1 0 0,0 1 1 0 0,0-1-1 0 0,1 0 0 0 0,-1 0 1 0 0,0 0-1 0 0,0 0 1 0 0,0 1-1 0 0,0-1 1 0 0,0 0-1 0 0,0 0 1 0 0,0 1-1 0 0,0-1 1 0 0,0 0-1 0 0,0 0 1 0 0,1 0-1 0 0,-1 1 0 0 0,0-1 1 0 0,0 0-1 0 0,0 0 1 0 0,-1 1-1 0 0,1-1 1 0 0,0 0-1 0 0,0 0 1 0 0,0 0-1 0 0,0 1 1 0 0,0-1-1 0 0,0 0 1 0 0,0 0-1 0 0,0 1 1 0 0,0-1-1 0 0,0 0 0 0 0,-1 0 1 0 0,1 0-1 0 0,0 0 1 0 0,0 1-1 0 0,0-1 1 0 0,0 0-1 0 0,-1 0 1 0 0,1 0-1 0 0,0 0 1 0 0,0 0-1 0 0,0 1 1 0 0,0-1-1 0 0,-1 0 1 0 0,1 0-1 0 0,0 0 0 0 0,0 0 1 0 0,-1 0-1 0 0,1 0 1 0 0,0 0-1 0 0,0 0 1 0 0,0 0-1 0 0,-1 0 1 0 0,1 0-1 0 0,27 20 182 0 0,0 1 1 0 0,-2 2-1 0 0,0 0 0 0 0,-1 2 1 0 0,-2 0-1 0 0,0 1 0 0 0,-2 2 0 0 0,-1 0 1 0 0,30 61-1 0 0,-41-73-542 0 0,-2-2-885 0 0,1-1 0 0 0,0 0 0 0 0,10 14 0 0 0,-5-21-1507 0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22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99 3784 0 0,'6'-28'20411'0'0,"-2"43"-20868"0"0,10 214 1290 0 0,-9-89-908 0 0,-5-137-131 0 0,0 1-1 0 0,0-1 1 0 0,0 0-1 0 0,0 1 1 0 0,0-1 0 0 0,-1 0-1 0 0,0 1 1 0 0,1-1-1 0 0,-4 6 1 0 0,4-9 144 0 0,0 0 1 0 0,0 1-1 0 0,0-1 1 0 0,0 0 0 0 0,0 0-1 0 0,-1 1-491 0 0,0-1 491 0 0,1 0 1 0 0,0 0-1 0 0,0 0 1 0 0,0 0 0 0 0,0 0-1 0 0,-1 0 1 0 0,1 0-1 0 0,0 1 1 0 0,0-1-1 0 0,0 0 1 0 0,0 0-1 0 0,-1 0 1 0 0,1-1-1 0 0,0 1 1 0 0,0 0-1 0 0,0 0 1 0 0,-1 0 0 0 0,1 0-1 0 0,0 0 1 0 0,0 0-1 0 0,0 0 1 0 0,0 0-1 0 0,-1 0 1 0 0,1 0-1 0 0,0 0 1 0 0,0 0-1 0 0,-1-2-429 0 0,-9-21-1973 0 0,-7-67-1684 0 0,8-1 6242 0 0,-7-48 5901 0 0,15 133-7642 0 0,-2-7 119 0 0,0-1 0 0 0,1 0 1 0 0,0 0-1 0 0,1 0 0 0 0,1 0 0 0 0,0 0 1 0 0,2-16-1 0 0,-1 29-513 0 0,-1 0 0 0 0,1 0 0 0 0,0 0 0 0 0,-1 0 0 0 0,1 0 0 0 0,0 0 0 0 0,0 0 0 0 0,-1 0-1 0 0,1 0 1 0 0,0 0 0 0 0,0 1 0 0 0,0-1 0 0 0,0 0 0 0 0,0 1 0 0 0,0-1 0 0 0,0 0 0 0 0,0 1 0 0 0,1-1 0 0 0,-1 1 0 0 0,0 0 0 0 0,0-1-1 0 0,0 1 1 0 0,1 0 0 0 0,-1 0 0 0 0,0 0 0 0 0,0 0 0 0 0,1 0 0 0 0,-1 0 0 0 0,0 0 0 0 0,0 0 0 0 0,0 0 0 0 0,1 0 0 0 0,0 1 0 0 0,41 12-839 0 0,-22 0 791 0 0,-1 0-1 0 0,0 0 1 0 0,-1 2 0 0 0,0 1-1 0 0,-2 0 1 0 0,1 1 0 0 0,-2 1-1 0 0,-1 1 1 0 0,23 33 0 0 0,-35-47 151 0 0,0 0 1 0 0,0 0 0 0 0,0 0 0 0 0,-1 0 0 0 0,1 1 0 0 0,-1-1 0 0 0,-1 1 0 0 0,1-1-1 0 0,-1 1 1 0 0,0 0 0 0 0,0-1 0 0 0,-1 1 0 0 0,1 0 0 0 0,-1 0 0 0 0,0 0-1 0 0,-1-1 1 0 0,-2 12 0 0 0,1-9-1 0 0,-2 1 0 0 0,1-1-1 0 0,-1 0 1 0 0,0 0 0 0 0,-1 0 0 0 0,0 0-1 0 0,0-1 1 0 0,0 0 0 0 0,-1 0 0 0 0,-10 9-1 0 0,-10 7-6 0 0,-2-2-1 0 0,-1 0 0 0 0,0-2 0 0 0,-56 27 1 0 0,6-11-2514 0 0,77-34 1509 0 0,-5 1-301 0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28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1 752 344 0 0,'14'-23'18471'0'0,"1"18"-18261"0"0,-1 0 1 0 0,1 2-1 0 0,0 0 0 0 0,1 0 1 0 0,-1 2-1 0 0,25 0 0 0 0,1-2-135 0 0,-5-1-91 0 0,1 1 1 0 0,0 2 0 0 0,0 2-1 0 0,0 1 1 0 0,57 11-1 0 0,-89-12 36 0 0,14 7 1 0 0,-15-6-14 0 0,-1-1 1 0 0,1 1 0 0 0,0-1-1 0 0,0 0 1 0 0,0-1 0 0 0,0 1-1 0 0,0-1 1 0 0,-1 1 0 0 0,1-1-1 0 0,0 0 1 0 0,7-1 0 0 0,-7 1 4 0 0,50 0 1247 0 0,-53 0-787 0 0,-6-35 52 0 0,3 3-543 0 0,1 0 0 0 0,2 0 1 0 0,2 0-1 0 0,8-46 1 0 0,4-50-83 0 0,-2-139 766 0 0,-10 202-559 0 0,-3 63-125 0 0,3-25-2281 0 0,-22 66-9480 0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29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21 1140 0 0,'0'0'6365'0'0,"-10"-20"1509"0"0,9 22-7870 0 0,1 1 1 0 0,-1 0-1 0 0,0 0 0 0 0,1 0 1 0 0,0 0-1 0 0,0 0 1 0 0,0 0-1 0 0,0 0 1 0 0,0 0-1 0 0,0 0 0 0 0,1-1 1 0 0,1 7-1 0 0,11 35 5 0 0,-12-43-8 0 0,-1-1 4 0 0,1 1-1 0 0,-1-1 0 0 0,0 0 1 0 0,1 0-1 0 0,-1 1 1 0 0,0-1-1 0 0,1 0 1 0 0,-1 1-1 0 0,0-1 1 0 0,0 0-1 0 0,1 1 1 0 0,-1-1-1 0 0,0 0 1 0 0,0 1-1 0 0,0-1 0 0 0,1 1 1 0 0,-1-1-1 0 0,0 0 1 0 0,0 1-1 0 0,0-1 1 0 0,0 1-1 0 0,0-1 1 0 0,0 1-1 0 0,0-1 1 0 0,0 0-1 0 0,0 1 0 0 0,0-1 1 0 0,0 1-1 0 0,0-1 1 0 0,0 1-1 0 0,-2 2 211 0 0,-1-13-169 0 0,-9-28-76 0 0,11 37 3 0 0,0-7-243 0 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08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13 342 1484 0 0,'0'0'1353'0'0,"0"-42"5182"0"0,-13-128 3729 0 0,13 168-9961 0 0,6 40 346 0 0,29 172 415 0 0,114 513 1313 0 0,-98-543 853 0 0,-51-180-3220 0 0,1 0 0 0 0,-1 1 1 0 0,1-1-1 0 0,-1 0 0 0 0,1 0 1 0 0,-1 0-1 0 0,1 0 0 0 0,-1 0 1 0 0,0 0-1 0 0,1 0 0 0 0,-1 0 1 0 0,1 0-1 0 0,-1 0 0 0 0,1 0 1 0 0,-1 0-1 0 0,1 0 0 0 0,-1 0 1 0 0,1 0-1 0 0,-1 0 0 0 0,1 0 1 0 0,-1-1-1 0 0,0 1 0 0 0,1 0 1 0 0,-1 0-1 0 0,1 0 0 0 0,-1-1 1 0 0,0 1-1 0 0,1 0 0 0 0,-1-1 1 0 0,1 1-1 0 0,-1 0 0 0 0,0-1 1 0 0,0 1-1 0 0,1 0 0 0 0,-1-1 1 0 0,0 1-1 0 0,0-1 0 0 0,1 1 1 0 0,-1-1-1 0 0,0 0 0 0 0,15-17 112 0 0,17-44-120 0 0,-4-2-1 0 0,-2-1 1 0 0,31-123 0 0 0,-17 54-10 0 0,167-558-1480 0 0,-205 685 958 0 0,-2 4 143 0 0,1 0-1 0 0,-1 0 0 0 0,1 0 1 0 0,0 0-1 0 0,0 1 1 0 0,1-1-1 0 0,-1 0 1 0 0,0 1-1 0 0,1-1 0 0 0,0 1 1 0 0,-1-1-1 0 0,1 1 1 0 0,4-4-1 0 0,-5 7 0 0 0,-1 1 0 0 0,1-1 0 0 0,0 1 0 0 0,-1 0 0 0 0,1-1 0 0 0,-1 1 0 0 0,0 0 0 0 0,1-1 0 0 0,-1 1-1 0 0,0 0 1 0 0,0-1 0 0 0,0 1 0 0 0,0 0 0 0 0,0 1 0 0 0,0-2 289 0 0,-4 31-6199 0 0,-1-11 561 0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09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2 165 2664 0 0,'-2'40'15509'0'0,"6"5"-13552"0"0,13 425 514 0 0,-16-430 438 0 0,-1-62-2764 0 0,11-319 1399 0 0,-6 287-1423 0 0,3 1 0 0 0,2 0 0 0 0,2 1 1 0 0,25-69-1 0 0,-34 115-196 0 0,-1 0 0 0 0,1 1 0 0 0,0-1 0 0 0,1 1 0 0 0,-1 0 0 0 0,1-1 0 0 0,0 2 0 0 0,9-9 1 0 0,-13 12 38 0 0,1 0 0 0 0,0 1 0 0 0,1-1 0 0 0,-1 0 0 0 0,0 0 0 0 0,0 1-1 0 0,0-1 1 0 0,0 1 0 0 0,0-1 0 0 0,1 1 0 0 0,-1 0 0 0 0,0 0 0 0 0,0-1 0 0 0,1 1 0 0 0,-1 0 0 0 0,0 0 0 0 0,0 0 0 0 0,1 0 0 0 0,1 0 0 0 0,-2 1-1 0 0,1 0-1 0 0,-1 0 0 0 0,1 0 0 0 0,-1 0 1 0 0,1 0-1 0 0,-1 0 0 0 0,0 0 0 0 0,1 0 1 0 0,-1 0-1 0 0,0 1 0 0 0,0-1 0 0 0,0 1 1 0 0,0-1-1 0 0,0 1 0 0 0,0-1 0 0 0,0 1 1 0 0,-1-1-1 0 0,2 3 0 0 0,1 5-99 0 0,0-1 0 0 0,-1 1 0 0 0,0-1 0 0 0,0 1 0 0 0,-1 0 0 0 0,0 0 0 0 0,0 0 0 0 0,-1 0 0 0 0,0 0 0 0 0,-1-1 0 0 0,0 1 0 0 0,0 0 0 0 0,-1 0 0 0 0,0 0 0 0 0,0-1 1 0 0,-1 0-1 0 0,-4 9 0 0 0,0-3 75 0 0,0 0 0 0 0,-1-1 0 0 0,-1 0 0 0 0,0 0-1 0 0,0-1 1 0 0,-2-1 0 0 0,1 1 0 0 0,-24 18 0 0 0,29-26 139 0 0,0 0-8 0 0,0 0 0 0 0,0 0 0 0 0,1 0-1 0 0,-1 0 1 0 0,1 1 0 0 0,-6 9 0 0 0,9-13-66 0 0,0 1 1 0 0,0 0-1 0 0,1 0 1 0 0,-1 0 0 0 0,1 0-1 0 0,-1 0 1 0 0,1 0-1 0 0,0 0 1 0 0,0 0-1 0 0,0 0 1 0 0,0 0-1 0 0,0 0 1 0 0,0 0 0 0 0,1 0-1 0 0,-1 0 1 0 0,1 0-1 0 0,-1 0 1 0 0,1 0-1 0 0,0 0 1 0 0,0-1 0 0 0,0 1-1 0 0,0 0 1 0 0,0 0-1 0 0,2 2 1 0 0,124 163 318 0 0,-68-98-2977 0 0,-27-33-842 0 0,-22-25 515 0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09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2 127 2268 0 0,'-2'-31'15608'0'0,"19"124"-12597"0"0,1 181-3876 0 0,-17-264 477 0 0,-2-11 148 0 0,-4-27 128 0 0,-3-45 808 0 0,5-9 1040 0 0,0-42 1331 0 0,4 110-2837 0 0,1 0-1 0 0,0 1 1 0 0,0-1-1 0 0,1 1 0 0 0,1 0 1 0 0,10-24-1 0 0,-13 34-253 0 0,1 0 0 0 0,0 0 0 0 0,0 0 0 0 0,0 0 0 0 0,0 1 1 0 0,0-1-1 0 0,0 1 0 0 0,1-1 0 0 0,-1 1 0 0 0,1-1 0 0 0,0 1 0 0 0,0 0 0 0 0,0 1 0 0 0,0-1 0 0 0,0 0 0 0 0,0 1 0 0 0,0-1 1 0 0,0 1-1 0 0,1 0 0 0 0,-1 0 0 0 0,0 1 0 0 0,1-1 0 0 0,-1 1 0 0 0,1-1 0 0 0,-1 1 0 0 0,1 0 0 0 0,-1 0 0 0 0,1 1 0 0 0,-1-1 1 0 0,1 1-1 0 0,-1 0 0 0 0,0-1 0 0 0,1 2 0 0 0,-1-1 0 0 0,0 0 0 0 0,4 3 0 0 0,5 1-132 0 0,0 1 0 0 0,0 0 0 0 0,-1 1 0 0 0,0 1-1 0 0,0-1 1 0 0,-1 2 0 0 0,0-1 0 0 0,12 15 0 0 0,-11-10 77 0 0,-1 0 1 0 0,0 1-1 0 0,-1 0 0 0 0,0 0 1 0 0,-1 1-1 0 0,-1 0 0 0 0,0 1 0 0 0,-1 0 1 0 0,-1 0-1 0 0,5 23 0 0 0,-8-31 93 0 0,-2 0-1 0 0,1 1 0 0 0,-1-1 0 0 0,0 1 0 0 0,-1-1 0 0 0,1 1 1 0 0,-2-1-1 0 0,1 0 0 0 0,-1 1 0 0 0,-1-1 0 0 0,0 0 0 0 0,0 0 1 0 0,0-1-1 0 0,-1 1 0 0 0,0-1 0 0 0,0 1 0 0 0,-1-1 0 0 0,0 0 1 0 0,0-1-1 0 0,-1 1 0 0 0,0-1 0 0 0,-11 9 0 0 0,7-7 82 0 0,0-1-1 0 0,-1 0 1 0 0,0-1 0 0 0,0 0-1 0 0,-1 0 1 0 0,1-1 0 0 0,-18 5-1 0 0,21-8-593 0 0,0 0 1 0 0,0-1-1 0 0,0 0 0 0 0,0 0 0 0 0,-11-1 0 0 0,15 0-571 0 0,-1 0 0 0 0,1-1 0 0 0,0 0-1 0 0,-1 0 1 0 0,1 0 0 0 0,0 0 0 0 0,0-1-1 0 0,0 1 1 0 0,0-1 0 0 0,-6-4 0 0 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10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45 3396 0 0,'-20'-30'20877'0'0,"40"25"-20967"0"0,0 2 1 0 0,1 0-1 0 0,-1 1 1 0 0,1 1-1 0 0,0 0 0 0 0,30 5 1 0 0,10-2-1732 0 0,-41-2 536 0 0,61 3-3031 0 0,-74-2 2729 0 0,0 0 0 0 0,-1 1 0 0 0,1 0 0 0 0,0 0 0 0 0,9 4 0 0 0,-5 0-2711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06.8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388 0 432 0 0,'-59'39'8895'0'0,"-49"43"-7145"0"0,-12 8-1772 0 0,49-37-1527 0 0,42-31-2468 0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10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1040 0 0,'-25'22'12720'0'0,"21"-15"-11448"0"0,16 2 3704 0 0,15-3-3299 0 0,31 0-1216 0 0,-55-6-202 0 0,98 9-620 0 0,22 2-4230 0 0,-40-8-4847 0 0,-61-3 3827 0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12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0 252 1200 0 0,'19'5'13360'0'0,"-14"-6"-13157"0"0,6-24 272 0 0,0 0-1 0 0,2 1 1 0 0,0 0-1 0 0,2 1 0 0 0,1 0 1 0 0,20-23-1 0 0,-34 44-472 0 0,0-1 0 0 0,0 1 0 0 0,0 0 0 0 0,0 0 0 0 0,0 0-1 0 0,0 0 1 0 0,0 0 0 0 0,0 0 0 0 0,1 1 0 0 0,-1-1 0 0 0,1 1-1 0 0,0-1 1 0 0,-1 1 0 0 0,1 0 0 0 0,0 0 0 0 0,-1 0 0 0 0,1 1 0 0 0,0-1-1 0 0,0 1 1 0 0,0-1 0 0 0,0 1 0 0 0,0 0 0 0 0,0 0 0 0 0,0 0-1 0 0,-1 1 1 0 0,1-1 0 0 0,5 2 0 0 0,-1 1 4 0 0,-1 1-1 0 0,0 0 1 0 0,0 1 0 0 0,0-1-1 0 0,-1 1 1 0 0,1 0 0 0 0,-1 1 0 0 0,0-1-1 0 0,8 12 1 0 0,3 4 428 0 0,2 0 0 0 0,24 21-1 0 0,-41-41-168 0 0,2-1-218 0 0,1 0 0 0 0,-1 0 0 0 0,0-1 0 0 0,0 1 1 0 0,0-1-1 0 0,0 0 0 0 0,0 0 0 0 0,0 0 0 0 0,0 0 0 0 0,0-1 0 0 0,0 1 0 0 0,0-1 0 0 0,-1 1 0 0 0,1-1 0 0 0,-1 0 0 0 0,1 0 0 0 0,2-4 0 0 0,2-2-37 0 0,0-1-1 0 0,-1 0 0 0 0,9-17 0 0 0,14-19 60 0 0,-8 10-22 0 0,-8 10-3250 0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13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1 327 92 0 0,'9'-111'15135'0'0,"0"2"-7231"0"0,-6 106-7137 0 0,2 13-528 0 0,5 15-80 0 0,48 212 472 0 0,49 168 64 0 0,-84-329-402 0 0,-11-32 526 0 0,2 0 0 0 0,38 78 1 0 0,-52-121-797 0 0,0-1 0 0 0,0 1 1 0 0,1-1-1 0 0,-1 0 1 0 0,0 1-1 0 0,0-1 0 0 0,1 0 1 0 0,-1 1-1 0 0,0-1 1 0 0,0 0-1 0 0,1 1 0 0 0,-1-1 1 0 0,0 0-1 0 0,1 1 0 0 0,-1-1 1 0 0,1 0-1 0 0,-1 0 1 0 0,0 1-1 0 0,1-1 0 0 0,-1 0 1 0 0,1 0-1 0 0,-1 0 1 0 0,1 0-1 0 0,-1 0 0 0 0,1 0 1 0 0,-1 0-1 0 0,0 0 1 0 0,1 0-1 0 0,-1 0 0 0 0,1 0 1 0 0,-1 0-1 0 0,1 0 1 0 0,-1 0-1 0 0,1 0 0 0 0,-1 0 1 0 0,0 0-1 0 0,1 0 0 0 0,0-1 1 0 0,16-16 258 0 0,8-27-200 0 0,55-151-257 0 0,95-352 0 0 0,-164 507 21 0 0,29-99-1634 0 0,-10 49-5330 0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14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27 316 0 0,'0'0'20775'0'0,"2"15"-20151"0"0,-14 84 5 0 0,4-48-422 0 0,3 1 0 0 0,2 81 0 0 0,9 56 504 0 0,-6-187-529 0 0,13-28-199 0 0,10-108-84 0 0,-11 38 2736 0 0,0-127 1 0 0,-12 219-2669 0 0,0 1 0 0 0,0-1-1 0 0,0 1 1 0 0,0-1 0 0 0,1 1 0 0 0,0 0-1 0 0,-1-1 1 0 0,1 1 0 0 0,0-1-1 0 0,1 1 1 0 0,-1 0 0 0 0,1 0-1 0 0,-1 0 1 0 0,1 0 0 0 0,0 0-1 0 0,0 0 1 0 0,0 0 0 0 0,1 1 0 0 0,-1-1-1 0 0,1 1 1 0 0,-1-1 0 0 0,1 1-1 0 0,0 0 1 0 0,0 0 0 0 0,0 0-1 0 0,0 0 1 0 0,0 1 0 0 0,0-1 0 0 0,0 1-1 0 0,5-1 1 0 0,-2 0-61 0 0,1 1 1 0 0,-1 1-1 0 0,1-1 0 0 0,-1 1 1 0 0,1 0-1 0 0,-1 1 0 0 0,1 0 1 0 0,-1 0-1 0 0,0 0 0 0 0,1 0 0 0 0,-1 1 1 0 0,0 0-1 0 0,0 1 0 0 0,0-1 1 0 0,0 1-1 0 0,5 4 0 0 0,0 1 58 0 0,-1 0 0 0 0,0 1 0 0 0,-1 0 0 0 0,0 0-1 0 0,0 1 1 0 0,-1 1 0 0 0,0-1 0 0 0,-1 1 0 0 0,0 0-1 0 0,-1 1 1 0 0,0 0 0 0 0,-1 0 0 0 0,0 0 0 0 0,-1 1-1 0 0,-1-1 1 0 0,0 1 0 0 0,2 13 0 0 0,-3-12 46 0 0,0 0 1 0 0,0 1 0 0 0,-2-1 0 0 0,0 0-1 0 0,0 1 1 0 0,-1-1 0 0 0,-1 0 0 0 0,-1 0-1 0 0,0 0 1 0 0,0 0 0 0 0,-1 0-1 0 0,-1-1 1 0 0,-1 1 0 0 0,0-1 0 0 0,-10 16-1 0 0,8-19 9 0 0,0-2-1 0 0,0 1 1 0 0,0-1-1 0 0,-1 0 0 0 0,0-1 1 0 0,-1 0-1 0 0,0-1 1 0 0,0 0-1 0 0,0 0 0 0 0,-1-1 1 0 0,0 0-1 0 0,0-1 1 0 0,0 0-1 0 0,0-1 0 0 0,-20 3 1 0 0,21-5-434 0 0,1 0-1 0 0,-1 0 1 0 0,0-1 0 0 0,1-1 0 0 0,-1 1-1 0 0,-17-5 1 0 0,7-5-3244 0 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15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99 892 0 0,'0'-52'17108'0'0,"0"28"-11488"0"0,0 47-4499 0 0,0 45-1338 0 0,-4 372-32 0 0,2-554-1356 0 0,-1 32 3937 0 0,3 1 1 0 0,16-119-1 0 0,-15 196-2332 0 0,-1 1 1 0 0,1-1-1 0 0,0 1 0 0 0,-1-1 1 0 0,2 1-1 0 0,-1-1 1 0 0,0 1-1 0 0,1 0 1 0 0,-1 0-1 0 0,1-1 1 0 0,0 1-1 0 0,0 0 0 0 0,0 1 1 0 0,1-1-1 0 0,-1 0 1 0 0,1 1-1 0 0,-1-1 1 0 0,1 1-1 0 0,0 0 1 0 0,0 0-1 0 0,0 0 0 0 0,0 0 1 0 0,0 0-1 0 0,1 1 1 0 0,-1-1-1 0 0,0 1 1 0 0,1 0-1 0 0,6-1 1 0 0,-3 1-32 0 0,-1 1 1 0 0,1 0-1 0 0,0 1 1 0 0,0-1-1 0 0,0 1 1 0 0,-1 0-1 0 0,1 1 1 0 0,0 0-1 0 0,-1 0 1 0 0,1 0 0 0 0,-1 1-1 0 0,0 0 1 0 0,0 0-1 0 0,7 5 1 0 0,5 5-33 0 0,-1 0 0 0 0,0 0 0 0 0,-1 2 0 0 0,-1 0 0 0 0,0 1 1 0 0,-1 0-1 0 0,-1 1 0 0 0,0 1 0 0 0,-1 0 0 0 0,-1 1 0 0 0,-1 0 0 0 0,9 25 1 0 0,-15-35 60 0 0,-1 1 0 0 0,0-1 0 0 0,0 1 0 0 0,-1 0 0 0 0,-1 0 0 0 0,0 0 0 0 0,0 0 0 0 0,-1 0 0 0 0,0 0 0 0 0,-1 0 0 0 0,0-1 1 0 0,0 1-1 0 0,-1 0 0 0 0,0 0 0 0 0,-1 0 0 0 0,0-1 0 0 0,-1 0 0 0 0,0 1 0 0 0,0-1 0 0 0,-1-1 0 0 0,0 1 0 0 0,-1-1 0 0 0,0 1 1 0 0,0-2-1 0 0,0 1 0 0 0,-1-1 0 0 0,-1 0 0 0 0,-9 8 0 0 0,1-4 49 0 0,1 0-1 0 0,-1-1 1 0 0,-1-1 0 0 0,0 0-1 0 0,0-1 1 0 0,-20 5 0 0 0,27-9-344 0 0,0-1 1 0 0,0 0 0 0 0,-1-1 0 0 0,1 0-1 0 0,0-1 1 0 0,-1 0 0 0 0,0-1-1 0 0,1 0 1 0 0,-1-1 0 0 0,1 0 0 0 0,-1 0-1 0 0,-13-5 1 0 0,22 6-145 0 0,-21-10-2575 0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42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1 290 1068 0 0,'11'-78'9225'0'0,"2"-38"-2646"0"0,-6 87-5342 0 0,-1 24-682 0 0,0 19-203 0 0,4 31-39 0 0,-3 0-1 0 0,-1 1 0 0 0,-1 52 0 0 0,5 50-214 0 0,101 357 274 0 0,-80-387 260 0 0,-31-114-422 0 0,1 0-1 0 0,0 0 1 0 0,0 0-1 0 0,1 0 0 0 0,-1-1 1 0 0,1 1-1 0 0,0 0 1 0 0,3 5-1 0 0,-4-9-181 0 0,-1 0 0 0 0,0 0-1 0 0,0 0 1 0 0,1 1 0 0 0,-1-1 0 0 0,0 0-1 0 0,1 0 1 0 0,-1 0 0 0 0,0 0 0 0 0,1 0-1 0 0,-1 0 1 0 0,0 0 0 0 0,1 0 0 0 0,-1 0-1 0 0,0 0 1 0 0,1 0 0 0 0,-1 0 0 0 0,0 0-1 0 0,1 0 1 0 0,-1 0 0 0 0,0 0-1 0 0,1 0 1 0 0,-1 0 0 0 0,0 0 0 0 0,1 0-1 0 0,-1 0 1 0 0,0-1 0 0 0,1 1 0 0 0,-1 0-1 0 0,0 0 1 0 0,0 0 0 0 0,1-1 0 0 0,-1 1-1 0 0,15-21 190 0 0,5-20-191 0 0,-3-1 1 0 0,23-81-1 0 0,-12 33-129 0 0,179-482 92 0 0,-158 442-15 0 0,-48 126-45 0 0,29-62-1159 0 0,-28 63 837 0 0,0 0-1 0 0,0 0 1 0 0,0 0-1 0 0,0 1 0 0 0,1-1 1 0 0,-1 0-1 0 0,1 1 1 0 0,0 0-1 0 0,0 0 1 0 0,3-2-1 0 0,-5 4 253 0 0,0-1-1 0 0,-1 1 1 0 0,1 0-1 0 0,0 0 1 0 0,0 0-1 0 0,0 1 1 0 0,-1-1-1 0 0,1 0 1 0 0,0 0-1 0 0,0 0 1 0 0,0 1-1 0 0,-1-1 1 0 0,1 0-1 0 0,0 1 1 0 0,0-1-1 0 0,-1 0 1 0 0,1 1-1 0 0,0-1 1 0 0,-1 1-1 0 0,1-1 1 0 0,0 1-1 0 0,-1 0 1 0 0,1-1-1 0 0,-1 1 1 0 0,1-1-1 0 0,-1 1 1 0 0,1 0-1 0 0,-1 0 1 0 0,0-1-1 0 0,1 1 1 0 0,-1 0-1 0 0,1 1 1 0 0,9 24-5774 0 0,-7-10 182 0 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43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 97 1516 0 0,'0'0'9765'0'0,"19"-34"-4014"0"0,-19 34-5689 0 0,0-1-1 0 0,0 1 1 0 0,0-1-1 0 0,0 1 1 0 0,1-1-1 0 0,-1 1 1 0 0,0-1-1 0 0,0 1 1 0 0,0-1-1 0 0,0 1 1 0 0,0-1-1 0 0,0 0 1 0 0,-1 1-1 0 0,1-1 1 0 0,0 1-1 0 0,0-1 1 0 0,0 1-1 0 0,0-1 1 0 0,0 1-1 0 0,-1 0 1 0 0,1-1-1 0 0,0 1 1 0 0,-1-1-1 0 0,1 1 1 0 0,0-1-1 0 0,0 1 1 0 0,-1 0 0 0 0,1-1-1 0 0,-1 1 1 0 0,1 0-1 0 0,0-1 1 0 0,-1 1-1 0 0,1 0 1 0 0,-1 0-1 0 0,1-1 1 0 0,-1 1-1 0 0,1 0 1 0 0,-1 0-1 0 0,1 0 1 0 0,-1 0-1 0 0,1-1 1 0 0,-1 1-1 0 0,1 0 1 0 0,-1 0-1 0 0,1 0 1 0 0,-1 0-1 0 0,1 0 1 0 0,-1 0-1 0 0,1 0 1 0 0,-2 1-1 0 0,0-2 178 0 0,-7 2-101 0 0,1 1-1 0 0,0-1 1 0 0,0 1 0 0 0,0 1-1 0 0,-11 3 1 0 0,16-4-125 0 0,-8 5 76 0 0,1 0 1 0 0,0 1 0 0 0,0 0-1 0 0,0 1 1 0 0,1 0-1 0 0,0 1 1 0 0,1 0 0 0 0,0 0-1 0 0,1 1 1 0 0,0 0 0 0 0,1 0-1 0 0,0 1 1 0 0,0 0-1 0 0,1 0 1 0 0,1 0 0 0 0,0 0-1 0 0,1 1 1 0 0,0 0 0 0 0,1-1-1 0 0,0 1 1 0 0,1 0 0 0 0,1 21-1 0 0,1-23-33 0 0,0 0 0 0 0,0 0 0 0 0,1-1 1 0 0,0 1-1 0 0,1 0 0 0 0,0-1 0 0 0,0 1 0 0 0,2-1 0 0 0,-1 0 0 0 0,1 0 0 0 0,12 17 0 0 0,-12-20-35 0 0,1 0-1 0 0,0-1 0 0 0,0 0 1 0 0,1 0-1 0 0,0-1 0 0 0,0 1 1 0 0,0-1-1 0 0,1-1 1 0 0,-1 1-1 0 0,1-1 0 0 0,0-1 1 0 0,0 0-1 0 0,1 0 0 0 0,-1 0 1 0 0,1-1-1 0 0,10 1 1 0 0,-12-1-38 0 0,0-2 1 0 0,0 1-1 0 0,0-1 1 0 0,0 0 0 0 0,0-1-1 0 0,0 0 1 0 0,1 0 0 0 0,-1 0-1 0 0,-1-1 1 0 0,1 0 0 0 0,0 0-1 0 0,0-1 1 0 0,-1 0-1 0 0,1 0 1 0 0,10-7 0 0 0,-9 3-29 0 0,1 0 0 0 0,-1 0 1 0 0,0-1-1 0 0,-1 0 0 0 0,0 0 0 0 0,0-1 1 0 0,0 0-1 0 0,-1 0 0 0 0,7-17 1 0 0,-5 9 23 0 0,-1-1 0 0 0,0 1 0 0 0,-2-2-1 0 0,0 1 1 0 0,-1-1 0 0 0,0 0 0 0 0,-2 0 0 0 0,0 0 0 0 0,-2 0 0 0 0,0 0 0 0 0,-4-32 0 0 0,1 36-28 0 0,0 0-1 0 0,-2 0 0 0 0,1 0 1 0 0,-2 1-1 0 0,-7-15 0 0 0,10 23-295 0 0,0 1 0 0 0,0 0 0 0 0,-1-1 0 0 0,0 2-1 0 0,1-1 1 0 0,-2 0 0 0 0,1 1 0 0 0,-1 0 0 0 0,1 0-1 0 0,-1 0 1 0 0,0 0 0 0 0,0 1 0 0 0,-1 0 0 0 0,-10-5-1 0 0,11 7-423 0 0,1 1 0 0 0,-1 0 0 0 0,1 0 0 0 0,-1 0-1 0 0,1 0 1 0 0,-1 1 0 0 0,1 0 0 0 0,-1 0 0 0 0,1 0 0 0 0,0 0-1 0 0,0 1 1 0 0,-1-1 0 0 0,-4 4 0 0 0,-2 0-3949 0 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43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55 1172 0 0,'-49'-18'22622'0'0,"49"18"-22558"0"0,21-7 918 0 0,27-4-875 0 0,185-7-1898 0 0,-83 20-5708 0 0,-149-2 7191 0 0,0 0 0 0 0,0 0 0 0 0,0 0 0 0 0,0 0 1 0 0,0 0-1 0 0,0 1 0 0 0,0-1 0 0 0,0 0 0 0 0,0 0 0 0 0,0 1 0 0 0,0-1 1 0 0,0 1-1 0 0,0-1 0 0 0,0 1 0 0 0,0-1 0 0 0,-1 1 0 0 0,1-1 0 0 0,0 1 1 0 0,0 0-1 0 0,-1 0 0 0 0,1-1 0 0 0,0 1 0 0 0,-1 0 0 0 0,1 0 1 0 0,0 1-1 0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44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1 448 0 0,'-38'26'13373'0'0,"50"-21"-12700"0"0,1-1 1 0 0,-1 0-1 0 0,0 0 1 0 0,1-1 0 0 0,0-1-1 0 0,21 1 1 0 0,86-1-811 0 0,-72-3 375 0 0,72 1-1676 0 0,-64 0-5357 0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46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46 1440 0 0,'0'0'3473'0'0,"13"-28"4575"0"0,-12 28-7926 0 0,-1 0 1 0 0,0 0-1 0 0,1-1 0 0 0,-1 1 1 0 0,0-1-1 0 0,1 1 1 0 0,-1 0-1 0 0,0-1 1 0 0,0 1-1 0 0,1-1 1 0 0,-1 1-1 0 0,0-1 1 0 0,0 1-1 0 0,0 0 1 0 0,0-1-1 0 0,1 1 1 0 0,-1-1-1 0 0,0 1 1 0 0,0-1-1 0 0,0 1 1 0 0,0-1-1 0 0,0 1 1 0 0,0-1-1 0 0,0 1 1 0 0,0-1-1 0 0,-1 1 1 0 0,1-1-1 0 0,0 1 1 0 0,0-1-1 0 0,0 1 1 0 0,0-1-1 0 0,-1 1 1 0 0,1 0-1 0 0,0-1 1 0 0,-1 0-1 0 0,-18 0 1007 0 0,-31 16-217 0 0,36-8-623 0 0,1 0-1 0 0,0 1 1 0 0,0 0 0 0 0,-16 15-1 0 0,-1 5 237 0 0,13-7-211 0 0,2 0-23 0 0,1 0 0 0 0,2 1-1 0 0,0 1 1 0 0,1 0-1 0 0,2 1 1 0 0,0 0 0 0 0,1 1-1 0 0,-8 47 1 0 0,11-34-59 0 0,1-1 0 0 0,1 0 0 0 0,2 1 0 0 0,2-1-1 0 0,8 55 1 0 0,-7-76-172 0 0,1 0-1 0 0,1 0 0 0 0,0-1 0 0 0,1 0 0 0 0,1 0 0 0 0,0 0 0 0 0,1 0 1 0 0,9 13-1 0 0,-11-22-39 0 0,0 1 0 0 0,0-1 0 0 0,1 0 1 0 0,-1 0-1 0 0,1-1 0 0 0,0 1 0 0 0,1-2 0 0 0,0 1 1 0 0,-1-1-1 0 0,1 1 0 0 0,1-2 0 0 0,-1 1 0 0 0,0-1 1 0 0,1 0-1 0 0,0-1 0 0 0,0 0 0 0 0,13 2 0 0 0,-4-2 33 0 0,0 0-1 0 0,0-1 1 0 0,0-1-1 0 0,24-2 0 0 0,-32 2-44 0 0,1 0-1 0 0,-1 0 0 0 0,0-1 1 0 0,0-1-1 0 0,0 1 0 0 0,1-1 1 0 0,-1-1-1 0 0,-1 0 0 0 0,1 0 1 0 0,0 0-1 0 0,10-7 0 0 0,-19 9-7 0 0,11-5-69 0 0,0-2-1 0 0,-1 1 0 0 0,0-2 1 0 0,0 1-1 0 0,-1-1 0 0 0,0-1 0 0 0,0 0 1 0 0,-1 0-1 0 0,12-21 0 0 0,-2-1-147 0 0,-1-2 0 0 0,13-36 0 0 0,-24 53 188 0 0,0 0 0 0 0,-2 0 0 0 0,0-1 0 0 0,-1 1 1 0 0,0-1-1 0 0,-1-28 0 0 0,-4 0-190 0 0,-9-61 1 0 0,9 94 211 0 0,-1 0 1 0 0,-1 1-1 0 0,0 0 0 0 0,0 0 1 0 0,-1 0-1 0 0,0 0 0 0 0,-1 1 1 0 0,-1 0-1 0 0,0 0 0 0 0,0 0 1 0 0,-11-10-1 0 0,17 19 22 0 0,-20-25-23 0 0,-18-4-135 0 0,37 31 116 0 0,-33-22 32 0 0,11 13-30 0 0,14 5 1 0 0,0 0 1 0 0,0 0-1 0 0,-1 2 1 0 0,-14-4-1 0 0,22 6-4 0 0,-42 10-5164 0 0,34-2 2650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07.9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0 187 420 0 0,'29'-40'6324'0'0,"15"-13"-2391"0"0,-20 24-2068 0 0,20-27 1822 0 0,-43 54-3510 0 0,4-4 435 0 0,-16 43-208 0 0,2-6-258 0 0,0-1 0 0 0,2 1 1 0 0,1 0-1 0 0,2 1 0 0 0,-1 61 1 0 0,8-55-77 0 0,1 0 0 0 0,3 0 0 0 0,11 41 1 0 0,-13-61-154 0 0,1 0-1 0 0,1 0 1 0 0,0-1 0 0 0,1 0 0 0 0,1 0 0 0 0,1-1 0 0 0,0 0-1 0 0,17 19 1 0 0,-21-29-388 0 0,0 0-1 0 0,1 0 1 0 0,-1 0-1 0 0,1-1 1 0 0,11 6 0 0 0,-2-4-2943 0 0,-13-6 2731 0 0,1 0 1 0 0,-1 0-1 0 0,0-1 0 0 0,5 1 1 0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01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560 65 1760 0 0,'0'0'3143'0'0,"11"-24"3939"0"0,-11 23-6979 0 0,0-1 0 0 0,0 1 0 0 0,0 0 0 0 0,0 0 0 0 0,0-1 0 0 0,0 1 0 0 0,0 0 1 0 0,-1 0-1 0 0,1-1 0 0 0,0 1 0 0 0,-1 0 0 0 0,1 0 0 0 0,-1 0 0 0 0,1 0 0 0 0,-1 0 0 0 0,0-1 0 0 0,1 1 0 0 0,-1 0 0 0 0,0 0 0 0 0,0 0 0 0 0,0 1 0 0 0,0-1 0 0 0,0 0 0 0 0,0 0 0 0 0,0 0 1 0 0,0 1-1 0 0,0-1 0 0 0,0 1 0 0 0,0-1 0 0 0,0 0 0 0 0,0 1 0 0 0,-1 0 0 0 0,1-1 0 0 0,-2 1 0 0 0,-49-7 1313 0 0,52 7-1408 0 0,-25 0 247 0 0,-1 2 1 0 0,1 1 0 0 0,0 1-1 0 0,0 1 1 0 0,1 1 0 0 0,-1 1 0 0 0,1 2-1 0 0,1 0 1 0 0,0 1 0 0 0,0 2-1 0 0,1 0 1 0 0,0 1 0 0 0,1 1-1 0 0,1 1 1 0 0,0 1 0 0 0,-32 35 0 0 0,44-42-219 0 0,1 0-1 0 0,0 0 1 0 0,1 1 0 0 0,0 0 0 0 0,0 0 0 0 0,1 0 0 0 0,1 0 0 0 0,0 1 0 0 0,0 0 0 0 0,1 0-1 0 0,0 0 1 0 0,1 0 0 0 0,0 1 0 0 0,1-1 0 0 0,0 1 0 0 0,1-1 0 0 0,2 22 0 0 0,1-19-128 0 0,0 0 1 0 0,1-1 0 0 0,0 1 0 0 0,1-1-1 0 0,1 0 1 0 0,0 0 0 0 0,1 0 0 0 0,0-1-1 0 0,0 0 1 0 0,2-1 0 0 0,-1 0-1 0 0,2 0 1 0 0,-1 0 0 0 0,13 9 0 0 0,-4-4-562 0 0,1-1 0 0 0,1-1 0 0 0,0-1 0 0 0,1 0 0 0 0,1-2 0 0 0,25 10 0 0 0,-31-14-774 0 0,1-2 0 0 0,-1 0 1 0 0,1-1-1 0 0,1-1 1 0 0,25 2-1 0 0,-5-5-3725 0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01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116 285 3316 0 0,'-1'-28'4663'0'0,"-7"-45"1"0"0,-24-72 3142 0 0,26 122-6518 0 0,0 9-43 0 0,-1 12-428 0 0,-6 26-95 0 0,-4 43-297 0 0,6 14-200 0 0,-4 137 1 0 0,21 82-482 0 0,0-47 224 0 0,-5-214 137 0 0,-1 8 999 0 0,-8 74 0 0 0,8-119-785 0 0,8-34 7 0 0,3-20-383 0 0,3-1 1 0 0,2 2 0 0 0,2 0-1 0 0,48-93 1 0 0,-64 140-26 0 0,0-1-1 0 0,1 0 0 0 0,-1 1 1 0 0,1-1-1 0 0,0 1 1 0 0,1 0-1 0 0,-1 0 0 0 0,1 0 1 0 0,0 1-1 0 0,0-1 1 0 0,0 1-1 0 0,0 0 0 0 0,1 0 1 0 0,-1 0-1 0 0,1 1 1 0 0,-1-1-1 0 0,1 1 0 0 0,10-3 1 0 0,-14 5 63 0 0,1 0 0 0 0,-1 1 0 0 0,1-1 0 0 0,-1 0 0 0 0,1 1 0 0 0,-1-1 1 0 0,1 1-1 0 0,-1 0 0 0 0,1-1 0 0 0,-1 1 0 0 0,0 0 0 0 0,1 0 0 0 0,-1 0 0 0 0,0 0 1 0 0,0 0-1 0 0,0 0 0 0 0,0 0 0 0 0,0 0 0 0 0,0 1 0 0 0,0-1 0 0 0,0 0 0 0 0,1 3 1 0 0,16 34-132 0 0,-16-32 120 0 0,31 90-211 0 0,9 22-764 0 0,-36-106 151 0 0,0 0 0 0 0,0 0 0 0 0,1 0 0 0 0,1-1 0 0 0,0 0 0 0 0,17 18 0 0 0,-21-25-97 0 0,0-1 0 0 0,0 0 0 0 0,1 0 0 0 0,-1 0 0 0 0,1 0 0 0 0,-1-1 0 0 0,1 0 0 0 0,0 0 0 0 0,6 2 0 0 0,9 1-5513 0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02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 2848 0 0,'16'-19'21173'0'0,"-12"12"-19241"0"0,-4 2-2114 0 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57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5 171 1884 0 0,'-4'-12'8980'0'0,"4"-1"-5030"0"0,7 8-3617 0 0,1 1 1 0 0,0 0-1 0 0,0 0 1 0 0,0 1-1 0 0,0 0 1 0 0,0 0-1 0 0,15-2 0 0 0,69-7 299 0 0,-62 9-407 0 0,438-40 362 0 0,-201 21-2311 0 0,-2-7-4393 0 0,-253 28 5420 0 0,10-2-4123 0 0,-8 1 1657 0 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58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19 2452 0 0,'-45'-18'12179'0'0,"42"22"-11120"0"0,2-3-998 0 0,1-1-1 0 0,-1 1 1 0 0,0-1-1 0 0,1 1 0 0 0,-1-1 1 0 0,1 1-1 0 0,-1 0 1 0 0,1-1-1 0 0,0 1 0 0 0,-1-1 1 0 0,1 1-1 0 0,0 0 1 0 0,-1 0-1 0 0,1-1 0 0 0,0 1 1 0 0,0 0-1 0 0,-1 0 1 0 0,1-1-1 0 0,0 1 0 0 0,0 1 1 0 0,-21 300 3582 0 0,9-198-3367 0 0,4 171 1 0 0,9-239-619 0 0,7 96 555 0 0,0-48-6918 0 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58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1 239 2080 0 0,'8'-24'8355'0'0,"-6"18"-7296"0"0,0-1-1 0 0,1 1 1 0 0,-1 0 0 0 0,1 0-1 0 0,0 1 1 0 0,5-8 0 0 0,-6 11-1002 0 0,0 1-1 0 0,0-1 1 0 0,-1 1 0 0 0,1-1 0 0 0,0 1 0 0 0,0-1 0 0 0,0 1-1 0 0,0 0 1 0 0,1 0 0 0 0,-1 0 0 0 0,0 0 0 0 0,0 0 0 0 0,1 1 0 0 0,-1-1-1 0 0,0 1 1 0 0,1-1 0 0 0,-1 1 0 0 0,0 0 0 0 0,1 0 0 0 0,-1 0-1 0 0,1 0 1 0 0,2 1 0 0 0,6 1-162 0 0,0 1-1 0 0,0 1 1 0 0,-1 0 0 0 0,1 0-1 0 0,-1 1 1 0 0,0 0 0 0 0,0 1-1 0 0,-1 0 1 0 0,1 1 0 0 0,-1-1-1 0 0,-1 2 1 0 0,1-1 0 0 0,-1 1-1 0 0,-1 1 1 0 0,0 0 0 0 0,0 0 0 0 0,10 17-1 0 0,-2-1 199 0 0,-1 0-1 0 0,-1 0 1 0 0,-1 2-1 0 0,-1-1 1 0 0,-2 1-1 0 0,7 30 1 0 0,-16-56-63 0 0,0-1 0 0 0,1 0 0 0 0,-1 0 0 0 0,0 1-1 0 0,0-1 1 0 0,0 0 0 0 0,1 1 0 0 0,-1-1 0 0 0,0 0 0 0 0,0 1 0 0 0,0-1 0 0 0,0 0 0 0 0,0 1-1 0 0,0-1 1 0 0,0 0 0 0 0,0 1 0 0 0,0-1 0 0 0,0 0 0 0 0,0 1 0 0 0,0-1 0 0 0,0 0 0 0 0,0 1-1 0 0,0-1 1 0 0,0 1 0 0 0,0-1 0 0 0,0 0 0 0 0,0 1 0 0 0,0-1 0 0 0,-1 0 0 0 0,1 1-1 0 0,0-1 1 0 0,0 0 0 0 0,0 0 0 0 0,-1 1 0 0 0,1-1 0 0 0,0 0 0 0 0,0 0 0 0 0,-1 1 0 0 0,1-1-1 0 0,0 0 1 0 0,-1 0 0 0 0,1 0 0 0 0,0 1 0 0 0,0-1 0 0 0,-1 0 0 0 0,1 0 0 0 0,0 0 0 0 0,-1 0-1 0 0,1 0 1 0 0,-1 0 0 0 0,1 0 0 0 0,0 1 0 0 0,-1-1 0 0 0,1 0 0 0 0,0 0 0 0 0,-1-1 0 0 0,1 1-1 0 0,0 0 1 0 0,-1 0 0 0 0,1 0 0 0 0,0 0 0 0 0,-1 0 0 0 0,1 0 0 0 0,-1-1 0 0 0,-1 1 63 0 0,1-1 0 0 0,-1 0 1 0 0,1 0-1 0 0,-1 0 1 0 0,1 0-1 0 0,0 0 0 0 0,-1-1 1 0 0,1 1-1 0 0,0 0 1 0 0,0-1-1 0 0,0 1 1 0 0,-2-3-1 0 0,-1-8 38 0 0,0-1 1 0 0,0 1 0 0 0,1-1-1 0 0,1 0 1 0 0,0 0-1 0 0,1 0 1 0 0,0 0-1 0 0,1 0 1 0 0,1 0-1 0 0,0 0 1 0 0,3-16-1 0 0,0 7-247 0 0,1-1-1 0 0,1 0 0 0 0,1 1 0 0 0,1 0 1 0 0,16-31-1 0 0,-18 42-311 0 0,0 0 0 0 0,1 1 1 0 0,0 0-1 0 0,1 0 0 0 0,0 1 0 0 0,1-1 1 0 0,0 2-1 0 0,0-1 0 0 0,16-9 0 0 0,-16 12-936 0 0,1 0 1 0 0,1 1-1 0 0,-1 0 0 0 0,1 1 0 0 0,0 0 0 0 0,15-3 0 0 0,-1 2-4347 0 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59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354 381 344 0 0,'14'-7'7117'0'0,"13"-8"-2472"0"0,-22 9-4163 0 0,0 1 1 0 0,1 0-1 0 0,-1-1 0 0 0,1 2 1 0 0,12-9-1 0 0,13-10-425 0 0,-28 20 14 0 0,0 0-1 0 0,0 0 0 0 0,0 0 1 0 0,-1 0-1 0 0,1 0 0 0 0,-1 0 1 0 0,0-1-1 0 0,0 1 0 0 0,0-1 1 0 0,0 0-1 0 0,0 1 0 0 0,-1-1 1 0 0,0 0-1 0 0,0 0 0 0 0,0 0 1 0 0,0 0-1 0 0,0 0 0 0 0,-1 0 1 0 0,0 0-1 0 0,0 0 0 0 0,0-1 1 0 0,0 1-1 0 0,-1 0 0 0 0,0 0 1 0 0,-1-5-1 0 0,-1 3 90 0 0,0 0 1 0 0,0 0-1 0 0,-1 1 0 0 0,1-1 0 0 0,-1 1 1 0 0,-1 0-1 0 0,1 0 0 0 0,-1 0 0 0 0,0 1 1 0 0,0 0-1 0 0,0 0 0 0 0,0 0 1 0 0,-1 0-1 0 0,0 1 0 0 0,-6-3 0 0 0,1 1-107 0 0,-1 1-1 0 0,0 0 0 0 0,0 0 0 0 0,0 1 1 0 0,0 1-1 0 0,0 0 0 0 0,0 1 0 0 0,-1 0 0 0 0,1 1 1 0 0,-1 0-1 0 0,1 1 0 0 0,0 1 0 0 0,-1 0 1 0 0,1 0-1 0 0,0 1 0 0 0,0 1 0 0 0,1 0 0 0 0,-1 0 1 0 0,-20 12-1 0 0,21-10-57 0 0,0 1-1 0 0,0 0 1 0 0,0 0 0 0 0,1 1-1 0 0,0 1 1 0 0,0-1 0 0 0,1 2-1 0 0,1-1 1 0 0,-1 1 0 0 0,1 1-1 0 0,1 0 1 0 0,0 0 0 0 0,1 0-1 0 0,0 1 1 0 0,0-1 0 0 0,1 1-1 0 0,1 1 1 0 0,0-1 0 0 0,-2 15 0 0 0,5-20-81 0 0,0 0 1 0 0,0 0 0 0 0,1 0 0 0 0,0 0-1 0 0,0 0 1 0 0,1 0 0 0 0,0 0 0 0 0,0-1 0 0 0,0 1-1 0 0,1 0 1 0 0,0 0 0 0 0,0-1 0 0 0,1 1-1 0 0,0-1 1 0 0,0 0 0 0 0,1 1 0 0 0,0-2-1 0 0,0 1 1 0 0,0 0 0 0 0,0-1 0 0 0,1 0 0 0 0,0 0-1 0 0,0 0 1 0 0,0 0 0 0 0,1-1 0 0 0,0 0-1 0 0,0 0 1 0 0,0-1 0 0 0,0 0 0 0 0,0 0 0 0 0,1 0-1 0 0,-1 0 1 0 0,1-1 0 0 0,0 0 0 0 0,0-1-1 0 0,-1 0 1 0 0,1 0 0 0 0,0 0 0 0 0,0-1 0 0 0,0 0-1 0 0,0 0 1 0 0,0-1 0 0 0,0 0 0 0 0,0 0-1 0 0,0 0 1 0 0,0-1 0 0 0,-1 0 0 0 0,1-1 0 0 0,0 1-1 0 0,7-5 1 0 0,4-5 367 0 0,0 0 0 0 0,0-2 1 0 0,-1 0-1 0 0,-1 0 0 0 0,0-2 0 0 0,-2 0 0 0 0,1-1 0 0 0,18-29 0 0 0,13-13 82 0 0,-46 58-385 0 0,1 0 0 0 0,0 1 0 0 0,-1-1 0 0 0,1 1 0 0 0,-1-1-1 0 0,1 1 1 0 0,0-1 0 0 0,-1 1 0 0 0,1-1 0 0 0,0 1 0 0 0,-1 0 0 0 0,1-1 0 0 0,0 1 0 0 0,0 0-1 0 0,0 0 1 0 0,-1-1 0 0 0,1 1 0 0 0,0 0 0 0 0,0 0 0 0 0,0 0 0 0 0,-1 0 0 0 0,1 0 0 0 0,0 0 0 0 0,0 0-1 0 0,0 0 1 0 0,-1 1 0 0 0,1-1 0 0 0,0 0 0 0 0,0 0 0 0 0,0 1 0 0 0,-1-1 0 0 0,1 0 0 0 0,0 1-1 0 0,-1-1 1 0 0,1 1 0 0 0,0-1 0 0 0,-1 1 0 0 0,1-1 0 0 0,0 1 0 0 0,-1-1 0 0 0,1 1 0 0 0,-1 0-1 0 0,1-1 1 0 0,-1 1 0 0 0,0 0 0 0 0,1-1 0 0 0,-1 1 0 0 0,1 1 0 0 0,21 43-974 0 0,-19-38 727 0 0,4 9-35 0 0,47 93-1325 0 0,-48-99 1768 0 0,0 0 0 0 0,1 0 1 0 0,0 0-1 0 0,0-1 0 0 0,1 0 1 0 0,0-1-1 0 0,17 14 0 0 0,-23-21-95 0 0,0 0-1 0 0,-1-1 1 0 0,1 1-1 0 0,0-1 1 0 0,-1 1 0 0 0,1-1-1 0 0,0 0 1 0 0,0 0-1 0 0,-1 0 1 0 0,1 1-1 0 0,0-2 1 0 0,0 1-1 0 0,-1 0 1 0 0,1 0-1 0 0,0 0 1 0 0,0-1-1 0 0,-1 1 1 0 0,1-1-1 0 0,0 0 1 0 0,-1 1-1 0 0,1-1 1 0 0,-1 0-1 0 0,1 0 1 0 0,-1 0-1 0 0,1 0 1 0 0,-1 0-1 0 0,0 0 1 0 0,1 0-1 0 0,-1-1 1 0 0,2-1-1 0 0,33-43 1066 0 0,-36 44-1067 0 0,49-82 1092 0 0,-35 58-1040 0 0,0-1-1 0 0,3 2 1 0 0,0 0 0 0 0,28-31-1 0 0,-44 54-116 0 0,0 1 0 0 0,1-1 0 0 0,-1 1 0 0 0,0 0 0 0 0,0 0 0 0 0,1 0 0 0 0,-1 0 0 0 0,1 0 0 0 0,-1 0 0 0 0,1 0 0 0 0,0 0 0 0 0,-1 1 0 0 0,1-1 0 0 0,0 0 0 0 0,-1 1 0 0 0,1 0 0 0 0,0-1 0 0 0,0 1 0 0 0,-1 0 0 0 0,1 0 0 0 0,0 0 0 0 0,0 0 0 0 0,-1 0 0 0 0,1 0 0 0 0,0 1 0 0 0,3 0 0 0 0,-2 0-27 0 0,0 1-1 0 0,0 0 1 0 0,-1 0 0 0 0,1 1 0 0 0,0-1 0 0 0,-1 0-1 0 0,0 1 1 0 0,1 0 0 0 0,-1-1 0 0 0,0 1 0 0 0,0 0-1 0 0,2 6 1 0 0,4 8-111 0 0,-1 0-1 0 0,-1 0 0 0 0,0 1 1 0 0,3 20-1 0 0,-7-26 165 0 0,4 13 225 0 0,-1-1 1 0 0,-1 0-1 0 0,-2 1 1 0 0,0 0 0 0 0,-2-1-1 0 0,-2 29 1 0 0,1-51-106 0 0,13-45 161 0 0,-2 14-228 0 0,1 2 0 0 0,1-1-1 0 0,2 1 1 0 0,1 1 0 0 0,1 1-1 0 0,1 0 1 0 0,1 1 0 0 0,1 0-1 0 0,2 2 1 0 0,0 1 0 0 0,29-24-1 0 0,-48 43-87 0 0,1 0 0 0 0,-1 0 1 0 0,1 0-1 0 0,-1 0 0 0 0,1 1 0 0 0,0-1 0 0 0,0 1 0 0 0,0-1 0 0 0,0 1 0 0 0,0 0 0 0 0,0 0 0 0 0,0 1 1 0 0,0-1-1 0 0,0 0 0 0 0,0 1 0 0 0,0 0 0 0 0,0 0 0 0 0,0 0 0 0 0,1 0 0 0 0,-1 0 0 0 0,0 1 0 0 0,0-1 1 0 0,0 1-1 0 0,0 0 0 0 0,0 0 0 0 0,0 0 0 0 0,0 0 0 0 0,0 1 0 0 0,-1-1 0 0 0,1 1 0 0 0,0 0 0 0 0,-1 0 1 0 0,1 0-1 0 0,-1 0 0 0 0,0 0 0 0 0,1 0 0 0 0,-1 0 0 0 0,0 1 0 0 0,2 3 0 0 0,7 11-240 0 0,0 1 0 0 0,-1 0 1 0 0,-1 1-1 0 0,14 38 0 0 0,-10-23 272 0 0,-11-29-20 0 0,4 11 13 0 0,2 1 1 0 0,-1-1-1 0 0,2 0 0 0 0,0-1 0 0 0,14 18 1 0 0,-19-30 14 0 0,-1 1 0 0 0,1-1 0 0 0,-1 0 0 0 0,1 0 1 0 0,0 0-1 0 0,0 0 0 0 0,0 0 0 0 0,0-1 1 0 0,1 0-1 0 0,-1 0 0 0 0,1 0 0 0 0,-1-1 1 0 0,1 1-1 0 0,0-1 0 0 0,0 0 0 0 0,-1-1 1 0 0,1 1-1 0 0,0-1 0 0 0,0 0 0 0 0,0 0 1 0 0,0 0-1 0 0,-1-1 0 0 0,1 1 0 0 0,5-3 1 0 0,6-1-14 0 0,-1-1 1 0 0,1-1-1 0 0,-1-1 0 0 0,-1 0 1 0 0,1-1-1 0 0,-1 0 1 0 0,-1-1-1 0 0,1-1 0 0 0,-2 0 1 0 0,1-1-1 0 0,12-15 1 0 0,2-3 125 0 0,-2-2 0 0 0,0 0 0 0 0,28-51 1 0 0,-42 63 155 0 0,-1 0 0 0 0,-1-1 0 0 0,0 0 0 0 0,-2-1 0 0 0,8-31 0 0 0,-14 46-222 0 0,0 0 0 0 0,0 0 0 0 0,-1 0 0 0 0,1 0 0 0 0,-1 0 0 0 0,-1 0-1 0 0,1 0 1 0 0,-1 0 0 0 0,0 0 0 0 0,-1 0 0 0 0,-1-6 0 0 0,1 9-59 0 0,0 0 0 0 0,1-1 0 0 0,-1 1 0 0 0,0 0 0 0 0,-1 1 1 0 0,1-1-1 0 0,0 0 0 0 0,-1 1 0 0 0,0-1 0 0 0,1 1 1 0 0,-1 0-1 0 0,0 0 0 0 0,0 0 0 0 0,-1 0 0 0 0,1 0 0 0 0,0 1 1 0 0,0-1-1 0 0,-1 1 0 0 0,1 0 0 0 0,-5-1 0 0 0,6 1-23 0 0,-1 0 1 0 0,0 0-1 0 0,0 1 0 0 0,1-1 0 0 0,-1 0 0 0 0,0 1 0 0 0,0 0 0 0 0,0 0 0 0 0,0 0 0 0 0,0 0 1 0 0,1 0-1 0 0,-1 0 0 0 0,0 1 0 0 0,0 0 0 0 0,0-1 0 0 0,1 1 0 0 0,-1 0 0 0 0,0 0 1 0 0,1 0-1 0 0,-1 1 0 0 0,1-1 0 0 0,-1 1 0 0 0,1-1 0 0 0,0 1 0 0 0,-1 0 0 0 0,1 0 1 0 0,0 0-1 0 0,0 0 0 0 0,0 0 0 0 0,1 0 0 0 0,-1 1 0 0 0,0-1 0 0 0,1 1 0 0 0,-2 3 1 0 0,1 0-54 0 0,1-1 0 0 0,0 1 1 0 0,0-1-1 0 0,0 1 0 0 0,1-1 0 0 0,0 1 1 0 0,0 0-1 0 0,0-1 0 0 0,0 1 1 0 0,1-1-1 0 0,0 1 0 0 0,1-1 1 0 0,-1 1-1 0 0,1-1 0 0 0,0 1 0 0 0,4 7 1 0 0,13 17-246 0 0,1-1 1 0 0,0-1 0 0 0,3-1 0 0 0,0-1-1 0 0,1-1 1 0 0,38 30 0 0 0,-29-26 258 0 0,-1 1-1 0 0,-1 2 1 0 0,31 43 0 0 0,-58-71 164 0 0,-1 1-1 0 0,0 0 1 0 0,0 1-1 0 0,0-1 0 0 0,-1 0 1 0 0,0 1-1 0 0,0-1 1 0 0,0 1-1 0 0,0 0 1 0 0,-1 0-1 0 0,0-1 1 0 0,-1 1-1 0 0,1 0 1 0 0,-1 0-1 0 0,0 0 1 0 0,0 0-1 0 0,-2 6 0 0 0,0-4 98 0 0,0 0 0 0 0,-1-1 0 0 0,0 1 0 0 0,-1-1 0 0 0,1 0 0 0 0,-1 0 0 0 0,-1 0 0 0 0,1-1 0 0 0,-1 1 0 0 0,-1-1 0 0 0,1 0 0 0 0,-8 6 0 0 0,-4 3 204 0 0,-1-1 0 0 0,0 0 0 0 0,-34 18 0 0 0,-23 3-2931 0 0,57-31-848 0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00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681 44 1892 0 0,'0'0'2252'0'0,"-10"-27"6667"0"0,7 24-8683 0 0,0 1 0 0 0,-1 1 1 0 0,0-1-1 0 0,1 0 0 0 0,-1 1 1 0 0,0-1-1 0 0,1 1 0 0 0,-1 0 1 0 0,0 1-1 0 0,0-1 1 0 0,0 1-1 0 0,0-1 0 0 0,0 1 1 0 0,0 0-1 0 0,0 1 0 0 0,0-1 1 0 0,0 1-1 0 0,0 0 1 0 0,0 0-1 0 0,0 0 0 0 0,1 0 1 0 0,-7 3-1 0 0,-4 2-78 0 0,1 0 0 0 0,0 1 0 0 0,0 0 0 0 0,-21 16 0 0 0,15-6-88 0 0,0 0 0 0 0,2 1-1 0 0,0 1 1 0 0,1 1 0 0 0,1 0-1 0 0,1 1 1 0 0,0 1 0 0 0,2 0 0 0 0,1 1-1 0 0,0 0 1 0 0,2 0 0 0 0,1 1-1 0 0,1 1 1 0 0,-6 32 0 0 0,4-6-44 0 0,3 2 0 0 0,2-1 0 0 0,2 1 0 0 0,3-1 0 0 0,13 100 0 0 0,100 392 101 0 0,-101-491-114 0 0,-2 0 0 0 0,8 103 0 0 0,-18-142-3 0 0,-1 0 0 0 0,0 0 0 0 0,-1 0 0 0 0,0 0 0 0 0,-1 0 0 0 0,-1-1 0 0 0,0 1 0 0 0,-1-1 0 0 0,0 1 0 0 0,-1-1 0 0 0,-1-1 0 0 0,0 1 0 0 0,0-1 0 0 0,-2 0 0 0 0,1 0 0 0 0,-17 18 0 0 0,21-26-30 0 0,-1-1 1 0 0,1-1 0 0 0,0 1 0 0 0,-1 0 0 0 0,0-1 0 0 0,1 0 0 0 0,-1 0 0 0 0,0 0 0 0 0,0 0 0 0 0,0-1 0 0 0,0 1-1 0 0,0-1 1 0 0,-1 0 0 0 0,1 0 0 0 0,0-1 0 0 0,-8 1 0 0 0,5-2-13 0 0,0 1 0 0 0,0-1 0 0 0,0-1 0 0 0,1 1-1 0 0,-1-1 1 0 0,0 0 0 0 0,0-1 0 0 0,1 0 0 0 0,-10-5 0 0 0,-1-3 4 0 0,-1-1 0 0 0,1-1 0 0 0,1-1 0 0 0,0 0 0 0 0,-25-31-1 0 0,31 33 79 0 0,0 0 0 0 0,1-1 0 0 0,1 0 0 0 0,0 0 0 0 0,1-1 0 0 0,0 0 0 0 0,1 0 0 0 0,1 0 0 0 0,-6-27 0 0 0,9 31-31 0 0,1-1 0 0 0,0 1 0 0 0,1 0 1 0 0,0 0-1 0 0,0-1 0 0 0,1 1 0 0 0,1 0 0 0 0,-1 0 0 0 0,2 0 0 0 0,-1 0 0 0 0,2 0 0 0 0,-1 1 1 0 0,1-1-1 0 0,1 1 0 0 0,9-16 0 0 0,2 3-59 0 0,2 1 0 0 0,0 0 0 0 0,1 1 0 0 0,1 1-1 0 0,0 1 1 0 0,2 0 0 0 0,0 2 0 0 0,27-15 0 0 0,19-7-257 0 0,115-48 1 0 0,52-1-439 0 0,-132 52 422 0 0,180-88 0 0 0,-263 112 391 0 0,-1 0 0 0 0,0-2 0 0 0,-1 0 0 0 0,0-1-1 0 0,-1-1 1 0 0,25-28 0 0 0,-38 40-54 0 0,-1-1 0 0 0,0 0 0 0 0,-1 0 0 0 0,1 1 0 0 0,-1-1 0 0 0,1-1 0 0 0,-1 1 0 0 0,0 0 0 0 0,-1-1 0 0 0,1 1 0 0 0,-1-1 0 0 0,0 1 0 0 0,0-1 1 0 0,0 1-1 0 0,-1-1 0 0 0,1 0 0 0 0,-1 0 0 0 0,0 1 0 0 0,-1-1 0 0 0,1 0 0 0 0,-1 1 0 0 0,0-1 0 0 0,0 0 0 0 0,0 1 0 0 0,-1-1 0 0 0,1 1 0 0 0,-1 0 0 0 0,-1-1 0 0 0,1 1 0 0 0,0 0 0 0 0,-1 0 0 0 0,0 1 0 0 0,0-1 0 0 0,0 0 0 0 0,0 1 0 0 0,0 0 0 0 0,-1 0 0 0 0,-5-4 0 0 0,-1-1-21 0 0,0 1 0 0 0,-1 0 0 0 0,0 1 0 0 0,0 0 0 0 0,0 0 0 0 0,-1 1 0 0 0,0 1 0 0 0,0 0 0 0 0,0 1 0 0 0,0 0 0 0 0,-1 1 0 0 0,1 0 0 0 0,-1 1 0 0 0,1 0 0 0 0,-1 1 0 0 0,1 1 0 0 0,-1 0 0 0 0,-15 3 0 0 0,20-3-2 0 0,0 1-1 0 0,1 1 1 0 0,-1-1-1 0 0,0 1 1 0 0,1 0-1 0 0,-1 1 0 0 0,1 0 1 0 0,0 0-1 0 0,0 0 1 0 0,1 1-1 0 0,-1 0 1 0 0,1 0-1 0 0,0 1 0 0 0,1 0 1 0 0,-1 0-1 0 0,1 0 1 0 0,0 1-1 0 0,1-1 1 0 0,-1 1-1 0 0,1 0 0 0 0,1 1 1 0 0,-1-1-1 0 0,1 1 1 0 0,1-1-1 0 0,-1 1 0 0 0,1 0 1 0 0,1 0-1 0 0,-1 0 1 0 0,1 9-1 0 0,1 2-44 0 0,0 0 0 0 0,1 0-1 0 0,2-1 1 0 0,0 1 0 0 0,0-1 0 0 0,2 1-1 0 0,0-1 1 0 0,2 0 0 0 0,-1-1 0 0 0,2 0-1 0 0,1 0 1 0 0,0-1 0 0 0,1 0 0 0 0,14 19-1 0 0,-10-17-102 0 0,1 0 1 0 0,0-2-1 0 0,1 0 0 0 0,1 0 0 0 0,0-1 0 0 0,1-1 0 0 0,0-1 0 0 0,2-1 1 0 0,-1-1-1 0 0,1 0 0 0 0,34 12 0 0 0,-45-20 71 0 0,1 0 1 0 0,0 0-1 0 0,0-1 0 0 0,0-1 1 0 0,0 0-1 0 0,0 0 0 0 0,0-1 1 0 0,0 0-1 0 0,0 0 0 0 0,0-2 1 0 0,0 1-1 0 0,0-1 0 0 0,0 0 1 0 0,0-1-1 0 0,0 0 0 0 0,12-7 1 0 0,-11 4 99 0 0,0-1 1 0 0,0 0 0 0 0,-1-1 0 0 0,0 0-1 0 0,-1 0 1 0 0,1-1 0 0 0,-2-1 0 0 0,1 1-1 0 0,-2-1 1 0 0,1-1 0 0 0,-1 1-1 0 0,8-19 1 0 0,4-13 963 0 0,-2-2 0 0 0,-2 0 0 0 0,17-90 0 0 0,-7 28 394 0 0,-25 104-1376 0 0,1-1-1 0 0,-1 1 1 0 0,1 0-1 0 0,0-1 1 0 0,-1 1-1 0 0,1 0 1 0 0,1 0-1 0 0,-1 0 1 0 0,0 0-1 0 0,0 0 1 0 0,1 0-1 0 0,-1 0 1 0 0,1 0-1 0 0,0 0 1 0 0,-1 0-1 0 0,1 1 1 0 0,0-1-1 0 0,0 1 1 0 0,0 0 0 0 0,0-1-1 0 0,0 1 1 0 0,1 0-1 0 0,2-1 1 0 0,-1 1-67 0 0,0 1 1 0 0,-1 0 0 0 0,1 0 0 0 0,0 0-1 0 0,0 0 1 0 0,0 0 0 0 0,0 1 0 0 0,0 0-1 0 0,0-1 1 0 0,-1 2 0 0 0,1-1 0 0 0,0 0-1 0 0,3 3 1 0 0,9 3-321 0 0,-1 2-1 0 0,-1 0 0 0 0,1 1 1 0 0,-2 1-1 0 0,17 15 1 0 0,0 4-567 0 0,-1 1 1 0 0,26 37 0 0 0,-45-54 775 0 0,0 0 0 0 0,-1 1 0 0 0,-1 0 0 0 0,0 0 0 0 0,-1 1 0 0 0,-1 0-1 0 0,0 0 1 0 0,3 17 0 0 0,-9-31 253 0 0,1 0 0 0 0,-1 0 0 0 0,0 0 0 0 0,0 0 1 0 0,0 0-1 0 0,0 0 0 0 0,0 0 0 0 0,0 0 0 0 0,0 0 0 0 0,-1 0 0 0 0,1 0 0 0 0,-1 0 0 0 0,1 0 0 0 0,-1 0 0 0 0,0 0 0 0 0,0-1 0 0 0,-2 4 0 0 0,2-4 31 0 0,0 0-1 0 0,0 0 1 0 0,1 0 0 0 0,-1-1 0 0 0,0 1-1 0 0,-1 0 1 0 0,1-1 0 0 0,0 1 0 0 0,0 0-1 0 0,0-1 1 0 0,0 0 0 0 0,0 1 0 0 0,-1-1-1 0 0,1 0 1 0 0,0 1 0 0 0,0-1 0 0 0,-1 0-1 0 0,1 0 1 0 0,0 0 0 0 0,0 0 0 0 0,-1 0-1 0 0,1 0 1 0 0,0-1 0 0 0,-2 1 0 0 0,2-1-46 0 0,-1 0 0 0 0,1 1 0 0 0,0-1-1 0 0,-1 0 1 0 0,1 0 0 0 0,0 0 0 0 0,-1 0 0 0 0,1 0 0 0 0,0 0 0 0 0,0-1 0 0 0,0 1 0 0 0,0 0 0 0 0,0 0 0 0 0,0-1 0 0 0,1 1 0 0 0,-1-1-1 0 0,0 1 1 0 0,1-1 0 0 0,-1 1 0 0 0,1-1 0 0 0,-1 1 0 0 0,1-1 0 0 0,0 0 0 0 0,-1 1 0 0 0,1-1 0 0 0,0-2 0 0 0,2-39 829 0 0,3 24-903 0 0,1 0 0 0 0,0 1 0 0 0,2 0 1 0 0,0 0-1 0 0,1 0 0 0 0,1 1 0 0 0,0 0 0 0 0,2 1 1 0 0,0 0-1 0 0,0 1 0 0 0,1 1 0 0 0,1 0 1 0 0,1 0-1 0 0,24-17 0 0 0,-11 11-1208 0 0,1 0 1 0 0,57-27-1 0 0,-50 31-3326 0 0,77-24-1 0 0,-70 27-1739 0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03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299 799 1236 0 0,'0'0'2175'0'0,"39"-14"4792"0"0,-31 2-5765 0 0,-2 4-802 0 0,0 0-1 0 0,0-1 0 0 0,-1 1 1 0 0,0-1-1 0 0,-1-1 1 0 0,0 1-1 0 0,0 0 1 0 0,-1-1-1 0 0,0 0 1 0 0,-1 0-1 0 0,2-13 1 0 0,-4 20-366 0 0,0 1 1 0 0,-1-1 0 0 0,0 1 0 0 0,1-1 0 0 0,-1 1 0 0 0,0 0 0 0 0,0-1 0 0 0,0 1 0 0 0,0 0 0 0 0,-1 0 0 0 0,1 0-1 0 0,-1 0 1 0 0,1 0 0 0 0,-1 0 0 0 0,0 0 0 0 0,1 0 0 0 0,-1 0 0 0 0,0 1 0 0 0,0-1 0 0 0,0 1 0 0 0,-1 0 0 0 0,1-1 0 0 0,0 1-1 0 0,0 0 1 0 0,-1 0 0 0 0,1 1 0 0 0,-5-2 0 0 0,-2-1 42 0 0,0 1-1 0 0,1 1 1 0 0,-1-1-1 0 0,0 1 1 0 0,0 1-1 0 0,-12 0 1 0 0,6 2 18 0 0,1 0-1 0 0,0 1 1 0 0,0 0-1 0 0,0 1 1 0 0,0 1-1 0 0,1 1 1 0 0,0-1-1 0 0,0 2 1 0 0,0 0 0 0 0,1 0-1 0 0,0 2 1 0 0,0-1-1 0 0,1 1 1 0 0,0 1-1 0 0,1 0 1 0 0,-12 14-1 0 0,16-17-79 0 0,1 0 1 0 0,0 1-1 0 0,0-1 0 0 0,1 1 0 0 0,0 0 0 0 0,0 0 0 0 0,1 0 0 0 0,0 1 0 0 0,0-1 0 0 0,1 1 0 0 0,0-1 0 0 0,0 1 0 0 0,1 0 0 0 0,0 0 0 0 0,1 0 0 0 0,0 0 0 0 0,1 0 0 0 0,-1-1 0 0 0,2 1 0 0 0,-1 0 0 0 0,1 0 1 0 0,1-1-1 0 0,-1 1 0 0 0,1-1 0 0 0,1 0 0 0 0,0 0 0 0 0,5 9 0 0 0,-1-6-11 0 0,0 0-1 0 0,1 0 1 0 0,1-1 0 0 0,-1 0 0 0 0,2-1-1 0 0,-1 0 1 0 0,1-1 0 0 0,0 0 0 0 0,1-1 0 0 0,0 0-1 0 0,0-1 1 0 0,1 0 0 0 0,-1-1 0 0 0,1 0-1 0 0,0-1 1 0 0,1 0 0 0 0,23 2 0 0 0,-24-4-20 0 0,0 0 0 0 0,0-1 1 0 0,1 0-1 0 0,-1-2 0 0 0,0 1 0 0 0,1-2 1 0 0,-1 1-1 0 0,0-2 0 0 0,0 0 1 0 0,0 0-1 0 0,-1-1 0 0 0,1-1 0 0 0,-1 0 1 0 0,0-1-1 0 0,0 0 0 0 0,-1-1 1 0 0,0 0-1 0 0,15-13 0 0 0,-18 12 55 0 0,-1 0 0 0 0,0 0 0 0 0,-1-1 0 0 0,1 0 0 0 0,-2 0 0 0 0,1 0 0 0 0,-1-1 0 0 0,-1 0 0 0 0,0 0 0 0 0,0 0 0 0 0,-1-1 0 0 0,0 1 0 0 0,-1-1 0 0 0,0 1 0 0 0,-1-1 0 0 0,0-14 0 0 0,-1 6 97 0 0,-1 0 1 0 0,-1 0-1 0 0,0-1 1 0 0,-2 1-1 0 0,0 1 1 0 0,-1-1-1 0 0,-1 0 1 0 0,-9-19-1 0 0,14 37-182 0 0,0-1 1 0 0,1 1-1 0 0,-1 0 1 0 0,1-1-1 0 0,0 1 0 0 0,-1-1 1 0 0,1 1-1 0 0,0-1 1 0 0,0 1-1 0 0,0 0 1 0 0,0-1-1 0 0,0 1 0 0 0,0-1 1 0 0,0 1-1 0 0,0-1 1 0 0,1 1-1 0 0,-1 0 0 0 0,1-1 1 0 0,-1 1-1 0 0,1 0 1 0 0,-1-1-1 0 0,1 1 0 0 0,0 0 1 0 0,0 0-1 0 0,-1-1 1 0 0,1 1-1 0 0,0 0 1 0 0,0 0-1 0 0,0 0 0 0 0,0 0 1 0 0,0 0-1 0 0,1 0 1 0 0,-1 1-1 0 0,0-1 0 0 0,0 0 1 0 0,2 0-1 0 0,6-4-232 0 0,1 1 0 0 0,0 1-1 0 0,-1 0 1 0 0,15-3 0 0 0,1-1-36 0 0,18-8 310 0 0,0-1-1 0 0,-1-3 1 0 0,0-1-1 0 0,-2-2 1 0 0,65-47-1 0 0,-92 59 241 0 0,-1-1 0 0 0,-1 0 0 0 0,0 0 1 0 0,-1-1-1 0 0,0-1 0 0 0,-1 1 0 0 0,0-2 0 0 0,12-25 1 0 0,-16 28-50 0 0,-2 1 0 0 0,1-1 0 0 0,-1 0 1 0 0,-1 0-1 0 0,0 0 0 0 0,-1-1 0 0 0,0 1 1 0 0,-1 0-1 0 0,0 0 0 0 0,0-1 0 0 0,-1 1 1 0 0,-1 0-1 0 0,-5-19 0 0 0,5 22-110 0 0,0 0 0 0 0,-1 0 1 0 0,0 1-1 0 0,-1-1 0 0 0,0 1 0 0 0,0 0 0 0 0,0 0 1 0 0,-1 0-1 0 0,0 0 0 0 0,0 1 0 0 0,-10-9 0 0 0,13 13-73 0 0,-1 0-1 0 0,1 0 1 0 0,-1 1 0 0 0,1-1-1 0 0,-1 1 1 0 0,0 0-1 0 0,1 0 1 0 0,-1 0-1 0 0,0 0 1 0 0,0 0-1 0 0,0 0 1 0 0,0 1-1 0 0,0 0 1 0 0,0-1-1 0 0,0 1 1 0 0,0 0 0 0 0,0 0-1 0 0,0 1 1 0 0,0-1-1 0 0,0 1 1 0 0,0-1-1 0 0,0 1 1 0 0,0 0-1 0 0,0 0 1 0 0,1 0-1 0 0,-1 1 1 0 0,0-1-1 0 0,1 1 1 0 0,-1-1-1 0 0,1 1 1 0 0,-1 0 0 0 0,1 0-1 0 0,0 0 1 0 0,-3 3-1 0 0,-4 5-1 0 0,-1 0-1 0 0,1 2 0 0 0,1-1 1 0 0,0 1-1 0 0,1 0 0 0 0,0 0 1 0 0,1 1-1 0 0,0 0 0 0 0,1 0 1 0 0,-4 17-1 0 0,-1 7 43 0 0,2 0 0 0 0,-5 59 0 0 0,9-29-27 0 0,3 0 0 0 0,3 1 0 0 0,3-1 1 0 0,15 77-1 0 0,77 265-252 0 0,-5-21-12 0 0,-83-341 207 0 0,1 3-107 0 0,6 76-1 0 0,-15-113 48 0 0,-1 0 1 0 0,0 0-1 0 0,-1 0 0 0 0,-1 0 0 0 0,0-1 0 0 0,0 1 0 0 0,-1 0 0 0 0,-1-1 1 0 0,0 0-1 0 0,-1 0 0 0 0,-7 14 0 0 0,10-22 40 0 0,0 0 0 0 0,-1-1-1 0 0,0 1 1 0 0,0-1 0 0 0,0 1 0 0 0,0-1-1 0 0,0 0 1 0 0,-1 0 0 0 0,1 0 0 0 0,-1-1-1 0 0,0 1 1 0 0,0-1 0 0 0,0 0 0 0 0,0 0-1 0 0,0 0 1 0 0,-1-1 0 0 0,-4 2 0 0 0,1-2 28 0 0,1 0 0 0 0,0-1 0 0 0,-1 1 0 0 0,1-1 0 0 0,-1-1 0 0 0,1 0 0 0 0,-1 0 0 0 0,1 0 0 0 0,-12-4 0 0 0,-4-4 322 0 0,0 0-1 0 0,1-1 1 0 0,1-2-1 0 0,-1 0 1 0 0,-27-21-1 0 0,41 26-83 0 0,-1 0 0 0 0,1 0-1 0 0,0-1 1 0 0,0 0-1 0 0,1 0 1 0 0,1 0-1 0 0,-1-1 1 0 0,1 0-1 0 0,-6-13 1 0 0,9 16-131 0 0,1 0-1 0 0,-1 0 1 0 0,1 0-1 0 0,1-1 1 0 0,-1 1 0 0 0,1-1-1 0 0,0 1 1 0 0,1-1-1 0 0,-1 1 1 0 0,1-1 0 0 0,1 0-1 0 0,-1 1 1 0 0,1-1-1 0 0,0 1 1 0 0,1-1-1 0 0,3-10 1 0 0,5-6-86 0 0,1 0 1 0 0,2 0-1 0 0,0 2 0 0 0,1-1 1 0 0,1 2-1 0 0,1 0 0 0 0,1 1 0 0 0,25-23 1 0 0,11-5-766 0 0,104-69 1 0 0,-92 75-586 0 0,135-63-1 0 0,-61 46-2536 0 0,3 4-4976 0 0,-103 39 2591 0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03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72 1000 0 0,'0'0'1097'0'0,"-23"-31"9964"0"0,15 14-6732 0 0,14 14-4245 0 0,-1 1 0 0 0,0 0-1 0 0,1 0 1 0 0,0 0 0 0 0,-1 1 0 0 0,12-2 0 0 0,-14 3-41 0 0,39-8-404 0 0,-41 8 214 0 0,0 0 0 0 0,1 1 1 0 0,-1-1-1 0 0,0 1 1 0 0,0-1-1 0 0,0 1 1 0 0,0-1-1 0 0,0 1 0 0 0,0 0 1 0 0,0-1-1 0 0,0 1 1 0 0,0 0-1 0 0,-1 0 0 0 0,1 0 1 0 0,0 0-1 0 0,0 0 1 0 0,-1 0-1 0 0,1 0 0 0 0,0 0 1 0 0,-1 0-1 0 0,1 1 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08.3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0 1816 0 0,'0'0'6699'0'0,"-7"14"-3835"0"0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04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0 194 1836 0 0,'1'-4'1032'0'0,"1"-1"1"0"0,-1 1-1 0 0,1-1 0 0 0,0 1 0 0 0,1 0 0 0 0,-1 0 0 0 0,5-6 1 0 0,28-27 3409 0 0,-17 23-3079 0 0,2 0-1 0 0,21-12 0 0 0,-31 19-1170 0 0,0 2 0 0 0,1-1 0 0 0,-1 2 0 0 0,1-1 0 0 0,0 1 0 0 0,0 1 0 0 0,1 0 0 0 0,-1 1-1 0 0,19-2 1 0 0,-25 4-188 0 0,-1 0 0 0 0,0 1-1 0 0,0-1 1 0 0,1 1 0 0 0,-1 0-1 0 0,0 0 1 0 0,0 0 0 0 0,0 1-1 0 0,0 0 1 0 0,0-1 0 0 0,-1 1-1 0 0,1 1 1 0 0,0-1 0 0 0,-1 0-1 0 0,0 1 1 0 0,1 0 0 0 0,-1 0-1 0 0,0 0 1 0 0,0 0 0 0 0,-1 0-1 0 0,1 1 1 0 0,-1-1 0 0 0,0 1-1 0 0,1-1 1 0 0,-2 1 0 0 0,1 0-1 0 0,0 0 1 0 0,1 7 0 0 0,6 22-73 0 0,-2 0 0 0 0,-1 0 1 0 0,-1 1-1 0 0,-2-1 1 0 0,-2 1-1 0 0,0 0 1 0 0,-6 38-1 0 0,2 34 1002 0 0,3-105-678 0 0,0 2 605 0 0,7-17-498 0 0,9-31 52 0 0,1 0 0 0 0,3 2 0 0 0,1 0 0 0 0,2 2 0 0 0,2 0 0 0 0,45-56 0 0 0,1 13-245 0 0,-66 78-187 0 0,2 0 1 0 0,-1 0 0 0 0,0 1 0 0 0,1 0 0 0 0,0 0 0 0 0,1 1-1 0 0,-1-1 1 0 0,1 1 0 0 0,-1 1 0 0 0,13-4 0 0 0,-18 7 11 0 0,0-1 0 0 0,1 1 0 0 0,-1 0 1 0 0,0 1-1 0 0,1-1 0 0 0,-1 0 0 0 0,0 1 1 0 0,1-1-1 0 0,-1 1 0 0 0,0 0 0 0 0,0 0 1 0 0,1 0-1 0 0,-1 0 0 0 0,0 0 0 0 0,0 0 1 0 0,0 0-1 0 0,0 1 0 0 0,0-1 0 0 0,-1 1 1 0 0,1-1-1 0 0,0 1 0 0 0,-1 0 1 0 0,1 0-1 0 0,-1 0 0 0 0,1 0 0 0 0,-1 0 1 0 0,0 0-1 0 0,0 0 0 0 0,1 3 0 0 0,4 8 14 0 0,-1 0 0 0 0,0 0-1 0 0,5 21 1 0 0,-9-29 0 0 0,27 164 5 0 0,-23-124-833 0 0,1 0 0 0 0,25 83 0 0 0,-14-97-2214 0 0,-17-30 2640 0 0,1 0 0 0 0,0 0 1 0 0,-1 0-1 0 0,1 0 1 0 0,0 0-1 0 0,1 1-393 0 0,-1-2 393 0 0,0 1 0 0 0,0 0 1 0 0,0 0-1 0 0,0-1 1 0 0,0 1-1 0 0,0-1 0 0 0,0 1 1 0 0,1-1-1 0 0,-1 1 1 0 0,0-1-1 0 0,0 0 0 0 0,0 0 1 0 0,1 0-1 0 0,-1 1 1 0 0,0-1-1 0 0,0 0 0 0 0,1 0 1 0 0,-1-1-1 0 0,2 1 0 0 0,13-5-5953 0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05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71 1704 0 0,'29'-22'10142'0'0,"4"5"-3914"0"0,-19 12-5256 0 0,0 1 0 0 0,0 0-1 0 0,16-3 1 0 0,14 2-6011 0 0,68 1-1 0 0,-69 3 1761 0 0,-12-1-2920 0 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05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 55 2356 0 0,'0'0'2012'0'0,"-9"-29"6543"0"0,7 27-8321 0 0,0 0 0 0 0,0 0-1 0 0,-1-1 1 0 0,1 2 0 0 0,-1-1-1 0 0,1 0 1 0 0,-1 0 0 0 0,0 1 0 0 0,0-1-1 0 0,0 1 1 0 0,0 0 0 0 0,0 0-1 0 0,0 0 1 0 0,0 1 0 0 0,0-1 0 0 0,0 0-1 0 0,-5 1 1 0 0,2 0-53 0 0,0 1 1 0 0,0-1-1 0 0,-1 1 1 0 0,1 1-1 0 0,0-1 1 0 0,0 1-1 0 0,1 0 1 0 0,-10 4-1 0 0,1 2 27 0 0,-1 0 0 0 0,2 1 0 0 0,-1 1-1 0 0,1 0 1 0 0,1 1 0 0 0,-12 12 0 0 0,15-13-126 0 0,1-1 0 0 0,0 1 0 0 0,1 0 1 0 0,0 1-1 0 0,0 0 0 0 0,1 0 0 0 0,1 0 0 0 0,0 1 1 0 0,1-1-1 0 0,0 1 0 0 0,0 1 0 0 0,1-1 1 0 0,1 0-1 0 0,0 1 0 0 0,1-1 0 0 0,0 18 0 0 0,2-19-112 0 0,1 0 1 0 0,0 0-1 0 0,0 0 0 0 0,1 0 0 0 0,0 0 0 0 0,1-1 0 0 0,0 1 0 0 0,1-1 1 0 0,0 0-1 0 0,0-1 0 0 0,1 1 0 0 0,1-1 0 0 0,-1 0 0 0 0,2 0 0 0 0,-1-1 1 0 0,1 0-1 0 0,0-1 0 0 0,16 12 0 0 0,-11-10-434 0 0,1 0 1 0 0,0-1-1 0 0,0-1 1 0 0,1-1-1 0 0,-1 0 1 0 0,1 0-1 0 0,1-2 1 0 0,-1 0-1 0 0,1 0 1 0 0,0-2-1 0 0,26 2 1 0 0,-23-4-758 0 0,-1 0-1 0 0,1-2 1 0 0,-1 0 0 0 0,0-1 0 0 0,0 0 0 0 0,18-7-1 0 0,1-3-3311 0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06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58 269 4476 0 0,'0'-3'330'0'0,"-6"-58"6518"0"0,-3-1 0 0 0,-22-79 0 0 0,30 139-6534 0 0,-1 6-232 0 0,1-1 1 0 0,-1 0 0 0 0,1 1-1 0 0,0-1 1 0 0,0 0-1 0 0,0 1 1 0 0,0 0 0 0 0,1-1-1 0 0,0 1 1 0 0,-1 3-1 0 0,7 516 798 0 0,3-169-987 0 0,-15-145 1707 0 0,6-207-1334 0 0,13-35-177 0 0,8-24 106 0 0,39-78-1 0 0,-46 110-377 0 0,1 0-1 0 0,1 1 1 0 0,1 0-1 0 0,0 1 0 0 0,26-24 1 0 0,-41 45 125 0 0,0-1 0 0 0,0 1 0 0 0,0 0 0 0 0,1 0 0 0 0,-1 0 1 0 0,1 0-1 0 0,0 0 0 0 0,-1 1 0 0 0,1-1 0 0 0,0 1 0 0 0,0-1 0 0 0,0 1 0 0 0,0 0 0 0 0,0 0 1 0 0,0 1-1 0 0,0-1 0 0 0,1 1 0 0 0,-1-1 0 0 0,0 1 0 0 0,0 0 0 0 0,0 0 0 0 0,1 0 0 0 0,-1 1 0 0 0,0-1 1 0 0,0 1-1 0 0,0 0 0 0 0,0 0 0 0 0,6 2 0 0 0,-2 2 17 0 0,0-1 0 0 0,-1 2-1 0 0,1-1 1 0 0,-1 1 0 0 0,-1 0 0 0 0,1 0 0 0 0,-1 0-1 0 0,0 1 1 0 0,0 0 0 0 0,4 9 0 0 0,16 26 125 0 0,1 0 0 0 0,2-2-1 0 0,2-1 1 0 0,54 54 0 0 0,-72-82-412 0 0,1 0 0 0 0,0-1 0 0 0,1-1 0 0 0,0 0 0 0 0,1-1 0 0 0,0 0-1 0 0,20 7 1 0 0,-23-11-591 0 0,0-1 0 0 0,0 0 0 0 0,1-1 0 0 0,-1 0 0 0 0,0-1 0 0 0,1-1 0 0 0,-1 0 0 0 0,1 0 0 0 0,-1-1 0 0 0,0-1 0 0 0,13-3 0 0 0,4-3-3497 0 0,3-1-1986 0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07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62 129 1396 0 0,'-15'-22'6249'0'0,"13"19"-6253"0"0,1 1 0 0 0,-1-1 0 0 0,0 1-1 0 0,0 0 1 0 0,0-1 0 0 0,-1 1 0 0 0,1 0 0 0 0,0 1 0 0 0,-1-1 0 0 0,1 0 0 0 0,-1 1 0 0 0,-5-3 0 0 0,7 3-259 0 0,-11 4 43 0 0,38-28 4168 0 0,-19 16-2367 0 0,12-13 1514 0 0,-16 15-3280 0 0,3-9 2280 0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08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4 126 844 0 0,'-3'-18'18530'0'0,"5"15"-17362"0"0,289-35 340 0 0,59-6-3403 0 0,-278 34 1395 0 0,-1 0-728 0 0,-25 8-5132 0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08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56 1228 0 0,'-12'-51'10612'0'0,"12"50"-10194"0"0,-13-2 3449 0 0,9 6-3690 0 0,1 1 0 0 0,-1 0 1 0 0,1 0-1 0 0,0 0 0 0 0,0 1 0 0 0,0-1 1 0 0,0 1-1 0 0,1 0 0 0 0,-2 5 0 0 0,-2 2 125 0 0,-9 19 323 0 0,1 1 0 0 0,1 0-1 0 0,2 1 1 0 0,2 0 0 0 0,0 1 0 0 0,3 0-1 0 0,1 0 1 0 0,1 1 0 0 0,1 50 0 0 0,8 32-211 0 0,26 165 0 0 0,-26-244-532 0 0,-1-9-1127 0 0,2 18 1090 0 0,-3-33-4786 0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09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0 214 508 0 0,'3'-42'9100'0'0,"8"10"-4459"0"0,-9 29-4435 0 0,1-1 0 0 0,0 1-1 0 0,0 0 1 0 0,1 0 0 0 0,-1 0 0 0 0,1 0 0 0 0,-1 0 0 0 0,1 1 0 0 0,0 0 0 0 0,0-1-1 0 0,0 1 1 0 0,0 1 0 0 0,0-1 0 0 0,7-1 0 0 0,46-14 34 0 0,109-18 1 0 0,-13 14-2856 0 0,7 0-5247 0 0,-127 16 2925 0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09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614 111 672 0 0,'25'-36'11964'0'0,"-25"35"-11814"0"0,1-1 1 0 0,-1 1 0 0 0,0-1-1 0 0,0 0 1 0 0,0 1 0 0 0,0-1-1 0 0,0 1 1 0 0,0-1 0 0 0,0 0-1 0 0,0 1 1 0 0,-1-1 0 0 0,1 1-1 0 0,-1-1 1 0 0,1 1 0 0 0,-1-1-1 0 0,1 1 1 0 0,-1-1 0 0 0,0 1-1 0 0,0 0 1 0 0,0-1 0 0 0,1 1-1 0 0,-1 0 1 0 0,-1 0 0 0 0,1 0-1 0 0,0-1 1 0 0,0 1 0 0 0,0 0-1 0 0,-1 1 1 0 0,1-1-1 0 0,0 0 1 0 0,-1 0 0 0 0,1 0-1 0 0,-1 1 1 0 0,1-1 0 0 0,-1 1-1 0 0,1-1 1 0 0,-1 1 0 0 0,1 0-1 0 0,-3-1 1 0 0,-10-2-51 0 0,0-1 0 0 0,0 2-1 0 0,-18-1 1 0 0,21 2 283 0 0,-155-6 489 0 0,13 1-533 0 0,148 5-338 0 0,-1 1 0 0 0,1-1 0 0 0,0 1 0 0 0,-1 0-1 0 0,1 1 1 0 0,0-1 0 0 0,0 1 0 0 0,-1 0 0 0 0,1 1 0 0 0,-6 1-1 0 0,9-2 30 0 0,0 0-1 0 0,0 1 0 0 0,1-1 1 0 0,-1 1-1 0 0,0-1 0 0 0,0 1 0 0 0,1-1 1 0 0,-1 1-1 0 0,1 0 0 0 0,0 0 1 0 0,-1 0-1 0 0,1 0 0 0 0,0 0 0 0 0,0 0 1 0 0,0 0-1 0 0,0 0 0 0 0,1 0 1 0 0,-1 0-1 0 0,0 1 0 0 0,1-1 0 0 0,0 0 1 0 0,-1 0-1 0 0,1 4 0 0 0,-55 349 1126 0 0,51-331-1127 0 0,-5 19-1 0 0,-26 169 1255 0 0,31-178-743 0 0,2 0 0 0 0,1 0 0 0 0,2-1 0 0 0,7 44 0 0 0,-7-71-478 0 0,0 0 0 0 0,1 0 1 0 0,0 0-1 0 0,0-1 0 0 0,0 1 0 0 0,1 0 1 0 0,0-1-1 0 0,0 0 0 0 0,0 1 0 0 0,1-1 1 0 0,0 0-1 0 0,0-1 0 0 0,0 1 0 0 0,5 4 1 0 0,0-2-16 0 0,0-1 1 0 0,1 0-1 0 0,0 0 0 0 0,0 0 1 0 0,0-1-1 0 0,0-1 1 0 0,13 4-1 0 0,15 2-384 0 0,0-2 1 0 0,1-1-1 0 0,54 2 1 0 0,-87-9 229 0 0,130 5-2578 0 0,-119-5 1272 0 0,0-1 0 0 0,0-1 0 0 0,0-1 0 0 0,0 0-1 0 0,31-11 1 0 0,-29-1-6152 0 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10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94 2072 0 0,'-14'-11'3338'0'0,"10"8"-2441"0"0,1 1 0 0 0,-1 0-1 0 0,1-1 1 0 0,0 0 0 0 0,0 0 0 0 0,0 0 0 0 0,1 0 0 0 0,-1 0 0 0 0,1 0 0 0 0,-5-9 656 0 0,8 11-1025 0 0,-1 0-454 0 0,0 0 0 0 0,1 0-1 0 0,-1-1 1 0 0,1 1 0 0 0,-1 0-1 0 0,1 0 1 0 0,0 0-1 0 0,-1 0 1 0 0,1 1 0 0 0,0-1-1 0 0,0 0 1 0 0,0 0 0 0 0,0 0-1 0 0,0 0 1 0 0,0 1-1 0 0,0-1 1 0 0,2 0 0 0 0,16-5 94 0 0,1 2 1 0 0,41-3-1 0 0,46 4-3334 0 0,-14 0-4599 0 0,-67 2 2809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10.8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499 124 2412 0 0,'4'-11'6563'0'0,"0"-9"-3219"0"0,-1-16 1827 0 0,-5 33-5107 0 0,0 0 1 0 0,0 0-1 0 0,0 0 1 0 0,-1 0-1 0 0,1 0 1 0 0,-1 0-1 0 0,1 1 1 0 0,-1-1-1 0 0,0 1 1 0 0,0-1-1 0 0,0 1 1 0 0,0 0-1 0 0,0 1 1 0 0,-5-3-1 0 0,0 1-26 0 0,0 0 0 0 0,0 0-1 0 0,-1 1 1 0 0,1 0 0 0 0,-17-1 0 0 0,3 3-59 0 0,1 0 0 0 0,0 1 1 0 0,0 1-1 0 0,-30 7 0 0 0,25-3 21 0 0,1 1-1 0 0,1 1 0 0 0,0 1 1 0 0,-32 17-1 0 0,48-22-1 0 0,0 0 0 0 0,1 1-1 0 0,-1 0 1 0 0,1 0 0 0 0,0 1-1 0 0,1-1 1 0 0,-1 2 0 0 0,1-1-1 0 0,0 1 1 0 0,1 0 0 0 0,0 0-1 0 0,0 0 1 0 0,0 1 0 0 0,1 0-1 0 0,0 0 1 0 0,-4 11 0 0 0,7-12 5 0 0,0 0 0 0 0,1 0 1 0 0,-1 0-1 0 0,1 1 0 0 0,1-1 1 0 0,0 0-1 0 0,0 0 0 0 0,0 0 0 0 0,1 0 1 0 0,0-1-1 0 0,0 1 0 0 0,0 0 1 0 0,1-1-1 0 0,0 1 0 0 0,1-1 1 0 0,-1 0-1 0 0,1 0 0 0 0,0 0 0 0 0,5 5 1 0 0,13 14-50 0 0,1 0 1 0 0,43 36 0 0 0,-53-49 2 0 0,69 55-265 0 0,-34-29-82 0 0,62 64 1 0 0,-98-89 329 0 0,0 0 0 0 0,-1 1 0 0 0,-1 0 0 0 0,-1 1 0 0 0,0 0 0 0 0,0 0 0 0 0,-2 1 0 0 0,0 0 0 0 0,9 29 0 0 0,-14-32 123 0 0,0 1 0 0 0,-1-1 0 0 0,0 0 0 0 0,-1 1 1 0 0,-1-1-1 0 0,0 1 0 0 0,-1-1 0 0 0,0 0 0 0 0,-1 0 0 0 0,0 0 0 0 0,-1 0 0 0 0,-1 0 0 0 0,0-1 0 0 0,0 0 0 0 0,-2 0 0 0 0,-8 14 0 0 0,10-18 51 0 0,0-1-1 0 0,-1 1 0 0 0,1-1 0 0 0,-1 0 1 0 0,-1-1-1 0 0,1 1 0 0 0,-1-1 0 0 0,0-1 1 0 0,-1 1-1 0 0,1-1 0 0 0,-1-1 0 0 0,0 1 1 0 0,-1-1-1 0 0,1 0 0 0 0,0-1 1 0 0,-1 0-1 0 0,0-1 0 0 0,0 0 0 0 0,0 0 1 0 0,0 0-1 0 0,0-1 0 0 0,0-1 0 0 0,0 0 1 0 0,-12-1-1 0 0,-2-2-298 0 0,0-2-1 0 0,0-1 1 0 0,-43-16 0 0 0,49 15-1087 0 0,1-1 1 0 0,0-1 0 0 0,-16-11-1 0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10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 22 272 0 0,'0'0'2686'0'0,"-50"-15"5873"0"0,18 18-7936 0 0,29-3-323 0 0,-14 2 95 0 0,-85-3 4726 0 0,198 0-8541 0 0,-29-5-4093 0 0,-48 3 2894 0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11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83 760 0 0,'-20'-32'14449'0'0,"20"31"-14368"0"0,0 0 0 0 0,1 0 0 0 0,-1 0 0 0 0,0 1 0 0 0,0-1 0 0 0,1 0 0 0 0,-1 0 0 0 0,1 1 0 0 0,-1-1 0 0 0,0 0 0 0 0,1 1 0 0 0,0-1 0 0 0,-1 0 0 0 0,1 1 0 0 0,-1-1 0 0 0,1 1 0 0 0,0-1 0 0 0,-1 1 0 0 0,1-1 0 0 0,0 1 0 0 0,-1-1 0 0 0,1 1 0 0 0,0 0 0 0 0,0-1 0 0 0,0 1 1 0 0,-1 0-1 0 0,1 0 0 0 0,0 0 0 0 0,0-1 0 0 0,0 1 0 0 0,-1 0 0 0 0,2 0 0 0 0,29-6 332 0 0,361-20 273 0 0,-288 24-5791 0 0,-100 2 3914 0 0,8 1-1412 0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11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0 480 0 0,'-35'5'8652'0'0,"9"-1"-4207"0"0,24-3-3761 0 0,-15 31 3995 0 0,-21 279 1533 0 0,-3 154-5212 0 0,34-294-132 0 0,7-169-972 0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14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0 92 0 0,'0'0'8325'0'0,"29"1"3995"0"0,-39 5-12288 0 0,0 1 1 0 0,0 0-1 0 0,0 0 1 0 0,1 1-1 0 0,0 0 1 0 0,1 1 0 0 0,-1-1-1 0 0,2 2 1 0 0,-1-1-1 0 0,2 1 1 0 0,-1 0-1 0 0,-9 22 1 0 0,9-17 117 0 0,2 0 0 0 0,0 1 1 0 0,1 0-1 0 0,0 0 0 0 0,1 0 1 0 0,1 0-1 0 0,0 0 0 0 0,2 0 0 0 0,1 21 1 0 0,0-21 13 0 0,1-1-1 0 0,0 1 1 0 0,2-1 0 0 0,-1 0 0 0 0,2 0 0 0 0,0 0 0 0 0,1-1 0 0 0,1 0-1 0 0,13 23 1 0 0,-14-28-104 0 0,1 1-1 0 0,1-1 0 0 0,-1-1 1 0 0,1 1-1 0 0,1-1 0 0 0,-1-1 1 0 0,1 1-1 0 0,1-2 1 0 0,-1 1-1 0 0,1-1 0 0 0,0-1 1 0 0,1 1-1 0 0,17 5 0 0 0,-16-8-24 0 0,0 0-1 0 0,0 0 1 0 0,0-2-1 0 0,0 1 0 0 0,0-1 1 0 0,0-1-1 0 0,1-1 1 0 0,-1 1-1 0 0,0-2 1 0 0,0 0-1 0 0,0 0 1 0 0,0-1-1 0 0,0 0 0 0 0,14-7 1 0 0,-18 7-26 0 0,-1-1 0 0 0,0 0-1 0 0,0 0 1 0 0,0 0 0 0 0,0-1 0 0 0,-1 0 0 0 0,1 0 0 0 0,-1-1 0 0 0,-1 0-1 0 0,1 0 1 0 0,-1 0 0 0 0,0 0 0 0 0,0-1 0 0 0,-1 0 0 0 0,0 0 0 0 0,0 0-1 0 0,-1-1 1 0 0,0 1 0 0 0,0-1 0 0 0,0 0 0 0 0,2-16 0 0 0,-1-11-275 0 0,-1 0 1 0 0,-3-62-1 0 0,-1 81 264 0 0,-1-1 0 0 0,0 0 0 0 0,-2 1 1 0 0,0 0-1 0 0,0 0 0 0 0,-2 0 0 0 0,-14-29 0 0 0,-5 6 40 0 0,24 38-46 0 0,-30-20-188 0 0,9 15 183 0 0,-1 0 0 0 0,-34-3 0 0 0,54 8-12 0 0,-45 1-17 0 0,46 0 46 0 0,-11 1-210 0 0,1 0 0 0 0,-1 0 0 0 0,-21 7 0 0 0,34-8 204 0 0,-50 21-3466 0 0,32-10-851 0 0,0 0-3287 0 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38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93 358 1464 0 0,'-22'-54'4480'0'0,"-48"-137"7098"0"0,69 189-11156 0 0,21 19 282 0 0,8 30-462 0 0,-3 1-1 0 0,-1 1 0 0 0,-3 2 1 0 0,23 82-1 0 0,-10-32-105 0 0,27 61 606 0 0,99 181 0 0 0,-160-341-662 0 0,0-1 0 0 0,1 0 1 0 0,-1 0-1 0 0,1 1 1 0 0,0-1-1 0 0,-1 0 1 0 0,1 0-1 0 0,0 0 0 0 0,-1 0 1 0 0,1 0-1 0 0,0 0 1 0 0,0 0-1 0 0,0 0 0 0 0,0 0 1 0 0,0-1-1 0 0,0 1 1 0 0,0 0-1 0 0,0 0 0 0 0,1-1 1 0 0,-1 1-1 0 0,0-1 1 0 0,0 1-1 0 0,0-1 1 0 0,2 1-1 0 0,-1-2-30 0 0,-1 1-1 0 0,0-1 1 0 0,0 1-1 0 0,0-1 1 0 0,0 0-1 0 0,0 0 1 0 0,0 1 0 0 0,0-1-1 0 0,0 0 1 0 0,0 0-1 0 0,0 0 1 0 0,0 0 0 0 0,0 0-1 0 0,-1 0 1 0 0,1 0-1 0 0,0 0 1 0 0,-1-1-1 0 0,1 1 1 0 0,0-2 0 0 0,4-11 91 0 0,0 0-1 0 0,-1 0 1 0 0,3-16 0 0 0,-7 28-121 0 0,23-139-275 0 0,4-183 0 0 0,-15 143-279 0 0,-6 97-9 0 0,6-66-688 0 0,6 53-3210 0 0,-13 84 3117 0 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39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11 130 2464 0 0,'0'0'2054'0'0,"2"26"5206"0"0,1-10-5292 0 0,4-2-1411 0 0,-1 1-1 0 0,0 0 1 0 0,-1 0 0 0 0,-1 0 0 0 0,4 27-1 0 0,6 87-154 0 0,-7-50-196 0 0,2-16 401 0 0,-8-58-158 0 0,0-8-70 0 0,-5-33-214 0 0,-34-189 750 0 0,-2-23 1647 0 0,39 244-2571 0 0,1 1 1 0 0,0-1-1 0 0,0 0 0 0 0,0 1 0 0 0,0-1 0 0 0,1 1 0 0 0,-1-1 0 0 0,2-4 0 0 0,-1 7 1 0 0,-1 0 0 0 0,1 0-1 0 0,-1 0 1 0 0,1 0 0 0 0,0 0 0 0 0,-1 1 0 0 0,1-1 0 0 0,0 0 0 0 0,0 0 0 0 0,0 1-1 0 0,-1-1 1 0 0,1 1 0 0 0,0-1 0 0 0,0 1 0 0 0,0-1 0 0 0,0 1 0 0 0,0-1 0 0 0,0 1-1 0 0,0 0 1 0 0,0-1 0 0 0,0 1 0 0 0,0 0 0 0 0,0 0 0 0 0,0 0 0 0 0,0 0 0 0 0,0 0 0 0 0,0 0-1 0 0,0 0 1 0 0,0 0 0 0 0,0 1 0 0 0,0-1 0 0 0,0 0 0 0 0,0 0 0 0 0,0 1 0 0 0,0-1-1 0 0,0 1 1 0 0,0-1 0 0 0,1 1 0 0 0,11 5-40 0 0,0 1 0 0 0,-1 0 0 0 0,0 1 1 0 0,0 0-1 0 0,-1 1 0 0 0,0 0 0 0 0,0 0 0 0 0,-1 1 0 0 0,0 1 1 0 0,-1 0-1 0 0,0 0 0 0 0,-1 1 0 0 0,0 0 0 0 0,-1 0 0 0 0,0 1 0 0 0,-1 0 1 0 0,0 0-1 0 0,5 23 0 0 0,-7-26 91 0 0,-1 1 0 0 0,-1-1 0 0 0,0 1 0 0 0,0-1 0 0 0,-1 1 0 0 0,-1 0 0 0 0,0 0 0 0 0,0 0 0 0 0,-1-1 0 0 0,0 1-1 0 0,-1 0 1 0 0,0-1 0 0 0,-1 1 0 0 0,0-1 0 0 0,-1 0 0 0 0,0 1 0 0 0,0-2 0 0 0,-1 1 0 0 0,0-1 0 0 0,-1 1 0 0 0,0-1 0 0 0,-1-1 0 0 0,0 1 0 0 0,0-1 0 0 0,-12 10 0 0 0,-11 1-1687 0 0,24-15-748 0 0,5-3 1993 0 0,0-1 1 0 0,0 1-1 0 0,0-1 0 0 0,0 0 0 0 0,0 1 1 0 0,0-1-1 0 0,0 0 0 0 0,0 0 1 0 0,-1 0-1 0 0,1 0 0 0 0,0 0 0 0 0,0 0 1 0 0,0 0-1 0 0,0 0 0 0 0,0 0 1 0 0,0-1-1 0 0,-1 1 0 0 0,1 0 0 0 0,0-1 1 0 0,0 1-1 0 0,0-1 0 0 0,0 1 1 0 0,0-1-1 0 0,-1 0 0 0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40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20 1156 0 0,'-14'-19'10222'0'0,"51"228"-5033"0"0,12 81-2757 0 0,-2-1-1148 0 0,-47-287-1765 0 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40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17 716 0 0,'-3'-16'15671'0'0,"10"36"-15184"0"0,0 1 0 0 0,-2 0 0 0 0,0 1-1 0 0,1 26 1 0 0,11 45 339 0 0,70 238 2617 0 0,-62-248-2893 0 0,-25-81-593 0 0,-14-45-7591 0 0,12 37 6588 0 0,-7-19-7892 0 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41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21 168 0 0,'-4'-3'1773'0'0,"-1"1"0"0"0,0-1 1 0 0,0 1-1 0 0,0 0 0 0 0,0 0 0 0 0,-8-1 0 0 0,1-1 3169 0 0,14 10-4630 0 0,1-1-1 0 0,0 1 0 0 0,0-1 1 0 0,1 0-1 0 0,0 0 0 0 0,-1 0 1 0 0,9 7-1 0 0,-1 1-55 0 0,178 207-864 0 0,-188-218 44 0 0,4 1-362 0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41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58 404 0 0,'-21'-34'12875'0'0,"21"33"-12898"0"0,0 1 144 0 0,-1-1 0 0 0,1 1 0 0 0,-1 0 0 0 0,1-1 0 0 0,0 1 0 0 0,-1-1 0 0 0,1 0 0 0 0,0 1 0 0 0,-1-1 0 0 0,1 1 0 0 0,0-1 0 0 0,0 1-1 0 0,0-1 1 0 0,-1 0 0 0 0,1 1 0 0 0,0-1 0 0 0,0 1 0 0 0,0-1 0 0 0,0 0 0 0 0,0 1 0 0 0,0-1 0 0 0,0 0 0 0 0,0 1 0 0 0,1-1 0 0 0,-1 1 0 0 0,0-1 0 0 0,0 0 0 0 0,0 1 0 0 0,1-1 0 0 0,-1 1 0 0 0,0-1 0 0 0,1 1 0 0 0,-1-1 0 0 0,0 1 0 0 0,1-1 0 0 0,0 0 0 0 0,0 0 135 0 0,54 9 371 0 0,-29 1-616 0 0,1 1 1 0 0,-2 0-1 0 0,1 2 1 0 0,-2 1-1 0 0,0 2 0 0 0,0 0 1 0 0,-2 1-1 0 0,0 1 0 0 0,0 1 1 0 0,-2 1-1 0 0,0 1 1 0 0,-2 1-1 0 0,21 29 0 0 0,-33-42 24 0 0,0 1-1 0 0,-1 1 1 0 0,-1-1-1 0 0,1 1 0 0 0,-2-1 1 0 0,1 1-1 0 0,-1 1 1 0 0,-1-1-1 0 0,0 0 0 0 0,0 1 1 0 0,-1-1-1 0 0,-1 0 1 0 0,0 1-1 0 0,0 0 0 0 0,-1-1 1 0 0,0 0-1 0 0,0 1 1 0 0,-2-1-1 0 0,1 0 0 0 0,-1 0 1 0 0,0 0-1 0 0,-1 0 1 0 0,-1 0-1 0 0,1-1 0 0 0,-1 0 1 0 0,-1 0-1 0 0,0 0 1 0 0,0 0-1 0 0,-1-1 0 0 0,0 0 1 0 0,-9 8-1 0 0,7-7-242 0 0,-1-1 0 0 0,0 1 0 0 0,-1-1-1 0 0,1-1 1 0 0,-1 0 0 0 0,-1-1 0 0 0,1 0 0 0 0,-21 7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3:35.2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781 200 704 0 0,'0'0'6981'0'0,"-4"-12"-4622"0"0,1-6-1048 0 0,3 11-958 0 0,-1 0 0 0 0,0 0 0 0 0,0-1 0 0 0,-1 1 0 0 0,0 0 0 0 0,0 0 0 0 0,-1 1 0 0 0,0-1-1 0 0,0 1 1 0 0,-1-1 0 0 0,-6-9 0 0 0,4 9-93 0 0,-1 1 1 0 0,0-1-1 0 0,0 2 0 0 0,0-1 0 0 0,-1 1 0 0 0,1 0 1 0 0,-1 0-1 0 0,0 1 0 0 0,-1 0 0 0 0,-14-5 1 0 0,9 5-58 0 0,-1 1 0 0 0,0 0 1 0 0,0 1-1 0 0,-1 0 0 0 0,-28 2 1 0 0,12 3 13 0 0,0 1 0 0 0,0 1 0 0 0,0 2 0 0 0,1 1 0 0 0,-45 18 0 0 0,53-17-111 0 0,0 1 0 0 0,1 1 0 0 0,0 0 0 0 0,1 2 0 0 0,0 0 0 0 0,1 2 0 0 0,1 0 0 0 0,0 1 0 0 0,2 1 0 0 0,-24 28 0 0 0,36-39-93 0 0,0 0 0 0 0,1 1-1 0 0,0 0 1 0 0,1 0 0 0 0,-1 0-1 0 0,1 1 1 0 0,1-1 0 0 0,-1 1-1 0 0,1-1 1 0 0,1 1 0 0 0,-1 0-1 0 0,1 0 1 0 0,1 0-1 0 0,-1 0 1 0 0,2 10 0 0 0,1-7-13 0 0,0 0 1 0 0,0-1-1 0 0,2 1 1 0 0,-1 0-1 0 0,1-1 0 0 0,1 0 1 0 0,-1 0-1 0 0,2 0 1 0 0,11 16-1 0 0,4 1-37 0 0,2-1 0 0 0,1-2-1 0 0,1 0 1 0 0,1-1-1 0 0,55 36 1 0 0,57 24-123 0 0,33 23 39 0 0,-151-92 123 0 0,-1 1 0 0 0,-1 1 0 0 0,-1 1 0 0 0,0 0 0 0 0,-1 1 0 0 0,16 24 0 0 0,-24-29 109 0 0,-1 1 1 0 0,0 1-1 0 0,-1-1 1 0 0,0 1-1 0 0,-2 1 1 0 0,1-1-1 0 0,-2 0 1 0 0,0 1-1 0 0,-1 0 1 0 0,-1 0-1 0 0,0-1 1 0 0,-1 1 0 0 0,0 0-1 0 0,-2 0 1 0 0,0 0-1 0 0,-1 0 1 0 0,-5 19-1 0 0,2-15 205 0 0,0 1 0 0 0,-2-2 0 0 0,0 1 0 0 0,-1-1 0 0 0,-1 0-1 0 0,-1-1 1 0 0,-1 0 0 0 0,0 0 0 0 0,-1-2 0 0 0,-1 1 0 0 0,0-2 0 0 0,-25 21 0 0 0,30-29-252 0 0,0-1 1 0 0,0 0-1 0 0,-1 0 1 0 0,0-1-1 0 0,0 0 1 0 0,-1-1-1 0 0,0 0 1 0 0,1-1-1 0 0,-1 0 1 0 0,0 0-1 0 0,0-2 1 0 0,-13 2-1 0 0,7-3-72 0 0,0 0-1 0 0,0-1 1 0 0,0-1-1 0 0,0-1 1 0 0,1 0-1 0 0,-1-1 1 0 0,-20-8-1 0 0,5-1-875 0 0,1-1-1 0 0,-55-33 0 0 0,-41-42-6036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11.2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 43 1608 0 0,'-4'-23'8105'0'0,"0"4"-4081"0"0,-4 70-2934 0 0,7-29-1130 0 0,1 0 0 0 0,1 0-1 0 0,0 0 1 0 0,2 0 0 0 0,1 0 0 0 0,0-1 0 0 0,2 0 0 0 0,0 0 0 0 0,2 0 0 0 0,17 35 0 0 0,-10-36-1960 0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42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222 14 1788 0 0,'10'-13'13645'0'0,"-9"14"-13555"0"0,0 1 0 0 0,-1 0 0 0 0,1 0 0 0 0,0 0 0 0 0,-1 0 0 0 0,0 0 0 0 0,1 0-1 0 0,-1 0 1 0 0,0 0 0 0 0,0 0 0 0 0,0 0 0 0 0,0 0 0 0 0,-1-1 0 0 0,1 1 0 0 0,0 0 0 0 0,-1 0-1 0 0,1 0 1 0 0,-1 0 0 0 0,-1 3 0 0 0,-19 47 909 0 0,16-40-673 0 0,-126 253 2423 0 0,68-148-2179 0 0,61-112-499 0 0,0-1 0 0 0,1 0 0 0 0,-1 1 0 0 0,1 0-1 0 0,0-1 1 0 0,0 1 0 0 0,0-1 0 0 0,1 1 0 0 0,0 0-1 0 0,0 0 1 0 0,0-1 0 0 0,0 1 0 0 0,1 0 0 0 0,0 0 0 0 0,-1-1-1 0 0,2 1 1 0 0,-1-1 0 0 0,1 1 0 0 0,-1-1 0 0 0,1 1-1 0 0,0-1 1 0 0,1 0 0 0 0,-1 0 0 0 0,1 0 0 0 0,0 0-1 0 0,0-1 1 0 0,0 1 0 0 0,6 4 0 0 0,10 10 290 0 0,1-1 0 0 0,1-1 0 0 0,1-1 0 0 0,25 14 0 0 0,-9-6-364 0 0,280 200 1627 0 0,-234-163 8 0 0,-82-59-1549 0 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43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38 592 0 0,'0'0'6214'0'0,"-6"-37"5504"0"0,27 47-6840 0 0,89 59-4421 0 0,-2 9-265 0 0,-45-32-249 0 0,76 43 1 0 0,-94-58 171 0 0,-43-30-275 0 0,5 3-258 0 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44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35 245 1668 0 0,'-24'-37'16882'0'0,"14"28"-14341"0"0,27 42-216 0 0,21 50-1093 0 0,4-2 0 0 0,63 93-1 0 0,-52-87-874 0 0,97 152 787 0 0,-145-227-683 0 0,-5-12-416 0 0,0 1 1 0 0,0-1-1 0 0,0 1 0 0 0,0 0 1 0 0,0-1-1 0 0,0 1 0 0 0,1-1 1 0 0,-1 1-1 0 0,0-1 0 0 0,0 1 1 0 0,0-1-1 0 0,1 1 0 0 0,-1-1 1 0 0,0 1-1 0 0,1-1 0 0 0,-1 1 1 0 0,0-1-1 0 0,1 1 0 0 0,-1-1 0 0 0,0 0 1 0 0,1 1-1 0 0,-1-1 0 0 0,1 0 1 0 0,-1 1-1 0 0,1-1 0 0 0,-1 0 1 0 0,1 1-1 0 0,-1-1 0 0 0,1 0 1 0 0,-1 0-1 0 0,1 0 0 0 0,-1 0 1 0 0,1 1-1 0 0,0-1 0 0 0,-1 0 0 0 0,1 0 1 0 0,-1 0-1 0 0,1 0 0 0 0,-1 0 1 0 0,1 0-1 0 0,0 0 0 0 0,-1-1 1 0 0,1 1-1 0 0,-1 0 0 0 0,1 0 1 0 0,-1 0-1 0 0,1-1 0 0 0,1-2-27 0 0,-1-1 1 0 0,0 0-1 0 0,1 1 0 0 0,-2-1 0 0 0,1 0 0 0 0,0 0 0 0 0,-1 0 0 0 0,0 1 1 0 0,0-1-1 0 0,0 0 0 0 0,-1-5 0 0 0,1 3-31 0 0,-2-426-1340 0 0,1 172-1648 0 0,1 88-4684 0 0,-2 199-3722 0 0,0-12 5804 0 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44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2976 0 0,'11'27'15241'0'0,"-7"-18"-13511"0"0,10 22-1054 0 0,-1 0-1 0 0,-2 0 1 0 0,11 46-1 0 0,2 8-487 0 0,-9-36-75 0 0,-9-27 2 0 0,0-1 0 0 0,2 1-1 0 0,11 22 1 0 0,-32-82-242 0 0,-10-58 0 0 0,-2-7 2396 0 0,12 65-1120 0 0,8 23-853 0 0,0 0 1 0 0,1-1 0 0 0,1 1-1 0 0,-3-24 1 0 0,6 38-360 0 0,0-1-1 0 0,0 1 1 0 0,0-1 0 0 0,0 1 0 0 0,0 0-1 0 0,0-1 1 0 0,1 1 0 0 0,-1-1 0 0 0,0 1-1 0 0,1 0 1 0 0,-1-1 0 0 0,1 1 0 0 0,0 0-1 0 0,-1 0 1 0 0,1 0 0 0 0,0-1 0 0 0,0 1-1 0 0,0 0 1 0 0,-1 0 0 0 0,1 0 0 0 0,0 0-1 0 0,1 0 1 0 0,-1 0 0 0 0,2-1 0 0 0,0 1-23 0 0,-1 0 0 0 0,1 0 1 0 0,0 1-1 0 0,-1-1 0 0 0,1 1 1 0 0,0 0-1 0 0,-1 0 0 0 0,1 0 1 0 0,0 0-1 0 0,-1 0 0 0 0,1 0 1 0 0,3 1-1 0 0,4 2-76 0 0,1-1 1 0 0,-1 2-1 0 0,0 0 0 0 0,0 0 1 0 0,10 6-1 0 0,-8-2 125 0 0,0 0 0 0 0,-1 1 1 0 0,0 0-1 0 0,-1 1 0 0 0,0 0 0 0 0,-1 0 1 0 0,1 1-1 0 0,-2 1 0 0 0,0-1 0 0 0,0 2 1 0 0,-1-1-1 0 0,6 16 0 0 0,-10-23 40 0 0,-1 1 0 0 0,0 0-1 0 0,0-1 1 0 0,0 1 0 0 0,-1 0-1 0 0,1 0 1 0 0,-2 0 0 0 0,1 0 0 0 0,0 0-1 0 0,-1 1 1 0 0,-1-1 0 0 0,1 0-1 0 0,-1 0 1 0 0,0 0 0 0 0,0 0 0 0 0,0 0-1 0 0,-1 0 1 0 0,0-1 0 0 0,0 1 0 0 0,-1 0-1 0 0,1-1 1 0 0,-1 1 0 0 0,0-1-1 0 0,-1 0 1 0 0,1 0 0 0 0,-1 0 0 0 0,0-1-1 0 0,-1 1 1 0 0,1-1 0 0 0,-6 4 0 0 0,-41 22-1039 0 0,-1-11-3894 0 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45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20 1140 0 0,'-28'-19'14104'0'0,"41"54"-9338"0"0,11 53-4105 0 0,-17-61-235 0 0,15 51-238 0 0,-6-25-683 0 0,13 75 1 0 0,-29-126-60 0 0,-22-32-4755 0 0,-24-89 4706 0 0,-13-66 10101 0 0,57 175-9255 0 0,0 1-1 0 0,1 0 1 0 0,0 0-1 0 0,0-14 1 0 0,1 22-249 0 0,0 0 0 0 0,1 0 0 0 0,-1 0 0 0 0,0 0 0 0 0,1 0 1 0 0,-1 0-1 0 0,1 0 0 0 0,-1 1 0 0 0,1-1 0 0 0,0 0 0 0 0,-1 0 0 0 0,1 1 0 0 0,0-1 1 0 0,-1 0-1 0 0,1 1 0 0 0,0-1 0 0 0,0 1 0 0 0,0-1 0 0 0,0 1 0 0 0,0-1 0 0 0,-1 1 0 0 0,1-1 1 0 0,0 1-1 0 0,0 0 0 0 0,0 0 0 0 0,0-1 0 0 0,0 1 0 0 0,0 0 0 0 0,0 0 0 0 0,0 0 0 0 0,0 0 1 0 0,0 0-1 0 0,0 0 0 0 0,0 0 0 0 0,0 1 0 0 0,1-1 0 0 0,38 7-391 0 0,-25-2 366 0 0,0 2 0 0 0,0 0-1 0 0,-1 0 1 0 0,0 1 0 0 0,-1 1-1 0 0,0 1 1 0 0,0 0 0 0 0,-1 0-1 0 0,0 1 1 0 0,-1 1 0 0 0,0 0 0 0 0,-1 0-1 0 0,0 1 1 0 0,-1 0 0 0 0,0 1-1 0 0,-1 0 1 0 0,12 30 0 0 0,-18-37 90 0 0,0 0 1 0 0,-1 1 0 0 0,0-1-1 0 0,0 0 1 0 0,0 1 0 0 0,-1-1-1 0 0,0 1 1 0 0,-1-1-1 0 0,1 0 1 0 0,-1 1 0 0 0,-1-1-1 0 0,0 0 1 0 0,0 1 0 0 0,0-1-1 0 0,-1 0 1 0 0,0-1-1 0 0,0 1 1 0 0,0 0 0 0 0,-1-1-1 0 0,0 0 1 0 0,-1 0-1 0 0,-5 7 1 0 0,0-2-236 0 0,-1 0-1 0 0,1 0 0 0 0,-2-2 1 0 0,-13 11-1 0 0,8-9-1818 0 0,0-1 0 0 0,-25 12 0 0 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48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16 1184 0 0,'8'-15'9480'0'0,"-6"19"-9211"0"0,0 0 0 0 0,0 0 0 0 0,0 0 0 0 0,-1 0 0 0 0,0 1 0 0 0,0-1 1 0 0,0 0-1 0 0,0 1 0 0 0,-1-1 0 0 0,0 1 0 0 0,0-1 0 0 0,0 1 0 0 0,0-1 0 0 0,-1 1 1 0 0,0 4-1 0 0,-21 79 1197 0 0,11-46-881 0 0,-11 56-98 0 0,5 0 1 0 0,4 2 0 0 0,5 0-1 0 0,3 0 1 0 0,5 0-1 0 0,21 157 1 0 0,-12-201-400 0 0,3-1 0 0 0,3-1 0 0 0,1 0 0 0 0,3-1 0 0 0,40 77-1 0 0,-38-92-59 0 0,1-1-1 0 0,2-2 1 0 0,2 0-1 0 0,1-1 1 0 0,2-2-1 0 0,1-1 1 0 0,66 53-1 0 0,-57-56-253 0 0,1-1-1 0 0,1-3 1 0 0,1-1-1 0 0,1-2 1 0 0,0-2-1 0 0,2-2 1 0 0,49 12-1 0 0,-49-18-1625 0 0,52 5-1 0 0,-54-12-1826 0 0,57-2 1 0 0,-45-5-2225 0 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49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96 2432 0 0,'-1'-3'438'0'0,"-1"0"0"0"0,1 0 0 0 0,0 0 0 0 0,0 0 0 0 0,1 0 0 0 0,-1 0 0 0 0,0 0 0 0 0,1 0 0 0 0,0 0 0 0 0,0 0 0 0 0,0 0 0 0 0,0 0 0 0 0,1-5 0 0 0,0 6-249 0 0,-1-1 0 0 0,1 1-1 0 0,0 0 1 0 0,0-1 0 0 0,0 1 0 0 0,0 0-1 0 0,1 0 1 0 0,-1 0 0 0 0,1 0 0 0 0,-1 0-1 0 0,1 0 1 0 0,0 1 0 0 0,-1-1 0 0 0,4-2 0 0 0,-2 2-107 0 0,1 0 1 0 0,-1 0 0 0 0,1 1 0 0 0,-1-1 0 0 0,1 1 0 0 0,0 0 0 0 0,-1-1-1 0 0,1 2 1 0 0,0-1 0 0 0,0 0 0 0 0,0 1 0 0 0,0 0 0 0 0,0 0 0 0 0,0 0 0 0 0,0 0-1 0 0,0 1 1 0 0,0-1 0 0 0,-1 1 0 0 0,1 0 0 0 0,0 0 0 0 0,3 2 0 0 0,23 11 185 0 0,-1 1 1 0 0,0 1-1 0 0,-2 1 1 0 0,0 2 0 0 0,27 24-1 0 0,115 119 682 0 0,-81-68-258 0 0,-4 3 0 0 0,-4 4 1 0 0,-4 4-1 0 0,-5 3 0 0 0,81 167 0 0 0,-130-226-468 0 0,-2 2 0 0 0,-2-1-1 0 0,-3 2 1 0 0,-2 0 0 0 0,-2 1 0 0 0,-2 0-1 0 0,2 77 1 0 0,-11-99-159 0 0,0 0 1 0 0,-2 0-1 0 0,-1 0 1 0 0,-2 0-1 0 0,-1-1 0 0 0,-1 0 1 0 0,-2 0-1 0 0,-1 0 1 0 0,-1-1-1 0 0,-1-1 0 0 0,-2 0 1 0 0,-1-1-1 0 0,-1 0 1 0 0,-25 31-1 0 0,34-49-377 0 0,-1 0 1 0 0,-1-1-1 0 0,0 0 1 0 0,0 0-1 0 0,-20 12 0 0 0,-6-5-10756 0 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50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59 1012 0 0,'-4'-34'11850'0'0,"-3"9"-8893"0"0,3 43-1583 0 0,2 44-593 0 0,32 366 2552 0 0,33-2-1917 0 0,-57-391-1327 0 0,75 422 934 0 0,-28-196-56 0 0,19 132 123 0 0,-42-156-848 0 0,89 609 756 0 0,-82-540-359 0 0,-8-48-495 0 0,15 62 570 0 0,-14-94-364 0 0,17 88 60 0 0,-37-265-377 0 0,3 12-2 0 0,-4 1 0 0 0,3 65 0 0 0,-8-52-49 0 0,-4-74-4 0 0,0 17 33 0 0,0-9-2431 0 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52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0 395 1304 0 0,'13'-21'15000'0'0,"26"30"-12439"0"0,2-1-2125 0 0,0-1 0 0 0,0-2-1 0 0,1-2 1 0 0,71-5 0 0 0,-44 1-140 0 0,1701-68 3050 0 0,-1274 41-2422 0 0,1539-124 436 0 0,-1615 117-1312 0 0,-48 10 16 0 0,250-26 2 0 0,-446 29-1183 0 0,328 2 0 0 0,-292 25 267 0 0,-208-5 595 0 0,15-2-1193 0 0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52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62 1676 0 0,'-76'-36'14953'0'0,"38"10"-6800"0"0,75 51-7953 0 0,76 35-308 0 0,63 38-1347 0 0,-175-97 1451 0 0,0-1 0 0 0,0 1 1 0 0,0 0-1 0 0,0 0 0 0 0,0 0 0 0 0,0 0 1 0 0,-1 0-1 0 0,1 0 0 0 0,0 0 0 0 0,0 0 1 0 0,-1 0-1 0 0,1 0 0 0 0,-1 1 0 0 0,1-1 1 0 0,-1 0-1 0 0,1 0 0 0 0,-1 1 1 0 0,0-1-1 0 0,0 0 0 0 0,0 0 0 0 0,1 1 1 0 0,-1-1-1 0 0,0 0 0 0 0,-1 1 0 0 0,1-1 1 0 0,0 0-1 0 0,0 0 0 0 0,0 1 0 0 0,-1-1 1 0 0,1 0-1 0 0,-1 0 0 0 0,1 0 0 0 0,-1 1 1 0 0,1-1-1 0 0,-1 0 0 0 0,0 0 1 0 0,1 0-1 0 0,-1 0 0 0 0,0 0 0 0 0,-1 1 1 0 0,-5 7 45 0 0,-1-1 1 0 0,1 0 0 0 0,-16 12 0 0 0,14-11-47 0 0,-62 55-305 0 0,-31 32-3394 0 0,43-23-6706 0 0,48-57 3801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11.6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85 63 2700 0 0,'-13'-9'2616'0'0,"1"2"-639"0"0,-7-7 1855 0 0,7 4-2216 0 0,-1 1-472 0 0,5 2-756 0 0,0 0-1432 0 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54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1 112 1816 0 0,'9'-35'10463'0'0,"0"-2"-2229"0"0,11 54-7250 0 0,4 28-754 0 0,-3 2 0 0 0,-2 0-1 0 0,17 62 1 0 0,0-1-148 0 0,-3-18 72 0 0,164 412 1799 0 0,-181-479-963 0 0,-16-22-956 0 0,1-1 0 0 0,-1 0 1 0 0,1 1-1 0 0,0-1 0 0 0,-1 0 1 0 0,1 1-1 0 0,-1-1 0 0 0,1 0 1 0 0,0 0-1 0 0,-1 0 0 0 0,1 1 1 0 0,-1-1-1 0 0,1 0 0 0 0,0 0 1 0 0,-1 0-1 0 0,1 0 0 0 0,0 0 1 0 0,-1 0-1 0 0,1 0 0 0 0,-1-1 1 0 0,1 1-1 0 0,0 0 0 0 0,-1 0 1 0 0,2-1-1 0 0,0-1 1 0 0,1 0 0 0 0,-1 0 0 0 0,1-1 0 0 0,-1 1 0 0 0,0-1 0 0 0,0 0 0 0 0,0 1 0 0 0,0-1 0 0 0,-1 0 0 0 0,1 0 0 0 0,-1 0 0 0 0,2-5 0 0 0,28-76-636 0 0,32-145 0 0 0,-14 40 357 0 0,-18 86-173 0 0,39-123 544 0 0,-13 80-4725 0 0,-49 133 2267 0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55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0 1652 0 0,'-10'19'15089'0'0,"8"-11"-14608"0"0,10 33 330 0 0,4 51 1 0 0,6 35-406 0 0,-15-112-589 0 0,1 0 0 0 0,1-1 0 0 0,0 1 0 0 0,1-1 0 0 0,0 0 0 0 0,12 17 0 0 0,-1-12-1016 0 0,-15-18 695 0 0,0 0 0 0 0,0 1 1 0 0,0-1-1 0 0,1 0 0 0 0,-1 0 1 0 0,0 0-1 0 0,0 0 0 0 0,1-1 1 0 0,-1 1-1 0 0,1-1 0 0 0,-1 1 0 0 0,1-1 1 0 0,-1 0-1 0 0,1 0 0 0 0,-1 0 1 0 0,0 0-1 0 0,1 0 0 0 0,3-2 1 0 0,9-4-4294 0 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55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104 100 1988 0 0,'-13'-13'3561'0'0,"4"0"-853"0"0,0 3-612 0 0,0 2-472 0 0,-2-2-344 0 0,2 3-244 0 0,0-1-204 0 0,2 2-172 0 0,-2-1 133 0 0,-2-3-901 0 0,3 2-1377 0 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53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7 1724 0 0,'-11'-6'7850'0'0,"8"7"-7714"0"0,0 1 0 0 0,0-1 0 0 0,0 1 0 0 0,0 0 0 0 0,0 0 0 0 0,0 1 0 0 0,1-1 0 0 0,-1 1 0 0 0,1-1 0 0 0,-1 1 0 0 0,1 0 0 0 0,0-1 0 0 0,0 1 0 0 0,0 1 0 0 0,-2 3 0 0 0,-31 65 1459 0 0,22-43-923 0 0,-49 89 1174 0 0,-58 123 140 0 0,119-239-1746 0 0,8 0 773 0 0,-1-8-918 0 0,-2 0 1 0 0,1 0-1 0 0,-1 0 0 0 0,0-1 0 0 0,0 1 0 0 0,-1-1 0 0 0,0 0 0 0 0,4-13 0 0 0,-1 5 6 0 0,51-146 257 0 0,10-24 907 0 0,-67 184-1254 0 0,1 0 1 0 0,-1 0 0 0 0,0 0-1 0 0,1 0 1 0 0,-1 0-1 0 0,1 0 1 0 0,-1 0-1 0 0,1 0 1 0 0,0 0-1 0 0,-1 1 1 0 0,1-1-1 0 0,0 0 1 0 0,-1 0-1 0 0,1 1 1 0 0,0-1-1 0 0,0 0 1 0 0,0 1-1 0 0,0-1 1 0 0,0 1-1 0 0,-1-1 1 0 0,1 1-1 0 0,0 0 1 0 0,0-1-1 0 0,0 1 1 0 0,0 0-1 0 0,0-1 1 0 0,2 1-1 0 0,-1 1 6 0 0,0-1 0 0 0,0 1-1 0 0,0-1 1 0 0,0 1-1 0 0,-1 0 1 0 0,1 0 0 0 0,0 0-1 0 0,-1 0 1 0 0,1 0-1 0 0,0 1 1 0 0,-1-1-1 0 0,1 0 1 0 0,-1 1 0 0 0,1 1-1 0 0,9 10 58 0 0,-1 1-1 0 0,16 28 0 0 0,-19-29-90 0 0,55 91-341 0 0,67 104 359 0 0,-100-168-4582 0 0,43 46 0 0 0,-62-76 353 0 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56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14 335 372 0 0,'-2'-123'11595'0'0,"-9"-60"-1399"0"0,11 154-9343 0 0,7 38-441 0 0,13 52-275 0 0,-16-47-125 0 0,183 455 163 0 0,-28-171 1164 0 0,-140-274 56 0 0,-18-23-1341 0 0,0-1 1 0 0,-1 0-1 0 0,1 1 0 0 0,0-1 0 0 0,-1 0 0 0 0,1 1 0 0 0,0-1 0 0 0,0 0 1 0 0,-1 0-1 0 0,1 1 0 0 0,0-1 0 0 0,0 0 0 0 0,-1 0 0 0 0,1 0 0 0 0,0 0 0 0 0,0 0 1 0 0,0 0-1 0 0,-1 0 0 0 0,1 0 0 0 0,0-1 0 0 0,0 1 0 0 0,0 0 0 0 0,1-2-8 0 0,1 0 0 0 0,-1 0 0 0 0,0 0 0 0 0,0 0 0 0 0,0 0 0 0 0,-1-1 0 0 0,1 1 0 0 0,-1-1 0 0 0,1 1 0 0 0,-1-1 0 0 0,0 0 0 0 0,1 1 0 0 0,-1-1 0 0 0,-1 0 0 0 0,1 0 0 0 0,0-4 0 0 0,77-421-1256 0 0,-24 96-3687 0 0,-54 330 4740 0 0,13-38-2608 0 0,-12 39 2388 0 0,0-1 0 0 0,0 1 0 0 0,0-1 0 0 0,0 1 0 0 0,0 0 0 0 0,0 0 0 0 0,1 0 0 0 0,-1 0 0 0 0,0 0 0 0 0,1 0 0 0 0,-1 0 0 0 0,0 0 1 0 0,4-1-1 0 0,-5 2 117 0 0,1 0 0 0 0,0 0 0 0 0,-1 0 1 0 0,1 1-1 0 0,0-1 0 0 0,0 0 0 0 0,-1 0 1 0 0,1 1-1 0 0,0-1 0 0 0,-1 0 0 0 0,1 1 0 0 0,-1-1 1 0 0,5 5-1819 0 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5:56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32 524 0 0,'-9'-4'13585'0'0,"6"12"-12998"0"0,0 0 1 0 0,-1-1 0 0 0,0 0-1 0 0,0 1 1 0 0,-1-2 0 0 0,-10 13-1 0 0,-12 21 365 0 0,23-31-870 0 0,0 0-1 0 0,0 0 0 0 0,1 0 0 0 0,1 1 0 0 0,-1-1 0 0 0,2 1 0 0 0,-1 0 0 0 0,1-1 0 0 0,1 1 1 0 0,0 0-1 0 0,0 0 0 0 0,1 0 0 0 0,0-1 0 0 0,1 1 0 0 0,0 0 0 0 0,0-1 0 0 0,8 18 0 0 0,-8-21-77 0 0,0-1 0 0 0,1 0 0 0 0,0 0 0 0 0,0 0 0 0 0,1 0-1 0 0,-1 0 1 0 0,1-1 0 0 0,0 0 0 0 0,0 0 0 0 0,1 0-1 0 0,-1 0 1 0 0,1 0 0 0 0,0-1 0 0 0,0 0 0 0 0,0 0-1 0 0,0 0 1 0 0,1-1 0 0 0,-1 0 0 0 0,1 0 0 0 0,-1 0-1 0 0,1 0 1 0 0,0-1 0 0 0,0 0 0 0 0,-1-1 0 0 0,1 1 0 0 0,0-1-1 0 0,0 0 1 0 0,0 0 0 0 0,0-1 0 0 0,11-2 0 0 0,-12 2-17 0 0,-1 0 0 0 0,1 0 0 0 0,-1-1 1 0 0,1 1-1 0 0,-1-1 0 0 0,0 0 1 0 0,1-1-1 0 0,-1 1 0 0 0,0-1 0 0 0,0 1 1 0 0,-1-1-1 0 0,1 0 0 0 0,-1-1 0 0 0,1 1 1 0 0,-1-1-1 0 0,4-5 0 0 0,-3 3-8 0 0,0-1 0 0 0,-1 0-1 0 0,0-1 1 0 0,0 1 0 0 0,0 0-1 0 0,-1-1 1 0 0,0 0 0 0 0,0 1-1 0 0,0-11 1 0 0,-1 0 126 0 0,0 0-1 0 0,-2 0 1 0 0,0 1 0 0 0,-1-1 0 0 0,-1 0 0 0 0,0 0-1 0 0,-2 1 1 0 0,-6-19 0 0 0,9 29-61 0 0,-1 1 0 0 0,0-1 0 0 0,-1 1 0 0 0,1 0 0 0 0,-1 0-1 0 0,0 0 1 0 0,-1 0 0 0 0,1 1 0 0 0,-1 0 0 0 0,0-1 0 0 0,-1 2 0 0 0,1-1 0 0 0,-9-5 0 0 0,12 9-246 0 0,-1 0 0 0 0,1-1 0 0 0,-1 1 0 0 0,0 1 0 0 0,0-1 0 0 0,1 0 0 0 0,-1 1 0 0 0,0-1 0 0 0,0 1 0 0 0,1 0 0 0 0,-1 0 0 0 0,0 0 0 0 0,0 0 0 0 0,-5 1 0 0 0,5 0-468 0 0,-1 0-1 0 0,0 1 0 0 0,1-1 0 0 0,-1 1 0 0 0,1 0 1 0 0,0 0-1 0 0,0 0 0 0 0,0 1 0 0 0,0-1 0 0 0,0 1 1 0 0,0-1-1 0 0,0 1 0 0 0,-2 4 0 0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17.2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1 136 1620 0 0,'0'0'14423'0'0,"12"6"-12941"0"0,45-3 339 0 0,70-5 1 0 0,155-29-485 0 0,-161 16-947 0 0,-104 13-359 0 0,514-56 419 0 0,0 31-315 0 0,-439 24-124 0 0,-89 3 20 0 0,37-2 96 0 0,42-1-128 0 0,-79 3-13 0 0,7-1 167 0 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18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3 151 316 0 0,'0'-49'14370'0'0,"-2"27"-8854"0"0,2 6 99 0 0,18 31-4774 0 0,26 39-555 0 0,260 292 603 0 0,-304-345-874 0 0,1 0-1 0 0,-1 0 1 0 0,1-1-1 0 0,-1 1 1 0 0,1-1-1 0 0,0 1 1 0 0,-1 0-1 0 0,1-1 1 0 0,0 1-1 0 0,-1-1 1 0 0,1 1-1 0 0,0-1 1 0 0,0 0-1 0 0,-1 1 1 0 0,1-1-1 0 0,0 0 1 0 0,0 1-1 0 0,0-1 1 0 0,-1 0-1 0 0,1 0 1 0 0,0 0-1 0 0,0 0 1 0 0,0 0-1 0 0,0 0 1 0 0,0 0 0 0 0,-1 0-1 0 0,1 0 1 0 0,0 0-1 0 0,0 0 1 0 0,0-1-1 0 0,0 1 1 0 0,-1 0-1 0 0,1 0 1 0 0,0-1-1 0 0,0 1 1 0 0,-1-1-1 0 0,1 1 1 0 0,0-1-1 0 0,0 1 1 0 0,-1-1-1 0 0,1 1 1 0 0,-1-1-1 0 0,1 0 1 0 0,0 1-1 0 0,-1-1 1 0 0,1 0-1 0 0,-1 1 1 0 0,0-1-1 0 0,1 0 1 0 0,-1 0-1 0 0,0 0 1 0 0,1 1-1 0 0,-1-1 1 0 0,0 0-1 0 0,0 0 1 0 0,1 0-1 0 0,-1 0 1 0 0,0-1-1 0 0,13-66-292 0 0,-11 52 154 0 0,54-334-2818 0 0,-54 339 2205 0 0,2-12-2234 0 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19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2752 0 0,'15'22'13592'0'0,"-9"-14"-13210"0"0,3 7-93 0 0,0 1 1 0 0,-1-1 0 0 0,-1 2 0 0 0,0-1 0 0 0,-2 1 0 0 0,8 30 0 0 0,3 11-111 0 0,-6-27-293 0 0,7 22-190 0 0,-13-42-863 0 0,-6-23-1260 0 0,-62-197 9891 0 0,63 206-7472 0 0,1 0 0 0 0,-1 1-1 0 0,0-1 1 0 0,1 0 0 0 0,-1 0 0 0 0,1 1 0 0 0,0-1 0 0 0,0 0-1 0 0,0 0 1 0 0,0 1 0 0 0,1-1 0 0 0,-1 0 0 0 0,1 0-1 0 0,-1 1 1 0 0,1-1 0 0 0,0 0 0 0 0,0 1 0 0 0,0-1-1 0 0,0 1 1 0 0,1 0 0 0 0,-1-1 0 0 0,1 1 0 0 0,-1 0 0 0 0,1 0-1 0 0,0-1 1 0 0,0 1 0 0 0,4-3 0 0 0,-3 4-67 0 0,0 0 1 0 0,1 0 0 0 0,-1 0 0 0 0,0 0-1 0 0,1 1 1 0 0,-1-1 0 0 0,0 1-1 0 0,1 0 1 0 0,-1 0 0 0 0,1 0-1 0 0,-1 1 1 0 0,1-1 0 0 0,-1 1 0 0 0,0 0-1 0 0,1-1 1 0 0,-1 2 0 0 0,0-1-1 0 0,0 0 1 0 0,0 1 0 0 0,0-1-1 0 0,0 1 1 0 0,3 2 0 0 0,3 2 14 0 0,-1 0 1 0 0,0 1 0 0 0,0 0-1 0 0,0 0 1 0 0,-1 1-1 0 0,-1 0 1 0 0,1 0-1 0 0,-1 1 1 0 0,0 0-1 0 0,-1 0 1 0 0,0 0 0 0 0,-1 0-1 0 0,6 17 1 0 0,-7-18 97 0 0,-1 0 0 0 0,1 0 0 0 0,-2 1 0 0 0,1-1 0 0 0,-1 1 0 0 0,0 0 0 0 0,-1-1 0 0 0,0 1 0 0 0,0 0 1 0 0,-1-1-1 0 0,0 1 0 0 0,-1-1 0 0 0,0 1 0 0 0,0-1 0 0 0,-1 0 0 0 0,-6 15 0 0 0,6-18-103 0 0,0-1 0 0 0,0 0 0 0 0,0 0 0 0 0,-1 0 0 0 0,0 0 0 0 0,1 0 0 0 0,-1-1 0 0 0,-1 0 0 0 0,1 0 0 0 0,-8 5 0 0 0,-10 0-3722 0 0,-1-4-4671 0 0,8-4 3559 0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19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37 2412 0 0,'-14'-14'9035'0'0,"-2"-8"-488"0"0,30 69-8294 0 0,51 138-279 0 0,-36-110-1026 0 0,-25-57-3916 0 0,-14-31 3541 0 0,-15-33 1998 0 0,-44-137 8271 0 0,68 181-8803 0 0,0 0 0 0 0,0 0 0 0 0,1 0 0 0 0,-1 0 0 0 0,1-1 0 0 0,-1 1 0 0 0,1 0 0 0 0,0-1 0 0 0,-1 1 0 0 0,1 0 0 0 0,0-1 0 0 0,1 1 0 0 0,-1 0 0 0 0,0-1-1 0 0,1 1 1 0 0,-1 0 0 0 0,1 0 0 0 0,0-1 0 0 0,0 1 0 0 0,0 0 0 0 0,0 0 0 0 0,1-2 0 0 0,0 2-83 0 0,0 1 0 0 0,0 0 1 0 0,0 0-1 0 0,0 0 0 0 0,0 0 0 0 0,0 0 1 0 0,0 0-1 0 0,1 0 0 0 0,-1 1 0 0 0,0-1 1 0 0,1 1-1 0 0,-1 0 0 0 0,0-1 0 0 0,1 1 1 0 0,-1 0-1 0 0,0 1 0 0 0,1-1 0 0 0,-1 0 1 0 0,0 1-1 0 0,0-1 0 0 0,1 1 0 0 0,2 1 1 0 0,5 1-51 0 0,1 0 1 0 0,-1 1 0 0 0,0 0 0 0 0,-1 1-1 0 0,1 1 1 0 0,-1-1 0 0 0,0 1 0 0 0,0 1 0 0 0,0 0-1 0 0,-1 0 1 0 0,0 0 0 0 0,-1 1 0 0 0,0 0-1 0 0,0 1 1 0 0,0 0 0 0 0,-1 0 0 0 0,-1 0-1 0 0,1 1 1 0 0,-1-1 0 0 0,6 20 0 0 0,-8-21 144 0 0,-1 0 1 0 0,0 0 0 0 0,0 0-1 0 0,-1 0 1 0 0,0 0 0 0 0,0 0-1 0 0,-1 0 1 0 0,0 0 0 0 0,-1 1 0 0 0,1-1-1 0 0,-2 0 1 0 0,1 0 0 0 0,-1 0-1 0 0,0 0 1 0 0,-1-1 0 0 0,0 1-1 0 0,0-1 1 0 0,0 1 0 0 0,-1-1-1 0 0,0 0 1 0 0,-1 0 0 0 0,1 0 0 0 0,-2-1-1 0 0,1 0 1 0 0,0 0 0 0 0,-1 0-1 0 0,-11 8 1 0 0,-63 35-993 0 0,27-22-6301 0 0,49-24 5916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12.2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209 116 2300 0 0,'-19'-31'14904'0'0,"0"27"-12740"0"0,17 4-1976 0 0,-2 3-6 0 0,1-1-1 0 0,0 1 0 0 0,0 0 0 0 0,0 0 1 0 0,0 0-1 0 0,-4 6 0 0 0,4-6-141 0 0,-12 16 217 0 0,1 0 0 0 0,1 1 0 0 0,1 1 0 0 0,1 0 0 0 0,0 1 0 0 0,-14 42 0 0 0,15-30-183 0 0,2 0 0 0 0,1 0 0 0 0,1 1 0 0 0,0 37-1 0 0,5-45-7 0 0,1 0 1 0 0,2 0-1 0 0,0 0 0 0 0,2 0 0 0 0,1-1 0 0 0,1 1 0 0 0,1-1 0 0 0,21 48 0 0 0,-20-56-98 0 0,1-1-1 0 0,1-1 1 0 0,0 0-1 0 0,1 0 1 0 0,1-1-1 0 0,0 0 1 0 0,1-1 0 0 0,1 0-1 0 0,0-1 1 0 0,0-1-1 0 0,2 0 1 0 0,-1-1 0 0 0,26 13-1 0 0,-28-18-200 0 0,1 0 0 0 0,0 0 0 0 0,1-1 0 0 0,-1-1 0 0 0,1 0 0 0 0,0-1 0 0 0,0-1 0 0 0,26 1 0 0 0,-32-3 110 0 0,1 0 0 0 0,-1-1-1 0 0,0 0 1 0 0,1-1-1 0 0,-1 0 1 0 0,0-1-1 0 0,0 1 1 0 0,0-2-1 0 0,0 1 1 0 0,-1-1-1 0 0,1-1 1 0 0,-1 0-1 0 0,0 0 1 0 0,0 0-1 0 0,7-7 1 0 0,-6 3 154 0 0,0 0-1 0 0,-1 0 1 0 0,0-1 0 0 0,0 0 0 0 0,-1-1 0 0 0,0 0 0 0 0,-1 0 0 0 0,0 0 0 0 0,7-23-1 0 0,-7 16 383 0 0,-2 0 0 0 0,0 0 0 0 0,-1 0 0 0 0,-1-1 0 0 0,-1-36 0 0 0,-5-1 531 0 0,-4 0-1 0 0,-1 1 0 0 0,-24-76 0 0 0,17 68-708 0 0,-3 1 0 0 0,-3 0 0 0 0,-46-90 0 0 0,65 146-283 0 0,0 1-1 0 0,-1-1 1 0 0,0 1-1 0 0,0-1 1 0 0,-1 1-1 0 0,1 1 1 0 0,-1-1-1 0 0,0 1 1 0 0,-1 0-1 0 0,1 0 1 0 0,-1 0-1 0 0,0 0 1 0 0,1 1-1 0 0,-1 0 1 0 0,-1 1-1 0 0,1-1 1 0 0,0 1-1 0 0,-1 0 1 0 0,1 1-1 0 0,-1 0 1 0 0,-8-1-1 0 0,-1 1-989 0 0,1 0 0 0 0,-1 2 0 0 0,-16 1 0 0 0,-48 11-9385 0 0,63-10 6993 0 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7:08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29 328 0 0,'0'0'3555'0'0,"6"-16"-17"0"0,42 4-4142 0 0,-46 12 448 0 0,4 1-1497 0 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7:10.9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0 170 200 0 0,'0'0'2346'0'0,"23"8"-1332"0"0,17-10-955 0 0,-25 1 59 0 0,-20 0 231 0 0,3 1 289 0 0,-24 7 3209 0 0,28-6-3752 0 0,0 1 1 0 0,0-1 0 0 0,0 0-1 0 0,0 0 1 0 0,0 1 0 0 0,1-2-1 0 0,-1 1 1 0 0,0 0 0 0 0,1 0-1 0 0,-1-1 1 0 0,1 1 0 0 0,-1-1-1 0 0,1 0 1 0 0,-1 1 0 0 0,5-2-1 0 0,56 0 117 0 0,-35 0-59 0 0,114-10 19 0 0,-78 4-82 0 0,-61 7-43 0 0,73-5 102 0 0,104-9-7 0 0,-177 13-186 0 0,34-3 72 0 0,132-19 88 0 0,-167 23-133 0 0,35 0 113 0 0,-1-2 0 0 0,38-6-1 0 0,-11 1 83 0 0,66 1 564 0 0,-125 6-654 0 0,33 0 312 0 0,144-14 595 0 0,-10 2-827 0 0,77-3 62 0 0,-16 2-98 0 0,-7-3-33 0 0,-73 6-97 0 0,-149 10 5 0 0,58-5 28 0 0,-58 5-50 0 0,43-7 51 0 0,17 3 50 0 0,-60 4-82 0 0,50-5 140 0 0,-52 5-216 0 0,38-1 1500 0 0,-24 0-2455 0 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7:13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67 144 892 0 0,'0'0'2597'0'0,"-17"-2"-844"0"0,-32 0 5025 0 0,52 3-6664 0 0,17-1 286 0 0,272-13 867 0 0,-177 6-1136 0 0,77-5 10 0 0,194-5 205 0 0,-116 5-283 0 0,-18 1-2 0 0,-160 6-57 0 0,-89 5-11 0 0,52-2-8 0 0,119 1-59 0 0,-171 1 94 0 0,21 0-2 0 0,258-5-10 0 0,-214 2 23 0 0,-65 3-24 0 0,55-4-18 0 0,-21 3 39 0 0,46-4-65 0 0,-80 5 19 0 0,65-3 19 0 0,-10-1 19 0 0,-55 4-13 0 0,14-2-18 0 0,6 0-27 0 0,1 0-1 0 0,24 2 1 0 0,-34 0 89 0 0,-12 0-24 0 0,44-16 43 0 0,-45 16-71 0 0,15-6-593 0 0,-9-1-2238 0 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7:15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55 144 2164 0 0,'0'0'5168'0'0,"-18"-16"2485"0"0,19 9-7036 0 0,1 1 1 0 0,0-1-1 0 0,0 1 1 0 0,1 0 0 0 0,0 0-1 0 0,0 0 1 0 0,0 0-1 0 0,1 0 1 0 0,7-9-1 0 0,-6 10-478 0 0,0 0-1 0 0,0 0 0 0 0,0 0 1 0 0,1 0-1 0 0,0 1 0 0 0,0 0 1 0 0,0 1-1 0 0,12-7 0 0 0,-13 8-174 0 0,0 0 0 0 0,0 1 0 0 0,0-1 0 0 0,0 1 0 0 0,0 0 0 0 0,0 1 0 0 0,1-1 0 0 0,-1 1 0 0 0,0 0 0 0 0,0 0 0 0 0,0 0 0 0 0,1 1 0 0 0,-1 0-1 0 0,0 0 1 0 0,0 0 0 0 0,0 1 0 0 0,0-1 0 0 0,0 1 0 0 0,-1 1 0 0 0,1-1 0 0 0,0 0 0 0 0,-1 1 0 0 0,0 0 0 0 0,0 0 0 0 0,0 1 0 0 0,0-1-1 0 0,0 1 1 0 0,5 6 0 0 0,-6-6 28 0 0,0 0-1 0 0,0 0 0 0 0,0 1 1 0 0,0-1-1 0 0,-1 1 1 0 0,0 0-1 0 0,0 0 0 0 0,0 0 1 0 0,0 0-1 0 0,-1 0 0 0 0,0 0 1 0 0,0 0-1 0 0,-1 0 1 0 0,1 0-1 0 0,-1 1 0 0 0,0 6 1 0 0,-2-3-19 0 0,1 0 0 0 0,-1 0 0 0 0,-1 0 0 0 0,0 0 0 0 0,0 0 1 0 0,0-1-1 0 0,-1 1 0 0 0,-8 11 0 0 0,-4 4-38 0 0,-2-1-1 0 0,0-1 1 0 0,-1-1 0 0 0,-43 37 0 0 0,-69 47 39 0 0,131-105 32 0 0,-1 1 1 0 0,1-1-1 0 0,-1 0 1 0 0,1 0-1 0 0,-1 1 1 0 0,1-1-1 0 0,0 0 1 0 0,-1 1-1 0 0,1-1 1 0 0,-1 0-1 0 0,1 1 1 0 0,0-1-1 0 0,-1 1 1 0 0,1-1-1 0 0,0 0 1 0 0,-1 1-1 0 0,1-1 1 0 0,0 1-1 0 0,0-1 1 0 0,0 1-1 0 0,-1-1 1 0 0,1 1-1 0 0,0 0 1 0 0,0-1-1 0 0,0 1 1 0 0,0-1-1 0 0,0 1 0 0 0,0-1 1 0 0,0 1-1 0 0,0-1 1 0 0,0 1-1 0 0,0-1 1 0 0,0 1-1 0 0,0-1 1 0 0,1 1-1 0 0,-1-1 1 0 0,0 2-1 0 0,20 9 134 0 0,22-3-70 0 0,7-6-1125 0 0,65-5 1 0 0,-61-1-2830 0 0,1-2-3624 0 0,-40 4 2338 0 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7:16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976 214 1884 0 0,'-31'-32'8900'0'0,"25"25"-8426"0"0,0 0-1 0 0,0-1 1 0 0,1 1-1 0 0,0-1 1 0 0,0 0 0 0 0,1-1-1 0 0,0 1 1 0 0,1-1-1 0 0,-5-13 1 0 0,-7-17 697 0 0,13 36-1118 0 0,0 0-1 0 0,0-1 1 0 0,-1 1 0 0 0,1 0 0 0 0,-1 0 0 0 0,0 0 0 0 0,0 1-1 0 0,0-1 1 0 0,0 1 0 0 0,0-1 0 0 0,-1 1 0 0 0,1 0-1 0 0,-1 0 1 0 0,0 1 0 0 0,1-1 0 0 0,-1 1 0 0 0,0 0 0 0 0,0 0-1 0 0,0 0 1 0 0,0 0 0 0 0,-5 0 0 0 0,-12-1 72 0 0,0 1 0 0 0,-39 3 0 0 0,42-1-7 0 0,-10 2 58 0 0,0 1 0 0 0,0 2 0 0 0,1 1 0 0 0,-1 0-1 0 0,1 3 1 0 0,1 0 0 0 0,0 1 0 0 0,0 2 0 0 0,1 0-1 0 0,1 2 1 0 0,0 1 0 0 0,-42 37 0 0 0,34-25 8 0 0,2 1-1 0 0,2 2 1 0 0,0 1 0 0 0,2 1 0 0 0,2 1 0 0 0,1 1-1 0 0,1 1 1 0 0,-19 46 0 0 0,32-61-102 0 0,1 0 0 0 0,1 1 0 0 0,1 1 0 0 0,1-1 0 0 0,1 1 0 0 0,1-1 0 0 0,1 1 0 0 0,1 0 0 0 0,1 0 0 0 0,1 0 0 0 0,1 0 0 0 0,1 0 0 0 0,1 0 0 0 0,12 39 0 0 0,-9-43-31 0 0,1 0 1 0 0,0 0-1 0 0,2-1 0 0 0,0 0 1 0 0,1-1-1 0 0,0 0 0 0 0,2 0 1 0 0,0-2-1 0 0,1 1 0 0 0,0-2 1 0 0,1 0-1 0 0,1-1 1 0 0,0 0-1 0 0,1-1 0 0 0,0-1 1 0 0,34 16-1 0 0,-30-18-181 0 0,0 0 1 0 0,1-2-1 0 0,0 0 1 0 0,0-2-1 0 0,1 0 1 0 0,-1-2-1 0 0,1 0 1 0 0,0-2-1 0 0,0 0 1 0 0,0-2-1 0 0,0 0 0 0 0,0-2 1 0 0,0 0-1 0 0,-1-2 1 0 0,1 0-1 0 0,-1-1 1 0 0,-1-2-1 0 0,1 0 1 0 0,-1-1-1 0 0,0-1 1 0 0,-1-1-1 0 0,-1-1 1 0 0,1-1-1 0 0,-2-1 1 0 0,0 0-1 0 0,-1-1 0 0 0,19-21 1 0 0,-19 19 113 0 0,0-2 0 0 0,-1 0 0 0 0,-1-1 0 0 0,-1-1 0 0 0,-1 0 0 0 0,-1-1 0 0 0,-1 0 1 0 0,0-1-1 0 0,-2 0 0 0 0,-1-1 0 0 0,0 0 0 0 0,-2 0 0 0 0,-1 0 0 0 0,-1-1 0 0 0,1-39 0 0 0,-4 33 128 0 0,-1 0 75 0 0,-1 0 0 0 0,-4-33 0 0 0,3 54-130 0 0,0 0 0 0 0,-1 0 0 0 0,0 0-1 0 0,-1 0 1 0 0,0 0 0 0 0,0 1 0 0 0,-1-1-1 0 0,0 1 1 0 0,-1 0 0 0 0,-6-8 0 0 0,-24-29 320 0 0,11 14-281 0 0,-55-57-1 0 0,49 54-113 0 0,30 33 18 0 0,-10-13-783 0 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7:25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5 106 748 0 0,'0'0'2084'0'0,"3"-28"5142"0"0,-5 30-7229 0 0,1 1-1 0 0,0-1 1 0 0,0 0 0 0 0,1 1-1 0 0,-1 0 1 0 0,0-1-1 0 0,1 1 1 0 0,0-1 0 0 0,-1 1-1 0 0,1 0 1 0 0,0-1-1 0 0,0 1 1 0 0,1-1 0 0 0,-1 4-1 0 0,8 39-177 0 0,-7-42 142 0 0,-1-2 16 0 0,13 2 113 0 0,-11-8-60 0 0,-1 1 0 0 0,0 0-1 0 0,0-1 1 0 0,0 1-1 0 0,-1-1 1 0 0,1 1 0 0 0,-1-1-1 0 0,0 1 1 0 0,-1-10 0 0 0,0 6 114 0 0,1 7-65 0 0,0-10 38 0 0,0 10-38 0 0,4 78-86 0 0,-3-70-6 0 0,1 5-111 0 0,-1-25 193 0 0,-10-58 725 0 0,9 69-730 0 0,-2-9 44 0 0,4 24-137 0 0,8 47-21 0 0,-10-58 44 0 0,7 9 33 0 0,-5-7 6 0 0,1-24 29 0 0,-3 4 26 0 0,0-1 0 0 0,-2 1 0 0 0,1-1 1 0 0,-2 1-1 0 0,0 0 0 0 0,-1 0 1 0 0,-8-21-1 0 0,4 24-6 0 0,7 32-55 0 0,12 36-41 0 0,0-4-65 0 0,-11-50 69 0 0,5 4-102 0 0,-5-5 110 0 0,0 0 0 0 0,0 0 0 0 0,0 0 1 0 0,1 0-1 0 0,-1 0 0 0 0,0 0 0 0 0,0-1 1 0 0,1 1-1 0 0,-1 0 0 0 0,0 0 0 0 0,0 0 1 0 0,0 0-1 0 0,1 0 0 0 0,-1 0 0 0 0,0-1 1 0 0,0 1-1 0 0,0 0 0 0 0,0 0 1 0 0,1 0-1 0 0,-1 0 0 0 0,0-1 0 0 0,0 1 1 0 0,0 0-1 0 0,0 0 0 0 0,0 0 0 0 0,0-1 1 0 0,0 1-1 0 0,0 0 0 0 0,0 0 0 0 0,1 0 1 0 0,-1-1-1 0 0,0 1 0 0 0,0 0 0 0 0,0 0 1 0 0,0-1-1 0 0,0 1 0 0 0,0 0 0 0 0,0 0 1 0 0,-1 0-1 0 0,1-1 0 0 0,0 1 1 0 0,0 0-1 0 0,0 0 0 0 0,0-1 0 0 0,0 1 1 0 0,0 0-1 0 0,0 0 0 0 0,0 0 0 0 0,0-1 1 0 0,-1 1-1 0 0,1 0 0 0 0,0 0 0 0 0,0 0 1 0 0,0 0-1 0 0,0-1 0 0 0,-1 1 0 0 0,-20-115 80 0 0,36 181-1067 0 0,-7-24-5262 0 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7:26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23 126 1936 0 0,'-11'-29'9401'0'0,"0"8"-3010"0"0,11 23-6330 0 0,-1 0 0 0 0,1 1-1 0 0,0-1 1 0 0,0 0 0 0 0,1 1 0 0 0,-1-1 0 0 0,0 0 0 0 0,1 0 0 0 0,0 1-1 0 0,-1-1 1 0 0,1 0 0 0 0,2 3 0 0 0,0 3 4 0 0,108 249 1629 0 0,-82-199-1193 0 0,2-1 1 0 0,50 68 0 0 0,-80-124-461 0 0,-1 0 0 0 0,1 1-1 0 0,0-1 1 0 0,-1 0 0 0 0,1 0 0 0 0,0-1 0 0 0,0 1 0 0 0,-1 0 0 0 0,1 0 0 0 0,0 0 0 0 0,0 0 0 0 0,0-1 0 0 0,0 1 0 0 0,0 0 0 0 0,0-1-1 0 0,0 1 1 0 0,1-1 0 0 0,-1 1 0 0 0,0-1 0 0 0,0 0 0 0 0,0 0 0 0 0,0 1 0 0 0,1-1 0 0 0,-1 0 0 0 0,0 0 0 0 0,0 0 0 0 0,2 0-1 0 0,-1-1-13 0 0,-1 0-1 0 0,1 0 0 0 0,0 0 1 0 0,-1 0-1 0 0,0-1 0 0 0,1 1 0 0 0,-1 0 1 0 0,0-1-1 0 0,0 1 0 0 0,0-1 0 0 0,0 1 1 0 0,0-1-1 0 0,0 0 0 0 0,0 1 0 0 0,1-4 1 0 0,3-11-2 0 0,0 0 1 0 0,-1 0-1 0 0,3-17 1 0 0,-7 30-4 0 0,23-137-28 0 0,28-143-456 0 0,-47 256 66 0 0,6-18-1493 0 0,6 19-3730 0 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7:27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7 131 536 0 0,'-6'5'15254'0'0,"14"-12"-15116"0"0,1 0 0 0 0,1 0 0 0 0,-1 0-1 0 0,1 1 1 0 0,0 1 0 0 0,1 0 0 0 0,-1 0 0 0 0,13-3-1 0 0,12-6-475 0 0,29-18-1412 0 0,-20 9-4924 0 0,-36 19 4627 0 0,2-1-1770 0 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7:27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 1696 0 0,'0'0'2253'0'0,"-31"26"7445"0"0,31-22-9491 0 0,0 0 0 0 0,0 1 0 0 0,0-1 0 0 0,0 0 0 0 0,1 1 0 0 0,-1-1-1 0 0,1 0 1 0 0,0 0 0 0 0,1 0 0 0 0,-1 0 0 0 0,4 7 0 0 0,0 6 157 0 0,16 47 397 0 0,45 96 1 0 0,-23-68-4968 0 0,-40-85 3506 0 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7:27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66 872 0 0,'0'0'7270'0'0,"-3"-35"-1215"0"0,3 34-6036 0 0,1-1 43 0 0,-1 0 1 0 0,1 1 0 0 0,0-1-1 0 0,0 0 1 0 0,0 0 0 0 0,0 0-1 0 0,0 1 1 0 0,0-1 0 0 0,1 1-1 0 0,-1-1 1 0 0,1 1-1 0 0,-1-1 1 0 0,1 1 0 0 0,-1 0-1 0 0,1-1 1 0 0,2 0 0 0 0,-2 1-73 0 0,37 28 107 0 0,-29-14-51 0 0,0 0 0 0 0,-2 1 1 0 0,0 0-1 0 0,0 0 0 0 0,-1 1 0 0 0,-1 0 0 0 0,-1 1 0 0 0,6 24 1 0 0,-2-13 559 0 0,-9-25-459 0 0,-3-3 614 0 0,2-6-744 0 0,0 1-1 0 0,1-1 1 0 0,-1 1-1 0 0,1-1 0 0 0,0 0 1 0 0,1 1-1 0 0,-1-1 1 0 0,2 0-1 0 0,-1 1 1 0 0,4-12-1 0 0,-1-1-2 0 0,-3 13-34 0 0,1 0-1 0 0,-1 1 1 0 0,1-1-1 0 0,0 0 1 0 0,0 1 0 0 0,1-1-1 0 0,-1 1 1 0 0,1 0 0 0 0,0 0-1 0 0,7-8 1 0 0,-9 12 10 0 0,0 0 1 0 0,0 0 0 0 0,0 1-1 0 0,0-1 1 0 0,0 0-1 0 0,0 1 1 0 0,0-1-1 0 0,0 0 1 0 0,0 1 0 0 0,0-1-1 0 0,0 1 1 0 0,1 0-1 0 0,-1-1 1 0 0,0 1-1 0 0,0 0 1 0 0,0 0 0 0 0,1 0-1 0 0,-1 0 1 0 0,0 0-1 0 0,0 0 1 0 0,2 0-1 0 0,0 1 8 0 0,-1 0-1 0 0,0 0 0 0 0,1 0 0 0 0,-1 0 0 0 0,0 1 0 0 0,0-1 0 0 0,0 1 0 0 0,0 0 0 0 0,0-1 0 0 0,0 1 0 0 0,0 0 0 0 0,-1 0 0 0 0,1 0 0 0 0,2 4 1 0 0,18 28 71 0 0,30 64 1 0 0,-34-61-25 0 0,3-4-1154 0 0,-4-15-3530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12.8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77 125 1648 0 0,'-3'-1'4322'0'0,"-37"-22"4348"0"0,33 15-7947 0 0,5 6-508 0 0,0 0 1 0 0,1 0-1 0 0,-1-1 1 0 0,0 1-1 0 0,1-1 0 0 0,-1 0 1 0 0,1 1-1 0 0,0-1 1 0 0,0 0-1 0 0,0 0 1 0 0,1 0-1 0 0,-1 0 1 0 0,0 0-1 0 0,1 0 1 0 0,0 0-1 0 0,0 1 1 0 0,0-5-1 0 0,0 5-202 0 0,1 1 0 0 0,-1-1 0 0 0,1 0 1 0 0,-1 0-1 0 0,1 1 0 0 0,0-1 0 0 0,-1 1 0 0 0,1-1 0 0 0,0 0 0 0 0,0 1 1 0 0,0 0-1 0 0,0-1 0 0 0,0 1 0 0 0,1-1 0 0 0,-1 1 0 0 0,0 0 0 0 0,1 0 0 0 0,-1 0 1 0 0,1 0-1 0 0,-1 0 0 0 0,1 0 0 0 0,-1 0 0 0 0,1 1 0 0 0,0-1 0 0 0,-1 0 0 0 0,1 1 1 0 0,0-1-1 0 0,3 1 0 0 0,2-2-34 0 0,2 0 0 0 0,-1 1 1 0 0,0 1-1 0 0,0-1 0 0 0,0 1 1 0 0,0 1-1 0 0,0-1 0 0 0,0 1 1 0 0,0 1-1 0 0,0-1 0 0 0,0 1 1 0 0,0 1-1 0 0,0 0 0 0 0,-1 0 0 0 0,1 0 1 0 0,-1 1-1 0 0,0 0 0 0 0,0 0 1 0 0,-1 1-1 0 0,1 0 0 0 0,-1 0 1 0 0,8 8-1 0 0,-8-7 1 0 0,0 1 0 0 0,0 0 0 0 0,0 0-1 0 0,-1 1 1 0 0,0 0 0 0 0,0-1 0 0 0,-1 2 0 0 0,0-1 0 0 0,-1 0 0 0 0,1 1 0 0 0,-2-1 0 0 0,1 1-1 0 0,-1 0 1 0 0,0 0 0 0 0,-1 0 0 0 0,0 0 0 0 0,-1 1 0 0 0,0-1 0 0 0,-2 16 0 0 0,-2-6 11 0 0,0-1 0 0 0,-2-1 1 0 0,0 1-1 0 0,-1-1 0 0 0,0 0 1 0 0,-2-1-1 0 0,-20 31 0 0 0,-5-2 29 0 0,-50 52-1 0 0,-6 7 600 0 0,89-103-590 0 0,0 0 0 0 0,0 0 0 0 0,0 0 0 0 0,1-1 0 0 0,-1 1 0 0 0,0 0 0 0 0,1 0 1 0 0,-1 0-1 0 0,1 0 0 0 0,-1 0 0 0 0,1 1 0 0 0,-1-1 0 0 0,1 0 0 0 0,0 0 0 0 0,0 0 0 0 0,-1 0 0 0 0,1 0 1 0 0,0 1-1 0 0,0-1 0 0 0,0 0 0 0 0,0 0 0 0 0,1 0 0 0 0,-1 0 0 0 0,0 0 0 0 0,0 1 0 0 0,1 1 0 0 0,0-2-3 0 0,1 0-1 0 0,-1 1 0 0 0,0-1 1 0 0,1 0-1 0 0,-1 0 0 0 0,1 0 0 0 0,-1 0 1 0 0,1 0-1 0 0,-1 0 0 0 0,1-1 0 0 0,0 1 1 0 0,-1-1-1 0 0,1 1 0 0 0,0-1 1 0 0,2 1-1 0 0,9 1 32 0 0,0-1 1 0 0,0 0-1 0 0,19-1 1 0 0,-31 0-56 0 0,171-13-2895 0 0,-57 0-6339 0 0,-86 9 3007 0 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7:29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23 184 0 0,'0'0'2453'0'0,"-10"-23"6028"0"0,8 38-8453 0 0,0 0 1 0 0,1 0-1 0 0,1 0 1 0 0,0 0 0 0 0,1 0-1 0 0,1 0 1 0 0,0-1-1 0 0,1 1 1 0 0,6 18-1 0 0,1 12 249 0 0,-8-39 332 0 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7:32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0 126 212 0 0,'3'-4'9276'0'0,"-1"8"-9216"0"0,-1 0 0 0 0,1 0-1 0 0,-1 0 1 0 0,0 1 0 0 0,0-1-1 0 0,-1 0 1 0 0,1 0 0 0 0,-1 1-1 0 0,0-1 1 0 0,0 5 0 0 0,1 13 15 0 0,-1-21-20 0 0,5 20-10 0 0,-5-21-31 0 0,0 0 0 0 0,0 0 0 0 0,-1 1 0 0 0,1-1 0 0 0,0 0 0 0 0,0 1 0 0 0,0-1 1 0 0,0 0-1 0 0,0 1 0 0 0,0-1 0 0 0,0 0 0 0 0,0 1 0 0 0,0-1 0 0 0,0 0 0 0 0,1 1 0 0 0,-1-1 0 0 0,0 0 0 0 0,0 1 0 0 0,0-1 0 0 0,0 0 0 0 0,0 1 0 0 0,1-1 0 0 0,-1 0 0 0 0,0 0 0 0 0,0 1 0 0 0,0-1 0 0 0,1 0 0 0 0,-1 0 0 0 0,0 1 0 0 0,0-1 0 0 0,1 0 0 0 0,-1 0 0 0 0,0 0 0 0 0,1 1 0 0 0,-1-1 0 0 0,0 0 0 0 0,0 0 1 0 0,1 0-1 0 0,-1 0 0 0 0,0 0 0 0 0,1 0 0 0 0,1-8 1 0 0,0-1 0 0 0,-1 0 0 0 0,-1 0 0 0 0,0-13 1 0 0,0 19-22 0 0,0 1-17 0 0,1-5-200 0 0,-2 16 161 0 0,-8 53 196 0 0,9-60-148 0 0,0 16 482 0 0,-4-69-19 0 0,4 49-376 0 0,-4-26 79 0 0,2 32-157 0 0,1-1 0 0 0,-1 1 0 0 0,1 0 0 0 0,0-1-1 0 0,0 1 1 0 0,0 0 0 0 0,1-1 0 0 0,0 1 0 0 0,-1 0 0 0 0,1 0-1 0 0,0 0 1 0 0,2 7 0 0 0,-2 12-1 0 0,2 3 60 0 0,3-31 67 0 0,4-33 68 0 0,-5-48 382 0 0,-4 85-566 0 0,-4-21-152 0 0,12 43 53 0 0,7 27 73 0 0,-13-40 42 0 0,-2-6 56 0 0,13-4 639 0 0,-10-3-651 0 0,-1-1 1 0 0,1 0 0 0 0,-2 1 0 0 0,1-1 0 0 0,0 0 0 0 0,-1 0 0 0 0,0 0 0 0 0,-1 0-1 0 0,1 0 1 0 0,-1 0 0 0 0,-1-10 0 0 0,1 10-13 0 0,1-50 74 0 0,-1 55-127 0 0,-4-30-354 0 0,2 40 325 0 0,-1 0-1 0 0,2 1 0 0 0,-1-1 0 0 0,1 1 0 0 0,1-1 1 0 0,-1 1-1 0 0,3 16 0 0 0,0 8-96 0 0,-3-33 141 0 0,1 0 0 0 0,0 0 0 0 0,0 1-1 0 0,0-1 1 0 0,0 0 0 0 0,0 0 0 0 0,0 0 0 0 0,0 0 0 0 0,0 0 0 0 0,0 0 0 0 0,1 0 0 0 0,-1 0 0 0 0,0 0 0 0 0,1 0 0 0 0,-1 0 0 0 0,1 0 0 0 0,-1 0 0 0 0,1 0 0 0 0,-1 0 0 0 0,1 0 0 0 0,0 0 0 0 0,-1 0 0 0 0,2 1 0 0 0,-1-3-4 0 0,-1 0-1 0 0,1 0 1 0 0,0-1-1 0 0,-1 1 1 0 0,1 0-1 0 0,-1 0 1 0 0,0 0-1 0 0,1 0 1 0 0,-1 0-1 0 0,0-1 1 0 0,0 1-1 0 0,1 0 1 0 0,-1 0-1 0 0,0 0 1 0 0,0-1-1 0 0,0 1 1 0 0,-1 0-1 0 0,1 0 1 0 0,0-1-1 0 0,0 1 1 0 0,-1 0-1 0 0,0-2 1 0 0,-9-48 59 0 0,-2 12-310 0 0,12 39 234 0 0,0 1-1 0 0,0-1 1 0 0,0 0-1 0 0,0 0 1 0 0,0 0 0 0 0,0 0-1 0 0,0 0 1 0 0,0 0-1 0 0,0 0 1 0 0,0 0-1 0 0,0 1 1 0 0,0-1-1 0 0,0 0 1 0 0,0 0-1 0 0,0 0 1 0 0,-1 0-1 0 0,1 0 1 0 0,0 0 0 0 0,0 0-1 0 0,0 0 1 0 0,0 0-1 0 0,0 0 1 0 0,0 0-1 0 0,0 1 1 0 0,0-1-1 0 0,0 0 1 0 0,0 0-1 0 0,0 0 1 0 0,-1 0 0 0 0,1 0-1 0 0,0 0 1 0 0,0 0-1 0 0,0 0 1 0 0,0 0-1 0 0,0 0 1 0 0,0 0-1 0 0,0 0 1 0 0,-1 0-1 0 0,1 0 1 0 0,0 0-1 0 0,0 0 1 0 0,0 0 0 0 0,0 0-1 0 0,0 0 1 0 0,0 0-1 0 0,0 0 1 0 0,0 0-1 0 0,-1 0 1 0 0,1 0-1 0 0,0 0 1 0 0,0 0-1 0 0,0-1 1 0 0,0 1-1 0 0,0 0 1 0 0,0 0 0 0 0,0 0-1 0 0,0 0 1 0 0,0 0-1 0 0,0 0 1 0 0,0 0-1 0 0,0 0 1 0 0,-1 0-1 0 0,1 0 1 0 0,0-1-1 0 0,0 1 1 0 0,-2 26-215 0 0,6 41-129 0 0,-4-66 356 0 0,1 1 58 0 0,2 0 400 0 0,-4-12-368 0 0,-18-73 164 0 0,19 81-244 0 0,-7-18 16 0 0,2 11-115 0 0,2 17-229 0 0,3-5 302 0 0,0 1-6 0 0,0 1 1 0 0,0-1 0 0 0,0 1-1 0 0,1-1 1 0 0,-1 1 0 0 0,1-1-1 0 0,0 1 1 0 0,3 5 0 0 0,-4-9 151 0 0,2-2-127 0 0,-2 0 1 0 0,1 0-1 0 0,0 0 0 0 0,0-1 1 0 0,0 1-1 0 0,0 0 1 0 0,-1-1-1 0 0,1 1 0 0 0,-1 0 1 0 0,1-1-1 0 0,-1 1 0 0 0,0-1 1 0 0,1 1-1 0 0,-1-1 0 0 0,0 1 1 0 0,0-1-1 0 0,0 1 1 0 0,0-1-1 0 0,0 1 0 0 0,0-1 1 0 0,-1 1-1 0 0,0-3 0 0 0,-3-35 285 0 0,4 37-260 0 0,-3-13-154 0 0,9 26-470 0 0,-5-10 558 0 0,1 4 326 0 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20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1 187 2204 0 0,'0'9'9608'0'0,"16"-24"-8331"0"0,0-2 0 0 0,-1 0 0 0 0,-1 0 0 0 0,0-1 0 0 0,-1-1 0 0 0,-1 0-1 0 0,-1-1 1 0 0,12-29 0 0 0,-23 47-1195 0 0,5 1-6 0 0,-5 1-75 0 0,1-1 1 0 0,-1 1 0 0 0,1 0 0 0 0,-1 0 0 0 0,0 0 0 0 0,1 0 0 0 0,-1-1-1 0 0,1 1 1 0 0,-1 0 0 0 0,0 0 0 0 0,1 0 0 0 0,-1 0 0 0 0,1 0-1 0 0,-1 0 1 0 0,1 0 0 0 0,-1 0 0 0 0,1 0 0 0 0,-1 1 0 0 0,0-1 0 0 0,1 0-1 0 0,-1 0 1 0 0,1 0 0 0 0,-1 0 0 0 0,0 1 0 0 0,1-1 0 0 0,-1 0 0 0 0,0 0-1 0 0,1 1 1 0 0,-1-1 0 0 0,0 0 0 0 0,1 0 0 0 0,-1 1 0 0 0,0-1 0 0 0,1 0-1 0 0,-1 1 1 0 0,0-1 0 0 0,0 1 0 0 0,1-1 0 0 0,-1 0 0 0 0,0 1 0 0 0,0-1-1 0 0,0 1 1 0 0,0-1 0 0 0,0 0 0 0 0,0 1 0 0 0,0-1 0 0 0,0 1-1 0 0,0-1 1 0 0,0 1 0 0 0,0-1 0 0 0,0 1 0 0 0,0-1 0 0 0,0 0 0 0 0,0 1-1 0 0,89 410 600 0 0,-88-408-594 0 0,0 0 0 0 0,-1 0 0 0 0,1 0 0 0 0,-1 0 0 0 0,1 0 0 0 0,-1 0 0 0 0,0 0 1 0 0,0 0-1 0 0,0 0 0 0 0,-1 0 0 0 0,1 0 0 0 0,-1 0 0 0 0,1 0 0 0 0,-1 0 0 0 0,0 0 1 0 0,0 0-1 0 0,-1 0 0 0 0,1 0 0 0 0,0 0 0 0 0,-1-1 0 0 0,0 1 0 0 0,0-1 0 0 0,0 1 0 0 0,0-1 1 0 0,0 0-1 0 0,0 0 0 0 0,0 0 0 0 0,-1 0 0 0 0,1 0 0 0 0,-1 0 0 0 0,1-1 0 0 0,-1 1 1 0 0,0-1-1 0 0,0 1 0 0 0,0-1 0 0 0,0 0 0 0 0,-3 0 0 0 0,-14 10-316 0 0,33-8-423 0 0,35-8-822 0 0,3-6-2866 0 0,-17 3-3171 0 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6:21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858 281 1820 0 0,'-16'-47'6954'0'0,"9"25"-4502"0"0,0 0 1 0 0,-18-33 0 0 0,21 48-2235 0 0,1 1 1 0 0,-1 0-1 0 0,0 1 1 0 0,-1-1-1 0 0,0 1 1 0 0,1 0-1 0 0,-2 0 1 0 0,1 0-1 0 0,0 1 1 0 0,-1-1-1 0 0,0 2 1 0 0,-13-8-1 0 0,-7 0 135 0 0,0 0-1 0 0,-2 2 0 0 0,1 1 0 0 0,-1 1 0 0 0,0 2 0 0 0,-55-5 0 0 0,68 10-235 0 0,0 0 0 0 0,0 1 0 0 0,0 0 0 0 0,0 1 1 0 0,0 1-1 0 0,1 0 0 0 0,-1 1 0 0 0,1 1 0 0 0,0 0 0 0 0,0 1 0 0 0,0 0 0 0 0,1 1 0 0 0,0 1 0 0 0,-21 16 0 0 0,12-5 98 0 0,0 1 0 0 0,2 1 0 0 0,0 1 0 0 0,1 1 1 0 0,1 1-1 0 0,2 0 0 0 0,0 1 0 0 0,2 1 0 0 0,0 0 1 0 0,2 1-1 0 0,1 0 0 0 0,1 1 0 0 0,2 0 0 0 0,-7 39 0 0 0,11-44-125 0 0,1 1-1 0 0,2-1 0 0 0,0 1 1 0 0,2 0-1 0 0,0-1 0 0 0,2 1 1 0 0,0-1-1 0 0,2 1 0 0 0,0-1 1 0 0,2-1-1 0 0,1 1 0 0 0,0-1 1 0 0,2 0-1 0 0,0-1 1 0 0,1 0-1 0 0,2-1 0 0 0,0 0 1 0 0,18 21-1 0 0,-10-18-43 0 0,1-1 0 0 0,1 0 0 0 0,1-2 0 0 0,1-1 0 0 0,0-1 0 0 0,1-1-1 0 0,1-1 1 0 0,1-1 0 0 0,0-2 0 0 0,1 0 0 0 0,0-2 0 0 0,39 9 0 0 0,-44-15-158 0 0,-1 0 0 0 0,1-2 0 0 0,0 0 0 0 0,0-1 0 0 0,0-2 0 0 0,0-1 0 0 0,0 0 0 0 0,0-2 0 0 0,-1-1 0 0 0,1-1 0 0 0,-1 0 0 0 0,0-2 0 0 0,0-1 0 0 0,-1-1 0 0 0,0 0-1 0 0,32-20 1 0 0,-37 17-32 0 0,0 0 0 0 0,-1-1-1 0 0,0 0 1 0 0,-1-1-1 0 0,0-1 1 0 0,-2-1-1 0 0,1 0 1 0 0,-2 0-1 0 0,15-27 1 0 0,-15 20 98 0 0,-1 0 1 0 0,-1-1-1 0 0,-2-1 0 0 0,0 1 1 0 0,-2-1-1 0 0,0 0 1 0 0,2-33-1 0 0,-4 22 134 0 0,-2-1 0 0 0,-5-65 0 0 0,2 84-24 0 0,-2 0 0 0 0,0 1 0 0 0,-1-1 0 0 0,-1 1-1 0 0,-1 0 1 0 0,0 1 0 0 0,-16-31 0 0 0,-1 9 319 0 0,-50-63-1 0 0,62 87-329 0 0,-1 1-1 0 0,-1 0 1 0 0,0 1-1 0 0,-1 1 1 0 0,0 0 0 0 0,0 0-1 0 0,-24-11 1 0 0,32 20-167 0 0,-1 0-1 0 0,0 0 1 0 0,1 0 0 0 0,-1 1 0 0 0,0 0 0 0 0,0 1 0 0 0,1 0 0 0 0,-1 0-1 0 0,0 0 1 0 0,0 1 0 0 0,-12 2 0 0 0,1 1-1283 0 0,1 0 0 0 0,0 1-1 0 0,-24 11 1 0 0,-15 16-9102 0 0,37-24 3399 0 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8:21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7 892 0 0,'-7'-6'8059'0'0,"7"6"-7907"0"0,-4 17 2222 0 0,4 38-3511 0 0,0-44 2019 0 0,0-10-569 0 0,2 7-170 0 0,1-81 157 0 0,-3 71-184 0 0,0-16 224 0 0,-1 35-378 0 0,2-27-138 0 0,-1 12 167 0 0,-3 4 35 0 0,3-3-55 0 0,-1-1 0 0 0,0 1-1 0 0,1-1 1 0 0,0 1 0 0 0,0 0-1 0 0,-1-1 1 0 0,2 1 0 0 0,-1 0 0 0 0,0-1-1 0 0,0 1 1 0 0,1-1 0 0 0,0 4 0 0 0,2 14-6370 0 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8:23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10 860 0 0,'0'0'9188'0'0,"2"-10"-7362"0"0,7 11-1782 0 0,-7 0 164 0 0,3 0-145 0 0,0 0 0 0 0,0 1 1 0 0,0-1-1 0 0,1 1 0 0 0,-2 1 1 0 0,9 4-1 0 0,-11-6 9 0 0,39 7 450 0 0,-16-7-500 0 0,-22-1-18 0 0,14 3-24 0 0,3 2 35 0 0,41 5 0 0 0,-89-28-1236 0 0,5 11 1107 0 0,21 6 125 0 0,-3-6-87 0 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8:24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15 24 0 0,'0'0'6722'0'0,"0"-1"-6496"0"0,0 0 0 0 0,-1 1 0 0 0,1-1 0 0 0,0 1 0 0 0,0-1 0 0 0,-1 0 0 0 0,1 1 0 0 0,0-1 0 0 0,0 0 0 0 0,0 1-1 0 0,0-1 1 0 0,0 0 0 0 0,0 1 0 0 0,0-1 0 0 0,0 0 0 0 0,0 1 0 0 0,0-1 0 0 0,0 0 0 0 0,1 1 0 0 0,-1-2 0 0 0,69 13 504 0 0,-66-11-709 0 0,56 1 49 0 0,-51-1-132 0 0,25 4 182 0 0,-24-4-43 0 0,-14-2-95 0 0,2 1-11 0 0,-34 1-259 0 0,25 0 289 0 0,9 0-36 0 0,-16-1 175 0 0,11 1-28 0 0,16 1-126 0 0,-5-1 4 0 0,53 4-568 0 0,-28 1 174 0 0,-46-3 404 0 0,15-2 8 0 0,8 1-137 0 0,17 1-6452 0 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5:18:2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36,'0'-6'12389,"11"12"-12261,-1-1-1,1 1 1,-1 1 0,0 0-1,-1 1 1,0-1-1,0 2 1,11 12 0,9 7-49,169 122 637,-93-75 834,-80-61-1417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8:27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104 247 1276 0 0,'0'0'9044'0'0,"8"24"-3889"0"0,-22-47-5081 0 0,1 0 0 0 0,1-1 0 0 0,1 0 0 0 0,-10-31 0 0 0,-13-30 48 0 0,33 83-132 0 0,0 0 0 0 0,0 1-1 0 0,1-1 1 0 0,-1 0 0 0 0,0 0-1 0 0,1 0 1 0 0,-1 0 0 0 0,1 0-1 0 0,0 0 1 0 0,-1 0-1 0 0,1 0 1 0 0,1-3 0 0 0,-1 5 8 0 0,0-1 1 0 0,0 1-1 0 0,0-1 1 0 0,1 1-1 0 0,-1-1 1 0 0,0 1 0 0 0,0-1-1 0 0,1 1 1 0 0,-1 0-1 0 0,0-1 1 0 0,1 1-1 0 0,-1-1 1 0 0,1 1-1 0 0,-1 0 1 0 0,0-1-1 0 0,1 1 1 0 0,-1 0-1 0 0,1 0 1 0 0,-1-1 0 0 0,1 1-1 0 0,-1 0 1 0 0,1 0-1 0 0,-1 0 1 0 0,1 0-1 0 0,-1 0 1 0 0,1 0-1 0 0,-1 0 1 0 0,1 0-1 0 0,0 0 1 0 0,7 0-8 0 0,-1 2 1 0 0,0-1-1 0 0,1 1 1 0 0,-1 0-1 0 0,11 5 0 0 0,145 49 13 0 0,-134-45-1 0 0,-24-9-279 0 0,-1 0 0 0 0,1-1 0 0 0,0 1 1 0 0,0-1-1 0 0,0 0 0 0 0,0 0 0 0 0,-1 0 0 0 0,1-1 1 0 0,9 1-1 0 0,-11-1-546 0 0,11 0-1293 0 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5:18:27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98 548,'-28'-41'8597,"-8"-16"-150,57 94-7756,-12-24-556,77 140 621,88 142 851,-174-295-1566,0 1 1,0 0 0,1 0 0,-1-1-1,1 1 1,-1 0 0,0-1 0,1 1-1,-1-1 1,1 1 0,-1 0 0,1-1-1,0 1 1,-1-1 0,1 1 0,0-1-1,-1 0 1,1 1 0,0-1 0,-1 0-1,1 1 1,0-1 0,0 0 0,-1 0-1,1 0 1,0 1 0,0-1 0,0 0 0,-1 0-1,1 0 1,0 0 0,0-1 0,-1 1-1,2 0 1,0-2-10,0 1 0,-1 0 0,0-1-1,1 0 1,-1 1 0,0-1 0,1 0 0,-1 0 0,0 0-1,0 1 1,-1-1 0,2-4 0,15-65-22,0-130 512,-9 79-2265,2 43-3876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13.5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1 1360 0 0,'-12'4'10542'0'0,"14"-2"-10485"0"0,0-1 0 0 0,-1 0 0 0 0,1 0 0 0 0,0 0 0 0 0,0 0 0 0 0,0-1 0 0 0,0 1 0 0 0,0 0 0 0 0,0-1 0 0 0,0 0 0 0 0,0 1 0 0 0,0-1 0 0 0,4 0 0 0 0,39 0 205 0 0,-25 0-189 0 0,481-6-2049 0 0,-488 6 1019 0 0,-1 1 0 0 0,1 0 0 0 0,0 1 0 0 0,21 6 1 0 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5:18:28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70 2636,'-6'-3'11534,"17"19"-11434,0 0 0,-2 1 0,0 1 1,-1 0-1,-1 0 0,-1 0 0,5 21 0,8 21-17,-11-40-3010,-14-38 1638,-12-38 983,-30-136 9538,48 191-9231,0-1 1,0 1-1,0 0 1,0-1 0,0 1-1,0-1 1,1 1-1,-1 0 1,0-1-1,1 1 1,0 0-1,-1 0 1,1-1 0,0 1-1,-1 0 1,1 0-1,0 0 1,0 0-1,0 0 1,0 0-1,0 0 1,0 0-1,0 0 1,0 1 0,0-1-1,1 0 1,-1 1-1,2-2 1,1 1-53,-1-1 0,0 1 0,1 0 0,-1 0 0,1 1 0,0-1 0,-1 1 0,1-1 0,0 1 0,4 1 0,4 0-44,-1 2 0,0 0 0,0 0-1,0 1 1,-1 0 0,1 1-1,-1 0 1,0 0 0,0 1-1,-1 1 1,1 0 0,-1 0-1,-1 0 1,0 1 0,0 1 0,10 13-1,-13-15 98,-1 0-1,1 0 0,-1 0 1,-1 0-1,0 1 0,0 0 1,0 0-1,-1 0 0,0 0 1,-1 0-1,0 0 1,0 0-1,0 0 0,-1 1 1,-1-1-1,1 0 0,-1 0 1,-1 0-1,1 0 0,-1 0 1,-1 0-1,0 0 1,0 0-1,-5 8 0,5-11-49,0 1 0,0-1 1,0-1-1,-1 1 0,0 0 0,0-1 0,0 0 0,-1 0 0,0 0 0,1 0 0,-1-1 0,0 0 0,-1 0 1,1 0-1,-1 0 0,-9 2 0,-21-1-2869,-1-12-3553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5:18:29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 16 1772,'0'0'2050,"-36"-16"6820,21 18-8670,1 1-1,-1 1 1,1 0-1,0 1 0,0 1 1,1 0-1,0 0 1,0 1-1,0 1 0,1 1 1,0-1-1,0 2 1,-15 15-1,26-23-200,-1-1 0,1 1 0,-1 0 0,1 0 0,-1 0-1,1 0 1,0 0 0,0 0 0,0 0 0,0 0 0,1 0 0,-1 0 0,0 1 0,1-1-1,-1 0 1,1 0 0,0 1 0,0-1 0,0 0 0,0 1 0,0-1 0,1 0 0,-1 0-1,1 1 1,-1-1 0,1 0 0,0 0 0,0 0 0,0 1 0,0-1 0,0 0 0,0 0 0,1-1-1,-1 1 1,1 0 0,-1 0 0,1-1 0,0 1 0,-1-1 0,3 2 0,11 8-83,0 0 1,1-1-1,0-1 0,22 9 1,-4-2 65,-23-9-1,0 0-1,-1 0 1,1 1 0,9 10 0,-19-17 35,1 0 0,0 1 0,-1-1 0,1 1 0,-1-1 0,1 1 0,-1 0 0,0 0 0,1 0 0,-1 0 0,0 0 1,0 0-1,-1 0 0,1 0 0,0 0 0,-1 0 0,1 0 0,-1 0 0,0 1 0,0-1 0,0 0 0,0 0 0,0 0 0,0 1 0,0-1 0,-1 0 0,1 0 0,-1 0 1,0 0-1,1 0 0,-2 3 0,-2-2-13,1 1 1,0-1-1,-1 0 1,0 0-1,0 0 1,0-1-1,0 1 1,0-1-1,0 0 1,-1 0-1,1-1 1,-1 1-1,1-1 1,-1 0-1,1 0 1,-1 0-1,0-1 1,-7 0-1,-2 1-1185,0-1-1,0-1 1,0-1-1,-20-4 1,16-2-5989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5:18:29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22 908,'-9'-18'14752,"5"14"-13276,-1 8-1128,-1 0 1,1 0 0,0 1-1,0-1 1,0 1 0,1 0 0,0 1-1,-7 10 1,-30 56 443,28-49-450,-1 2-145,1 1 1,1 0-1,2 1 1,0 1-1,2-1 1,1 1 0,2 0-1,0 1 1,-1 48-1,6-63-357,1 0-1,0 1 1,1-1-1,1 0 1,0 0 0,1 0-1,0-1 1,1 1-1,1-1 1,0 0-1,0-1 1,2 1 0,-1-1-1,2-1 1,-1 1-1,2-1 1,-1-1-1,1 0 1,1 0 0,0-1-1,16 10 1,23 6-3301,-16-14-3247,-16-9-573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5:18:30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 10 2104,'-22'-9'8718,"-3"8"-3526,16 2-4562,0 1 0,0-1 0,0 2 0,-13 4-1,7-1-700,0 1-1,0 0 1,1 2-1,-25 17 1,37-25 69,0 0 0,0 1 1,0-1-1,0 1 0,0 0 0,0 0 1,1-1-1,-1 1 0,1 0 1,-1 0-1,1 1 0,0-1 1,-1 0-1,1 0 0,0 1 0,1-1 1,-1 0-1,0 1 0,1-1 1,-1 1-1,1-1 0,0 1 0,0-1 1,0 1-1,0-1 0,0 1 1,0-1-1,1 1 0,-1-1 1,1 1-1,0-1 0,0 1 0,1 1 1,5 5-45,0 0 1,1-1-1,0 0 1,1 0-1,0-1 1,17 11-1,-19-13 62,1 0-1,-1 0 0,0 0 1,0 1-1,-1 0 0,1 0 1,-1 1-1,-1 0 1,1 0-1,-1 0 0,0 0 1,3 9-1,-7-14 29,0 1 0,0-1 0,-1 0 1,1 0-1,-1 0 0,0 1 0,1-1 0,-1 0 0,0 0 0,0 1 1,-1-1-1,1 0 0,0 0 0,-1 1 0,1-1 0,-1 0 0,0 0 0,0 0 1,0 0-1,0 0 0,-2 3 0,0-1 28,0-1 1,0 0-1,0 0 0,-1 0 0,1 0 1,-1-1-1,0 1 0,1-1 0,-1 0 1,-6 2-1,-4 1-227,1-1-1,-1 0 1,0-1 0,0-1-1,0 0 1,-17 0 0,14-1-784,9-2-1875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5:18:30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176 359 16,'21'-15'7568,"-2"-1"-3451,-13-14-1643,-6 25-2099,0 1 1,0-1 0,-1 1-1,1-1 1,-1 1 0,0-1-1,0 1 1,0-1 0,-4-5-1,4 7-270,-1 1 0,1 0 0,-1 1-1,0-1 1,1 0 0,-1 0 0,0 1 0,0-1-1,0 1 1,-1 0 0,1-1 0,0 1-1,0 0 1,-1 0 0,1 1 0,-1-1 0,1 0-1,0 1 1,-1-1 0,1 1 0,-4 0 0,-2 0-79,0 0 1,-1 0-1,1 1 1,0 0 0,1 1-1,-1-1 1,0 1 0,0 1-1,1 0 1,-1 0-1,1 0 1,0 1 0,0 0-1,0 1 1,-7 5 0,11-7-38,0-1 0,1 0 0,-1 1 1,1 0-1,0-1 0,-1 1 0,1 0 1,1 0-1,-1 0 0,0 1 0,1-1 1,-1 0-1,1 1 0,0-1 0,0 0 1,0 1-1,1-1 0,-1 1 0,1 0 0,0-1 1,0 1-1,0-1 0,1 1 0,-1-1 1,1 1-1,-1 0 0,1-1 0,1 0 1,-1 1-1,0-1 0,1 0 0,-1 0 1,1 1-1,0-1 0,0-1 0,3 4 1,-3-3-11,0 1 0,1-1 1,-1 0-1,1 0 1,-1-1-1,1 1 0,0-1 1,0 1-1,0-1 1,1 0-1,-1 0 1,0 0-1,1 0 0,0-1 1,-1 0-1,1 1 1,0-1-1,-1-1 0,1 1 1,0 0-1,0-1 1,0 0-1,0 0 0,0 0 1,-1 0-1,1-1 1,0 1-1,0-1 1,0 0-1,-1 0 0,1-1 1,0 1-1,-1-1 1,1 1-1,-1-1 0,0 0 1,0-1-1,0 1 1,0-1-1,0 1 1,0-1-1,0 0 0,-1 0 1,1 0-1,-1 0 1,0 0-1,3-6 0,24-40 866,-28 47-858,2 1 1,1-4-5,7 14 9,5 11-26,49 53-430,-59-68 426,1 1 0,-1-1 0,1 0 0,0 0 0,0-1 0,0 0 0,1 0-1,0-1 1,8 3 0,-13-5 23,-1-1 0,0 0-1,1 0 1,-1 0-1,1 0 1,-1 0 0,0 0-1,1-1 1,-1 1-1,1-1 1,-1 0 0,0 0-1,0 1 1,1-1-1,-1-1 1,0 1-1,0 0 1,0-1 0,0 1-1,0-1 1,-1 1-1,1-1 1,0 0 0,-1 0-1,1 1 1,-1-1-1,1 0 1,-1-1 0,2-3-1,3-7-1,1-1-1,-2 1 1,7-24 0,-8 23 66,3-11 397,0 0 0,-2-1-1,-1 0 1,-1 0 0,-2 0-1,0-1 1,-2 1 0,0 0-1,-2 0 1,-1 0 0,-9-29-1,13 53-515,-6 13-118,9 29 140,1 0 0,2 0 0,2-1 0,1 0-1,2-1 1,2 0 0,1 0 0,23 41 0,-33-70-146,1-1 0,-1 0 0,2 0 0,-1 0 0,1-1 0,7 7 0,13 1-4631,-24-15 4534,-1 0 0,0 0 1,1 0-1,-1 0 0,1 0 1,-1 0-1,0-1 0,1 1 1,-1-1-1,0 1 0,1-1 1,-1 1-1,0-1 0,0 0 1,0 1-1,2-2 0,6-22-9547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5:18:31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92 2340,'-19'-4'5093,"16"4"-4343,-1-1 0,1 1 0,-1-1 0,1 0 0,0 0 0,0-1 0,-1 1 0,1-1 0,-5-3 1144,8 5-1849,0 0 1,0 0-1,-1 0 1,1 0-1,0 0 1,0-1 0,0 1-1,-1 0 1,1 0-1,0 0 1,0 0-1,0-1 1,0 1-1,-1 0 1,1 0-1,0-1 1,0 1-1,0 0 1,0 0 0,0-1-1,0 1 1,0 0-1,0 0 1,0-1-1,-1 1 1,1 0-1,0 0 1,0-1-1,0 1 1,1 0-1,-1 0 1,0-1-1,0 1 1,0 0 0,0 0-1,0-1 1,0 1-1,0 0 1,0 0-1,0-1 1,1 1-1,-1 0 1,0 0-1,0 0 1,0-1-1,0 1 1,1 0 0,-1 0-1,0 0 1,0 0-1,0-1 1,1 1-1,-1 0 1,0 0-1,0 0 1,1 0-1,-1 0 1,0 0-1,1 0 1,12-13 723,-1 7-933,0 1-1,1 0 0,0 0 1,16-2-1,55-7-6710,-57 10 3067,-5 1-1860</inkml:trace>
  <inkml:trace contextRef="#ctx0" brushRef="#br0" timeOffset="1">602 73 1500,'-1'3'9741,"-3"4"-8368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5:18:31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29 3468,'-66'-28'21511,"79"36"-21240,4 10-1120,-1 0 1,-1 2-1,-1 0 0,20 38 0,-16-26 144,-2-4 360,-1 0-1,-1 1 1,-2 1 0,-1 0-1,-1 1 1,-2-1 0,-1 2-1,5 51 1,-11-62 715,0 1 0,-2 0 1,0-1-1,-2 1 0,0-1 0,-1 0 0,-1 0 1,-1 0-1,-1-1 0,-1 1 0,-1-2 1,0 1-1,-22 31 0,24-41-305,-1 0 0,0-1 1,0 0-1,-1 0 0,0-1 0,0 0 1,-1-1-1,-20 12 0,23-16-1823,0 1 0,-1-2 1,1 1-1,-15 2 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5:18:32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8 720,'0'0'12852,"50"-6"-11302,-45 6-1658,0-1-1,-1 1 1,1 0-1,0 0 1,0 1-1,-1-1 1,1 1-1,0 0 1,-1 0-1,1 0 1,-1 1-1,8 3 1,-11-4 31,15 5 80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5:18:36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0 776,'0'0'12331,"30"24"-12447,-29-24 119,-1 0 1,0 0-1,1 0 1,-1 0-1,0 0 1,1 1-1,-1-1 1,0 0-1,0 0 1,1 0-1,-1 0 1,0 0 0,1 1-1,-1-1 1,0 0-1,0 0 1,1 1-1,-1-1 1,0 0-1,0 0 1,0 1-1,1-1 1,-1 0-1,0 0 1,0 1 0,0-1-1,0 0 1,0 1-1,0-1 1,1 0-1,-1 1 1,0-1-1,0 0 1,0 1-1,0-1 1,0 0 0,0 1-1,0-1 1,0 0-1,-1 1 1,1-1-1,0 0 1,0 1-1,-16 2 276,-2-1-156,17-1 208,-13 12-392,13-11 74,11 18-55,-9-19-52,12 0-365,-12 0 472,1-1 1,-1 0-1,1 1 1,-1-1-1,1 0 1,-1 0-1,1 0 1,-1 0-1,1 0 1,-1-1-1,1 1 1,-1 0-1,1-1 1,-1 1 0,1-1-1,-1 1 1,1-1-1,0-1 1,-1 2 423,2 0-536,-1 0 1,0 0-1,0-1 0,0 1 1,0 0-1,0-1 1,0 1-1,0-1 0,0 0 1,0 0-1,0 0 1,3-1-1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5T05:18:37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1484,'0'0'5613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14.3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 21 1440 0 0,'-20'-21'12128'0'0,"42"30"-11828"0"0,0 0 0 0 0,0 1 1 0 0,-1 2-1 0 0,28 19 0 0 0,7 4-240 0 0,121 83-27 0 0,-174-116-30 0 0,16 13 22 0 0,-2-4 15 0 0,-16-10-16 0 0,6 7 127 0 0,-9-5-112 0 0,0 0 0 0 0,-1 0 0 0 0,0-1 0 0 0,1 1 0 0 0,-1-1 1 0 0,0 0-1 0 0,0 0 0 0 0,0 0 0 0 0,-1 0 0 0 0,1 0 0 0 0,0-1 0 0 0,-1 0 0 0 0,-4 2 1 0 0,-23 12 50 0 0,-11 11-106 0 0,21-13-124 0 0,1-1 0 0 0,0 2 0 0 0,0 1 0 0 0,1 1 0 0 0,1 0 0 0 0,-29 35 0 0 0,26-21-1919 0 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9:36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0 174 2104 0 0,'0'0'1973'0'0,"1"-31"5875"0"0,2 24-7619 0 0,0 1 0 0 0,0 0 0 0 0,0 0 0 0 0,1 0 0 0 0,0 0 0 0 0,1 1 0 0 0,-1 0 0 0 0,1 0 0 0 0,0 0 0 0 0,0 0 0 0 0,0 1 0 0 0,1 0 0 0 0,0 0-1 0 0,-1 0 1 0 0,12-5 0 0 0,7-2-121 0 0,0 0 0 0 0,48-13-1 0 0,-63 21-85 0 0,1 1 0 0 0,0 0 0 0 0,-1 1 0 0 0,1 0 0 0 0,0 1 0 0 0,0 0 0 0 0,0 0 0 0 0,0 1 0 0 0,-1 0 0 0 0,1 1 0 0 0,0 0 0 0 0,-1 1 0 0 0,1 0 0 0 0,-1 0 0 0 0,0 1 0 0 0,0 0 0 0 0,0 1 0 0 0,-1 0 0 0 0,0 0 0 0 0,1 1 0 0 0,13 13 0 0 0,-16-13-4 0 0,0 0 0 0 0,-1 0 0 0 0,0 1 0 0 0,0 0 0 0 0,0 0 0 0 0,-1 0 0 0 0,0 0 0 0 0,0 1 0 0 0,-1 0 0 0 0,0 0 0 0 0,-1 0 0 0 0,1 0 0 0 0,-2 0 0 0 0,1 0 0 0 0,-1 0 0 0 0,0 1 0 0 0,-1-1 0 0 0,0 0 0 0 0,0 1 0 0 0,-1-1 0 0 0,0 1 0 0 0,0-1 0 0 0,-1 0 0 0 0,0 0 0 0 0,0 0 0 0 0,-5 8 0 0 0,-1 1-3 0 0,-1-1 0 0 0,-1-1 0 0 0,-1 1 0 0 0,-1-1 0 0 0,0-1 0 0 0,0 0 0 0 0,-1-1 0 0 0,-30 22 0 0 0,13-9-85 0 0,29-24 62 0 0,26 2-78 0 0,-10-4 82 0 0,-1 1 1 0 0,0 0 0 0 0,0 1 0 0 0,0 0 0 0 0,0 1-1 0 0,0 1 1 0 0,-1 0 0 0 0,1 1 0 0 0,-1 0 0 0 0,0 1-1 0 0,17 11 1 0 0,-21-11 11 0 0,-1 0-1 0 0,-1 1 0 0 0,1 0 0 0 0,-1 0 0 0 0,0 0 0 0 0,-1 1 1 0 0,0 0-1 0 0,0 0 0 0 0,0 1 0 0 0,-1 0 0 0 0,-1 0 1 0 0,0 0-1 0 0,0 0 0 0 0,0 1 0 0 0,-1-1 0 0 0,-1 1 1 0 0,3 13-1 0 0,-3-11 95 0 0,-1-1 0 0 0,0 1 0 0 0,0 0 0 0 0,-1 0 1 0 0,-1 0-1 0 0,0-1 0 0 0,0 1 0 0 0,-1 0 0 0 0,-1-1 0 0 0,0 1 0 0 0,0-1 1 0 0,-1 0-1 0 0,-8 15 0 0 0,7-18 28 0 0,0 1 1 0 0,-1-2-1 0 0,0 1 0 0 0,-1-1 1 0 0,0 1-1 0 0,0-2 1 0 0,0 1-1 0 0,-1-1 0 0 0,0 0 1 0 0,0-1-1 0 0,0 0 0 0 0,-1 0 1 0 0,1-1-1 0 0,-1 0 0 0 0,-1 0 1 0 0,-13 3-1 0 0,-14 0 149 0 0,0-1 1 0 0,-1-2-1 0 0,1-1 0 0 0,0-3 0 0 0,-1 0 0 0 0,-42-8 0 0 0,-57 1-7345 0 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9:38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1241 402 272 0 0,'9'-24'9273'0'0,"-3"9"-6582"0"0,0-18 463 0 0,-6 32-2956 0 0,4-43 1400 0 0,-4 42-1492 0 0,-8-39 945 0 0,3 28-849 0 0,0 1-1 0 0,-1-1 1 0 0,0 1-1 0 0,-1 0 1 0 0,-1 1 0 0 0,0 0-1 0 0,0 0 1 0 0,-1 0-1 0 0,0 1 1 0 0,-1 1-1 0 0,0 0 1 0 0,-1 0 0 0 0,0 1-1 0 0,0 0 1 0 0,-1 1-1 0 0,0 0 1 0 0,0 0 0 0 0,0 2-1 0 0,-14-5 1 0 0,0 0-138 0 0,0 1 0 0 0,0 2 1 0 0,-1 0-1 0 0,0 2 0 0 0,0 1 1 0 0,0 1-1 0 0,-1 2 0 0 0,1 0 1 0 0,-37 5-1 0 0,41-1-68 0 0,0 1-1 0 0,1 1 1 0 0,-1 1 0 0 0,1 1-1 0 0,0 1 1 0 0,1 1 0 0 0,0 0-1 0 0,0 2 1 0 0,1 1 0 0 0,1 0-1 0 0,-24 20 1 0 0,-13 20 404 0 0,2 2-1 0 0,2 3 1 0 0,3 2-1 0 0,2 2 1 0 0,-43 76 0 0 0,69-103-140 0 0,1 0 0 0 0,2 2 0 0 0,2 0 0 0 0,-17 55 1 0 0,28-74-175 0 0,0 1 1 0 0,2 1 0 0 0,0-1 0 0 0,1 0 0 0 0,1 1 0 0 0,1-1 0 0 0,1 1 0 0 0,0-1 0 0 0,1 0 0 0 0,1 0 0 0 0,10 32 0 0 0,5 2 134 0 0,3 0 1 0 0,1-2 0 0 0,47 76-1 0 0,-47-93-141 0 0,1-1-1 0 0,1-1 1 0 0,1-1-1 0 0,2-1 0 0 0,56 47 1 0 0,-54-55-43 0 0,2-1 0 0 0,0-2 0 0 0,2-1 1 0 0,0-1-1 0 0,0-2 0 0 0,1-1 0 0 0,1-2 1 0 0,0-1-1 0 0,1-2 0 0 0,0-1 0 0 0,0-2 1 0 0,0-2-1 0 0,1-1 0 0 0,61-4 0 0 0,-78-1-42 0 0,-1-1-1 0 0,1 0 1 0 0,-1-1-1 0 0,0-1 1 0 0,0-1-1 0 0,-1-1 1 0 0,0-1-1 0 0,-1 0 0 0 0,1-1 1 0 0,-2-1-1 0 0,1 0 1 0 0,-2-1-1 0 0,0-1 1 0 0,0-1-1 0 0,-1 0 1 0 0,20-26-1 0 0,-10 7-65 0 0,-1-1 0 0 0,-2-1 0 0 0,-1-1 0 0 0,-2 0 1 0 0,-2-1-1 0 0,-1-1 0 0 0,12-47 0 0 0,-11 26-55 0 0,-3-2 0 0 0,-3 1 0 0 0,4-71 1 0 0,-13 100 101 0 0,0 0 0 0 0,-3-1 1 0 0,0 1-1 0 0,-2 0 1 0 0,-2 0-1 0 0,-1 1 1 0 0,-1-1-1 0 0,-12-29 1 0 0,-11-23-74 0 0,19 45 46 0 0,-3 1 0 0 0,-28-53 0 0 0,5 39-561 0 0,14 22-5187 0 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41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0 381 1244 0 0,'3'-62'9816'0'0,"8"-30"-1689"0"0,-5 48-4908 0 0,-6 44-3199 0 0,0-1 0 0 0,-1 1 1 0 0,1-1-1 0 0,0 0 0 0 0,0 1 0 0 0,0-1 1 0 0,0 1-1 0 0,0-1 0 0 0,0 1 0 0 0,0-1 0 0 0,0 0 1 0 0,0 1-1 0 0,0-1 0 0 0,0 1 0 0 0,1-1 0 0 0,-1 1 1 0 0,0-1-1 0 0,0 1 0 0 0,0-1 0 0 0,1 1 1 0 0,-1-1-1 0 0,0 1 0 0 0,1-1 0 0 0,-1 1 0 0 0,0-1 1 0 0,1 1-1 0 0,-1-1 0 0 0,1 1 0 0 0,-1 0 0 0 0,1-1 1 0 0,-1 1-1 0 0,1 0 0 0 0,-1-1 0 0 0,1 1 1 0 0,-1 0-1 0 0,1 0 0 0 0,-1 0 0 0 0,1-1 0 0 0,-1 1 1 0 0,1 0-1 0 0,-1 0 0 0 0,1 0 0 0 0,0 0 0 0 0,-1 0 1 0 0,1 0-1 0 0,-1 0 0 0 0,1 0 0 0 0,-1 0 1 0 0,1 0-1 0 0,0 0 0 0 0,-1 1 0 0 0,1-1 0 0 0,-1 0 1 0 0,1 0-1 0 0,-1 0 0 0 0,1 1 0 0 0,-1-1 0 0 0,1 0 1 0 0,-1 1-1 0 0,1-1 0 0 0,-1 0 0 0 0,1 1 1 0 0,0 0-1 0 0,22 29 458 0 0,163 410 809 0 0,17 33-778 0 0,-201-469-422 0 0,-1-1 0 0 0,1 1 0 0 0,0-1 0 0 0,1 0 0 0 0,-1 1 0 0 0,0-1 0 0 0,1 0 0 0 0,0-1 0 0 0,0 1 0 0 0,0 0 0 0 0,4 3 0 0 0,-5-6-58 0 0,0 1 0 0 0,0-1 0 0 0,0 1-1 0 0,0-1 1 0 0,0 0 0 0 0,-1 0 0 0 0,1 0-1 0 0,0 0 1 0 0,0 0 0 0 0,0 0 0 0 0,0 0-1 0 0,0-1 1 0 0,0 1 0 0 0,0-1 0 0 0,-1 1-1 0 0,1-1 1 0 0,0 0 0 0 0,0 1-1 0 0,-1-1 1 0 0,1 0 0 0 0,0 0 0 0 0,-1-1-1 0 0,1 1 1 0 0,-1 0 0 0 0,0 0 0 0 0,1-1-1 0 0,1-1 1 0 0,11-11 14 0 0,0-1-1 0 0,-1-1 1 0 0,-1 0-1 0 0,0-1 1 0 0,-1 0-1 0 0,14-31 1 0 0,43-119-398 0 0,-53 126 204 0 0,119-393-1079 0 0,-40 115-149 0 0,-91 310 438 0 0,6-17-312 0 0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41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 2104 0 0,'-6'19'16590'0'0,"4"-10"-17506"0"0,-3 21 1197 0 0,1-1 0 0 0,1 1-1 0 0,2 0 1 0 0,3 34 0 0 0,-2-54-451 0 0,1 0 0 0 0,0 0 0 0 0,1 0 0 0 0,1 0 0 0 0,-1 0-1 0 0,1 0 1 0 0,1 0 0 0 0,0-1 0 0 0,0 0 0 0 0,1 0 0 0 0,0 0 0 0 0,1 0 0 0 0,0-1 0 0 0,0 0 0 0 0,12 13 0 0 0,-14-18-292 0 0,0 0-1 0 0,0-1 1 0 0,0 1 0 0 0,0-1 0 0 0,1 0 0 0 0,-1 0-1 0 0,5 2 1 0 0,20-1-5006 0 0,-12-6 577 0 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42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88 3832 0 0,'-14'-14'3449'0'0,"-1"4"-789"0"0,2-1-656 0 0,1 2-404 0 0,3 1-404 0 0,-4 2-348 0 0,4-2-264 0 0,0 3-151 0 0,-6-5-621 0 0,10 3-993 0 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42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90 137 1504 0 0,'-8'-6'1369'0'0,"0"0"1"0"0,0-1-1 0 0,0 0 0 0 0,1 0 0 0 0,0-1 1 0 0,1 0-1 0 0,0 0 0 0 0,0 0 0 0 0,1-1 1 0 0,0 0-1 0 0,0 0 0 0 0,-4-12 0 0 0,9 20-1307 0 0,-1 0 0 0 0,1 1 0 0 0,0-1 0 0 0,0 0 0 0 0,-1 0 0 0 0,1 1 0 0 0,0-1 0 0 0,0 0 0 0 0,0 0 0 0 0,0 1 0 0 0,0-1 0 0 0,0 0 0 0 0,0 0 0 0 0,1 1 0 0 0,-1-1-1 0 0,0 0 1 0 0,0 0 0 0 0,1 1 0 0 0,-1-1 0 0 0,0 0 0 0 0,0 1 0 0 0,1-1 0 0 0,-1 0 0 0 0,1 1 0 0 0,-1-1 0 0 0,1 1 0 0 0,-1-1 0 0 0,1 1 0 0 0,0-2 0 0 0,23 0 480 0 0,22 18-442 0 0,7 13-344 0 0,-1 2 0 0 0,92 74-1 0 0,-17-11-485 0 0,-86-65 659 0 0,192 117 1372 0 0,-231-145-1266 0 0,0 0 0 0 0,-1-1 0 0 0,1 1 0 0 0,-1 0 0 0 0,1-1 0 0 0,-1 1 0 0 0,1 0 0 0 0,-1 0 0 0 0,0 0 0 0 0,1 0 0 0 0,-1 1 0 0 0,0-1-1 0 0,0 0 1 0 0,0 0 0 0 0,0 1 0 0 0,0-1 0 0 0,0 1 0 0 0,0-1 0 0 0,0 1 0 0 0,-1-1 0 0 0,1 1 0 0 0,-1 0 0 0 0,1-1 0 0 0,-1 1 0 0 0,1 0 0 0 0,-1-1 0 0 0,0 1 0 0 0,0 0 0 0 0,0-1 0 0 0,0 1 0 0 0,0 0 0 0 0,0-1 0 0 0,0 1 0 0 0,-1 2 0 0 0,-2 2 55 0 0,0 1 0 0 0,-1-1-1 0 0,0 0 1 0 0,0 0 0 0 0,0 0 0 0 0,-10 9 0 0 0,6-5 69 0 0,-210 208 1212 0 0,9-11-737 0 0,107-75-601 0 0,61-73-3601 0 0,33-48 2275 0 0,6-8 187 0 0,-3 5-2316 0 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4:43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1 509 1160 0 0,'0'-57'6977'0'0,"3"1"0"0"0,10-61 0 0 0,-13 116-6939 0 0,0 1 0 0 0,0-1-1 0 0,0 1 1 0 0,0-1 0 0 0,0 1 0 0 0,0 0-1 0 0,0-1 1 0 0,0 1 0 0 0,0-1-1 0 0,0 1 1 0 0,0-1 0 0 0,1 1 0 0 0,-1 0-1 0 0,0-1 1 0 0,0 1 0 0 0,0-1-1 0 0,1 1 1 0 0,-1 0 0 0 0,0-1 0 0 0,1 1-1 0 0,-1 0 1 0 0,0-1 0 0 0,1 1-1 0 0,-1 0 1 0 0,0 0 0 0 0,1-1 0 0 0,-1 1-1 0 0,0 0 1 0 0,1 0 0 0 0,-1 0-1 0 0,1-1 1 0 0,-1 1 0 0 0,1 0-1 0 0,-1 0 1 0 0,0 0 0 0 0,1 0 0 0 0,0 0-1 0 0,15 12 394 0 0,9 24-209 0 0,104 203 449 0 0,202 331-3 0 0,-330-568-582 0 0,0 0 0 0 0,1 1 0 0 0,-1-1 0 0 0,0-1 0 0 0,1 1 0 0 0,0 0 0 0 0,-1 0 0 0 0,1 0 1 0 0,0-1-1 0 0,0 1 0 0 0,0-1 0 0 0,0 0 0 0 0,0 1 0 0 0,0-1 0 0 0,0 0 0 0 0,0 0 0 0 0,1 0 1 0 0,2 0-1 0 0,-3-1-33 0 0,0-1 1 0 0,1 1 0 0 0,-1-1 0 0 0,0 0-1 0 0,0 0 1 0 0,0 0 0 0 0,0 0 0 0 0,0 0-1 0 0,-1 0 1 0 0,1-1 0 0 0,0 1 0 0 0,0-1 0 0 0,-1 1-1 0 0,1-1 1 0 0,-1 1 0 0 0,1-1 0 0 0,-1 0-1 0 0,0 0 1 0 0,0 0 0 0 0,2-3 0 0 0,23-40 90 0 0,-2-2 1 0 0,-2-1 0 0 0,25-78 0 0 0,-9 21-330 0 0,150-346-1257 0 0,-97 262-1591 0 0,-84 175 2234 0 0,1 0 0 0 0,1 0 0 0 0,11-13 0 0 0,9 0-3390 0 0,5 11-4890 0 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9:39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11 134 2388 0 0,'-1'-1'244'0'0,"-5"-3"2443"0"0,6 3-2443 0 0,-1 1 0 0 0,1-1 0 0 0,0 0 0 0 0,-1 1 1 0 0,1-1-1 0 0,0 0 0 0 0,-1 1 0 0 0,1-1 0 0 0,0 0 1 0 0,0 1-1 0 0,0-1 0 0 0,0 0 0 0 0,0 1 0 0 0,-1-1 1 0 0,1 0-1 0 0,0 1 0 0 0,1-1 0 0 0,-1 0 0 0 0,0 0 1 0 0,0 1-1 0 0,1-2 0 0 0,17-26 4126 0 0,36-15-1144 0 0,-44 37-3127 0 0,0 0 0 0 0,0 1 0 0 0,1 1 0 0 0,0-1 0 0 0,0 2 0 0 0,0-1-1 0 0,0 2 1 0 0,0-1 0 0 0,1 2 0 0 0,-1-1 0 0 0,1 1 0 0 0,0 1 0 0 0,20 2 0 0 0,-27-1-130 0 0,0-1-1 0 0,0 1 1 0 0,0 0 0 0 0,0 1-1 0 0,0-1 1 0 0,0 1 0 0 0,-1 0-1 0 0,1 0 1 0 0,-1 0 0 0 0,1 1-1 0 0,-1 0 1 0 0,0 0-1 0 0,0 0 1 0 0,0 0 0 0 0,0 0-1 0 0,-1 1 1 0 0,0 0 0 0 0,1-1-1 0 0,-1 1 1 0 0,0 1 0 0 0,-1-1-1 0 0,1 0 1 0 0,-1 1 0 0 0,0-1-1 0 0,0 1 1 0 0,0 0 0 0 0,-1 0-1 0 0,1-1 1 0 0,-1 1 0 0 0,-1 0-1 0 0,1 0 1 0 0,0 0 0 0 0,-1 0-1 0 0,-1 6 1 0 0,1-2 21 0 0,-1 1-1 0 0,-1-1 1 0 0,0 1 0 0 0,-1-1-1 0 0,1 0 1 0 0,-2 1-1 0 0,1-1 1 0 0,-1-1 0 0 0,-1 1-1 0 0,1-1 1 0 0,-12 15 0 0 0,-5 4 411 0 0,-47 48 1 0 0,70-70-397 0 0,-2-4-10 0 0,0-1 0 0 0,0 1 0 0 0,0-1 0 0 0,0 1 0 0 0,0-1 0 0 0,0 1 0 0 0,1-1 0 0 0,-1 1 0 0 0,0-1 0 0 0,0 1 0 0 0,0-1 0 0 0,1 0 0 0 0,-1 1 0 0 0,0-1-1 0 0,0 1 1 0 0,1-1 0 0 0,-1 0 0 0 0,0 1 0 0 0,1-1 0 0 0,-1 0 0 0 0,1 1 0 0 0,-1-1 0 0 0,0 0 0 0 0,1 1 0 0 0,-1-1 0 0 0,1 0 0 0 0,-1 0 0 0 0,1 0 0 0 0,-1 1 0 0 0,1-1 0 0 0,15 8-153 0 0,-1 1 1 0 0,-1 0-1 0 0,0 1 1 0 0,0 1-1 0 0,-1 0 0 0 0,0 1 1 0 0,-1 0-1 0 0,15 20 0 0 0,-23-27 177 0 0,-1 0-1 0 0,1 0 0 0 0,-1 1 0 0 0,0-1 1 0 0,0 1-1 0 0,0 0 0 0 0,-1 0 0 0 0,0 0 1 0 0,0 0-1 0 0,-1 0 0 0 0,0 0 0 0 0,0 1 1 0 0,0-1-1 0 0,-1 0 0 0 0,1 1 0 0 0,-2-1 1 0 0,1 0-1 0 0,-1 0 0 0 0,0 1 0 0 0,0-1 1 0 0,-1 0-1 0 0,1 0 0 0 0,-1 0 0 0 0,-1 0 1 0 0,1 0-1 0 0,-6 9 0 0 0,3-9 106 0 0,0 0 1 0 0,0 0-1 0 0,-1-1 0 0 0,1 1 1 0 0,-1-1-1 0 0,0 0 0 0 0,-1-1 1 0 0,1 1-1 0 0,-1-1 0 0 0,0-1 1 0 0,0 1-1 0 0,0-1 0 0 0,0 0 1 0 0,-1-1-1 0 0,1 0 0 0 0,-1 0 1 0 0,0-1-1 0 0,1 0 0 0 0,-1 0 0 0 0,-14 0 1 0 0,4-1-235 0 0,1-1 0 0 0,0 0 0 0 0,-1-2 0 0 0,1 0-1 0 0,0 0 1 0 0,1-2 0 0 0,-1 0 0 0 0,-21-10 0 0 0,8-3-2731 0 0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9:40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 270 2096 0 0,'0'0'1665'0'0,"-1"-41"7842"0"0,-15 17-7375 0 0,-36-43 1 0 0,43 58-1748 0 0,0 1 1 0 0,-1 0-1 0 0,0 0 1 0 0,0 1-1 0 0,-1 0 1 0 0,1 0-1 0 0,-15-5 1 0 0,-4-1 28 0 0,-1 1 0 0 0,-1 1 1 0 0,1 2-1 0 0,-2 1 0 0 0,1 1 1 0 0,-60-4-1 0 0,73 10-332 0 0,-1 2 0 0 0,1 0-1 0 0,0 1 1 0 0,-1 1 0 0 0,1 0 0 0 0,0 1 0 0 0,0 1-1 0 0,1 1 1 0 0,0 1 0 0 0,0 0 0 0 0,0 1 0 0 0,1 1-1 0 0,-20 14 1 0 0,0 5 92 0 0,1 0-1 0 0,2 2 0 0 0,0 2 1 0 0,3 1-1 0 0,1 1 1 0 0,1 2-1 0 0,-24 40 0 0 0,33-44-102 0 0,0 2 0 0 0,2 0 0 0 0,2 1-1 0 0,1 0 1 0 0,2 1 0 0 0,1 1 0 0 0,2 0 0 0 0,-7 64-1 0 0,14-83-11 0 0,2 1 0 0 0,0-1 0 0 0,1 0 0 0 0,1 0 0 0 0,1 1 0 0 0,0-1 0 0 0,2-1-1 0 0,0 1 1 0 0,0-1 0 0 0,2 1 0 0 0,0-2 0 0 0,12 20 0 0 0,-8-18-1 0 0,2 1 1 0 0,1-1-1 0 0,0-1 1 0 0,1-1-1 0 0,1 0 1 0 0,0-1-1 0 0,1 0 1 0 0,1-1-1 0 0,30 17 1 0 0,5-1 14 0 0,1-2 0 0 0,1-3 0 0 0,64 20 0 0 0,-78-32-105 0 0,0-2 1 0 0,2-1 0 0 0,-1-3-1 0 0,1-1 1 0 0,48 0 0 0 0,-64-8-16 0 0,0 0 0 0 0,0-2 1 0 0,-1-1-1 0 0,1-1 0 0 0,-1-1 1 0 0,0-1-1 0 0,-1-1 0 0 0,33-18 1 0 0,-30 13 5 0 0,0-2 0 0 0,-1-1 0 0 0,-1-1 0 0 0,0-2 0 0 0,-2 0 0 0 0,39-41 1 0 0,-52 46 30 0 0,0 0 1 0 0,-1 0-1 0 0,0-1 1 0 0,-2 0 0 0 0,0-1-1 0 0,-1 1 1 0 0,0-2-1 0 0,-1 1 1 0 0,-1-1 0 0 0,3-18-1 0 0,1-24-68 0 0,2-100-1 0 0,-10 144 83 0 0,0-4 6 0 0,0 0 0 0 0,-2 1-1 0 0,0-1 1 0 0,-2 1 0 0 0,0 0-1 0 0,-1-1 1 0 0,-1 1-1 0 0,0 1 1 0 0,-2-1 0 0 0,0 1-1 0 0,-1 0 1 0 0,-1 1 0 0 0,0 0-1 0 0,-1 0 1 0 0,-23-27 0 0 0,4 12-75 0 0,-1 2 1 0 0,-1 1 0 0 0,-2 1 0 0 0,-1 2-1 0 0,-49-30 1 0 0,65 45-1639 0 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9:4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0 139 1020 0 0,'10'-26'8998'0'0,"-2"-16"-4500"0"0,-8 40-4103 0 0,6-39 3473 0 0,-4 13-892 0 0,5 50-2202 0 0,17 112 192 0 0,6 38-94 0 0,77 252 1 0 0,-103-412-743 0 0,-3-7 69 0 0,1 0 1 0 0,-1 0-1 0 0,1 0 1 0 0,0-1-1 0 0,0 1 1 0 0,1-1-1 0 0,-1 1 1 0 0,5 4-1 0 0,-6-8 63 0 0,30-11 281 0 0,-16-4-457 0 0,-1 0 1 0 0,0 0-1 0 0,-1-2 0 0 0,19-29 1 0 0,38-76-190 0 0,-41 69 83 0 0,224-356-730 0 0,-246 399 477 0 0,30-40-2541 0 0,1 7-3804 0 0,-29 35 2770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59.2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28 200 684 0 0,'-12'23'17213'0'0,"11"-24"-17178"0"0,0 0 0 0 0,-1 0-1 0 0,1 0 1 0 0,0 0 0 0 0,0 0 0 0 0,0-1 0 0 0,0 1 0 0 0,0 0 0 0 0,0-1-1 0 0,0 1 1 0 0,1-1 0 0 0,-1 1 0 0 0,0-1 0 0 0,1 1 0 0 0,-1-1-1 0 0,1 0 1 0 0,0 1 0 0 0,-1-1 0 0 0,1 0 0 0 0,0 1 0 0 0,0-1-1 0 0,0-2 1 0 0,0-47 317 0 0,1 38-255 0 0,-1-57 458 0 0,0 69-489 0 0,0-43 465 0 0,0 43-477 0 0,0-6 162 0 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9:44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69 696 0 0,'-21'-3'15305'0'0,"24"0"-15093"0"0,0 1 0 0 0,0-1 1 0 0,0 1-1 0 0,0 0 0 0 0,1 0 1 0 0,-1 1-1 0 0,1-1 0 0 0,-1 0 0 0 0,1 1 1 0 0,0 0-1 0 0,-1 0 0 0 0,6-1 1 0 0,58-6 107 0 0,-28 3-122 0 0,45-5-710 0 0,-44 6-3106 0 0,40-10 0 0 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9:44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0 372 0 0,'0'0'2449'0'0,"-34"3"8205"0"0,32-2-10423 0 0,0 0-1 0 0,0-1 1 0 0,0 1-1 0 0,0 0 0 0 0,0 0 1 0 0,0 0-1 0 0,1 0 1 0 0,-1 0-1 0 0,0 0 1 0 0,0 1-1 0 0,1-1 0 0 0,-1 0 1 0 0,1 1-1 0 0,-1-1 1 0 0,1 1-1 0 0,0 0 1 0 0,0 0-1 0 0,0-1 1 0 0,0 1-1 0 0,0 0 0 0 0,0 0 1 0 0,0 0-1 0 0,0 0 1 0 0,1 0-1 0 0,-1 0 1 0 0,0 4-1 0 0,-13 74 631 0 0,9-49-451 0 0,5-30-413 0 0,-35 207 627 0 0,25-69-3693 0 0,10-134 2431 0 0,2 24-1903 0 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9:45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1 100 2212 0 0,'18'-20'8910'0'0,"-1"-2"-3530"0"0,-14 17-4843 0 0,1-1 0 0 0,0 1 0 0 0,1 0 1 0 0,-1 0-1 0 0,1 0 0 0 0,0 0 0 0 0,0 1 1 0 0,0 0-1 0 0,0 0 0 0 0,7-3 0 0 0,-10 6-403 0 0,-1 1-131 0 0,-1-1-1 0 0,1 1 1 0 0,0 0 0 0 0,0 0 0 0 0,0 0 0 0 0,-1-1 0 0 0,1 1 0 0 0,0 0-1 0 0,0 0 1 0 0,0 0 0 0 0,-1 0 0 0 0,1 0 0 0 0,0 0 0 0 0,0 0 0 0 0,0 1-1 0 0,-1-1 1 0 0,1 0 0 0 0,0 0 0 0 0,0 1 0 0 0,0-1 0 0 0,-1 0 0 0 0,1 1-1 0 0,0-1 1 0 0,-1 1 0 0 0,1-1 0 0 0,0 1 0 0 0,-1-1 0 0 0,1 1 0 0 0,-1-1 0 0 0,1 1-1 0 0,-1 0 1 0 0,1-1 0 0 0,-1 1 0 0 0,1 0 0 0 0,-1-1 0 0 0,0 1 0 0 0,1 0-1 0 0,-1 1 1 0 0,18 29-266 0 0,-8 1 33 0 0,-1 0 0 0 0,-1 1 0 0 0,4 48 0 0 0,-10-64 1414 0 0,9-37-622 0 0,-4-3-321 0 0,0 0 0 0 0,2 0 0 0 0,12-23 0 0 0,-15 36-245 0 0,-1 1-1 0 0,1 0 0 0 0,0 0 1 0 0,1 0-1 0 0,0 1 0 0 0,1 0 0 0 0,-1 0 1 0 0,1 1-1 0 0,10-7 0 0 0,-17 14-13 0 0,1-1 0 0 0,-1 0 0 0 0,1 1 0 0 0,-1-1 0 0 0,1 1 0 0 0,-1-1 0 0 0,1 1 0 0 0,-1 0 0 0 0,1 0 0 0 0,-1 0 0 0 0,1-1 0 0 0,-1 1 0 0 0,1 1 0 0 0,-1-1 0 0 0,1 0 0 0 0,-1 0 0 0 0,1 1 0 0 0,-1-1 0 0 0,1 1 0 0 0,-1-1 0 0 0,1 1 0 0 0,-1-1 0 0 0,1 1 0 0 0,-1 0 0 0 0,0 0 0 0 0,0 0 0 0 0,1 0 0 0 0,-1 0 0 0 0,0 0 0 0 0,0 0 0 0 0,0 0 0 0 0,0 0 0 0 0,0 0 0 0 0,0 1 0 0 0,0-1 0 0 0,0 2 0 0 0,29 53-602 0 0,-29-52 581 0 0,11 22-606 0 0,0 0 1 0 0,23 35 0 0 0,-29-53-448 0 0,0 0 1 0 0,1 1 0 0 0,0-2 0 0 0,0 1-1 0 0,15 11 1 0 0,-4-14-5246 0 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9:46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540 33 2148 0 0,'25'-32'8928'0'0,"-33"40"-8417"0"0,1-1 0 0 0,-1 1 0 0 0,0-1 0 0 0,-9 6 0 0 0,14-11-485 0 0,-374 222 2326 0 0,341-198-1681 0 0,-53 49 1 0 0,88-74-615 0 0,0 0 0 0 0,0 0 0 0 0,0 1 1 0 0,0-1-1 0 0,0 1 0 0 0,0-1 1 0 0,0 1-1 0 0,0-1 0 0 0,1 1 1 0 0,-1-1-1 0 0,1 1 0 0 0,-1 0 1 0 0,1-1-1 0 0,0 1 0 0 0,-1 0 0 0 0,1-1 1 0 0,0 1-1 0 0,0 0 0 0 0,0 0 1 0 0,0-1-1 0 0,1 1 0 0 0,-1 0 1 0 0,0-1-1 0 0,1 1 0 0 0,-1-1 0 0 0,1 1 1 0 0,0 0-1 0 0,-1-1 0 0 0,1 1 1 0 0,0-1-1 0 0,0 1 0 0 0,0-1 1 0 0,0 0-1 0 0,0 1 0 0 0,0-1 0 0 0,0 0 1 0 0,2 1-1 0 0,6 8 218 0 0,0-1-1 0 0,1-1 1 0 0,17 13 0 0 0,-21-16-184 0 0,235 182 832 0 0,43 33 183 0 0,-233-184 591 0 0,-49-35-1606 0 0,5 4 97 0 0,4-9-4054 0 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9:47.3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29 273 52 0 0,'-5'-18'4273'0'0,"0"0"-1"0"0,2 0 1 0 0,-4-33-1 0 0,0-7 1321 0 0,7 57-5446 0 0,-1-5 296 0 0,2 16-166 0 0,10 56-73 0 0,2-1 0 0 0,3 0 0 0 0,31 77 0 0 0,97 180 14 0 0,-137-308-151 0 0,20 30 1557 0 0,-26-43-1360 0 0,2-1-218 0 0,1-1 0 0 0,-1 0 0 0 0,0 0 0 0 0,0 0 0 0 0,0-1 0 0 0,0 1 0 0 0,0-1 0 0 0,0 0 0 0 0,0 1 0 0 0,0-1 0 0 0,0 0 0 0 0,-1-1 0 0 0,1 1 0 0 0,-1 0 0 0 0,0-1 0 0 0,0 0 0 0 0,0 1 0 0 0,0-1 0 0 0,2-4 0 0 0,35-66 2 0 0,-32 58-21 0 0,151-357-699 0 0,-41 90-2068 0 0,-115 276 1993 0 0,1 1 0 0 0,0 0 0 0 0,0 0 1 0 0,0 0-1 0 0,0 1 0 0 0,1-1 0 0 0,0 1 1 0 0,5-5-1 0 0,5 10-4434 0 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9:50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600 3 680 0 0,'0'0'10174'0'0,"13"-3"-4832"0"0,-11 4-5526 0 0,-183 121 1442 0 0,159-110-1217 0 0,-53 30 213 0 0,2 4 1 0 0,-108 87-1 0 0,171-124-100 0 0,0 1 1 0 0,1 0-1 0 0,0 0 0 0 0,0 1 0 0 0,1 0 0 0 0,1 0 0 0 0,-10 21 0 0 0,16-31-97 0 0,1 0 0 0 0,-1 1 0 0 0,1 0 0 0 0,-1-1-1 0 0,1 1 1 0 0,0-1 0 0 0,0 1 0 0 0,0-1 0 0 0,0 1 0 0 0,0 0 0 0 0,0-1-1 0 0,0 1 1 0 0,1-1 0 0 0,-1 1 0 0 0,1-1 0 0 0,-1 1 0 0 0,1-1 0 0 0,-1 1-1 0 0,1-1 1 0 0,0 0 0 0 0,0 1 0 0 0,-1-1 0 0 0,1 0 0 0 0,1 2-1 0 0,29 30 769 0 0,-24-26-600 0 0,29 24 390 0 0,1-1 1 0 0,42 26-1 0 0,4 3-350 0 0,285 237 470 0 0,-293-231-257 0 0,-74-64-438 0 0,13 12-930 0 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9:51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25 331 2268 0 0,'-6'-37'4968'0'0,"0"8"527"0"0,-2-46 0 0 0,8 74-5008 0 0,-4-25 2477 0 0,3 16-2250 0 0,5 23-380 0 0,97 405 1839 0 0,-65-303-1126 0 0,80 176 0 0 0,-111-281-997 0 0,-4-6 79 0 0,0-1 1 0 0,1 0 0 0 0,-1 0-1 0 0,1 0 1 0 0,0 0-1 0 0,0 0 1 0 0,0 0 0 0 0,0 0-1 0 0,1 0 1 0 0,4 3-1 0 0,-5-7-111 0 0,1-1-1 0 0,-1 0 0 0 0,1 0 0 0 0,-1 0 0 0 0,0 0 1 0 0,0 0-1 0 0,0 0 0 0 0,0-1 0 0 0,0 1 1 0 0,0-1-1 0 0,2-5 0 0 0,53-108-985 0 0,-6-2-1 0 0,40-136 1 0 0,-6 16 592 0 0,-59 171 187 0 0,51-135-2336 0 0,-77 202 2415 0 0,0-1 1 0 0,0 1 0 0 0,0 0-1 0 0,0-1 1 0 0,0 1 0 0 0,0 0-1 0 0,0-1 1 0 0,0 1 0 0 0,0-1-1 0 0,0 1 1 0 0,0 0 0 0 0,0-1-1 0 0,0 1 1 0 0,0 0-1 0 0,1-1 1 0 0,-1 1 0 0 0,0 0-1 0 0,0-1 1 0 0,0 1 0 0 0,1 0-1 0 0,-1 0 1 0 0,0-1 0 0 0,0 1-1 0 0,1 0 1 0 0,-1 0 0 0 0,0-1-1 0 0,0 1 1 0 0,1 0-1 0 0,-1 0 1 0 0,0 0 0 0 0,1-1-1 0 0,-1 1 1 0 0,0 0 0 0 0,1 0-1 0 0,-1 0 1 0 0,0 0 0 0 0,1 0-1 0 0,-1 0 1 0 0,1 0 0 0 0,-1 0-1 0 0,0 0 1 0 0,1 0 0 0 0,-1 0-1 0 0,0 0 1 0 0,1 0-1 0 0,-1 0 1 0 0,0 0 0 0 0,1 0-1 0 0,-1 0 1 0 0,0 0 0 0 0,1 1-1 0 0,-1-1 1 0 0,0 0 0 0 0,1 0-1 0 0,-1 0 1 0 0,0 1 0 0 0,1-1-1 0 0,-1 0 1 0 0,0 0 0 0 0,1 1-1 0 0,6 18-7381 0 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9:52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0 116 2512 0 0,'7'6'15327'0'0,"0"-4"-14773"0"0,13-12 3966 0 0,-21 34-4317 0 0,-2-1-1 0 0,-6 31 0 0 0,-5 29-73 0 0,12 78-154 0 0,2-94 323 0 0,24-145-1107 0 0,-11 9 1655 0 0,2-73 1 0 0,2-14 2630 0 0,-16 152-3460 0 0,-1 0 0 0 0,1 0 0 0 0,0 0 0 0 0,0 0 0 0 0,0 1 0 0 0,1-1 0 0 0,-1 0 0 0 0,1 1 0 0 0,0-1 0 0 0,0 0 0 0 0,0 1 0 0 0,1 0 0 0 0,-1 0 0 0 0,1 0 1 0 0,0 0-1 0 0,0 0 0 0 0,0 0 0 0 0,0 1 0 0 0,0-1 0 0 0,6-3 0 0 0,-5 5-55 0 0,1-1-1 0 0,-1 1 1 0 0,0 0 0 0 0,1 0 0 0 0,-1 1 0 0 0,0-1 0 0 0,1 1 0 0 0,-1 0 0 0 0,0 0 0 0 0,1 1-1 0 0,-1-1 1 0 0,1 1 0 0 0,-1 0 0 0 0,0 0 0 0 0,0 0 0 0 0,0 1 0 0 0,1-1 0 0 0,-1 1 0 0 0,4 3 0 0 0,10 5-79 0 0,0 1 1 0 0,-2 0-1 0 0,1 2 1 0 0,-1-1-1 0 0,-1 2 1 0 0,0 0-1 0 0,-1 1 1 0 0,-1 1-1 0 0,0 0 1 0 0,-1 0 0 0 0,-1 2-1 0 0,0-1 1 0 0,-2 1-1 0 0,15 38 1 0 0,-22-51 109 0 0,0 0 0 0 0,-1 0 1 0 0,0 0-1 0 0,0 1 0 0 0,-1-1 1 0 0,1 0-1 0 0,-1 0 0 0 0,0 1 1 0 0,0-1-1 0 0,-1 0 1 0 0,0 0-1 0 0,0 0 0 0 0,0 0 1 0 0,0 0-1 0 0,-1 0 0 0 0,0 0 1 0 0,-5 9-1 0 0,3-7 6 0 0,-1-1-1 0 0,0 0 1 0 0,0 0 0 0 0,-1 0 0 0 0,0-1-1 0 0,0 0 1 0 0,0 0 0 0 0,0-1 0 0 0,-1 1-1 0 0,-12 5 1 0 0,-12 2-8 0 0,1 0 1 0 0,-1-2-1 0 0,-1-2 0 0 0,-48 7 0 0 0,37-9-543 0 0,-16 2-2108 0 0,23 5-4723 0 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9:52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409 29 2764 0 0,'0'0'1961'0'0,"-22"-20"5872"0"0,2 17-7422 0 0,0 0 0 0 0,0 1 1 0 0,0 2-1 0 0,0 0 0 0 0,0 1 0 0 0,0 1 0 0 0,0 1 1 0 0,0 0-1 0 0,-33 11 0 0 0,50-13-395 0 0,0-1 0 0 0,0 1 1 0 0,1 0-1 0 0,-1 0 0 0 0,0 0 0 0 0,0 0 0 0 0,1 0 0 0 0,-1 0 0 0 0,1 1 0 0 0,-1-1 1 0 0,1 1-1 0 0,-1 0 0 0 0,1-1 0 0 0,0 1 0 0 0,0 0 0 0 0,0 1 0 0 0,0-1 1 0 0,0 0-1 0 0,0 1 0 0 0,1-1 0 0 0,-1 1 0 0 0,1-1 0 0 0,0 1 0 0 0,0-1 0 0 0,0 1 1 0 0,0 0-1 0 0,0 0 0 0 0,0 0 0 0 0,1 0 0 0 0,-1-1 0 0 0,1 1 0 0 0,0 0 0 0 0,0 0 1 0 0,0 0-1 0 0,0 0 0 0 0,1 0 0 0 0,-1 0 0 0 0,1 0 0 0 0,0-1 0 0 0,-1 1 1 0 0,1 0-1 0 0,1 0 0 0 0,0 3 0 0 0,8 12 19 0 0,0 0-1 0 0,0 0 1 0 0,2-1-1 0 0,27 30 1 0 0,-25-30-58 0 0,-6-7 68 0 0,0 0 0 0 0,-1 0-1 0 0,0 1 1 0 0,-1 0 0 0 0,0 0 0 0 0,0 1-1 0 0,-1 0 1 0 0,3 13 0 0 0,-7-21 17 0 0,0-1 0 0 0,-1 1 1 0 0,1-1-1 0 0,-1 1 0 0 0,0-1 0 0 0,0 1 1 0 0,0-1-1 0 0,-1 1 0 0 0,1-1 0 0 0,-1 0 1 0 0,0 1-1 0 0,0-1 0 0 0,0 0 0 0 0,0 1 1 0 0,-1-1-1 0 0,1 0 0 0 0,-1 0 0 0 0,0 0 1 0 0,0 0-1 0 0,0 0 0 0 0,0-1 0 0 0,0 1 0 0 0,-1-1 1 0 0,1 1-1 0 0,-1-1 0 0 0,1 0 0 0 0,-1 0 1 0 0,0 0-1 0 0,0 0 0 0 0,0 0 0 0 0,0-1 1 0 0,0 1-1 0 0,-6 1 0 0 0,-5 2 64 0 0,0-1-1 0 0,0 0 1 0 0,0-1 0 0 0,-1 0-1 0 0,1-1 1 0 0,-21 0-1 0 0,26-2-711 0 0,1 0-1 0 0,0-1 1 0 0,0 0-1 0 0,0 0 1 0 0,-1-1-1 0 0,1 0 1 0 0,-11-4-1 0 0,16 5-238 0 0,0-1-37 0 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9:53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439 25 1264 0 0,'0'0'4241'0'0,"-15"-4"-272"0"0,-5-2-2890 0 0,-1 2 1 0 0,0 0-1 0 0,0 1 0 0 0,-32 0 0 0 0,43 2-988 0 0,0 2-1 0 0,0-1 1 0 0,1 1-1 0 0,-1 1 1 0 0,0 0-1 0 0,1 0 1 0 0,-1 1-1 0 0,1 0 1 0 0,0 1-1 0 0,0-1 1 0 0,0 2-1 0 0,-10 6 1 0 0,17-10-64 0 0,0 1 0 0 0,-1 0-1 0 0,1 0 1 0 0,0 0 0 0 0,0 0 0 0 0,1 1 0 0 0,-1-1 0 0 0,0 0 0 0 0,1 1-1 0 0,-1-1 1 0 0,1 1 0 0 0,0 0 0 0 0,0-1 0 0 0,0 1 0 0 0,0 0 0 0 0,0 0-1 0 0,0 5 1 0 0,1-2 7 0 0,0-1 0 0 0,0 1 0 0 0,1 0 0 0 0,-1 0 0 0 0,1-1 0 0 0,1 1 0 0 0,-1-1 0 0 0,4 9-1 0 0,5 7 20 0 0,0-1 0 0 0,1-1 0 0 0,21 29 0 0 0,-29-45-53 0 0,24 33 64 0 0,30 45 122 0 0,-52-74-28 0 0,-1 1 0 0 0,1 0 0 0 0,-2 1 0 0 0,1-1 0 0 0,-1 0 0 0 0,-1 1 0 0 0,1 0 1 0 0,0 10-1 0 0,-2-17-103 0 0,-1 0 1 0 0,0 0-1 0 0,0-1 1 0 0,0 1-1 0 0,-1 0 1 0 0,1 0-1 0 0,0 0 1 0 0,-1-1-1 0 0,1 1 1 0 0,-1 0-1 0 0,1-1 1 0 0,-1 1-1 0 0,0 0 0 0 0,0-1 1 0 0,0 1-1 0 0,0-1 1 0 0,0 1-1 0 0,0-1 1 0 0,0 1-1 0 0,0-1 1 0 0,-3 2-1 0 0,1-1 30 0 0,0 0-1 0 0,-1 0 0 0 0,1 0 0 0 0,-1 0 0 0 0,1-1 1 0 0,-1 1-1 0 0,0-1 0 0 0,0 0 0 0 0,-5 1 0 0 0,-4-1 56 0 0,1 0 0 0 0,-1 0 0 0 0,1-1 1 0 0,-1-1-1 0 0,-16-3 0 0 0,-60-17 98 0 0,82 19-642 0 0,0-1-1 0 0,1 1 0 0 0,-1-1 0 0 0,1-1 0 0 0,0 1 0 0 0,0-1 0 0 0,0 0 0 0 0,1-1 0 0 0,-1 1 0 0 0,-9-11 0 0 0,10-6-8630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9:02.0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14 1484 0 0,'14'-14'12046'0'0,"25"25"-10316"0"0,-10-2-1205 0 0,0-2 0 0 0,35 4 0 0 0,297 3 270 0 0,-90-7-467 0 0,706 11 29 0 0,-775-18-261 0 0,-58-2-35 0 0,121 2-199 0 0,100 19-81 0 0,-6-1 246 0 0,104 8 123 0 0,-109-11-304 0 0,-57-4 130 0 0,-96 3 73 0 0,166 14 62 0 0,1-4-172 0 0,-132-12 86 0 0,322 16 316 0 0,-423-24-232 0 0,407 24 335 0 0,-182-21 255 0 0,-220-9-609 0 0,-102 3-88 0 0,-1 1-1 0 0,42 8 0 0 0,-14-1 50 0 0,109 9 71 0 0,-76-5-98 0 0,712 68-1202 0 0,-588-70-1621 0 0,-183-13 1388 0 0,-35 2 1012 0 0,17 2-1821 0 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9:54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282 508 1264 0 0,'11'-11'7320'0'0,"3"-3"-4682"0"0,16-16-950 0 0,-13 14-620 0 0,-1 0 0 0 0,24-33 0 0 0,-40 48-978 0 0,1 0 0 0 0,-1 0-1 0 0,1 0 1 0 0,0 0 0 0 0,-1 0 0 0 0,0 0 0 0 0,1 0-1 0 0,-1-1 1 0 0,0 1 0 0 0,0 0 0 0 0,1 0 0 0 0,-1 0-1 0 0,0 0 1 0 0,0-1 0 0 0,0 1 0 0 0,0 0-1 0 0,0 0 1 0 0,-1 0 0 0 0,1 0 0 0 0,0 0 0 0 0,-1-1-1 0 0,1 1 1 0 0,0 0 0 0 0,-2-2 0 0 0,0 1 39 0 0,0-1 1 0 0,0 0 0 0 0,0 1 0 0 0,0-1 0 0 0,0 1-1 0 0,-1 0 1 0 0,1 0 0 0 0,-6-4 0 0 0,-2 1 75 0 0,1 0 1 0 0,-1 0 0 0 0,0 1 0 0 0,-15-5 0 0 0,7 5-122 0 0,0 1 0 0 0,0 0 0 0 0,0 2 0 0 0,0 0 0 0 0,-1 1 0 0 0,1 0 0 0 0,-24 5 1 0 0,34-4-74 0 0,-1 0 1 0 0,1 1 0 0 0,0 0-1 0 0,0 0 1 0 0,0 1 0 0 0,0 0-1 0 0,0 1 1 0 0,0-1 0 0 0,1 2-1 0 0,0-1 1 0 0,0 1 0 0 0,0 0-1 0 0,0 0 1 0 0,1 1 0 0 0,0 0-1 0 0,0 0 1 0 0,-10 13 0 0 0,14-15-25 0 0,1 1 0 0 0,-1-1-1 0 0,1 1 1 0 0,0-1 0 0 0,0 1 0 0 0,0 0 0 0 0,0-1 0 0 0,1 1 0 0 0,0 0 0 0 0,0 0 0 0 0,0-1 0 0 0,1 1 0 0 0,0 0 0 0 0,-1 0 0 0 0,2-1 0 0 0,-1 1 0 0 0,0-1 0 0 0,1 1 0 0 0,0-1 0 0 0,0 0-1 0 0,0 1 1 0 0,1-1 0 0 0,-1 0 0 0 0,6 5 0 0 0,-4-3-1 0 0,0 0-1 0 0,1-1 1 0 0,0 0-1 0 0,0 0 0 0 0,0 0 1 0 0,0 0-1 0 0,1-1 1 0 0,0 0-1 0 0,0 0 1 0 0,0 0-1 0 0,0-1 1 0 0,1 0-1 0 0,-1 0 0 0 0,1 0 1 0 0,10 1-1 0 0,-13-3 35 0 0,0-1 1 0 0,1 0-1 0 0,-1 0 0 0 0,1 0 0 0 0,-1 0 1 0 0,1-1-1 0 0,-1 0 0 0 0,0 0 0 0 0,1 0 0 0 0,-1-1 1 0 0,0 1-1 0 0,0-1 0 0 0,0 0 0 0 0,0 0 1 0 0,0 0-1 0 0,6-5 0 0 0,0-2 122 0 0,0-1 1 0 0,0 0-1 0 0,15-22 0 0 0,-17 22-46 0 0,-1 0-1 0 0,1 1 0 0 0,1 0 0 0 0,13-11 1 0 0,-21 19-131 0 0,28 17 128 0 0,24 41-153 0 0,-41-42 57 0 0,1 0 0 0 0,1-1 0 0 0,0 0 0 0 0,1-1-1 0 0,0-1 1 0 0,1 0 0 0 0,24 13 0 0 0,-37-24 59 0 0,0 0 1 0 0,0 0-1 0 0,1 0 1 0 0,-1 0-1 0 0,0-1 0 0 0,0 1 1 0 0,0-1-1 0 0,1 0 1 0 0,-1 0-1 0 0,0 0 0 0 0,0-1 1 0 0,0 1-1 0 0,1-1 1 0 0,-1 1-1 0 0,0-1 0 0 0,0 0 1 0 0,0 0-1 0 0,0-1 1 0 0,0 1-1 0 0,0 0 0 0 0,0-1 1 0 0,-1 0-1 0 0,1 0 1 0 0,-1 0-1 0 0,1 0 0 0 0,-1 0 1 0 0,1 0-1 0 0,-1-1 1 0 0,3-4-1 0 0,6-8 67 0 0,0 0 0 0 0,-2-1 0 0 0,0 0 1 0 0,8-18-1 0 0,-9 16-214 0 0,88-196 553 0 0,-83 178-79 0 0,-1-1 0 0 0,-2 0 1 0 0,-2 0-1 0 0,5-44 0 0 0,-13 80-391 0 0,0 1 0 0 0,1-1-1 0 0,-1 0 1 0 0,0 0 0 0 0,0 0 0 0 0,0 0-1 0 0,0 0 1 0 0,0 0 0 0 0,0 0-1 0 0,0 0 1 0 0,0 0 0 0 0,0 0 0 0 0,-1 0-1 0 0,1 0 1 0 0,0 0 0 0 0,-1 0 0 0 0,1 0-1 0 0,0 1 1 0 0,-2-3 0 0 0,-9 12-174 0 0,-11 32 36 0 0,17-20 62 0 0,1 1 0 0 0,0-1 1 0 0,2 1-1 0 0,0-1 0 0 0,2 1 1 0 0,0 0-1 0 0,1 0 0 0 0,1-1 1 0 0,2 1-1 0 0,10 38 0 0 0,2-9-322 0 0,2 0-1 0 0,2-1 0 0 0,33 57 0 0 0,-49-99 218 0 0,0-1 0 0 0,1 1 1 0 0,0-1-1 0 0,10 9 0 0 0,12 5-3669 0 0,-26-21 3724 0 0,-1 0 0 0 0,1 0 0 0 0,-1 0 0 0 0,1 0 0 0 0,-1 0 1 0 0,1 0-1 0 0,-1 0 0 0 0,1 0 0 0 0,-1 0 0 0 0,1 0 0 0 0,-1 0 1 0 0,1-1-1 0 0,-1 1 0 0 0,0 0 0 0 0,1 0 0 0 0,-1 0 0 0 0,1 0 0 0 0,-1-1 1 0 0,1 1-1 0 0,-1 0 0 0 0,0-1 0 0 0,1 1 0 0 0,-1 0 0 0 0,0-1 0 0 0,1 1 1 0 0,-1 0-1 0 0,0-1 0 0 0,1 1 0 0 0,-1 0 0 0 0,0-1 0 0 0,0 1 0 0 0,1-1 1 0 0,-1 1-1 0 0,0-1 0 0 0,0 1 0 0 0,0-1 0 0 0,0 0 0 0 0,5-17-3493 0 0,-7 5 270 0 0,1-2-1162 0 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9:54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91 1512 0 0,'-55'-25'6173'0'0,"36"17"-2119"0"0,0-1-1 0 0,-33-21 754 0 0,67 21-3377 0 0,8 5-1836 0 0,1 1 0 0 0,0 1-1 0 0,0 1 1 0 0,38 4 0 0 0,47 8-5271 0 0,-36-3-1299 0 0,-48-6 2035 0 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9:54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404 38 2228 0 0,'-13'-16'6656'0'0,"12"15"-6054"0"0,1 0 0 0 0,-1-1 0 0 0,0 1 0 0 0,1-1-1 0 0,-1 1 1 0 0,1-1 0 0 0,-1 0 0 0 0,1 1 0 0 0,0-1 0 0 0,0 1-1 0 0,0-5 859 0 0,25 21 127 0 0,-13 2-1524 0 0,-1 0 0 0 0,0 0 0 0 0,-1 1 0 0 0,-1 1 0 0 0,-1-1-1 0 0,0 2 1 0 0,8 36 0 0 0,-7-17-236 0 0,-2 0 1 0 0,-2 0-1 0 0,1 45 0 0 0,-5-60 268 0 0,-2 0 0 0 0,-1 0 0 0 0,0 0 0 0 0,-2 0 0 0 0,-1 0 0 0 0,-1-1 0 0 0,-1 0 0 0 0,-1 0 0 0 0,0 0-1 0 0,-2-1 1 0 0,-15 24 0 0 0,16-31-15 0 0,-2 0 0 0 0,0-1 0 0 0,-1 0-1 0 0,0 0 1 0 0,-1-1 0 0 0,-1-1 0 0 0,0 0-1 0 0,0-1 1 0 0,-1 0 0 0 0,-1-2 0 0 0,1 1 0 0 0,-2-2-1 0 0,1 0 1 0 0,-1-1 0 0 0,-24 6 0 0 0,-58 8-4036 0 0,32-16-3525 0 0,34-4 543 0 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19:55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395 0 976 0 0,'0'0'10255'0'0,"-11"11"-8229"0"0,-56 57 1571 0 0,-114 150 1 0 0,163-191-3295 0 0,1 0 1 0 0,1 1-1 0 0,2 1 0 0 0,0 0 0 0 0,2 1 1 0 0,2 0-1 0 0,0 1 0 0 0,2 1 1 0 0,-7 57-1 0 0,14-64-148 0 0,0 1 0 0 0,2 0-1 0 0,1 0 1 0 0,1-1 0 0 0,2 1 0 0 0,0-1 0 0 0,2 0 0 0 0,0 0-1 0 0,2-1 1 0 0,0 0 0 0 0,2 0 0 0 0,24 38 0 0 0,-23-43-435 0 0,1-1 1 0 0,1 0-1 0 0,1-1 0 0 0,1-1 1 0 0,0 0-1 0 0,26 19 0 0 0,-28-25-669 0 0,1 0 1 0 0,1-1-1 0 0,-1-1 0 0 0,1 0 1 0 0,1-1-1 0 0,-1-1 0 0 0,1 0 1 0 0,29 5-1 0 0,-19-8-4060 0 0,-1-2-2580 0 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5T05:20:02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113 398 1452 0 0,'0'0'2211'0'0,"-38"-7"7973"0"0,43 10-10035 0 0,-1-1 0 0 0,1 0 0 0 0,0 0 1 0 0,0-1-1 0 0,0 1 0 0 0,0-1 0 0 0,0 0 0 0 0,1-1 0 0 0,7 1 0 0 0,58-1 121 0 0,-45 0-189 0 0,144 0 156 0 0,356 3 590 0 0,97-9 818 0 0,-177-4-821 0 0,65-1-276 0 0,0 0 259 0 0,366-23-326 0 0,-792 30-434 0 0,345-30 88 0 0,-174 12-101 0 0,418-40 51 0 0,-626 59-77 0 0,1221-67 86 0 0,-701 41-76 0 0,-103 2 50 0 0,-183 7-49 0 0,485-16 3 0 0,-574 26-41 0 0,336-9 54 0 0,334 33 229 0 0,-730-9 225 0 0,-130-5-456 0 0,44 8-6 0 0,-42-4-26 0 0,-1 0 0 0 0,0 0 1 0 0,0 0-1 0 0,0 1 0 0 0,0 0 1 0 0,-1-1-1 0 0,0 2 1 0 0,0-1-1 0 0,0 0 0 0 0,-1 0 1 0 0,1 1-1 0 0,-1 0 0 0 0,-1-1 1 0 0,2 7-1 0 0,17 90 232 0 0,-19-94-209 0 0,191 1406 3357 0 0,-112-940-2045 0 0,0-5-1074 0 0,-62-338-333 0 0,79 477 428 0 0,-21-68-435 0 0,-67-178-181 0 0,-26-107-236 0 0,2-62 122 0 0,12-139 31 0 0,0 14-1046 0 0,-13 73 0 0 0,16-140 1382 0 0,-9 37-74 0 0,5-25-44 0 0,1 13-406 0 0,0 0 1 0 0,2 28-1 0 0,1-20 410 0 0,-8 52 1 0 0,-20 101 114 0 0,28-186 0 0 0,-2 8-19 0 0,3-8-7 0 0,-1 1 1 0 0,0-1-1 0 0,0 1 0 0 0,0-1 0 0 0,0 1 0 0 0,0-1 0 0 0,-1 1 0 0 0,1-1 0 0 0,0 0 0 0 0,-1 1 0 0 0,1-1 0 0 0,-1 0 1 0 0,1 1-1 0 0,-1-1 0 0 0,0 0 0 0 0,0 1 0 0 0,1-1 0 0 0,-1 0 0 0 0,0 0 0 0 0,-1 1 0 0 0,-17 3-94 0 0,0-2 0 0 0,0 0 1 0 0,-1-1-1 0 0,1-1 0 0 0,-1-1 0 0 0,-31-3 0 0 0,16 1-89 0 0,-431-49-596 0 0,170 12 801 0 0,172 26 2 0 0,-485-42 361 0 0,243 21 580 0 0,295 28-872 0 0,1 3 1 0 0,-97 9 0 0 0,67-1-67 0 0,-361 27-46 0 0,228-12 54 0 0,-955 23 392 0 0,805-36-121 0 0,97 5-126 0 0,-110 1-229 0 0,254-14-40 0 0,-699 14 654 0 0,70 0-239 0 0,291-9-254 0 0,-538 2-95 0 0,488-10 1470 0 0,527 4-1288 0 0,-33-4 428 0 0,34 2-526 0 0,-1 1 1 0 0,0-1-1 0 0,1 0 0 0 0,-1 0 1 0 0,1 0-1 0 0,-1 0 1 0 0,1 0-1 0 0,0 0 0 0 0,0 0 1 0 0,0-1-1 0 0,0 1 1 0 0,0-1-1 0 0,1 0 0 0 0,-1 1 1 0 0,1-1-1 0 0,-1 0 0 0 0,1 0 1 0 0,-1-3-1 0 0,-14-61 107 0 0,13 51-136 0 0,-29-168-6 0 0,-2-96 356 0 0,9 72-162 0 0,22 179-150 0 0,-151-980 625 0 0,37 543-447 0 0,102 412-218 0 0,-61-253 124 0 0,-42-364-1 0 0,108 605-148 0 0,-2 1 1 0 0,-3 1-1 0 0,-2 0 0 0 0,-34-77 0 0 0,45 127-1 0 0,5 10 9 0 0,-1-1-1 0 0,1 1 0 0 0,-1 0 1 0 0,0-1-1 0 0,0 1 1 0 0,-1 0-1 0 0,1 0 1 0 0,-1 1-1 0 0,0-1 1 0 0,0 0-1 0 0,-1 1 1 0 0,1 0-1 0 0,0 0 1 0 0,-5-3-1 0 0,-7-1-33 0 0,1 1-1 0 0,-1 1 1 0 0,-17-4-1 0 0,-8-3 30 0 0,-54-23 0 0 0,-418-219 62 0 0,486 237-8 0 0,1-2 1 0 0,0 0-1 0 0,2-2 1 0 0,0-1 0 0 0,2 0-1 0 0,0-2 1 0 0,-27-41-1 0 0,41 54-32 0 0,1-1-1 0 0,0-1 0 0 0,0 1 0 0 0,2-1 1 0 0,-1 0-1 0 0,2 0 0 0 0,0 0 0 0 0,0 0 1 0 0,-1-25-1 0 0,3 4-53 0 0,2 0 1 0 0,0 0-1 0 0,9-42 0 0 0,-5 37 33 0 0,-5 37 13 0 0,0 0 3 0 0,1-7 4 0 0,-1 0 0 0 0,1-1 0 0 0,1 1 0 0 0,0 0 0 0 0,0 0 0 0 0,6-13 0 0 0,1-10-2 0 0,-8 31-5 0 0,-1-1 3 0 0,1-4 0 0 0,-1 4-1 0 0,1 1-2 0 0,7-22 13 0 0,-8 21 49 0 0,12-22-159 0 0,21-18 69 0 0,-32 41 26 0 0,29-22-285 0 0,0 17 397 0 0,-13 8-3238 0 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3:52.8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360 22 316 0 0,'14'-21'11616'0'0,"-202"276"-9418"0"0,162-215-1918 0 0,2 1-1 0 0,2 1 1 0 0,2 1-1 0 0,1 1 1 0 0,3 1 0 0 0,2 1-1 0 0,1 0 1 0 0,3 0-1 0 0,-9 90 1 0 0,17-99-135 0 0,1 0 1 0 0,2 1-1 0 0,2-1 0 0 0,1 0 1 0 0,2 0-1 0 0,1-1 1 0 0,2 1-1 0 0,1-2 0 0 0,3 1 1 0 0,0-1-1 0 0,2-1 0 0 0,2-1 1 0 0,22 35-1 0 0,-24-47-226 0 0,1-1-1 0 0,1 0 0 0 0,1-1 1 0 0,1-1-1 0 0,0 0 1 0 0,26 17-1 0 0,16 2-3253 0 0,3-11-4103 0 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3:53.8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21 509 932 0 0,'-3'-4'826'0'0,"0"-1"0"0"0,1 0 0 0 0,-1-1 0 0 0,1 1 1 0 0,1 0-1 0 0,-1-1 0 0 0,1 1 0 0 0,0-1 0 0 0,0 1 0 0 0,0-7 0 0 0,1 3-495 0 0,0 1 1 0 0,1 0-1 0 0,0 0 0 0 0,1 0 0 0 0,-1 0 0 0 0,2 0 0 0 0,-1 1 0 0 0,1-1 1 0 0,0 1-1 0 0,6-10 0 0 0,-8 15-250 0 0,-1 2-72 0 0,0-1 0 0 0,0 1 0 0 0,0 0 0 0 0,0 0 0 0 0,0-1 0 0 0,0 1 0 0 0,0 0 1 0 0,1 0-1 0 0,-1-1 0 0 0,0 1 0 0 0,0 0 0 0 0,0 0 0 0 0,0 0 0 0 0,1-1 0 0 0,-1 1 0 0 0,0 0 0 0 0,0 0 0 0 0,1 0 0 0 0,-1 0 0 0 0,0-1 0 0 0,0 1 0 0 0,1 0 0 0 0,-1 0 0 0 0,0 0 0 0 0,1 0 0 0 0,-1 0 0 0 0,0 0 0 0 0,0 0 0 0 0,1 0 0 0 0,-1 0 0 0 0,0 0 0 0 0,1 0 0 0 0,-1 0 0 0 0,0 0 0 0 0,0 0 0 0 0,1 0 1 0 0,-1 0-1 0 0,0 0 0 0 0,1 0 0 0 0,-1 0 0 0 0,0 1 0 0 0,0-1 0 0 0,1 0 0 0 0,-1 0 0 0 0,0 0 0 0 0,0 0 0 0 0,1 1 0 0 0,-1-1 0 0 0,0 0 0 0 0,0 0 0 0 0,0 0 0 0 0,0 1 0 0 0,1-1 0 0 0,-1 0 0 0 0,0 1 0 0 0,15 11 450 0 0,2 24 1 0 0,-2 1 0 0 0,-1 0 0 0 0,10 45 0 0 0,1 2-88 0 0,-16-57-254 0 0,59 159 445 0 0,-58-163-456 0 0,1 0 0 0 0,2-1 0 0 0,0 0 0 0 0,1-1 0 0 0,28 33 0 0 0,-38-50-68 0 0,0 0 0 0 0,0 0 0 0 0,0-1 0 0 0,0 1 0 0 0,1-1 0 0 0,0 0 0 0 0,-1 0 0 0 0,1 0 0 0 0,0-1 0 0 0,0 0 0 0 0,0 0 0 0 0,1 0 0 0 0,-1-1 0 0 0,0 1 0 0 0,10 0 0 0 0,-9-2-29 0 0,0 0 1 0 0,0-1 0 0 0,0 0 0 0 0,0 0 0 0 0,0 0 0 0 0,0-1 0 0 0,0 1 0 0 0,0-2-1 0 0,-1 1 1 0 0,1-1 0 0 0,-1 1 0 0 0,0-1 0 0 0,0-1 0 0 0,7-4 0 0 0,4-6-66 0 0,0-1 0 0 0,0 0 1 0 0,-2-1-1 0 0,0-1 0 0 0,-1 0 0 0 0,0-1 1 0 0,-2 0-1 0 0,0-1 0 0 0,11-27 0 0 0,1-11-67 0 0,-2 0-1 0 0,14-65 0 0 0,-16 34 352 0 0,-4-1 1 0 0,-4-1 0 0 0,0-158-1 0 0,-16 203 60 0 0,5 43-294 0 0,0 0 0 0 0,-1 0 0 0 0,1 0 0 0 0,-1 1 0 0 0,0-1 0 0 0,0 0 0 0 0,0 0 0 0 0,0 0 0 0 0,0 1 0 0 0,0-1 0 0 0,0 1 0 0 0,0-1 0 0 0,-1 1 0 0 0,1-1 0 0 0,0 1 0 0 0,-4-3 0 0 0,4 3-18 0 0,-7 2-14 0 0,8-1 36 0 0,-1 0-1 0 0,1-1 1 0 0,-1 1 0 0 0,1 0-1 0 0,0 0 1 0 0,-1 0 0 0 0,1 0-1 0 0,-1 0 1 0 0,1 0 0 0 0,-1 0-1 0 0,1 0 1 0 0,-1 0-1 0 0,1 0 1 0 0,-1 0 0 0 0,1 0-1 0 0,-1 0 1 0 0,1 0 0 0 0,-1 0-1 0 0,1 0 1 0 0,-1 0 0 0 0,1 1-1 0 0,0-1 1 0 0,-1 0 0 0 0,1 0-1 0 0,-1 1 1 0 0,0-1 0 0 0,-6 6-8 0 0,0 0 1 0 0,1 1-1 0 0,0-1 1 0 0,0 1-1 0 0,0 0 0 0 0,1 1 1 0 0,0 0-1 0 0,0-1 1 0 0,0 1-1 0 0,1 1 1 0 0,1-1-1 0 0,0 1 1 0 0,0 0-1 0 0,0-1 0 0 0,-1 13 1 0 0,1-7 31 0 0,1 1 1 0 0,0 0-1 0 0,1 0 1 0 0,1 0-1 0 0,1 0 0 0 0,0 0 1 0 0,0 0-1 0 0,8 27 1 0 0,-8-37-2 0 0,1 0-1 0 0,0 0 1 0 0,0 0 0 0 0,0 0 0 0 0,0 0 0 0 0,1-1-1 0 0,0 1 1 0 0,0-1 0 0 0,0 1 0 0 0,1-1 0 0 0,-1 0 0 0 0,1-1-1 0 0,0 1 1 0 0,0 0 0 0 0,0-1 0 0 0,6 3 0 0 0,-4-3-38 0 0,1 0 1 0 0,-1 0 0 0 0,1-1 0 0 0,-1 0 0 0 0,1 0 0 0 0,0-1 0 0 0,0 0 0 0 0,0 0 0 0 0,0-1-1 0 0,0 0 1 0 0,7 0 0 0 0,8-3-544 0 0,0-1 0 0 0,0-1-1 0 0,-1 0 1 0 0,0-2 0 0 0,0 0-1 0 0,33-18 1 0 0,34-23-3044 0 0,-33 11-1533 0 0,-29 18 791 0 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3:54.6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444 3 700 0 0,'-3'0'5663'0'0,"-13"0"-2596"0"0,1-3-1769 0 0,2 5-1030 0 0,0 1 0 0 0,1 1-1 0 0,-1-1 1 0 0,1 2 0 0 0,0 0 0 0 0,0 0 0 0 0,0 1 0 0 0,1 1 0 0 0,-19 14 0 0 0,2 0 306 0 0,2 2 0 0 0,-37 40 0 0 0,43-41-349 0 0,1 0 0 0 0,2 2 0 0 0,0 0 0 0 0,2 1 0 0 0,-19 39 0 0 0,29-52-150 0 0,0 0 0 0 0,0 1-1 0 0,1-1 1 0 0,1 1-1 0 0,0 0 1 0 0,1 0-1 0 0,0 1 1 0 0,1-1-1 0 0,0 0 1 0 0,1 1-1 0 0,1-1 1 0 0,0 0 0 0 0,1 0-1 0 0,5 19 1 0 0,-5-26-87 0 0,1 1 0 0 0,-1 0 0 0 0,2-1 0 0 0,-1 0 0 0 0,1 0 1 0 0,0 0-1 0 0,0 0 0 0 0,0 0 0 0 0,1-1 0 0 0,0 0 0 0 0,0 0 1 0 0,1 0-1 0 0,-1-1 0 0 0,1 1 0 0 0,0-1 0 0 0,0-1 0 0 0,0 1 1 0 0,1-1-1 0 0,-1 0 0 0 0,1 0 0 0 0,0-1 0 0 0,0 0 0 0 0,0 0 1 0 0,8 0-1 0 0,-6-1-149 0 0,0 0 0 0 0,0 0 0 0 0,0-1 0 0 0,0-1 0 0 0,0 1 0 0 0,0-1 0 0 0,0-1 0 0 0,-1 0 0 0 0,1 0 0 0 0,0-1-1 0 0,-1 0 1 0 0,1 0 0 0 0,-1-1 0 0 0,0 0 0 0 0,0-1 0 0 0,-1 1 0 0 0,1-1 0 0 0,-1-1 0 0 0,7-6 0 0 0,-11 9 153 0 0,0 0-1 0 0,0-1 0 0 0,0 1 0 0 0,-1-1 1 0 0,1 0-1 0 0,-1 0 0 0 0,0 0 1 0 0,0 0-1 0 0,0 0 0 0 0,0 0 1 0 0,-1-1-1 0 0,0 1 0 0 0,0-1 0 0 0,0 1 1 0 0,0-1-1 0 0,-1 1 0 0 0,0-1 1 0 0,1 1-1 0 0,-2-1 0 0 0,1 1 0 0 0,-1-1 1 0 0,1 1-1 0 0,-1-1 0 0 0,0 1 1 0 0,-1-1-1 0 0,1 1 0 0 0,-1 0 1 0 0,0 0-1 0 0,0 0 0 0 0,0 0 0 0 0,-1 0 1 0 0,1 0-1 0 0,-6-6 0 0 0,3 4 156 0 0,0 1 1 0 0,1-1-1 0 0,0-1 0 0 0,0 1 0 0 0,0 0 0 0 0,1-1 0 0 0,-4-8 0 0 0,7 12-150 0 0,-1 0 0 0 0,0 0 0 0 0,1 0 0 0 0,0 0 0 0 0,0 0 0 0 0,0 0 0 0 0,0 0 0 0 0,0 1-1 0 0,0-1 1 0 0,1 0 0 0 0,-1 0 0 0 0,1 0 0 0 0,0 0 0 0 0,0 1 0 0 0,0-1 0 0 0,0 0 0 0 0,1 1 0 0 0,-1-1 0 0 0,1 1-1 0 0,2-4 1 0 0,-3 3-19 0 0,1 1 0 0 0,0-1 0 0 0,0 1 0 0 0,0 0-1 0 0,0-1 1 0 0,0 1 0 0 0,0 0 0 0 0,1 0 0 0 0,-1 0-1 0 0,1 1 1 0 0,-1-1 0 0 0,1 1 0 0 0,0-1 0 0 0,0 1-1 0 0,0 0 1 0 0,-1 0 0 0 0,1 0 0 0 0,0 0 0 0 0,0 1-1 0 0,0-1 1 0 0,0 1 0 0 0,1 0 0 0 0,-1 0 0 0 0,0 0-1 0 0,3 0 1 0 0,-1 2 14 0 0,-1-1 0 0 0,0 1 0 0 0,0 0-1 0 0,0 0 1 0 0,0 0 0 0 0,0 1 0 0 0,0-1 0 0 0,-1 1-1 0 0,1 0 1 0 0,-1 0 0 0 0,0 0 0 0 0,0 0-1 0 0,0 1 1 0 0,0-1 0 0 0,0 1 0 0 0,3 7 0 0 0,1 3 8 0 0,0 1-1 0 0,-1 0 1 0 0,7 29 0 0 0,5 11-793 0 0,-14-42 308 0 0,15 28-1652 0 0,1-19-2531 0 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3:55.1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268 13 864 0 0,'-13'-11'8790'0'0,"9"9"-8330"0"0,-10 3-189 0 0,0 1 0 0 0,0 0 0 0 0,0 1 0 0 0,1 0 0 0 0,-1 1 0 0 0,1 0 0 0 0,-20 10 0 0 0,23-9-196 0 0,0 0 0 0 0,0 1 0 0 0,0 0 0 0 0,1 0 0 0 0,0 1 0 0 0,0 0 0 0 0,0 1 0 0 0,1 0 0 0 0,0 0 0 0 0,-7 12 0 0 0,12-17-64 0 0,2 1 1 0 0,-1-1 0 0 0,0 1 0 0 0,1-1 0 0 0,0 1 0 0 0,0-1 0 0 0,0 1 0 0 0,0 0 0 0 0,0 0 0 0 0,1 0 0 0 0,0-1 0 0 0,-1 1 0 0 0,2 0 0 0 0,-1 0 0 0 0,0 0-1 0 0,1-1 1 0 0,-1 1 0 0 0,1 0 0 0 0,0 0 0 0 0,1-1 0 0 0,-1 1 0 0 0,0-1 0 0 0,4 6 0 0 0,4 6 3 0 0,1 0 0 0 0,1 0 0 0 0,24 25 0 0 0,8 11-201 0 0,-39-44 220 0 0,1 1-1 0 0,-1-1 1 0 0,-1 1-1 0 0,1 0 0 0 0,-1 0 1 0 0,-1 1-1 0 0,1-1 1 0 0,-1 0-1 0 0,-1 1 1 0 0,0-1-1 0 0,0 1 0 0 0,-1 0 1 0 0,1-1-1 0 0,-2 1 1 0 0,1 0-1 0 0,-2-1 1 0 0,1 1-1 0 0,-1-1 0 0 0,0 1 1 0 0,-1-1-1 0 0,0 0 1 0 0,0 0-1 0 0,0 0 1 0 0,-1 0-1 0 0,-1-1 1 0 0,1 0-1 0 0,-1 1 0 0 0,0-2 1 0 0,-1 1-1 0 0,0 0 1 0 0,0-1-1 0 0,0 0 1 0 0,-12 8-1 0 0,15-12-83 0 0,0 0 0 0 0,0 0-1 0 0,-1-1 1 0 0,1 1 0 0 0,0-1 0 0 0,0 0-1 0 0,-1 0 1 0 0,1 0 0 0 0,-1 0 0 0 0,-6 0-1 0 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3:55.6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 7 2268 0 0,'-16'-3'5303'0'0,"-5"-1"-2785"0"0,21 4-2479 0 0,0 1 0 0 0,-1-1 0 0 0,1 0 0 0 0,0 0-1 0 0,0 1 1 0 0,0-1 0 0 0,0 0 0 0 0,0 1 0 0 0,0-1 0 0 0,0 0 0 0 0,0 1 0 0 0,0-1 0 0 0,0 0 0 0 0,0 1-1 0 0,0-1 1 0 0,0 0 0 0 0,0 1 0 0 0,0-1 0 0 0,0 0 0 0 0,0 1 0 0 0,0-1 0 0 0,0 0 0 0 0,0 0 0 0 0,0 1-1 0 0,1-1 1 0 0,-1 0 0 0 0,0 1 0 0 0,0-1 0 0 0,0 0 0 0 0,0 0 0 0 0,1 1 0 0 0,-1-1 0 0 0,0 0 0 0 0,1 0-1 0 0,34 39 627 0 0,-23-26-666 0 0,23 25 165 0 0,-2 2 0 0 0,-2 1 0 0 0,38 65-1 0 0,-54-77-120 0 0,0 0 1 0 0,-3 1-1 0 0,0 0 0 0 0,-2 0 0 0 0,-1 2 1 0 0,9 54-1 0 0,-14-54 134 0 0,-2 0 0 0 0,-1-1 0 0 0,-2 1 0 0 0,-1 0 0 0 0,-1-1 0 0 0,-2 1 0 0 0,-1-1 0 0 0,-1 0 0 0 0,-2 0 0 0 0,-1-1 0 0 0,-1-1 0 0 0,-27 51 0 0 0,20-48 446 0 0,-33 46 0 0 0,6-30-1973 0 0,17-27-4699 0 0,0-5 4033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9:04.7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0 912 0 0,'10'7'10648'0'0,"140"9"-9147"0"0,-146-16-1409 0 0,0 0-1 0 0,157 6 1794 0 0,-93-1-1561 0 0,410 11 1340 0 0,-192-8-1020 0 0,459 38-342 0 0,-501-27-200 0 0,505 55 107 0 0,-265 7-191 0 0,-451-75-1 0 0,0 1-4 0 0,49 2 1 0 0,-5-1-77 0 0,-30-3 34 0 0,-3-1 8 0 0,-7-1-31 0 0,63 15 1 0 0,-78-14 24 0 0,41 2 1 0 0,-21-3-202 0 0,-40-3 200 0 0,2 0-17 0 0,55 2-57 0 0,-56-2 101 0 0,0 0-12 0 0,26-2-1 0 0,-26 2 29 0 0,16-4-20 0 0,41-2-469 0 0,-57 6 459 0 0,-1 15-320 0 0,-2-13 345 0 0,-5 10 49 0 0,-13 33 288 0 0,8-21-136 0 0,0 1 0 0 0,-5 26 1 0 0,-29 210 708 0 0,41-244-877 0 0,-7 21-178 0 0,9-35 317 0 0,-4 11-2653 0 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6:40.1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0 580 0 0,'0'0'10521'0'0,"13"11"-9680"0"0,-11 18-149 0 0,0 0 0 0 0,8 32 0 0 0,-5-33-633 0 0,-1 0 0 0 0,1 31 0 0 0,-3-40-625 0 0,0-9-1422 0 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6:40.5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1360 0 0,'0'0'3848'0'0,"6"31"2952"0"0,-4-21-6765 0 0,7 89 914 0 0,-5-36-1142 0 0,-2-49 12 0 0,3 36-5750 0 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6:40.8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0 684 0 0,'0'0'2728'0'0,"8"37"3714"0"0,7 8-5844 0 0,10 55-1 0 0,-21-70-1967 0 0,-1 3-4079 0 0,-2-23 3623 0 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6:41.2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1912 0 0,'0'15'6610'0'0,"4"3"-4821"0"0,1-1 0 0 0,7 20 0 0 0,-6-18-1337 0 0,0 0 0 0 0,4 24 0 0 0,1 27-141 0 0,7 62-1149 0 0,-9-78-1654 0 0,-2-20-4137 0 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02:46:41.6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0 444,'-8'39'8047,"8"-34"-7624,-1 0 0,1 1 0,0-1 0,0 0 0,1 0 0,0 1 0,2 8 0,1 11 26,6 29-136,-6-2-691,-1-17-1231,1 3-4107,-2-25 3186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02:46:42.0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1244,'7'28'6347,"8"27"-3360,-6-16-8193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7:45.2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90 156 0 0,'6'-18'7741'0'0,"2"-22"451"0"0,-9 9-3343 0 0,8 66-4256 0 0,14 78-410 0 0,6 25-114 0 0,-12-50 76 0 0,-11-68-207 0 0,-4-17-407 0 0,0 0 1 0 0,1 0 0 0 0,0 0-1 0 0,-1 0 1 0 0,1 0 0 0 0,0 0-1 0 0,0 0 1 0 0,1 0 0 0 0,2 6-1 0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7:45.7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14 124 1736 0 0,'-13'-22'7545'0'0,"12"14"-6314"0"0,5-4 1001 0 0,0-9 404 0 0,15-6-540 0 0,-13 23-1944 0 0,-2 0-123 0 0,1 1 0 0 0,0 0 0 0 0,0 0 1 0 0,0 0-1 0 0,0 1 0 0 0,0 0 0 0 0,0 0 0 0 0,1 0 1 0 0,-1 0-1 0 0,1 1 0 0 0,-1 0 0 0 0,1 0 0 0 0,-1 1 1 0 0,1-1-1 0 0,7 2 0 0 0,0 0-46 0 0,1 0-1 0 0,-2 1 1 0 0,1 1 0 0 0,0 0 0 0 0,0 1-1 0 0,-1 0 1 0 0,0 1 0 0 0,0 1 0 0 0,0 0-1 0 0,-1 0 1 0 0,0 1 0 0 0,0 0 0 0 0,0 1-1 0 0,-1 1 1 0 0,0-1 0 0 0,-1 2 0 0 0,0-1-1 0 0,0 1 1 0 0,12 20 0 0 0,-13-20 18 0 0,-1 1 0 0 0,-1 0 0 0 0,0 0 0 0 0,0 1 0 0 0,-1-1 0 0 0,-1 1 1 0 0,0 1-1 0 0,0-1 0 0 0,-1 0 0 0 0,-1 1 0 0 0,0-1 0 0 0,-1 1 0 0 0,0 0 0 0 0,-1 0 0 0 0,0-1 0 0 0,-1 1 1 0 0,-1 0-1 0 0,0-1 0 0 0,0 1 0 0 0,-7 17 0 0 0,3-18 37 0 0,0-1-1 0 0,-1 0 1 0 0,0-1 0 0 0,-1 0 0 0 0,0 0-1 0 0,0-1 1 0 0,-1 0 0 0 0,0 0 0 0 0,-1-1-1 0 0,0 0 1 0 0,0 0 0 0 0,-1-2 0 0 0,0 1-1 0 0,-18 7 1 0 0,-9 3-1501 0 0,-1-2 0 0 0,-80 20 0 0 0,100-32-943 0 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7:46.3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283 33 652 0 0,'-1'-1'518'0'0,"-44"-18"8956"0"0,-1 7-5086 0 0,42 12-4330 0 0,0-1 1 0 0,0 1-1 0 0,0 0 1 0 0,0 0-1 0 0,0 1 1 0 0,0-1-1 0 0,0 1 1 0 0,0 0-1 0 0,0 0 1 0 0,0 0-1 0 0,1 0 1 0 0,-1 0-1 0 0,0 1 1 0 0,1 0-1 0 0,-1 0 1 0 0,1 0-1 0 0,-1 0 1 0 0,1 1-1 0 0,0-1 1 0 0,0 1-1 0 0,-5 5 1 0 0,5-4-50 0 0,1 0-1 0 0,-1 0 1 0 0,1 0 0 0 0,-1 1 0 0 0,1-1-1 0 0,1 1 1 0 0,-1 0 0 0 0,1-1 0 0 0,-1 1 0 0 0,1 0-1 0 0,1 0 1 0 0,-1 0 0 0 0,1 0 0 0 0,-1 0-1 0 0,2 0 1 0 0,-1 0 0 0 0,0-1 0 0 0,1 1-1 0 0,0 0 1 0 0,0 0 0 0 0,0 0 0 0 0,3 5 0 0 0,5 13-3 0 0,0 0 0 0 0,2-1 0 0 0,15 25 0 0 0,-14-26-6 0 0,1 2 7 0 0,-3-6-23 0 0,0 0 1 0 0,-2 1 0 0 0,12 33-1 0 0,-18-45 24 0 0,-1-1-1 0 0,0 0 0 0 0,0 1 1 0 0,0-1-1 0 0,-1 1 0 0 0,0-1 1 0 0,0 1-1 0 0,0-1 1 0 0,-1 1-1 0 0,1-1 0 0 0,-2 1 1 0 0,1-1-1 0 0,0 0 0 0 0,-1 1 1 0 0,0-1-1 0 0,0 0 0 0 0,-1 0 1 0 0,-4 7-1 0 0,4-7-28 0 0,0 0 0 0 0,-1 0 0 0 0,0 0-1 0 0,0 0 1 0 0,0 0 0 0 0,0-1 0 0 0,-1 0-1 0 0,0 0 1 0 0,0 0 0 0 0,0-1 0 0 0,0 1-1 0 0,-1-1 1 0 0,1 0 0 0 0,-1-1 0 0 0,0 1 0 0 0,0-1-1 0 0,0-1 1 0 0,0 1 0 0 0,0-1 0 0 0,0 0-1 0 0,0 0 1 0 0,0 0 0 0 0,-1-1 0 0 0,-10-1-1 0 0,-14-5-1912 0 0,-1-4-4156 0 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7:47.0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255 20 320 0 0,'-13'-3'10822'0'0,"-2"-9"-8211"0"0,14 11-2353 0 0,-14-2 462 0 0,6 4-588 0 0,0 1 1 0 0,0 0-1 0 0,0 0 1 0 0,1 1-1 0 0,-1 0 1 0 0,1 0-1 0 0,-1 1 1 0 0,1 0-1 0 0,1 1 1 0 0,-1 0-1 0 0,1 0 1 0 0,-1 1-1 0 0,1 0 1 0 0,-8 8-1 0 0,12-10-116 0 0,-1 0 0 0 0,1 0 0 0 0,0 0 1 0 0,0 0-1 0 0,1 0 0 0 0,-1 1 0 0 0,1-1 0 0 0,0 1 0 0 0,0-1 0 0 0,0 1 0 0 0,0 0 0 0 0,1 0 0 0 0,0 0 0 0 0,0 0 0 0 0,1 0 0 0 0,-1 0 0 0 0,1 0 0 0 0,0 0 0 0 0,0 0 0 0 0,1 0 0 0 0,-1 1 0 0 0,1-1 0 0 0,0 0 0 0 0,1-1 0 0 0,-1 1 0 0 0,1 0 1 0 0,3 6-1 0 0,9 13-43 0 0,1-2 0 0 0,1 0 1 0 0,23 25-1 0 0,-25-32-17 0 0,-1 1-1 0 0,0 1 1 0 0,-1 0 0 0 0,0 0-1 0 0,-2 1 1 0 0,15 33-1 0 0,-23-46 39 0 0,-1 1-1 0 0,1-1 1 0 0,-1 1-1 0 0,0-1 1 0 0,0 1 0 0 0,-1-1-1 0 0,0 1 1 0 0,0 0-1 0 0,0-1 1 0 0,0 1-1 0 0,-1 0 1 0 0,0-1-1 0 0,0 1 1 0 0,-3 6-1 0 0,3-9 12 0 0,-1 1-1 0 0,0-1 0 0 0,0 1 1 0 0,0-1-1 0 0,0 0 0 0 0,-1 0 0 0 0,1 0 1 0 0,-1 0-1 0 0,0-1 0 0 0,0 1 1 0 0,0-1-1 0 0,0 0 0 0 0,0 0 0 0 0,0 0 1 0 0,-1 0-1 0 0,1 0 0 0 0,-1 0 0 0 0,1-1 1 0 0,-1 0-1 0 0,0 0 0 0 0,-7 1 1 0 0,3 0-32 0 0,-1-1 1 0 0,0-1-1 0 0,0 0 1 0 0,0 0 0 0 0,0 0-1 0 0,0-1 1 0 0,0-1-1 0 0,0 0 1 0 0,0 0 0 0 0,1 0-1 0 0,-1-1 1 0 0,-12-6-1 0 0,-24-19-4099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9:06.9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1408 0 0,'0'0'7316'0'0,"23"7"-2588"0"0,-9 5-4197 0 0,0-1 1 0 0,1 0 0 0 0,1-1-1 0 0,16 8 1 0 0,7 5-162 0 0,159 117 129 0 0,-174-123-626 0 0,0 0 1 0 0,1-1-1 0 0,1-2 0 0 0,44 19 0 0 0,-68-32-164 0 0,5 3-1130 0 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7:47.9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169 474 112 0 0,'33'-35'6986'0'0,"-28"29"-6617"0"0,-1 0 0 0 0,0 1 0 0 0,0-2 1 0 0,0 1-1 0 0,-1 0 0 0 0,0-1 0 0 0,0 0 0 0 0,-1 0 0 0 0,0 1 0 0 0,0-1 0 0 0,0-1 1 0 0,-1 1-1 0 0,1-9 0 0 0,-2 13-209 0 0,-1 0 0 0 0,1 0 0 0 0,0 1 0 0 0,-1-1 0 0 0,1 0 0 0 0,-1 0 0 0 0,0 0 0 0 0,0 1 0 0 0,0-1 0 0 0,0 0 0 0 0,0 1 0 0 0,-1-1 0 0 0,1 1 0 0 0,-1-1 0 0 0,0 1 0 0 0,0 0 0 0 0,0 0 0 0 0,0 0 0 0 0,0 0 0 0 0,0 0 0 0 0,0 0 0 0 0,0 1 0 0 0,-1-1 0 0 0,1 1 0 0 0,-1-1 0 0 0,0 1 0 0 0,1 0 0 0 0,-1 0 0 0 0,0 0 0 0 0,-5-1 0 0 0,2 1-106 0 0,-1 0 1 0 0,1 0 0 0 0,-1 0 0 0 0,1 1-1 0 0,-1 0 1 0 0,1 1 0 0 0,-1-1-1 0 0,1 1 1 0 0,-1 0 0 0 0,1 1 0 0 0,0 0-1 0 0,-9 3 1 0 0,9-2-58 0 0,0 0 0 0 0,-1 1 0 0 0,1 0 0 0 0,1 0 0 0 0,-1 0-1 0 0,1 1 1 0 0,-1-1 0 0 0,1 1 0 0 0,1 1 0 0 0,-1-1 0 0 0,1 1 0 0 0,0-1 0 0 0,0 1 0 0 0,0 1 0 0 0,1-1 0 0 0,-4 11 0 0 0,5-12-81 0 0,1 0 0 0 0,0 0 0 0 0,0 1 0 0 0,0-1 1 0 0,0 0-1 0 0,1 1 0 0 0,0-1 0 0 0,0 0 0 0 0,0 1 1 0 0,1-1-1 0 0,0 0 0 0 0,0 0 0 0 0,0 1 1 0 0,1-1-1 0 0,-1 0 0 0 0,1 0 0 0 0,1 0 0 0 0,-1-1 1 0 0,1 1-1 0 0,-1 0 0 0 0,1-1 0 0 0,4 5 0 0 0,-5-7 47 0 0,-1-1 0 0 0,1 0 0 0 0,0 1 0 0 0,0-1 0 0 0,-1 0 0 0 0,1 1 0 0 0,0-1 0 0 0,0 0 0 0 0,0-1-1 0 0,0 1 1 0 0,1 0 0 0 0,-1 0 0 0 0,0-1 0 0 0,0 1 0 0 0,0-1 0 0 0,1 0 0 0 0,-1 0 0 0 0,0 0 0 0 0,0 0-1 0 0,0 0 1 0 0,1 0 0 0 0,-1-1 0 0 0,0 1 0 0 0,0-1 0 0 0,0 1 0 0 0,0-1 0 0 0,0 0 0 0 0,4-2 0 0 0,3-1 87 0 0,-1 0 0 0 0,0-1 0 0 0,0 0 1 0 0,0-1-1 0 0,9-8 0 0 0,0-2 408 0 0,17-14 104 0 0,-32 29-552 0 0,0 2-7 0 0,1-1-1 0 0,-1 1 0 0 0,1-1 0 0 0,-1 1 0 0 0,1 0 0 0 0,-1 0 0 0 0,0 0 0 0 0,1 0 0 0 0,-1 1 0 0 0,0-1 0 0 0,0 1 0 0 0,0-1 0 0 0,0 1 0 0 0,3 3 0 0 0,28 33-160 0 0,-19-21-115 0 0,-11-14 230 0 0,0 1 25 0 0,0 0 0 0 0,0 0 0 0 0,1 0 0 0 0,-1-1 0 0 0,1 0-1 0 0,0 1 1 0 0,0-1 0 0 0,0-1 0 0 0,0 1 0 0 0,1-1 0 0 0,-1 1 0 0 0,1-1 0 0 0,-1-1-1 0 0,1 1 1 0 0,0 0 0 0 0,6 0 0 0 0,-8-2 30 0 0,0 0-1 0 0,-1-1 1 0 0,1 1-1 0 0,0-1 1 0 0,0 0-1 0 0,0 0 1 0 0,-1 0-1 0 0,1 0 1 0 0,0 0-1 0 0,-1 0 1 0 0,1-1-1 0 0,-1 1 1 0 0,1-1-1 0 0,3-4 1 0 0,-1 1 58 0 0,0 0 0 0 0,0 0 1 0 0,0-1-1 0 0,-1 0 0 0 0,6-11 1 0 0,1-6 290 0 0,-1 0 1 0 0,10-36-1 0 0,-20 58-350 0 0,15-52 1312 0 0,-3 0 0 0 0,-1-1 0 0 0,-4 0 0 0 0,2-100 1 0 0,-9 152-1334 0 0,-5-2-49 0 0,4 3 84 0 0,-4 10-10 0 0,2 0-102 0 0,1-1 0 0 0,-1 1-1 0 0,2 0 1 0 0,-1 0 0 0 0,1 0 0 0 0,0 0 0 0 0,1 0 0 0 0,0 0 0 0 0,1 0 0 0 0,0 0 0 0 0,3 16-1 0 0,5 11-589 0 0,21 54 0 0 0,-24-71 478 0 0,4 5-253 0 0,0 0 0 0 0,1-1-1 0 0,16 24 1 0 0,-20-35-464 0 0,1-1 0 0 0,1 0 0 0 0,0 0 0 0 0,11 9 0 0 0,-5-12-1589 0 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7:48.2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 62 1856 0 0,'-32'-19'8479'0'0,"11"0"-5619"0"0,29 8-1773 0 0,7 7-1607 0 0,-1 1 1 0 0,1 0-1 0 0,0 2 0 0 0,0 0 1 0 0,-1 0-1 0 0,1 1 0 0 0,17 3 0 0 0,17-1-4232 0 0,-27-2 1784 0 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7:48.5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 97 316 0 0,'-24'-34'10224'0'0,"-4"-23"383"0"0,26 51-9641 0 0,4 8-668 0 0,1 2-344 0 0,7 9 55 0 0,-1 0 0 0 0,-1 1 0 0 0,0 0 0 0 0,10 26 0 0 0,-4-9-182 0 0,2 6-67 0 0,-1 0 0 0 0,-1 2 0 0 0,-3 0-1 0 0,-1 0 1 0 0,5 41 0 0 0,-11-50 196 0 0,-2 0 0 0 0,-1 0 0 0 0,-1 0 0 0 0,-2 0-1 0 0,-1 0 1 0 0,-1 0 0 0 0,-12 43 0 0 0,13-64-77 0 0,0 1 0 0 0,-1 0-1 0 0,0-1 1 0 0,0 0 0 0 0,-1 0-1 0 0,0 0 1 0 0,-1 0 0 0 0,0-1 0 0 0,-10 10-1 0 0,-14 6-3159 0 0,-6-8-3649 0 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7:49.1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129 28 524 0 0,'-19'0'6768'0'0,"-11"-7"-2356"0"0,-21-5-3782 0 0,48 12-535 0 0,0 0-57 0 0,-3-1-333 0 0,-11-1 1840 0 0,27 0-563 0 0,-7 2-924 0 0,19 0 82 0 0,86-4-1766 0 0,-85 4-2525 0 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7:50.1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153 0 496 0 0,'0'0'8302'0'0,"-10"17"-5646"0"0,-1 14-1494 0 0,-1-1-1 0 0,-19 37 0 0 0,14-34-431 0 0,-20 57 0 0 0,28-60-510 0 0,2 1 1 0 0,0 0-1 0 0,2 0 1 0 0,1 1 0 0 0,2-1-1 0 0,1 1 1 0 0,4 32 0 0 0,-1-40-190 0 0,2 1 0 0 0,1-1 0 0 0,1-1 0 0 0,0 1 0 0 0,2-1 0 0 0,1 0 0 0 0,1-1 0 0 0,1 0 0 0 0,22 35 0 0 0,52 56-1504 0 0,-36-62-1462 0 0,5-9-4617 0 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8:19.3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30 523 3200 0 0,'-28'6'10805'0'0,"26"-7"-10629"0"0,2 1-66 0 0,0-1 1 0 0,0 0-1 0 0,0 1 1 0 0,0-1-1 0 0,0 0 1 0 0,0 1-1 0 0,0-1 1 0 0,0 0-1 0 0,1 0 1 0 0,-1 1-1 0 0,0-1 1 0 0,0 0-1 0 0,1 1 1 0 0,-1-1-1 0 0,0 1 1 0 0,1-1-1 0 0,-1 0 1 0 0,0 1-1 0 0,2-2 1 0 0,29-34 1081 0 0,-27 32-1013 0 0,39-39 242 0 0,65-48 1 0 0,-34 29-370 0 0,118-80-216 0 0,-34 28-2378 0 0,-150 107 1591 0 0,10-8-1283 0 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8:19.7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 17 996 0 0,'-4'-1'1768'0'0,"-58"-5"6624"0"0,49 3-6175 0 0,20 1-2094 0 0,-1 1 1 0 0,0-1 0 0 0,0 1-1 0 0,1 1 1 0 0,-1-1 0 0 0,0 1-1 0 0,1 0 1 0 0,-1 1 0 0 0,9 1-1 0 0,16-1-35 0 0,173 10-1054 0 0,-196-11 901 0 0,1 1 1 0 0,-1 0 0 0 0,0 0-1 0 0,12 4 1 0 0,-18-4 87 0 0,1 0 0 0 0,-1 0 0 0 0,1 0 0 0 0,-1 1 0 0 0,0-1 0 0 0,0 0 0 0 0,0 1 0 0 0,0 0 0 0 0,0-1 0 0 0,0 1 0 0 0,0 0 0 0 0,-1 0 0 0 0,4 4 0 0 0,-4-4 19 0 0,-1 0 0 0 0,1 0 0 0 0,0 0 0 0 0,-1 1 0 0 0,1-1 0 0 0,-1 0 0 0 0,1 1 0 0 0,-1-1 0 0 0,0 0 0 0 0,0 1 0 0 0,0-1-1 0 0,-1 0 1 0 0,1 1 0 0 0,-1 2 0 0 0,-10 33 303 0 0,9-31-289 0 0,-29 76 211 0 0,-10 32-1582 0 0,37-98-1093 0 0,0 0 0 0 0,-2 26 0 0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8:20.4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21 393 696 0 0,'-20'-15'9356'0'0,"20"10"-8972"0"0,0 0 1 0 0,0 1-1 0 0,0-1 0 0 0,0 0 1 0 0,1 1-1 0 0,0-1 1 0 0,0 1-1 0 0,0-1 1 0 0,1 1-1 0 0,-1-1 1 0 0,1 1-1 0 0,0 0 1 0 0,4-6-1 0 0,41-58 1316 0 0,-18 28-586 0 0,94-146 3525 0 0,-112 172-4489 0 0,-11 14-149 0 0,0 0 1 0 0,0 0-1 0 0,0 0 1 0 0,0 0-1 0 0,0 0 1 0 0,0 0-1 0 0,0 0 1 0 0,0 0-1 0 0,0 0 0 0 0,0-1 1 0 0,0 1-1 0 0,1 0 1 0 0,-1 0-1 0 0,0 0 1 0 0,0 0-1 0 0,0 0 1 0 0,0 0-1 0 0,0 0 1 0 0,0 0-1 0 0,0 0 0 0 0,0 0 1 0 0,0 0-1 0 0,1 0 1 0 0,-1 0-1 0 0,0 0 1 0 0,0 0-1 0 0,0 0 1 0 0,0 0-1 0 0,0 0 1 0 0,0 0-1 0 0,0 0 0 0 0,0 0 1 0 0,0 0-1 0 0,1 0 1 0 0,-1 0-1 0 0,0 0 1 0 0,0 0-1 0 0,0 0 1 0 0,0 1-1 0 0,0-1 1 0 0,0 0-1 0 0,0 0 0 0 0,0 0 1 0 0,0 0-1 0 0,0 0 1 0 0,0 0-1 0 0,0 0 1 0 0,1 0-1 0 0,-1 0 1 0 0,0 0-1 0 0,0 0 1 0 0,0 0-1 0 0,0 1 1 0 0,0-1-1 0 0,0 0 0 0 0,0 0 1 0 0,0 0-1 0 0,0 0 1 0 0,-2 26 80 0 0,0-13-38 0 0,-8 81-39 0 0,5 0 0 0 0,4 1 0 0 0,13 114 0 0 0,-8-181-26 0 0,21 164-211 0 0,-20-162 73 0 0,-2-1 0 0 0,1 32 0 0 0,-4-49 82 0 0,-1 0 0 0 0,0 1 0 0 0,-1-1 1 0 0,0 0-1 0 0,-1 0 0 0 0,0 0 0 0 0,-8 17 0 0 0,-15 11 68 0 0,25-38 41 0 0,-1 3-29 0 0,2-5-7 0 0,0 0 1 0 0,0 1 0 0 0,0-1 0 0 0,0 0 0 0 0,-1 0-1 0 0,1 1 1 0 0,0-1 0 0 0,0 0 0 0 0,0 0 0 0 0,0 1-1 0 0,0-1 1 0 0,0 0 0 0 0,0 0 0 0 0,0 0 0 0 0,0 1-1 0 0,0-1 1 0 0,0 0 0 0 0,0 0 0 0 0,0 1 0 0 0,0-1-1 0 0,0 0 1 0 0,0 0 0 0 0,0 1 0 0 0,0-1 0 0 0,0 0-1 0 0,1 0 1 0 0,-1 0 0 0 0,0 1 0 0 0,0-1 0 0 0,0 0 0 0 0,0 0-1 0 0,0 0 1 0 0,1 1 0 0 0,-1-1 0 0 0,0 0 0 0 0,0 0-1 0 0,0 0 1 0 0,1 0 0 0 0,-1 0 0 0 0,0 1 0 0 0,0-1-1 0 0,0 0 1 0 0,1 0 0 0 0,-1 0 0 0 0,0 0 0 0 0,0 0-1 0 0,1 0 1 0 0,-1 0 0 0 0,0 0 0 0 0,1 0 0 0 0,0 0 1 0 0,0 1-94 0 0,4-1-82 0 0,40-5-2479 0 0,62-13 1 0 0,-6-9-6747 0 0,-79 20 5012 0 0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8:21.1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261 81 1216 0 0,'-31'-77'17691'0'0,"27"74"-17322"0"0,1 3-322 0 0,0 0-1 0 0,0 0 0 0 0,0 0 0 0 0,0 1 0 0 0,0 0 1 0 0,0-1-1 0 0,1 1 0 0 0,-1 0 0 0 0,0 1 1 0 0,0-1-1 0 0,0 0 0 0 0,1 1 0 0 0,-1-1 0 0 0,1 1 1 0 0,-1 0-1 0 0,1 0 0 0 0,0 0 0 0 0,0 0 0 0 0,-3 4 1 0 0,-7 6 230 0 0,1 1 0 0 0,-13 17 1 0 0,8-4-138 0 0,0 0 1 0 0,2 1 0 0 0,0 0 0 0 0,2 1 0 0 0,1 1 0 0 0,2 0 0 0 0,1 0 0 0 0,1 1 0 0 0,-6 48 0 0 0,12-59-81 0 0,0 1 1 0 0,0 0 0 0 0,2-1 0 0 0,1 1 0 0 0,0-1 0 0 0,1 1 0 0 0,2-1 0 0 0,0 0 0 0 0,0 0 0 0 0,2-1 0 0 0,0 0-1 0 0,1 0 1 0 0,1-1 0 0 0,1 1 0 0 0,23 30 0 0 0,-24-38-78 0 0,0-1 0 0 0,1 1 0 0 0,0-1 0 0 0,0-1 0 0 0,1 0 0 0 0,0 0-1 0 0,1-1 1 0 0,0-1 0 0 0,0 0 0 0 0,0-1 0 0 0,0 0 0 0 0,1 0 0 0 0,0-1 0 0 0,0-1 0 0 0,22 3-1 0 0,-24-5-37 0 0,0-1-1 0 0,0 0 0 0 0,0 0 0 0 0,1-1 0 0 0,-1 0 0 0 0,0-1 1 0 0,-1 0-1 0 0,1-1 0 0 0,0 0 0 0 0,-1-1 0 0 0,1 0 0 0 0,-1-1 0 0 0,0 0 1 0 0,-1 0-1 0 0,1-1 0 0 0,-1 0 0 0 0,0-1 0 0 0,-1 0 0 0 0,12-11 0 0 0,-10 6 31 0 0,-1-1 0 0 0,0 1 0 0 0,-1-1 0 0 0,0-1 0 0 0,-1 0-1 0 0,-1 0 1 0 0,0 0 0 0 0,-1-1 0 0 0,0 1 0 0 0,-1-1-1 0 0,2-17 1 0 0,-2 7 156 0 0,-2-1 0 0 0,0 0 0 0 0,-1 0 0 0 0,-2 1 0 0 0,-7-49 0 0 0,2 47 58 0 0,-1-1-1 0 0,-1 1 1 0 0,-1 1 0 0 0,-24-49 0 0 0,24 57-454 0 0,-2 1 0 0 0,1 0 0 0 0,-2 0 0 0 0,0 2 1 0 0,-1-1-1 0 0,-1 1 0 0 0,-26-21 0 0 0,37 33-136 0 0,0 1 1 0 0,0 0-1 0 0,-1 0 0 0 0,1 0 0 0 0,-1 1 1 0 0,1-1-1 0 0,-1 1 0 0 0,0 0 1 0 0,0 0-1 0 0,0 0 0 0 0,0 0 0 0 0,1 0 1 0 0,-1 1-1 0 0,-7 0 0 0 0,8 0-321 0 0,-1 1 0 0 0,1-1-1 0 0,-1 1 1 0 0,1 0 0 0 0,-1 0-1 0 0,1 1 1 0 0,-14 7-2167 0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8:21.6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252 26 2744 0 0,'3'-9'8955'0'0,"-3"8"-8730"0"0,-5-2 141 0 0,1 1 0 0 0,0 0 0 0 0,-1 1-1 0 0,1-1 1 0 0,-1 1 0 0 0,0 0 0 0 0,1 0 0 0 0,-1 0 0 0 0,0 0 0 0 0,1 1 0 0 0,-1 0 0 0 0,0 0 0 0 0,0 0 0 0 0,-6 2 0 0 0,-2 0-220 0 0,0 0 1 0 0,0 1-1 0 0,0 1 1 0 0,-15 6 0 0 0,18-6-90 0 0,1 1 1 0 0,0-1-1 0 0,0 1 1 0 0,0 1-1 0 0,1 0 1 0 0,-14 11-1 0 0,20-15-92 0 0,0 0-1 0 0,0 1 1 0 0,0-1 0 0 0,0 0 0 0 0,1 1-1 0 0,-1-1 1 0 0,1 1 0 0 0,-1 0 0 0 0,1-1-1 0 0,0 1 1 0 0,0 0 0 0 0,0 0 0 0 0,0 0-1 0 0,1 0 1 0 0,-1 0 0 0 0,1 0 0 0 0,0 0-1 0 0,-1 0 1 0 0,1 0 0 0 0,1 0 0 0 0,-1 0-1 0 0,0 0 1 0 0,1 0 0 0 0,0 0 0 0 0,-1-1-1 0 0,1 1 1 0 0,2 4 0 0 0,7 10-381 0 0,1 1 0 0 0,0-2 0 0 0,1 1 0 0 0,1-2 1 0 0,1 0-1 0 0,29 25 0 0 0,9 11-11 0 0,-37-35 377 0 0,-1 0 1 0 0,-1 1 0 0 0,0 0 0 0 0,-1 1 0 0 0,18 36-1 0 0,-28-49 102 0 0,1 0 0 0 0,-2 0 1 0 0,1 0-1 0 0,-1 0 0 0 0,1 0 0 0 0,-2 0 0 0 0,1 0 0 0 0,0 0 0 0 0,-1 1 0 0 0,0-1 0 0 0,0 0 0 0 0,-1 0 0 0 0,1 0 0 0 0,-1 1 0 0 0,0-1 0 0 0,-1 0 0 0 0,1 0 0 0 0,-1 0 0 0 0,0 0 0 0 0,0-1 0 0 0,0 1 0 0 0,-1-1 0 0 0,0 1 0 0 0,0-1 1 0 0,0 0-1 0 0,0 0 0 0 0,-1 0 0 0 0,1 0 0 0 0,-9 6 0 0 0,4-4-123 0 0,0 0-1 0 0,0-1 1 0 0,-1 1 0 0 0,1-2 0 0 0,-1 1-1 0 0,0-2 1 0 0,-19 7 0 0 0,21-9-1063 0 0,-1 1 0 0 0,0-1-1 0 0,1 0 1 0 0,-1-1 0 0 0,0 0 0 0 0,-10-1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3:36.9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 52 804 0 0,'-29'-7'11608'0'0,"31"5"-11537"0"0,0 1 0 0 0,0-1-1 0 0,0 1 1 0 0,0-1 0 0 0,0 1 0 0 0,0 0 0 0 0,0-1 0 0 0,0 1 0 0 0,0 0 0 0 0,1 1 0 0 0,-1-1 0 0 0,0 0-1 0 0,1 1 1 0 0,-1-1 0 0 0,5 1 0 0 0,48-7 185 0 0,-45 6-175 0 0,45-5 65 0 0,-5 1-480 0 0,75 0 0 0 0,-79 4-643 0 0,-12-1-1401 0 0,-6 2-2770 0 0,-9 2 2694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9:07.6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0 348 0 0,'0'17'8496'0'0,"12"3"-4831"0"0,26 17-2812 0 0,-22-22 101 0 0,277 261 2187 0 0,-265-250-3092 0 0,44 50-1 0 0,-57-59-38 0 0,-13-14-9 0 0,23 27-501 0 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8:22.5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915 86 2128 0 0,'-2'-17'5037'0'0,"-4"-52"4274"0"0,-11 103-8112 0 0,-31 63 631 0 0,-97 145 0 0 0,-83 76-992 0 0,8-40-107 0 0,53-67 201 0 0,147-187-866 0 0,8-10-156 0 0,2 0 0 0 0,-1 0 0 0 0,-14 28 0 0 0,25-41-25 0 0,-1 0 0 0 0,1 0 1 0 0,-1 0-1 0 0,1 0 0 0 0,0-1 0 0 0,0 1 0 0 0,-1 0 0 0 0,1 0 1 0 0,0 0-1 0 0,0 0 0 0 0,0 0 0 0 0,0 0 0 0 0,0 0 0 0 0,0 0 0 0 0,0 0 1 0 0,0 0-1 0 0,1 1 0 0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8:23.2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1 327 876 0 0,'7'-22'9639'0'0,"-7"20"-9472"0"0,-1 1 0 0 0,1-1 1 0 0,0 0-1 0 0,0 1 0 0 0,0-1 0 0 0,0 0 0 0 0,0 1 0 0 0,1-1 0 0 0,-1 1 0 0 0,0-1 0 0 0,1 0 0 0 0,-1 1 0 0 0,1-1 0 0 0,-1 1 0 0 0,1-1 0 0 0,0 1 1 0 0,1-3-1 0 0,31-39 1132 0 0,70-68 1 0 0,-33 37 1592 0 0,-27 29-710 0 0,-42 45-2177 0 0,0 1 0 0 0,0 0 0 0 0,0 0 0 0 0,0-1 0 0 0,0 1 0 0 0,-1 0 1 0 0,1 0-1 0 0,0 0 0 0 0,0 0 0 0 0,-1 0 0 0 0,1 0 0 0 0,0 0 0 0 0,-1 0 0 0 0,1 0 0 0 0,0 2 0 0 0,4 154 256 0 0,-5-100-630 0 0,7 64 0 0 0,-3-90 201 0 0,45 305-1440 0 0,-49-332 1597 0 0,3 7-25 0 0,-1 0 0 0 0,-1 0-1 0 0,0 1 1 0 0,0-1 0 0 0,-1 0 0 0 0,-1 0 0 0 0,-2 17 0 0 0,1-24 105 0 0,0 0 1 0 0,0-1-1 0 0,0 1 1 0 0,0-1-1 0 0,-1 1 0 0 0,1-1 1 0 0,-1 0-1 0 0,0 0 1 0 0,0 0-1 0 0,0 0 1 0 0,0-1-1 0 0,-1 1 1 0 0,1-1-1 0 0,-1 0 1 0 0,-4 3-1 0 0,-14 9 348 0 0,10-6-53 0 0,2-2 312 0 0,25-4-543 0 0,217-34-4191 0 0,-77-1-3289 0 0,-124 24 4090 0 0,-3 1-1102 0 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8:23.7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267 94 2092 0 0,'-12'-39'8455'0'0,"-1"12"-5096"0"0,9 19-2153 0 0,4 7-1068 0 0,0 0 1 0 0,-1 0 0 0 0,1-1 0 0 0,-1 1-1 0 0,1 0 1 0 0,-1-1 0 0 0,0 1 0 0 0,1 0 0 0 0,-1 0-1 0 0,0 0 1 0 0,0 0 0 0 0,0 0 0 0 0,0 0 0 0 0,0 0-1 0 0,-1-1 1 0 0,-3 2-40 0 0,1-1 0 0 0,-1 1 0 0 0,0 1 0 0 0,0-1 0 0 0,1 1 0 0 0,-1 0 0 0 0,1 0 0 0 0,-1 0 0 0 0,1 0 0 0 0,-1 1 0 0 0,1 0 0 0 0,0 0 0 0 0,-1 0 0 0 0,1 1 0 0 0,0-1 0 0 0,1 1 0 0 0,-1 0 0 0 0,-5 5 0 0 0,-4 3 134 0 0,1 1 0 0 0,0 0 0 0 0,1 1 0 0 0,-10 15 0 0 0,12-14-143 0 0,0 0 1 0 0,1 1-1 0 0,1 0 0 0 0,0 0 1 0 0,1 1-1 0 0,1 0 0 0 0,0 0 1 0 0,1 1-1 0 0,1-1 0 0 0,1 1 1 0 0,0 0-1 0 0,1-1 0 0 0,1 1 1 0 0,3 33-1 0 0,-1-38-129 0 0,0-1 0 0 0,1 1 0 0 0,0-1-1 0 0,1 1 1 0 0,0-1 0 0 0,1 0 0 0 0,0 0 0 0 0,1-1 0 0 0,0 0-1 0 0,1 0 1 0 0,0 0 0 0 0,0-1 0 0 0,1 1 0 0 0,0-2-1 0 0,0 1 1 0 0,1-2 0 0 0,1 1 0 0 0,-1-1 0 0 0,1 0 0 0 0,0-1-1 0 0,21 10 1 0 0,-17-11-110 0 0,0 0-1 0 0,0-1 1 0 0,0-1-1 0 0,1 0 1 0 0,-1-1 0 0 0,1-1-1 0 0,-1 0 1 0 0,1-1-1 0 0,0 0 1 0 0,-1-1-1 0 0,1-1 1 0 0,-1 0 0 0 0,1-1-1 0 0,-1-1 1 0 0,0 0-1 0 0,0-1 1 0 0,20-10-1 0 0,-25 11 227 0 0,1-1 0 0 0,-1 0 0 0 0,-1-1 1 0 0,1 0-1 0 0,-1-1 0 0 0,0 1 0 0 0,0-2 0 0 0,-1 1 0 0 0,0-1 0 0 0,0 0 0 0 0,-1 0 0 0 0,0-1 0 0 0,-1 0 0 0 0,1 0 0 0 0,-2 0 0 0 0,1-1 0 0 0,-2 0 0 0 0,1 0 0 0 0,-1 0 0 0 0,0 0 0 0 0,-1 0 0 0 0,-1 0 0 0 0,1-1 0 0 0,-1 1 0 0 0,-1-14 1 0 0,-2 11 182 0 0,0-1 1 0 0,0 0 0 0 0,-2 1 0 0 0,1 0-1 0 0,-2 0 1 0 0,0 0 0 0 0,0 0 0 0 0,-1 1 0 0 0,-1 0-1 0 0,-10-16 1 0 0,8 15-368 0 0,0 1-1 0 0,-1 0 1 0 0,-1 0 0 0 0,0 1-1 0 0,0 0 1 0 0,-1 1-1 0 0,-1 1 1 0 0,-25-16 0 0 0,4 14-3801 0 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8:24.3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220 66 1976 0 0,'7'-30'11155'0'0,"-4"24"-10614"0"0,-3 4-304 0 0,1 1-1 0 0,0 0 1 0 0,-1-1 0 0 0,1 1 0 0 0,-1 0 0 0 0,1-1-1 0 0,-1 1 1 0 0,0-1 0 0 0,0 1 0 0 0,0 0 0 0 0,1-1-1 0 0,-1 1 1 0 0,-1-1 0 0 0,1 1 0 0 0,0-1 0 0 0,0 1-1 0 0,0 0 1 0 0,-1-2 0 0 0,0 1-20 0 0,-17 8 113 0 0,5-1-256 0 0,0 0-1 0 0,1 1 1 0 0,0 0-1 0 0,0 1 1 0 0,0 1-1 0 0,1-1 0 0 0,0 2 1 0 0,1 0-1 0 0,0 0 1 0 0,0 1-1 0 0,1 0 1 0 0,0 0-1 0 0,0 1 1 0 0,-11 20-1 0 0,15-21-18 0 0,-1 0 0 0 0,1 0 1 0 0,0 0-1 0 0,1 1 0 0 0,1 0 0 0 0,-1 0 0 0 0,2 0 1 0 0,0 0-1 0 0,0 0 0 0 0,1 0 0 0 0,0 1 0 0 0,1-1 0 0 0,0 0 1 0 0,0 1-1 0 0,2-1 0 0 0,-1 0 0 0 0,2 0 0 0 0,3 14 1 0 0,0-12-154 0 0,0-1 0 0 0,1 0 0 0 0,1 0 1 0 0,0 0-1 0 0,0-1 0 0 0,1-1 1 0 0,0 1-1 0 0,1-1 0 0 0,0-1 0 0 0,1 0 1 0 0,0 0-1 0 0,0-1 0 0 0,1 0 1 0 0,0-1-1 0 0,0-1 0 0 0,1 0 0 0 0,0 0 1 0 0,0-1-1 0 0,27 6 0 0 0,-27-8 8 0 0,0 0 0 0 0,1 0-1 0 0,-1-2 1 0 0,0 1-1 0 0,1-2 1 0 0,-1 0 0 0 0,1 0-1 0 0,-1-2 1 0 0,1 1 0 0 0,-1-2-1 0 0,0 0 1 0 0,0 0 0 0 0,0-1-1 0 0,0-1 1 0 0,-1 0 0 0 0,1-1-1 0 0,-1 0 1 0 0,-1-1 0 0 0,1 0-1 0 0,17-15 1 0 0,-24 17 107 0 0,0 0 0 0 0,0-1 0 0 0,-1 1 0 0 0,0-1 0 0 0,0 0 0 0 0,0 0 0 0 0,-1-1 0 0 0,0 1 0 0 0,0-1 0 0 0,-1 1 1 0 0,1-1-1 0 0,1-13 0 0 0,-2 9 112 0 0,-1-1 1 0 0,-1 1 0 0 0,0-1-1 0 0,0 1 1 0 0,-1-1 0 0 0,-1 1-1 0 0,-3-16 1 0 0,-1 6 218 0 0,-1 0 0 0 0,-1 1-1 0 0,0 0 1 0 0,-2 0 0 0 0,0 1 0 0 0,-1 0 0 0 0,-27-33 0 0 0,30 43-507 0 0,0 0 1 0 0,-1 1 0 0 0,0 1 0 0 0,-1-1-1 0 0,1 2 1 0 0,-2-1 0 0 0,1 1 0 0 0,-1 1-1 0 0,1 0 1 0 0,-1 0 0 0 0,-17-4 0 0 0,24 9-645 0 0,0-1 1 0 0,0 1-1 0 0,0 0 0 0 0,1 0 1 0 0,-1 0-1 0 0,0 1 1 0 0,0-1-1 0 0,0 1 0 0 0,1 0 1 0 0,-1 0-1 0 0,-13 6-1605 0 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8:24.7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153 14 1904 0 0,'10'-14'14629'0'0,"-23"17"-14380"0"0,1 0 0 0 0,-1 1 0 0 0,1 0 0 0 0,0 1 0 0 0,-15 8 1 0 0,21-10-220 0 0,0 1 1 0 0,0-1-1 0 0,1 1 1 0 0,0 0-1 0 0,-1 0 1 0 0,1 1-1 0 0,0-1 1 0 0,1 1-1 0 0,-1 0 1 0 0,1 1-1 0 0,0-1 1 0 0,-4 10-1 0 0,7-12-79 0 0,0 0-1 0 0,0 0 0 0 0,1 0 0 0 0,-1 0 0 0 0,1 0 1 0 0,0 0-1 0 0,0 0 0 0 0,0 0 0 0 0,0 1 0 0 0,0-1 1 0 0,1 0-1 0 0,0 0 0 0 0,-1 0 0 0 0,1 0 1 0 0,0 0-1 0 0,1 0 0 0 0,-1-1 0 0 0,0 1 0 0 0,1 0 1 0 0,0 0-1 0 0,-1-1 0 0 0,1 1 0 0 0,3 1 0 0 0,5 9-308 0 0,1-2 0 0 0,1 1 0 0 0,15 10 0 0 0,-18-15 216 0 0,58 44-674 0 0,-48-39 674 0 0,0 1 1 0 0,-2 1-1 0 0,1 1 0 0 0,-2 0 0 0 0,28 33 1 0 0,-43-46 164 0 0,1 1 0 0 0,-1 0 0 0 0,0-1 0 0 0,1 1 0 0 0,-2 0 0 0 0,1 0 0 0 0,0 0 0 0 0,0-1 0 0 0,-1 1 0 0 0,0 0 0 0 0,1 0 0 0 0,-1 0 1 0 0,0 0-1 0 0,0 0 0 0 0,-1 0 0 0 0,1 0 0 0 0,-1 0 0 0 0,1 0 0 0 0,-1 0 0 0 0,0-1 0 0 0,0 1 0 0 0,0 0 0 0 0,-1-1 0 0 0,1 1 0 0 0,-1 0 0 0 0,1-1 0 0 0,-1 0 1 0 0,0 1-1 0 0,0-1 0 0 0,-2 2 0 0 0,-8 9 168 0 0,0-1 1 0 0,-1-1 0 0 0,-26 19-1 0 0,32-25-186 0 0,-65 38-80 0 0,42-26-1806 0 0,1 1-3811 0 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8:25.7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7 226 1220 0 0,'-6'-35'9815'0'0,"7"27"-8922"0"0,0 2-199 0 0,0 1-1 0 0,1-1 1 0 0,0 0 0 0 0,0 1 0 0 0,0-1 0 0 0,4-5-1 0 0,-3 5-480 0 0,1 0-1 0 0,0 0 1 0 0,0 0-1 0 0,0 1 1 0 0,1-1-1 0 0,0 1 1 0 0,0 0-1 0 0,1 1 1 0 0,-1-1-1 0 0,11-5 1 0 0,-14 9-253 0 0,16 2-51 0 0,-16 0 73 0 0,0-1 0 0 0,0 1-1 0 0,0-1 1 0 0,0 1 0 0 0,0 0 0 0 0,0 0 0 0 0,0 0-1 0 0,0 0 1 0 0,0 0 0 0 0,0 1 0 0 0,-1-1-1 0 0,1 0 1 0 0,0 1 0 0 0,-1-1 0 0 0,1 1-1 0 0,-1 0 1 0 0,0-1 0 0 0,2 4 0 0 0,17 34-490 0 0,-19-35 457 0 0,10 27-180 0 0,-1 0 0 0 0,-2 1-1 0 0,-1 0 1 0 0,-1 0 0 0 0,2 50-1 0 0,-10-63 512 0 0,1-16 109 0 0,0-15-78 0 0,2 1-84 0 0,1 0-1 0 0,-1 1 1 0 0,2-1 0 0 0,0 1-1 0 0,0 0 1 0 0,0 0-1 0 0,1 0 1 0 0,10-17-1 0 0,-5 11-35 0 0,1 1-1 0 0,0 0 0 0 0,1 0 0 0 0,20-20 0 0 0,-24 29-220 0 0,0 0 0 0 0,0 1 1 0 0,0 0-1 0 0,1 0 0 0 0,0 0 0 0 0,0 1 1 0 0,0 0-1 0 0,0 1 0 0 0,1 0 0 0 0,-1 0 1 0 0,1 0-1 0 0,10 0 0 0 0,-17 3-1 0 0,1 0-1 0 0,-1 0 1 0 0,0 1-1 0 0,0-1 1 0 0,0 1-1 0 0,0-1 1 0 0,0 1-1 0 0,0 0 1 0 0,0 0-1 0 0,0 0 1 0 0,0 0-1 0 0,0 0 1 0 0,0 1-1 0 0,0-1 1 0 0,-1 1-1 0 0,1-1 1 0 0,0 1-1 0 0,-1-1 1 0 0,3 4-1 0 0,0 0-63 0 0,-1 0-1 0 0,1 0 0 0 0,-1 0 1 0 0,0 1-1 0 0,2 6 1 0 0,1 6-76 0 0,-2 0-1 0 0,0 1 1 0 0,-1-1 0 0 0,0 1 0 0 0,-1 34-1 0 0,-2-51 520 0 0,-1-3-323 0 0,0 0 0 0 0,1 0 0 0 0,-1 0 0 0 0,0 0 0 0 0,1-1 0 0 0,-1 1-1 0 0,1 0 1 0 0,-1 0 0 0 0,1-1 0 0 0,0 1 0 0 0,0 0 0 0 0,-1 0 0 0 0,1-1-1 0 0,0 1 1 0 0,0 0 0 0 0,0-1 0 0 0,0 1 0 0 0,1 0 0 0 0,-1 0 0 0 0,1-3-1 0 0,4-22 209 0 0,2 0 0 0 0,1 0 1 0 0,1 1-1 0 0,18-34 0 0 0,-20 46-179 0 0,0 0 0 0 0,1 0 0 0 0,1 1 1 0 0,0 0-1 0 0,0 1 0 0 0,1 0 0 0 0,1 0 0 0 0,0 1 1 0 0,24-17-1 0 0,-33 26-62 0 0,0-1 1 0 0,0 1-1 0 0,0-1 1 0 0,0 1-1 0 0,0 0 1 0 0,0 0-1 0 0,1 0 1 0 0,-1 0 0 0 0,1 0-1 0 0,-1 0 1 0 0,1 1-1 0 0,-1-1 1 0 0,1 1-1 0 0,-1 0 1 0 0,1 0-1 0 0,-1 0 1 0 0,1 0-1 0 0,-1 0 1 0 0,1 0-1 0 0,-1 1 1 0 0,4 0-1 0 0,0 3 7 0 0,0 1 1 0 0,-1-1-1 0 0,1 1 0 0 0,-1 0 0 0 0,0 1 0 0 0,0-1 1 0 0,-1 1-1 0 0,0 0 0 0 0,5 8 0 0 0,31 69-693 0 0,-4-6-1478 0 0,-31-68 1283 0 0,-2-4 528 0 0,0 0-1 0 0,0 0 1 0 0,0 0-1 0 0,0 0 1 0 0,6 4-1 0 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8:26.3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115 206 2120 0 0,'4'-20'12855'0'0,"-3"39"-12605"0"0,-2 0 0 0 0,0 0 0 0 0,-1 0 0 0 0,-1 0 0 0 0,-9 32 0 0 0,0 0-98 0 0,-76 453 141 0 0,87-498-519 0 0,3-8 16 0 0,5-19-167 0 0,15-45-228 0 0,-18 51 445 0 0,154-426 3627 0 0,-90 267-1315 0 0,-26 73-1316 0 0,-40 95-859 0 0,1 0 1 0 0,-1 0-1 0 0,1 0 0 0 0,1 1 0 0 0,-1-1 0 0 0,1 1 0 0 0,-1 0 1 0 0,2 0-1 0 0,-1 0 0 0 0,0 1 0 0 0,11-9 0 0 0,-14 13 15 0 0,0 0 0 0 0,0 0 0 0 0,0 0 0 0 0,0 0-1 0 0,0 0 1 0 0,-1 0 0 0 0,1 0 0 0 0,0 0 0 0 0,0 0 0 0 0,0 1-1 0 0,0-1 1 0 0,0 0 0 0 0,0 1 0 0 0,-1-1 0 0 0,1 1 0 0 0,0-1-1 0 0,0 0 1 0 0,-1 1 0 0 0,1 0 0 0 0,0-1 0 0 0,0 1-1 0 0,-1-1 1 0 0,1 1 0 0 0,-1 0 0 0 0,2 1 0 0 0,13 18-61 0 0,-14-19 62 0 0,27 48-279 0 0,-1 0 0 0 0,31 87 1 0 0,-11-25-76 0 0,-21-54 95 0 0,165 375-1871 0 0,-170-376-2235 0 0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8:26.7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28 1276 0 0,'-7'-15'10432'0'0,"30"7"-6757"0"0,36 4-3371 0 0,-57 4 122 0 0,194 3-2192 0 0,-56 0-6628 0 0,-119-3 4845 0 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8:27.4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48 1340 0 0,'-7'-7'7279'0'0,"9"5"-7060"0"0,0 0-1 0 0,-1 1 0 0 0,1-1 0 0 0,0 1 0 0 0,0 0 0 0 0,1 0 0 0 0,-1-1 0 0 0,0 1 1 0 0,0 1-1 0 0,1-1 0 0 0,-1 0 0 0 0,0 0 0 0 0,1 1 0 0 0,2-1 0 0 0,3-1-113 0 0,-5 1-18 0 0,0 1 0 0 0,15-3-69 0 0,63-11-656 0 0,-32 10-5204 0 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8:32.4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1 263 392 0 0,'0'0'670'0'0,"10"-18"1911"0"0,-4 9-2198 0 0,0 1-1 0 0,0-1 1 0 0,1 1-1 0 0,13-13 1 0 0,9-11 1228 0 0,-28 31-1423 0 0,23-32 426 0 0,0 6 13 0 0,40-33-1 0 0,-62 58-594 0 0,-2 1 48 0 0,22-17 118 0 0,-18 15-186 0 0,-2 2-38 0 0,19-4-66 0 0,-4 3 161 0 0,-15 2-76 0 0,1-1 8 0 0,7 0-13 0 0,-7 1-7 0 0,-2-1-66 0 0,0 1 74 0 0,1-1 0 0 0,-1 1-1 0 0,0 0 1 0 0,1 0-1 0 0,-1-1 1 0 0,0 1 0 0 0,1 0-1 0 0,-1 0 1 0 0,1 0-1 0 0,-1 0 1 0 0,0 0 0 0 0,1 1-1 0 0,-1-1 1 0 0,0 0-1 0 0,1 1 1 0 0,-1-1 0 0 0,0 1-1 0 0,0-1 1 0 0,2 2 0 0 0,-3-1 7 0 0,0 1 0 0 0,0 0 0 0 0,0-1 1 0 0,-1 1-1 0 0,1 0 0 0 0,-1-1 1 0 0,1 1-1 0 0,-1 0 0 0 0,1-1 0 0 0,-1 1 1 0 0,0-1-1 0 0,0 1 0 0 0,-2 1 1 0 0,-1 5-65 0 0,3-7-14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9:08.3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1728 0 0,'5'12'14843'0'0,"39"31"-11354"0"0,33 16-2634 0 0,-15-12-617 0 0,38 33-84 0 0,155 138-323 0 0,-184-140-678 0 0,-56-63-1302 0 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8:33.2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72 0 700 0 0,'-15'2'2724'0'0,"-10"33"-1568"0"0,6-7-323 0 0,18-26-686 0 0,-1 0-45 0 0,1 1 1 0 0,-1 0 0 0 0,1 0-1 0 0,0 0 1 0 0,0 0-1 0 0,0 0 1 0 0,0 0-1 0 0,1 0 1 0 0,-1 0-1 0 0,1 0 1 0 0,-1 5 0 0 0,5 30 200 0 0,-4-36-261 0 0,-4 40 239 0 0,4-40-262 0 0,6 27-3917 0 0,-8-20 2225 0 0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9:35.0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0 209 1088 0 0,'0'0'7612'0'0,"5"-19"-3867"0"0,112-97 1827 0 0,-73 55-4529 0 0,-43 60-940 0 0,3-7 62 0 0,-2 5-146 0 0,-3 5-94 0 0,-6 14 204 0 0,1 2 0 0 0,0-1 0 0 0,1 1 0 0 0,1 0 0 0 0,1 0 0 0 0,0 0-1 0 0,2 0 1 0 0,0 1 0 0 0,1-1 0 0 0,1 0 0 0 0,4 29 0 0 0,-3-36-222 0 0,0 1 0 0 0,0-1 0 0 0,2 1 0 0 0,-1-1 0 0 0,1 0 0 0 0,1 0 1 0 0,0 0-1 0 0,1-1 0 0 0,0 0 0 0 0,0 0 0 0 0,1 0 0 0 0,0-1 0 0 0,1 0 0 0 0,0 0 0 0 0,0-1 0 0 0,1 0 1 0 0,0 0-1 0 0,19 11 0 0 0,-22-15-473 0 0,1-1-1 0 0,-1-1 1 0 0,1 1 0 0 0,-1-1 0 0 0,1 0 0 0 0,0 0 0 0 0,11 1 0 0 0,-13-3-541 0 0,1 0 0 0 0,-1 0 0 0 0,1 0 1 0 0,-1-1-1 0 0,1 0 0 0 0,6-2 0 0 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49:35.4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 1 1928 0 0,'-18'0'13473'0'0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0:13.0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0 680 0 0,'0'0'3572'0'0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0:13.7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0 496 0 0,'0'0'6424'0'0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0:17.0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4 720 0 0,'4'2'5736'0'0,"-4"-4"-5718"0"0,2 2-23 0 0,6-3-13 0 0,-7 3 14 0 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0:18.7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44 140 0 0,'-5'-8'1159'0'0,"0"2"-796"0"0,1-23 1261 0 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0:26.5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19 276 0 0,'0'0'2414'0'0,"-1"-18"1043"0"0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0:27.9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11 448 0 0,'0'0'4985'0'0,"0"-11"-6370"0"0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3:01:25.4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84 0 328 0 0,'0'0'1248'0'0,"-19"0"-660"0"0,5 4-388 0 0,3 5-88 0 0,-1-2-124 0 0,-2 3-256 0 0,1-1-632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9:09.0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4 616 0 0,'-6'-4'16547'0'0,"21"14"-16364"0"0,-1 1 0 0 0,0 1 1 0 0,-1 0-1 0 0,-1 1 0 0 0,0 0 0 0 0,13 18 0 0 0,4 3-95 0 0,65 78 8 0 0,60 63-183 0 0,-74-82-2171 0 0,-73-85 738 0 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3:01:32.3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 16 284 0 0,'-7'-15'9689'0'0,"6"26"-9536"0"0,-1 0 1 0 0,2 0-1 0 0,0 1 1 0 0,0-1-1 0 0,1 0 0 0 0,4 22 1 0 0,-2-2 95 0 0,2 19 127 0 0,14 64-1 0 0,-19-113-328 0 0,-1-3-136 0 0,-1 0 73 0 0,1-1 0 0 0,0 1 1 0 0,0 0-1 0 0,0-1 0 0 0,1 1 1 0 0,-1-1-1 0 0,0 0 0 0 0,1 1 1 0 0,0-1-1 0 0,-1-4 0 0 0,-6-177-400 0 0,-3 121 124 0 0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3:01:53.1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36 1276 0 0,'0'0'4305'0'0,"0"-29"772"0"0,0 28-5061 0 0,0 1-1 0 0,0 0 0 0 0,0-1 0 0 0,0 1 0 0 0,0 0 1 0 0,0 0-1 0 0,0-1 0 0 0,0 1 0 0 0,0 0 0 0 0,0 0 1 0 0,1 0-1 0 0,-1-1 0 0 0,0 1 0 0 0,0 0 0 0 0,0 0 1 0 0,0-1-1 0 0,1 1 0 0 0,-1 0 0 0 0,0 0 0 0 0,0 0 1 0 0,0 0-1 0 0,1 0 0 0 0,-1-1 0 0 0,0 1 1 0 0,0 0-1 0 0,1 0 0 0 0,-1 0 0 0 0,0 0 0 0 0,0 0 1 0 0,1 0-1 0 0,-1 0 0 0 0,0 0 0 0 0,0 0 0 0 0,1 0 1 0 0,-1 0-1 0 0,0 0 0 0 0,1 0 0 0 0,-1 0 0 0 0,0 0 1 0 0,0 0-1 0 0,1 0 0 0 0,-1 0 0 0 0,0 0 0 0 0,0 0 1 0 0,1 1-1 0 0,-1-1 0 0 0,0 0 0 0 0,0 0 1 0 0,23 11 447 0 0,23 20 3 0 0,-45-30-448 0 0,87 63 1230 0 0,3-4-1 0 0,133 66 0 0 0,-205-117-1205 0 0,66 33 162 0 0,3-4-1 0 0,145 43 1 0 0,-146-59-153 0 0,38 8-60 0 0,120 47-1 0 0,116 47-142 0 0,-51-19 108 0 0,-34 12-25 0 0,-93-36 97 0 0,-163-74 9 0 0,1 0 0 0 0,42 8 0 0 0,-61-15-76 0 0,10 2-66 0 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3:01:54.4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557 0 748 0 0,'16'13'9842'0'0,"-30"-6"-9822"0"0,0-1 1 0 0,0-1 0 0 0,0-1 0 0 0,-1 0-1 0 0,1 0 1 0 0,-1-2 0 0 0,0 0 0 0 0,-28 0-1 0 0,-11-2 850 0 0,1-2 0 0 0,-59-10 0 0 0,23-12 626 0 0,87 24-1449 0 0,-29-7 70 0 0,29 7-121 0 0,-30-3 53 0 0,29 2-33 0 0,-15 2-67 0 0,6 0 42 0 0,9-1 298 0 0,0 13 169 0 0,5-5-262 0 0,77 238 1880 0 0,-10-83-1842 0 0,-42-100-43 0 0,-26-62-176 0 0,0 1 6 0 0,0 0-245 0 0,1 0 0 0 0,-1 0 0 0 0,0 0 0 0 0,1 0-1 0 0,-1 0 1 0 0,1-1 0 0 0,-1 1 0 0 0,1-1-1 0 0,0 1 1 0 0,-1-1 0 0 0,3 1 0 0 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03:01:55.2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39 129 1680,'-11'-30'8746,"5"16"-6563,0 0 1,1 0 0,-6-27-1,11 39-1878,2-7 25,3 12-298,0 0 1,-1 1-1,1 0 0,-1 0 0,0 0 0,0 0 1,-1 0-1,6 10 0,26 45 87,-26-41-83,358 568 1189,-364-581-1145,0-1-1,1 0 1,-1 1 0,1-1 0,0-1 0,0 1 0,1 0 0,7 4 0,-11-8-64,1 1 0,-1-1-1,0 0 1,1 0 0,-1 1 0,0-1-1,1 0 1,-1 0 0,0-1 0,0 1-1,1 0 1,-1 0 0,0-1 0,1 1-1,-1 0 1,0-1 0,0 1 0,0-1-1,1 0 1,-1 1 0,0-1 0,0 0-1,0 0 1,1-1 0,21-23 75,-9 0-78,-1 0 0,-1-1 0,-2-1 0,0 0 0,10-49 0,-6 26-11,41-173-76,-21 79-600,-30 126 369,-1 4-1053,1 1 0,0-1 0,11-23-1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03:01:55.9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20 112 788,'0'0'13196,"14"24"-9768,1 21-2754,19 90 0,-2-5-547,-5-29-2465,-47-133-3879,19 31 6141,-47-144-1504,8-2 6781,25 88-2004,13 49-2751,-2 0-153,1 0 0,1 0-1,0 0 1,0-1 0,1 1-1,0-1 1,1 0 0,0 1 0,3-17-1,-2 25-299,0 0-1,0 0 1,0 0 0,0 0-1,0 0 1,1 1-1,-1-1 1,0 0 0,1 1-1,0-1 1,-1 1-1,1 0 1,0-1 0,0 1-1,-1 0 1,1 0-1,0 0 1,0 0 0,0 1-1,0-1 1,1 0 0,-1 1-1,0 0 1,0-1-1,4 1 1,1-1-71,1 1 0,-1 0 0,1 0 1,-1 1-1,13 2 0,-1 3 28,-1 0 1,0 2-1,0 0 1,0 1 0,-1 0-1,0 2 1,-1 0-1,0 0 1,-1 2-1,0 0 1,-1 1-1,16 19 1,-19-20 8,0 1 1,0 1-1,-2 0 0,0 0 0,0 1 1,-1 0-1,-1 1 0,-1 0 1,-1 0-1,0 0 0,-1 0 0,-1 1 1,2 30-1,-5-39 34,0 0-1,-1 0 1,-1 0 0,1 0-1,-1 0 1,-1-1 0,0 1-1,0 0 1,-1-1 0,1 0-1,-2 0 1,1 0 0,-1-1-1,-1 1 1,1-1 0,-12 11 0,7-9-23,0-1 1,0-1-1,-1 1 1,0-1-1,0-1 1,-1 0-1,1-1 1,-1 0-1,-1-1 1,1 0-1,-15 2 1,26-6-186,-32 5-2064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03:01:56.7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72 157 468,'-43'-50'15167,"31"30"-12992,11 9-418,6 19-1712,-1-1 0,-1 1-1,0 1 1,0-1 0,0 0-1,-1 1 1,1 11 0,4 11 7,41 186-473,-42-183-634,-6-31 630,-14-21-3142,12 11 3218,-1 0-1,2 0 0,-1 0 0,0-12 0,-5-16 520,-61-229 10786,67 262-10923,0-1 1,1 0-1,-1 0 1,1 0-1,0-1 1,-1 1 0,1 0-1,1 0 1,-1 0-1,0 0 1,1 0 0,-1 0-1,1 0 1,0 0-1,0 0 1,0 1 0,1-1-1,-1 0 1,1 0-1,1-2 1,-1 4-45,0 0 0,1-1 0,-1 1 1,0 0-1,0 1 0,1-1 0,-1 0 0,0 1 0,1-1 0,-1 1 1,1 0-1,-1-1 0,1 1 0,-1 0 0,0 1 0,1-1 0,2 1 1,15 3-74,0 0 1,0 1-1,-1 1 1,0 1 0,0 1-1,0 1 1,-1 0-1,27 20 1,-21-12 6,0 0-1,-2 2 1,0 1 0,-1 1-1,29 38 1,-44-52 64,-1 1-1,0 0 1,0 1 0,0-1 0,-1 1-1,0 0 1,-1 0 0,0 0 0,-1 1-1,1-1 1,-2 1 0,0-1-1,0 1 1,0 0 0,-1-1 0,-1 1-1,1 0 1,-2-1 0,1 1 0,-1-1-1,-1 1 1,0-1 0,0 0 0,-6 11-1,2-7-7,-1-1 0,-1 1-1,0-1 1,0-1 0,-1 1-1,-1-2 1,0 0 0,0 0-1,-1-1 1,0 0 0,-1-1-1,1 0 1,-2-1 0,1 0-1,-1-2 1,0 1 0,0-2-1,-1 0 1,1 0 0,-1-1-1,0-1 1,-16 0 0,26-2-350,1-1 0,-1 1 0,0-1 0,0 0 0,1 0 0,-7-3 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48.5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0 283 216 0 0,'0'0'7989'0'0,"9"-10"-6456"0"0,13-19-312 0 0,-3 6-501 0 0,-2-1 0 0 0,-1-1-1 0 0,-1 0 1 0 0,15-34-1 0 0,12-27 2132 0 0,-41 85-2809 0 0,-2 39 60 0 0,-1 23-350 0 0,3 0 1 0 0,2 1-1 0 0,19 100 1 0 0,1 9 144 0 0,-22-164 133 0 0,0-1 1 0 0,-1 1-1 0 0,0 1 1 0 0,0-1 0 0 0,0 0-1 0 0,-1 0 1 0 0,0 0-1 0 0,0-1 1 0 0,-1 1-1 0 0,0 0 1 0 0,0 0-1 0 0,-1-1 1 0 0,1 1-1 0 0,-2-1 1 0 0,1 0-1 0 0,-1 0 1 0 0,1 0 0 0 0,-2 0-1 0 0,-5 6 1 0 0,9-11 113 0 0,-1 1-26 0 0,-7 15 427 0 0,9-17-542 0 0,0 0 0 0 0,0 0 0 0 0,0 1-1 0 0,-1-1 1 0 0,1 0 0 0 0,0 0 0 0 0,0 1-1 0 0,0-1 1 0 0,0 0 0 0 0,0 0 0 0 0,0 0-1 0 0,0 1 1 0 0,0-1 0 0 0,0 0 0 0 0,0 1 0 0 0,0-1-1 0 0,0 0 1 0 0,0 0 0 0 0,0 0 0 0 0,0 1-1 0 0,1-1 1 0 0,-1 0 0 0 0,0 0 0 0 0,0 1-1 0 0,0-1 1 0 0,0 0 0 0 0,0 0 0 0 0,0 0-1 0 0,1 1 1 0 0,-1-1 0 0 0,0 0 0 0 0,0 0 0 0 0,0 0-1 0 0,1 0 1 0 0,-1 1 0 0 0,0-1 0 0 0,0 0-1 0 0,0 0 1 0 0,1 0 0 0 0,-1 0 0 0 0,0 0-1 0 0,0 0 1 0 0,1 0 0 0 0,-1 0 0 0 0,0 1-1 0 0,0-1 1 0 0,1 0 0 0 0,-1 0 0 0 0,0 0-1 0 0,0 0 1 0 0,1 0 0 0 0,-1-1 0 0 0,0 1 0 0 0,0 0-1 0 0,1 0 1 0 0,-1 0 0 0 0,0 0 0 0 0,0 0-1 0 0,0 0 1 0 0,1 0 0 0 0,-1 0 0 0 0,0 0-1 0 0,0-1 1 0 0,1 1 0 0 0,-1 0 0 0 0,9-3-152 0 0,67-15-2371 0 0,-23 10-5027 0 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5:12.3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161 2 1572 0 0,'17'-2'8558'0'0,"-17"2"-8497"0"0,1 0 0 0 0,-1 0 0 0 0,0 0-1 0 0,1 1 1 0 0,-1-1 0 0 0,1 0 0 0 0,-1 0-1 0 0,1 0 1 0 0,-1 0 0 0 0,1 1 0 0 0,-1-1-1 0 0,1 0 1 0 0,-1 0 0 0 0,0 1 0 0 0,1-1-1 0 0,-1 0 1 0 0,1 1 0 0 0,-1-1 0 0 0,0 0-1 0 0,0 1 1 0 0,1-1 0 0 0,-1 1 0 0 0,0-1-1 0 0,1 1 1 0 0,-1-1 0 0 0,0 0 0 0 0,0 1-1 0 0,0-1 1 0 0,0 1 0 0 0,1 0 0 0 0,-4 21 1198 0 0,-21 30 19 0 0,17-36-1013 0 0,-67 116 839 0 0,46-87-2030 0 0,-22 50-1 0 0,47-87 161 0 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5:12.6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 41 1428 0 0,'-17'-28'11697'0'0,"17"28"-11599"0"0,0-1-1 0 0,0 1 1 0 0,0-1-1 0 0,0 0 1 0 0,0 1-1 0 0,0-1 1 0 0,0 1-1 0 0,0-1 1 0 0,0 0-1 0 0,0 1 1 0 0,0-1-1 0 0,-1 1 1 0 0,1-1-1 0 0,0 1 1 0 0,0-1-1 0 0,-1 1 1 0 0,1-1-1 0 0,0 1 1 0 0,-1-1-1 0 0,1 1 1 0 0,-1-2-1 0 0,-9 6 983 0 0,8-2-1045 0 0,0 0 1 0 0,0 0-1 0 0,0 1 0 0 0,0-1 1 0 0,1 1-1 0 0,-1-1 0 0 0,1 1 1 0 0,-2 4-1 0 0,-2 7-39 0 0,1 0-1 0 0,1 0 1 0 0,1 1-1 0 0,0-1 0 0 0,1 1 1 0 0,0-1-1 0 0,1 1 1 0 0,1-1-1 0 0,0 1 1 0 0,7 27-1 0 0,-5-29-413 0 0,1-1 0 0 0,1 1 1 0 0,0-1-1 0 0,0 0 0 0 0,9 13 0 0 0,-8-16-588 0 0,0 0 0 0 0,1-1-1 0 0,-1 0 1 0 0,2 0 0 0 0,-1 0 0 0 0,16 11-1 0 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5:13.0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109 71 1044 0 0,'-23'-14'2720'0'0,"3"0"-847"0"0,3 5-605 0 0,3 0-496 0 0,3 0-572 0 0,1 2-124 0 0,-3-1-892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9:09.7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4 788 0 0,'-6'-3'19514'0'0,"28"13"-18349"0"0,24 16-1710 0 0,-8 1 367 0 0,-1 2 0 0 0,-2 1 0 0 0,37 41 0 0 0,87 113-468 0 0,-114-130 576 0 0,-28-33 5 0 0,4 5-483 0 0,30 28-1 0 0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5:13.8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556 967 1720 0 0,'7'6'6674'0'0,"-5"-10"-6265"0"0,1 0 0 0 0,-1 0 0 0 0,0-1 0 0 0,0 1 0 0 0,-1-1 0 0 0,1 1 0 0 0,-1-1 0 0 0,0 0 0 0 0,0 1 0 0 0,0-1 0 0 0,-1-9 0 0 0,0 12-83 0 0,0 2-293 0 0,1-1 1 0 0,-1 1-1 0 0,0-1 0 0 0,0 1 1 0 0,0-1-1 0 0,1 1 0 0 0,-1-1 1 0 0,0 1-1 0 0,0-1 0 0 0,0 1 1 0 0,0-1-1 0 0,0 1 0 0 0,0-1 1 0 0,0 1-1 0 0,0 0 1 0 0,0-1-1 0 0,0 1 0 0 0,0-1 1 0 0,0 1-1 0 0,-1-1 0 0 0,1 1 1 0 0,0-1-1 0 0,0 1 0 0 0,0-1 1 0 0,-1 1-1 0 0,1 0 0 0 0,0-1 1 0 0,-1 1-1 0 0,1-1 0 0 0,-1 1 1 0 0,-7-17 643 0 0,2 14-554 0 0,0-1 0 0 0,0 1 0 0 0,1 1 0 0 0,-1-1-1 0 0,-1 1 1 0 0,1 0 0 0 0,0 0 0 0 0,-1 1 0 0 0,1 0-1 0 0,-1 0 1 0 0,-7 0 0 0 0,-11-1 10 0 0,-1 2-1 0 0,1 0 1 0 0,-1 2 0 0 0,1 1 0 0 0,0 0 0 0 0,0 2 0 0 0,-25 9-1 0 0,30-8-89 0 0,1 1 0 0 0,0 1-1 0 0,0 1 1 0 0,1 0 0 0 0,0 1 0 0 0,0 2-1 0 0,1-1 1 0 0,1 2 0 0 0,-18 17-1 0 0,27-23-21 0 0,1-1 0 0 0,0 2 0 0 0,1-1-1 0 0,-1 1 1 0 0,1-1 0 0 0,1 1-1 0 0,-1 1 1 0 0,1-1 0 0 0,1 1 0 0 0,0-1-1 0 0,0 1 1 0 0,-2 13 0 0 0,4-15-6 0 0,0 0 0 0 0,1 0 0 0 0,0 1 0 0 0,1-1 0 0 0,0 0 0 0 0,0 0 0 0 0,0 0 0 0 0,1 0 0 0 0,0 0 0 0 0,0-1 0 0 0,1 1 0 0 0,-1 0 0 0 0,2-1 0 0 0,-1 0 0 0 0,1 0 0 0 0,7 10 0 0 0,-1-3-26 0 0,2-1 0 0 0,0 0 0 0 0,0-1 0 0 0,1 0 0 0 0,0-1 0 0 0,1 0 0 0 0,1-1 0 0 0,-1-1 0 0 0,1 0 0 0 0,0-1 0 0 0,1 0 0 0 0,31 7 0 0 0,-36-11-3 0 0,-1-1-1 0 0,1 0 1 0 0,0-1-1 0 0,0-1 1 0 0,1 1-1 0 0,-1-2 1 0 0,0 0-1 0 0,0 0 1 0 0,12-3-1 0 0,-15 2 5 0 0,-1-1 1 0 0,1 0-1 0 0,-1 0 0 0 0,0 0 0 0 0,0-1 0 0 0,0 0 0 0 0,0 0 0 0 0,-1-1 0 0 0,0 0 0 0 0,0 0 0 0 0,0 0 0 0 0,0-1 0 0 0,7-10 0 0 0,0-3 0 0 0,0-1-1 0 0,-2 0 1 0 0,-1-1-1 0 0,0 0 0 0 0,-1-1 1 0 0,9-38-1 0 0,21-142 198 0 0,-28 131-38 0 0,4-45 449 0 0,-5 0-1 0 0,-5-1 1 0 0,-5 0-1 0 0,-16-126 1 0 0,13 219-565 0 0,-1 1 1 0 0,-1-1-1 0 0,-11-33 0 0 0,16 56-33 0 0,0 1-1 0 0,0 0 1 0 0,-1 0 0 0 0,1-1-1 0 0,0 1 1 0 0,0 0-1 0 0,0 0 1 0 0,0-1-1 0 0,0 1 1 0 0,0 0-1 0 0,0 0 1 0 0,-1-1 0 0 0,1 1-1 0 0,0 0 1 0 0,0 0-1 0 0,0 0 1 0 0,0 0-1 0 0,-1-1 1 0 0,1 1 0 0 0,0 0-1 0 0,0 0 1 0 0,-1 0-1 0 0,1 0 1 0 0,0 0-1 0 0,0-1 1 0 0,-1 1-1 0 0,1 0 1 0 0,0 0 0 0 0,0 0-1 0 0,-1 0 1 0 0,1 0-1 0 0,0 0 1 0 0,0 0-1 0 0,-1 0 1 0 0,1 0 0 0 0,0 0-1 0 0,0 0 1 0 0,-1 0-1 0 0,1 0 1 0 0,0 0-1 0 0,0 0 1 0 0,-1 0-1 0 0,1 1 1 0 0,0-1 0 0 0,0 0-1 0 0,-1 0 1 0 0,1 0-1 0 0,0 0 1 0 0,0 0-1 0 0,0 1 1 0 0,-1-1-1 0 0,1 0 1 0 0,0 0 0 0 0,0 0-1 0 0,-1 1 1 0 0,-8 11-17 0 0,8-11 17 0 0,-5 10 11 0 0,0 0-1 0 0,1 0 1 0 0,0 1 0 0 0,1 0-1 0 0,0-1 1 0 0,-2 14 0 0 0,-12 78 80 0 0,14-70-92 0 0,-5 32-65 0 0,3 0 0 0 0,3 0 0 0 0,3 1 0 0 0,3-1 0 0 0,13 78 0 0 0,-9-104 37 0 0,1-1 0 0 0,2 0 0 0 0,2-1 0 0 0,1 0 0 0 0,2-1 0 0 0,1 0 0 0 0,2-1 0 0 0,1-1 0 0 0,48 62 0 0 0,-57-85 25 0 0,0 0-1 0 0,0-1 0 0 0,1 0 1 0 0,1 0-1 0 0,-1-2 0 0 0,2 1 1 0 0,-1-1-1 0 0,1-1 0 0 0,0-1 1 0 0,1 0-1 0 0,-1 0 0 0 0,1-1 1 0 0,0-1-1 0 0,1 0 0 0 0,15 1 1 0 0,-13-3-49 0 0,0-1 0 0 0,0 0 1 0 0,0-2-1 0 0,1 0 0 0 0,-1-1 1 0 0,0-1-1 0 0,-1 0 0 0 0,1-1 1 0 0,0-1-1 0 0,-1 0 0 0 0,0-2 1 0 0,26-13-1 0 0,10-10-36 0 0,0-2 1 0 0,59-49-1 0 0,-89 62 264 0 0,0 0-1 0 0,-2-1 0 0 0,0-2 1 0 0,-1 0-1 0 0,-1 0 1 0 0,28-49-1 0 0,-42 63-141 0 0,0 0 0 0 0,-1-1-1 0 0,0 1 1 0 0,0-1 0 0 0,-1 0-1 0 0,0 0 1 0 0,0 0 0 0 0,-1 0-1 0 0,0 0 1 0 0,-1 0 0 0 0,0-11-1 0 0,0 16-37 0 0,-1-1 0 0 0,0 1 0 0 0,0 0 0 0 0,0 0 0 0 0,0 0-1 0 0,-1 0 1 0 0,1 0 0 0 0,-1 0 0 0 0,0 1 0 0 0,0-1 0 0 0,0 0 0 0 0,-1 1-1 0 0,1 0 1 0 0,-1-1 0 0 0,0 1 0 0 0,0 0 0 0 0,0 0 0 0 0,0 1-1 0 0,-1-1 1 0 0,1 1 0 0 0,-1-1 0 0 0,1 1 0 0 0,-1 0 0 0 0,0 1-1 0 0,-7-3 1 0 0,3 1-10 0 0,1 1 0 0 0,-1 1 0 0 0,0-1-1 0 0,0 1 1 0 0,0 1 0 0 0,0 0-1 0 0,0 0 1 0 0,0 0 0 0 0,0 1 0 0 0,0 0-1 0 0,-13 4 1 0 0,10-2 0 0 0,-1 2-1 0 0,1-1 1 0 0,0 2-1 0 0,0-1 1 0 0,0 1 0 0 0,1 1-1 0 0,-11 9 1 0 0,7-5 3 0 0,1 1 0 0 0,0 1 0 0 0,1 0 0 0 0,1 1 1 0 0,0 0-1 0 0,1 0 0 0 0,0 1 0 0 0,1 1 0 0 0,1-1 0 0 0,-10 28 1 0 0,14-29 24 0 0,1 1 1 0 0,0 0 0 0 0,0 0 0 0 0,2 0-1 0 0,0 0 1 0 0,1 0 0 0 0,0 0-1 0 0,1 0 1 0 0,1 0 0 0 0,0-1 0 0 0,1 1-1 0 0,1 0 1 0 0,0-1 0 0 0,1 0 0 0 0,0 0-1 0 0,1 0 1 0 0,1-1 0 0 0,16 25 0 0 0,-12-23-51 0 0,0 0 0 0 0,0-1 1 0 0,2 0-1 0 0,0-1 1 0 0,0-1-1 0 0,1 0 1 0 0,1-1-1 0 0,0 0 1 0 0,0-1-1 0 0,1-1 0 0 0,0 0 1 0 0,1-1-1 0 0,0-1 1 0 0,0 0-1 0 0,20 3 1 0 0,-7-4-586 0 0,1-1 1 0 0,-1-1 0 0 0,1-2-1 0 0,0-2 1 0 0,0 0 0 0 0,0-2-1 0 0,37-8 1 0 0,-35 4-1622 0 0,0-2 0 0 0,-1-2 0 0 0,50-21 1 0 0,-43 12-2327 0 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5:14.4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525 184 2096 0 0,'27'-8'8804'0'0,"-23"3"-8176"0"0,-1 0 0 0 0,1 0-1 0 0,-1 0 1 0 0,0-1 0 0 0,3-7 0 0 0,-1 0-741 0 0,0-1 0 0 0,5-27 0 0 0,-10 39 111 0 0,0 0 1 0 0,0 0 0 0 0,0 0-1 0 0,0 0 1 0 0,0 0-1 0 0,-1 0 1 0 0,1 0-1 0 0,0 0 1 0 0,-1 0-1 0 0,0 0 1 0 0,1 0-1 0 0,-1 0 1 0 0,0 0-1 0 0,0 0 1 0 0,0 0-1 0 0,0 1 1 0 0,0-1-1 0 0,-1 0 1 0 0,1 1-1 0 0,0-1 1 0 0,-1 1-1 0 0,1-1 1 0 0,-1 1-1 0 0,0 0 1 0 0,1 0-1 0 0,-1 0 1 0 0,0 0-1 0 0,0 0 1 0 0,0 0-1 0 0,-2-1 1 0 0,-4-1 91 0 0,0 0 0 0 0,0 1 0 0 0,0-1 0 0 0,0 2 0 0 0,-1-1 0 0 0,-11 0 0 0 0,-7 2 6 0 0,1 0 0 0 0,-1 2 0 0 0,0 1 0 0 0,0 1 0 0 0,1 2 1 0 0,0 0-1 0 0,0 2 0 0 0,0 0 0 0 0,1 2 0 0 0,1 1 0 0 0,0 1 0 0 0,0 1 0 0 0,1 1 0 0 0,1 1 0 0 0,-31 27 1 0 0,47-37-92 0 0,1 0 1 0 0,0 0 0 0 0,0 1 0 0 0,1 0 0 0 0,-1 0-1 0 0,1 0 1 0 0,0 0 0 0 0,1 1 0 0 0,0-1 0 0 0,0 1 0 0 0,0 0-1 0 0,1 0 1 0 0,0 0 0 0 0,0 0 0 0 0,1 0 0 0 0,-1 8-1 0 0,2-7-27 0 0,0-1 0 0 0,1 0 0 0 0,0 0-1 0 0,1 1 1 0 0,-1-1 0 0 0,1 0 0 0 0,1 0-1 0 0,-1-1 1 0 0,1 1 0 0 0,0 0 0 0 0,1-1-1 0 0,-1 0 1 0 0,1 0 0 0 0,1 0 0 0 0,-1 0-1 0 0,7 6 1 0 0,-4-5 12 0 0,1 1 0 0 0,-1-1 0 0 0,2 0 0 0 0,-1-1 1 0 0,1 0-1 0 0,0 0 0 0 0,0-1 0 0 0,0 0 0 0 0,1-1 0 0 0,0 0 0 0 0,0-1 0 0 0,0 0 0 0 0,0 0 0 0 0,0-1 0 0 0,1 0 0 0 0,-1-1 0 0 0,1 0 0 0 0,-1 0 1 0 0,1-2-1 0 0,-1 1 0 0 0,1-1 0 0 0,13-3 0 0 0,-13 1 47 0 0,-1 0 0 0 0,0 0 0 0 0,0-1-1 0 0,-1-1 1 0 0,1 1 0 0 0,-1-1 0 0 0,0-1 0 0 0,0 0 0 0 0,0 0 0 0 0,-1-1 0 0 0,0 0 0 0 0,0 0 0 0 0,-1-1 0 0 0,8-10 0 0 0,1-5 196 0 0,-1-2 0 0 0,15-34 1 0 0,19-29 954 0 0,-37 75-1072 0 0,-3 14-20 0 0,3 24-36 0 0,-9-14-98 0 0,4 4-148 0 0,0 0 0 0 0,1 0-1 0 0,1 0 1 0 0,0-1 0 0 0,1-1 0 0 0,0 1 0 0 0,22 20 0 0 0,-21-24-687 0 0,0 0 0 0 0,0-1 0 0 0,1 0 0 0 0,0-1 0 0 0,18 9-1 0 0,-27-16 293 0 0,2 1 59 0 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5:14.8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86 137 400 0 0,'-7'-25'3683'0'0,"-1"1"0"0"0,-1 1 1 0 0,-23-42 1620 0 0,15 82-3455 0 0,13 1-1590 0 0,0 0 0 0 0,2 1 0 0 0,0-1 0 0 0,1 1 0 0 0,2 27-1 0 0,0-12-121 0 0,2 72 69 0 0,34 205 0 0 0,54 100-3258 0 0,-87-393 2212 0 0,13 42-2221 0 0,3-24-3750 0 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5:15.6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126 145 1844 0 0,'-40'-59'8800'0'0,"-23"-25"-963"0"0,62 83-7672 0 0,-10 21 266 0 0,4 53-317 0 0,4-1-1 0 0,7 89 1 0 0,-2-118-98 0 0,0 40 17 0 0,8 117 47 0 0,-6-158-1 0 0,2 0 1 0 0,20 69-1 0 0,-22-98-45 0 0,0-1-1 0 0,1 1 0 0 0,0-1 1 0 0,1-1-1 0 0,0 1 1 0 0,1-1-1 0 0,1 0 0 0 0,-1 0 1 0 0,2-1-1 0 0,15 16 1 0 0,-18-22-53 0 0,0 1 1 0 0,0-1-1 0 0,0 0 0 0 0,0 0 1 0 0,1-1-1 0 0,0 0 1 0 0,0 0-1 0 0,0-1 1 0 0,0 1-1 0 0,0-2 1 0 0,0 1-1 0 0,0-1 1 0 0,1 0-1 0 0,-1 0 1 0 0,1-1-1 0 0,-1 0 1 0 0,0 0-1 0 0,1-1 1 0 0,-1 0-1 0 0,10-3 1 0 0,1-1 75 0 0,1-1 0 0 0,-2-1 1 0 0,1-1-1 0 0,-1-1 0 0 0,0 0 0 0 0,-1-1 1 0 0,0 0-1 0 0,0-2 0 0 0,-1 0 1 0 0,26-27-1 0 0,40-52 1421 0 0,-82 96-1651 0 0,1 1 0 0 0,0-1 0 0 0,0 0 0 0 0,0 1 0 0 0,1-1 0 0 0,1 8 0 0 0,1-2-165 0 0,1-1 1 0 0,0 1 0 0 0,1-1-1 0 0,-1 0 1 0 0,2-1 0 0 0,0 1-1 0 0,0-1 1 0 0,0 0-1 0 0,1-1 1 0 0,1 1 0 0 0,-1-2-1 0 0,1 1 1 0 0,13 9 0 0 0,-9-8 33 0 0,0 0 0 0 0,0-1 1 0 0,1-1-1 0 0,0 0 0 0 0,0 0 1 0 0,1-2-1 0 0,0 1 1 0 0,0-2-1 0 0,22 5 0 0 0,-28-8 297 0 0,0 0 0 0 0,0 0-1 0 0,0-1 1 0 0,1 0 0 0 0,-1-1 0 0 0,0 0-1 0 0,0 0 1 0 0,0 0 0 0 0,0-1 0 0 0,-1-1-1 0 0,1 1 1 0 0,0-1 0 0 0,-1 0 0 0 0,0-1-1 0 0,0 0 1 0 0,0 0 0 0 0,0 0-1 0 0,10-10 1 0 0,-5 2 234 0 0,0-1 0 0 0,-1 0 0 0 0,-1 0-1 0 0,0-1 1 0 0,0 0 0 0 0,-2-1 0 0 0,13-29-1 0 0,33-95 2493 0 0,-50 132-2324 0 0,-6 18-301 0 0,-3 15-19 0 0,4 69 76 0 0,12 106 0 0 0,25 97-174 0 0,-22-199 48 0 0,2 17 183 0 0,16 140 573 0 0,-28-197-547 0 0,-2-1 0 0 0,-8 81 1 0 0,4-126-213 0 0,0-1 1 0 0,0 1-1 0 0,-1-1 0 0 0,-1 0 1 0 0,-8 20-1 0 0,10-28-3 0 0,0 1 0 0 0,-1-1 0 0 0,1 0 0 0 0,-1 0-1 0 0,1-1 1 0 0,-1 1 0 0 0,0-1 0 0 0,-1 1 0 0 0,1-1 0 0 0,0 0 0 0 0,-1 0 0 0 0,0 0-1 0 0,0-1 1 0 0,0 1 0 0 0,0-1 0 0 0,0 0 0 0 0,-8 3 0 0 0,6-4 5 0 0,1 0 0 0 0,0-1 0 0 0,-1 0 0 0 0,1 0 0 0 0,0 0 0 0 0,-1 0 0 0 0,1-1 0 0 0,0 0 0 0 0,0 0 0 0 0,0 0 0 0 0,0-1 0 0 0,0 0 0 0 0,0 0 0 0 0,0 0 0 0 0,0-1 0 0 0,-7-4 1 0 0,2 0 168 0 0,-1 0 1 0 0,1-1 0 0 0,1-1 0 0 0,-1 0 0 0 0,-11-14-1 0 0,13 13 4 0 0,1 0 0 0 0,0-1 0 0 0,0 1-1 0 0,1-1 1 0 0,1-1 0 0 0,0 1 0 0 0,1-1-1 0 0,0 0 1 0 0,0 0 0 0 0,1 0 0 0 0,-2-25-1 0 0,4 20-18 0 0,1 0 0 0 0,1 0 0 0 0,1-1 0 0 0,0 1 0 0 0,1 0 0 0 0,1 0 0 0 0,10-30 0 0 0,2 10-89 0 0,2 1-1 0 0,1 0 1 0 0,1 2-1 0 0,2 0 0 0 0,2 1 1 0 0,47-51-1 0 0,-29 41-396 0 0,2 1 0 0 0,2 3 0 0 0,2 1 0 0 0,1 3 0 0 0,1 1 0 0 0,90-42 0 0 0,-68 43-1382 0 0,0 4 0 0 0,3 4 0 0 0,0 2 0 0 0,130-21 0 0 0,-35 17-6595 0 0,-119 21 3275 0 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5:16.0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398 211 1940 0 0,'-118'-201'17864'0'0,"118"201"-17843"0"0,0 0 1 0 0,0 0-1 0 0,0-1 1 0 0,-1 1-1 0 0,1 0 1 0 0,0 0-1 0 0,0 0 1 0 0,0 0-1 0 0,0-1 1 0 0,0 1-1 0 0,-1 0 0 0 0,1 0 1 0 0,0 0-1 0 0,0-1 1 0 0,0 1-1 0 0,0 0 1 0 0,0 0-1 0 0,0 0 1 0 0,0-1-1 0 0,0 1 1 0 0,0 0-1 0 0,0 0 1 0 0,0 0-1 0 0,0-1 1 0 0,0 1-1 0 0,0 0 1 0 0,0 0-1 0 0,0-1 0 0 0,0 1 1 0 0,0 0-1 0 0,0 0 1 0 0,0 0-1 0 0,0-1 1 0 0,0 1-1 0 0,1 0 1 0 0,-1 0-1 0 0,0 0 1 0 0,0 0-1 0 0,0-1 1 0 0,0 1-1 0 0,0 0 1 0 0,1 0-1 0 0,-1 0 0 0 0,0 0 1 0 0,0 0-1 0 0,0-1 1 0 0,0 1-1 0 0,1 0 1 0 0,-1 0-1 0 0,0 0 1 0 0,0 0-1 0 0,0 0 1 0 0,1 0-1 0 0,-1 0 1 0 0,0 0-1 0 0,0 0 1 0 0,1 0-1 0 0,-1 0 1 0 0,0 0-1 0 0,0 0 0 0 0,0 0 1 0 0,1 0-1 0 0,-1 0 1 0 0,0 0-1 0 0,13 3 305 0 0,-7 1-246 0 0,0-1 0 0 0,0 2 0 0 0,0-1 0 0 0,0 1-1 0 0,-1-1 1 0 0,0 1 0 0 0,9 11 0 0 0,28 44 76 0 0,-31-43-107 0 0,15 26-116 0 0,-2 1 1 0 0,-2 1 0 0 0,-1 1-1 0 0,-3 1 1 0 0,-2 0 0 0 0,15 72-1 0 0,-17-46-80 0 0,-4 0 0 0 0,-3 1 0 0 0,-4 129 0 0 0,-7-119 251 0 0,-4-1 1 0 0,-4 1-1 0 0,-4-2 1 0 0,-3 0-1 0 0,-3-1 1 0 0,-36 81-1 0 0,34-107-102 0 0,-2-1-1 0 0,-2-2 0 0 0,-3 0 1 0 0,-65 82-1 0 0,64-97-778 0 0,-2-2-1 0 0,-1-1 1 0 0,-59 46-1 0 0,38-46-7471 0 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4:57.6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768 28 112 0 0,'1'-20'11681'0'0,"-2"12"-10289"0"0,-10 14-1144 0 0,0 0 0 0 0,1 1 0 0 0,0 0 0 0 0,0 0 0 0 0,1 1 0 0 0,0 0 0 0 0,-16 19 0 0 0,7-8 44 0 0,-42 44 382 0 0,4 2 0 0 0,3 3 1 0 0,2 2-1 0 0,-68 126 0 0 0,54-67 67 0 0,-96 270-1 0 0,138-328-399 0 0,3 0 0 0 0,-19 140-1 0 0,34-168-220 0 0,3 0-1 0 0,1 1 1 0 0,3-1-1 0 0,1 0 1 0 0,2 0-1 0 0,14 57 0 0 0,-4-49-101 0 0,2 0 0 0 0,2-2-1 0 0,2 0 1 0 0,3-1 0 0 0,1-1-1 0 0,3-2 1 0 0,1-1 0 0 0,2-1-1 0 0,2-1 1 0 0,2-2-1 0 0,2-1 1 0 0,58 47 0 0 0,-41-42-552 0 0,68 43 0 0 0,-92-68-911 0 0,37 15-1 0 0,-44-24-1060 0 0,0-1-1 0 0,33 8 1 0 0,-39-14-1096 0 0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4:59.3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75 792 0 0,'6'-66'11526'0'0,"-9"57"-10302"0"0,-1 59 370 0 0,5 93 1 0 0,1-53-1038 0 0,33 672 2726 0 0,-29-696-3097 0 0,1 9-259 0 0,-5-25-5200 0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4:59.9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74 429 432 0 0,'-20'-35'5766'0'0,"12"25"-4534"0"0,2-1 0 0 0,0-1 0 0 0,0 1 0 0 0,1-1-1 0 0,-7-23 1 0 0,9 22-813 0 0,0 0 0 0 0,1 0 0 0 0,1-1 0 0 0,0 1 0 0 0,0-1 0 0 0,2 1 0 0 0,0 0 0 0 0,0-1 0 0 0,4-14 0 0 0,-3 20-393 0 0,1 1 0 0 0,0-1 0 0 0,0 0-1 0 0,1 1 1 0 0,-1 0 0 0 0,1-1 0 0 0,1 2-1 0 0,0-1 1 0 0,0 0 0 0 0,0 1 0 0 0,1 0-1 0 0,-1 0 1 0 0,2 1 0 0 0,-1-1 0 0 0,0 2-1 0 0,10-7 1 0 0,-6 5-40 0 0,1 1 0 0 0,-1 0 0 0 0,1 1 0 0 0,0 0 1 0 0,0 1-1 0 0,0 0 0 0 0,1 0 0 0 0,-1 1 0 0 0,1 1 0 0 0,-1 0 0 0 0,1 1 0 0 0,-1 0 1 0 0,1 0-1 0 0,15 4 0 0 0,-11-1 8 0 0,-1 0 1 0 0,-1 2-1 0 0,1 0 1 0 0,-1 1-1 0 0,1 0 1 0 0,-2 1-1 0 0,1 0 0 0 0,-1 1 1 0 0,0 1-1 0 0,15 13 1 0 0,-17-12 2 0 0,1 0 0 0 0,-2 2 0 0 0,1-1 0 0 0,-2 1 0 0 0,1 1 1 0 0,-2 0-1 0 0,0 0 0 0 0,0 1 0 0 0,-1 0 0 0 0,6 18 0 0 0,-9-21-5 0 0,-1 0 0 0 0,-1 1 0 0 0,1-1 0 0 0,-2 1 0 0 0,0-1 0 0 0,0 1 0 0 0,-1 0 0 0 0,0 0 0 0 0,-1-1 0 0 0,-1 1 0 0 0,1 0 0 0 0,-2-1 0 0 0,0 0 0 0 0,-5 15 0 0 0,0-8 2 0 0,-1 1 1 0 0,-1-2 0 0 0,0 1 0 0 0,-1-1 0 0 0,-1-1 0 0 0,0 0-1 0 0,-2-1 1 0 0,1 0 0 0 0,-2-1 0 0 0,0-1 0 0 0,-27 19-1 0 0,7-9 302 0 0,-1-3 0 0 0,-1 0 0 0 0,0-3 0 0 0,-63 21-1 0 0,99-38-290 0 0,0 0 0 0 0,1 0 0 0 0,-1 0-1 0 0,0 1 1 0 0,0-1 0 0 0,0 1 0 0 0,1-1-1 0 0,-1 0 1 0 0,0 1 0 0 0,0-1-1 0 0,1 1 1 0 0,-1-1 0 0 0,0 1 0 0 0,1 0-1 0 0,-1-1 1 0 0,1 1 0 0 0,-1 0-1 0 0,1-1 1 0 0,-1 1 0 0 0,1 0 0 0 0,-1 0-1 0 0,1 0 1 0 0,0-1 0 0 0,-1 1 0 0 0,1 0-1 0 0,0 0 1 0 0,0 0 0 0 0,0 0-1 0 0,0-1 1 0 0,-1 1 0 0 0,1 0 0 0 0,0 0-1 0 0,1 0 1 0 0,-1 0 0 0 0,0 0 0 0 0,0-1-1 0 0,0 1 1 0 0,0 0 0 0 0,1 0-1 0 0,-1 0 1 0 0,0 0 0 0 0,1-1 0 0 0,-1 1-1 0 0,0 0 1 0 0,1 0 0 0 0,-1-1 0 0 0,1 1-1 0 0,0 0 1 0 0,-1-1 0 0 0,2 2 0 0 0,5 6 0 0 0,-1-1 1 0 0,1 0 0 0 0,13 10 0 0 0,-13-10 9 0 0,40 39 78 0 0,-3 3-1 0 0,45 61 0 0 0,-45-53-1739 0 0,71 73-1 0 0,-84-104-1141 0 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5:03.5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1 112 1072 0 0,'2'-37'7618'0'0,"7"-38"718"0"0,-8 87-8111 0 0,10 234 1607 0 0,-1 75-3761 0 0,-10-282 795 0 0,-4 28-4256 0 0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5:03.9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42 390 992 0 0,'-9'-24'2380'0'0,"1"-1"1"0"0,1 1-1 0 0,1-1 0 0 0,-4-33 1 0 0,9 49-2117 0 0,1 0 1 0 0,0 0-1 0 0,0 0 1 0 0,1 0-1 0 0,0 0 0 0 0,1 0 1 0 0,0 1-1 0 0,0-1 1 0 0,1 0-1 0 0,0 1 1 0 0,0-1-1 0 0,1 1 1 0 0,0 0-1 0 0,1 1 0 0 0,9-14 1 0 0,-8 13-186 0 0,0 1 1 0 0,1 0-1 0 0,0 0 1 0 0,0 1-1 0 0,1 0 1 0 0,0 0-1 0 0,0 0 1 0 0,1 1-1 0 0,-1 0 1 0 0,1 1-1 0 0,9-4 1 0 0,-11 6-67 0 0,0 0 1 0 0,0 1-1 0 0,0 0 0 0 0,-1 0 1 0 0,1 0-1 0 0,0 1 1 0 0,0 0-1 0 0,0 0 0 0 0,0 0 1 0 0,0 1-1 0 0,0 0 0 0 0,0 1 1 0 0,0 0-1 0 0,-1 0 1 0 0,1 0-1 0 0,9 5 0 0 0,3 4 24 0 0,1 1-1 0 0,-2 1 0 0 0,0 1 0 0 0,0 0 0 0 0,-1 1 1 0 0,-1 1-1 0 0,28 35 0 0 0,-26-27-45 0 0,0 1 1 0 0,-2 1-1 0 0,-1 1 0 0 0,-1 0 0 0 0,15 41 1 0 0,-24-54 11 0 0,-1 1 0 0 0,-1-1-1 0 0,0 1 1 0 0,0-1 0 0 0,-2 1 0 0 0,0 0 0 0 0,-1 0 0 0 0,0 0 0 0 0,-1 0 0 0 0,0-1 0 0 0,-2 1 0 0 0,0 0 0 0 0,0-1-1 0 0,-1 0 1 0 0,-1 1 0 0 0,0-2 0 0 0,-1 1 0 0 0,-1-1 0 0 0,0 0 0 0 0,-1 0 0 0 0,0 0 0 0 0,-1-1 0 0 0,0-1 0 0 0,-1 0-1 0 0,0 0 1 0 0,-1-1 0 0 0,0 0 0 0 0,-1 0 0 0 0,-16 9 0 0 0,9-7-6 0 0,-1-1 0 0 0,0-1 0 0 0,-1-1-1 0 0,0 0 1 0 0,0-2 0 0 0,-26 6 0 0 0,31-10-1534 0 0,1-1 0 0 0,-28 1 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9:10.4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13 2168 0 0,'-12'-13'14345'0'0,"27"25"-14056"0"0,-1 0 0 0 0,0 1 0 0 0,0 0 0 0 0,-2 1 0 0 0,20 27 0 0 0,-1-2-173 0 0,-26-33-107 0 0,89 106 72 0 0,114 103 0 0 0,-193-198-26 0 0,-13-14-330 0 0,0 0 0 0 0,1-1 0 0 0,-1 1-1 0 0,1-1 1 0 0,0 1 0 0 0,-1-1 0 0 0,5 2 0 0 0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5:04.4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468 107 668 0 0,'-5'-16'6300'0'0,"3"11"-5778"0"0,0 0 0 0 0,0 0 0 0 0,-1 0 0 0 0,1 1 0 0 0,-1-1 0 0 0,0 1 0 0 0,-1 0 0 0 0,1 0 0 0 0,-1 0 0 0 0,1 0 0 0 0,-1 0 0 0 0,-1 1 1 0 0,1 0-1 0 0,0 0 0 0 0,-1 0 0 0 0,-9-4 0 0 0,4 3-302 0 0,-1 1 1 0 0,1 0 0 0 0,-1 0 0 0 0,0 1 0 0 0,0 1-1 0 0,0-1 1 0 0,-17 2 0 0 0,2 0 52 0 0,-1 2 0 0 0,1 1 0 0 0,-47 11 0 0 0,64-12-231 0 0,0 0-1 0 0,0 1 0 0 0,1 0 1 0 0,-1 0-1 0 0,1 1 0 0 0,-1 1 1 0 0,1-1-1 0 0,1 1 1 0 0,-1 0-1 0 0,1 1 0 0 0,0 0 1 0 0,0 0-1 0 0,0 1 0 0 0,-7 9 1 0 0,13-13-39 0 0,-1 0 1 0 0,1 1-1 0 0,-1-1 1 0 0,1 1-1 0 0,0-1 1 0 0,0 1-1 0 0,1 0 1 0 0,-1-1-1 0 0,1 1 1 0 0,0 0-1 0 0,0 0 1 0 0,0-1-1 0 0,0 1 1 0 0,1 0-1 0 0,-1 0 1 0 0,1-1-1 0 0,0 1 1 0 0,0-1-1 0 0,0 1 1 0 0,1-1-1 0 0,-1 1 1 0 0,4 4-1 0 0,4 8-118 0 0,0-1 0 0 0,2 0 0 0 0,14 16 0 0 0,-20-24 48 0 0,82 89-664 0 0,-56-64 543 0 0,-1 1 0 0 0,-1 2 0 0 0,25 41 0 0 0,-49-68 217 0 0,-1-1 1 0 0,-1 1 0 0 0,1-1-1 0 0,-1 1 1 0 0,-1 0 0 0 0,1 1-1 0 0,-1-1 1 0 0,-1 0 0 0 0,0 0 0 0 0,0 1-1 0 0,0-1 1 0 0,-1 1 0 0 0,0-1-1 0 0,-1 1 1 0 0,0-1 0 0 0,0 1-1 0 0,-1-1 1 0 0,0 0 0 0 0,-4 9 0 0 0,3-8 68 0 0,-2 0 1 0 0,1-1 0 0 0,-1 1 0 0 0,-1-1-1 0 0,1 0 1 0 0,-1-1 0 0 0,-1 1 0 0 0,0-1-1 0 0,0 0 1 0 0,0-1 0 0 0,0 0 0 0 0,-1 0-1 0 0,0 0 1 0 0,-1-1 0 0 0,1-1 0 0 0,-12 6-1 0 0,4-4-218 0 0,1 0 0 0 0,-1-2 0 0 0,0 1-1 0 0,-1-2 1 0 0,-23 3 0 0 0,-2-6-2889 0 0,2-4-3403 0 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5:05.0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19 340 0 0,'6'-19'12328'0'0,"-1"21"-12187"0"0,0 1 0 0 0,0-1 0 0 0,0 1 0 0 0,0 0-1 0 0,0 0 1 0 0,-1 1 0 0 0,1-1 0 0 0,-1 1-1 0 0,0 0 1 0 0,0 0 0 0 0,-1 0 0 0 0,4 5 0 0 0,7 8 204 0 0,-2 1 1 0 0,12 19 0 0 0,-1 0-28 0 0,3 0 99 0 0,-25-36-357 0 0,-1 0-50 0 0,0 0-1 0 0,0 0 1 0 0,0-1 0 0 0,1 1 0 0 0,-1 0 0 0 0,0-1 0 0 0,0 1-1 0 0,1 0 1 0 0,-1 0 0 0 0,0-1 0 0 0,1 1 0 0 0,-1 0-1 0 0,1-1 1 0 0,-1 1 0 0 0,1-1 0 0 0,-1 1 0 0 0,1-1-1 0 0,-1 1 1 0 0,1-1 0 0 0,0 1 0 0 0,-1-1 0 0 0,1 1 0 0 0,0-1-1 0 0,-1 0 1 0 0,1 1 0 0 0,0-1 0 0 0,0 0 0 0 0,-1 0-1 0 0,1 1 1 0 0,0-1 0 0 0,0 0 0 0 0,-1 0 0 0 0,2 0 0 0 0,20 0-816 0 0,-19-1 218 0 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5:06.3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413 21 1812 0 0,'-19'-19'12980'0'0,"16"17"-12525"0"0,-12 4-165 0 0,1 1 1 0 0,0 1-1 0 0,0 0 0 0 0,0 1 0 0 0,-22 12 0 0 0,-67 40 521 0 0,86-46-694 0 0,1 0 0 0 0,0 2-1 0 0,1-1 1 0 0,0 2 0 0 0,1 0 0 0 0,1 1 0 0 0,0 0 0 0 0,-19 31-1 0 0,28-39-96 0 0,0-1 0 0 0,1 1-1 0 0,0-1 1 0 0,0 1-1 0 0,0 0 1 0 0,1 0-1 0 0,0 0 1 0 0,0 0-1 0 0,1 1 1 0 0,0-1 0 0 0,0 0-1 0 0,1 1 1 0 0,0-1-1 0 0,0 1 1 0 0,1-1-1 0 0,0 0 1 0 0,0 1-1 0 0,1-1 1 0 0,-1 0 0 0 0,2 0-1 0 0,-1 0 1 0 0,1 0-1 0 0,0-1 1 0 0,0 1-1 0 0,1-1 1 0 0,7 10-1 0 0,-1-4-102 0 0,1-1 0 0 0,0 0 0 0 0,0-1-1 0 0,1 0 1 0 0,1-1 0 0 0,-1 0 0 0 0,2-1-1 0 0,-1-1 1 0 0,1 0 0 0 0,26 9 0 0 0,-29-12-22 0 0,0 0 0 0 0,0-1 0 0 0,1 0-1 0 0,-1-1 1 0 0,1-1 0 0 0,-1 0 0 0 0,1 0 0 0 0,-1-1 0 0 0,1 0 0 0 0,-1-1 0 0 0,1-1 0 0 0,-1 0 0 0 0,1 0 0 0 0,-1-1 0 0 0,11-5 0 0 0,-17 6 122 0 0,0-1 1 0 0,0 0-1 0 0,0 0 1 0 0,0 0-1 0 0,-1-1 1 0 0,0 1-1 0 0,1-1 1 0 0,-2-1-1 0 0,1 1 1 0 0,0 0 0 0 0,-1-1-1 0 0,0 0 1 0 0,0 1-1 0 0,0-1 1 0 0,0 0-1 0 0,-1-1 1 0 0,0 1-1 0 0,0 0 1 0 0,0-1-1 0 0,-1 1 1 0 0,0-1-1 0 0,0 0 1 0 0,0 1 0 0 0,-1-1-1 0 0,0 0 1 0 0,-1-10-1 0 0,0-1 418 0 0,-1 0 0 0 0,-1 0 0 0 0,-1 0 0 0 0,-1 0 0 0 0,0 1 0 0 0,-1 0 0 0 0,-13-27 0 0 0,15 36-247 0 0,0 0 1 0 0,0-1-1 0 0,1 1 1 0 0,1-1 0 0 0,-1 0-1 0 0,1 0 1 0 0,0 0-1 0 0,1-1 1 0 0,-1-8-1 0 0,3 13-173 0 0,-1 0-1 0 0,1 0 1 0 0,-1 0-1 0 0,1 1 0 0 0,0-1 1 0 0,0 0-1 0 0,1 0 0 0 0,-1 1 1 0 0,1-1-1 0 0,0 1 1 0 0,0-1-1 0 0,0 1 0 0 0,0 0 1 0 0,1 0-1 0 0,-1 0 0 0 0,1 0 1 0 0,0 0-1 0 0,0 1 1 0 0,0-1-1 0 0,0 1 0 0 0,4-3 1 0 0,-1 1-41 0 0,0 0 0 0 0,0 0 0 0 0,0 1 0 0 0,0 0 0 0 0,1 0 0 0 0,0 0 0 0 0,0 1 0 0 0,-1 0 0 0 0,1 0 0 0 0,0 1 0 0 0,1 0 0 0 0,-1 0 1 0 0,0 1-1 0 0,0 0 0 0 0,0 0 0 0 0,0 0 0 0 0,1 1 0 0 0,-1 0 0 0 0,0 0 0 0 0,0 1 0 0 0,0 0 0 0 0,-1 1 0 0 0,1-1 0 0 0,0 1 0 0 0,-1 0 0 0 0,0 1 0 0 0,1 0 0 0 0,-1 0 0 0 0,-1 0 0 0 0,1 0 1 0 0,-1 1-1 0 0,6 6 0 0 0,-1 2 5 0 0,-1 0 0 0 0,0 1 0 0 0,-1 0 1 0 0,-1 0-1 0 0,0 1 0 0 0,-1 0 0 0 0,0 0 1 0 0,-1 1-1 0 0,5 29 0 0 0,-4-1-132 0 0,-1 0-1 0 0,-2 59 1 0 0,-3-102 155 0 0,-2-6 106 0 0,1-1 0 0 0,0 1 0 0 0,0-1 0 0 0,0 1 0 0 0,1-1 0 0 0,-1 1 0 0 0,1-1 0 0 0,1 1 0 0 0,-1-1 0 0 0,1 1 0 0 0,2-8 0 0 0,0-3 165 0 0,1 0 1 0 0,11-25-1 0 0,-6 20-152 0 0,1 1 1 0 0,1 1 0 0 0,0-1-1 0 0,23-26 1 0 0,-28 39-130 0 0,-1 1-1 0 0,1-1 1 0 0,0 1 0 0 0,0 1 0 0 0,1-1-1 0 0,0 1 1 0 0,0 0 0 0 0,0 1-1 0 0,1 0 1 0 0,-1 0 0 0 0,1 0 0 0 0,0 1-1 0 0,0 0 1 0 0,16-3 0 0 0,-18 6-25 0 0,1 0 0 0 0,-1 0 0 0 0,1 1 0 0 0,-1 0 0 0 0,0 0 0 0 0,1 0 0 0 0,-1 1 0 0 0,0 0 1 0 0,0 0-1 0 0,0 0 0 0 0,0 1 0 0 0,-1 0 0 0 0,1 0 0 0 0,0 1 0 0 0,-1-1 0 0 0,0 1 0 0 0,0 0 0 0 0,0 1 0 0 0,5 6 0 0 0,8 9-32 0 0,0 2 0 0 0,-2 0-1 0 0,15 26 1 0 0,-27-41 66 0 0,27 43-326 0 0,49 72 953 0 0,-71-110-1205 0 0,0 0 1 0 0,1-1-1 0 0,0-1 0 0 0,1 0 0 0 0,1 0 1 0 0,-1-1-1 0 0,20 11 0 0 0,-23-17-1083 0 0,-5-2 1107 0 0,-1 0 0 0 0,1 0-1 0 0,0-1 1 0 0,-1 1 0 0 0,6-1-1 0 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5:07.6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 53 476 0 0,'-33'9'16113'0'0,"49"-17"-14601"0"0,70-9-609 0 0,88-4 1 0 0,3 9-2664 0 0,-155 10 498 0 0,-15 1 396 0 0,0 1 1 0 0,0-1 0 0 0,1 2-1 0 0,-1-1 1 0 0,11 2 0 0 0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5:07.9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23 328 0 0,'17'17'7078'0'0,"-2"-14"-6161"0"0,0 0 0 0 0,0-1 1 0 0,1-1-1 0 0,25-1 0 0 0,68-10 195 0 0,-62 5-721 0 0,310-23-2026 0 0,-303 25-5139 0 0,-36 1 4092 0 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5:08.9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135 272 1920 0 0,'0'-58'6555'0'0,"9"-22"-1498"0"0,-5 35-2161 0 0,-4 43-2615 0 0,4-25 1642 0 0,-9 32-1748 0 0,-1 1 0 0 0,1-1 0 0 0,0 1-1 0 0,0 0 1 0 0,1 0 0 0 0,-7 11-1 0 0,-22 47 406 0 0,26-50-420 0 0,-6 13 17 0 0,2 0 1 0 0,1 1-1 0 0,1 1 1 0 0,1 0-1 0 0,2 0 1 0 0,1 0-1 0 0,1 1 1 0 0,1 0-1 0 0,2 0 1 0 0,1 0 0 0 0,4 31-1 0 0,-1-35-126 0 0,2 0 0 0 0,0 0 0 0 0,2-1 0 0 0,0 0 0 0 0,2-1 0 0 0,1 1-1 0 0,1-2 1 0 0,1 1 0 0 0,0-2 0 0 0,2 0 0 0 0,1 0 0 0 0,32 35 0 0 0,-28-38-33 0 0,1 0-1 0 0,1-2 1 0 0,1 0 0 0 0,0-2 0 0 0,1 0 0 0 0,0-2 0 0 0,2 0-1 0 0,44 16 1 0 0,-51-22-26 0 0,1-2-1 0 0,-1 0 1 0 0,1-1 0 0 0,0-1-1 0 0,0-1 1 0 0,0-1-1 0 0,1 0 1 0 0,-1-2 0 0 0,0 0-1 0 0,0-1 1 0 0,0 0-1 0 0,0-2 1 0 0,22-7-1 0 0,-30 7-30 0 0,-1 0-1 0 0,0-1 0 0 0,0-1 0 0 0,-1 1 1 0 0,1-1-1 0 0,-1-1 0 0 0,0 0 0 0 0,-1 0 0 0 0,0-1 1 0 0,8-8-1 0 0,-5 2-11 0 0,0-1 0 0 0,-2 1 0 0 0,1-1 0 0 0,-2-1 1 0 0,13-29-1 0 0,-10 10 17 0 0,0 0 1 0 0,-3 0 0 0 0,0-1-1 0 0,-3 0 1 0 0,3-59 0 0 0,-8 65 52 0 0,-1 0 1 0 0,-1 0 0 0 0,-1 0-1 0 0,-2 0 1 0 0,-1 1 0 0 0,-1-1-1 0 0,-1 1 1 0 0,-2 1 0 0 0,-1 0-1 0 0,-1 0 1 0 0,-2 1 0 0 0,0 1-1 0 0,-2 0 1 0 0,-1 1 0 0 0,-23-26-1 0 0,29 38-41 0 0,-1 1 0 0 0,-1 0 0 0 0,0 1 0 0 0,0 1 0 0 0,-1 0 0 0 0,-1 1 0 0 0,1 0-1 0 0,-1 1 1 0 0,-1 1 0 0 0,0 0 0 0 0,0 1 0 0 0,0 1 0 0 0,-1 1 0 0 0,1 0 0 0 0,-1 1 0 0 0,0 0-1 0 0,0 2 1 0 0,0 0 0 0 0,0 1 0 0 0,0 1 0 0 0,0 0 0 0 0,-28 6 0 0 0,20-2-272 0 0,0 0 0 0 0,0 2 1 0 0,1 1-1 0 0,-24 11 1 0 0,38-14-353 0 0,1 0 1 0 0,0 1 0 0 0,0 0-1 0 0,1 0 1 0 0,-10 9 0 0 0,13-10-545 0 0,0 1 0 0 0,0 0 1 0 0,0 0-1 0 0,1 0 0 0 0,0 1 1 0 0,0-1-1 0 0,-6 15 0 0 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5:17.1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552 19 828 0 0,'-19'-18'8275'0'0,"18"18"-8209"0"0,0 0 0 0 0,0-1 0 0 0,0 1 0 0 0,0 0 0 0 0,0 0-1 0 0,0 0 1 0 0,0 0 0 0 0,1 0 0 0 0,-1 0 0 0 0,0 0 0 0 0,0 1 0 0 0,0-1 0 0 0,0 0 0 0 0,0 0 0 0 0,0 1 0 0 0,1-1 0 0 0,-1 0 0 0 0,0 1 0 0 0,0-1 0 0 0,0 1 0 0 0,1-1 0 0 0,-1 1 0 0 0,0-1 0 0 0,1 1 0 0 0,-1 0 0 0 0,0-1 0 0 0,0 2 0 0 0,-36 40 877 0 0,1 1 0 0 0,3 2 0 0 0,-30 51 1 0 0,-75 155-120 0 0,101-177-390 0 0,3 1 0 0 0,3 2-1 0 0,-38 149 1 0 0,58-179-265 0 0,3 1 1 0 0,2 0-1 0 0,2 0 1 0 0,3 0-1 0 0,1 1 1 0 0,2-1-1 0 0,3 0 1 0 0,10 48-1 0 0,-3-48-68 0 0,1-1 0 0 0,3 0 0 0 0,1-1 0 0 0,3-1 0 0 0,1-1 0 0 0,43 65 0 0 0,-29-59-10 0 0,2-2-1 0 0,2-2 1 0 0,2-1 0 0 0,91 75 0 0 0,-56-60-393 0 0,3-4-1 0 0,2-3 1 0 0,2-4 0 0 0,132 57-1 0 0,-203-101-401 0 0,0-1 0 0 0,-1 0 0 0 0,18 3-1 0 0,-25-6 105 0 0,0-1-1 0 0,0 1 0 0 0,0-1 1 0 0,0 0-1 0 0,-1 0 0 0 0,1 0 1 0 0,0-1-1 0 0,0 1 0 0 0,0-1 1 0 0,0 0-1 0 0,0 0 0 0 0,-1-1 1 0 0,8-2-1 0 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5:17.7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 84 2084 0 0,'-4'-29'5969'0'0,"1"2"-2555"0"0,1 19-2089 0 0,-8-12 3055 0 0,8 35-4195 0 0,-13 172 1706 0 0,19 372 1 0 0,16-386-1670 0 0,7 104-3136 0 0,-27-275 2600 0 0,-1 40-1898 0 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5:18.2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40 477 2876 0 0,'-8'-36'3137'0'0,"-4"-14"1064"0"0,-5-58 0 0 0,16 94-3757 0 0,0-1-1 0 0,1 1 0 0 0,0-1 0 0 0,1 1 0 0 0,1-1 0 0 0,0 1 0 0 0,1 0 1 0 0,9-25-1 0 0,-8 30-414 0 0,0 1 0 0 0,0 0 0 0 0,1 1 0 0 0,0-1 0 0 0,0 1 0 0 0,1 0 0 0 0,0 0 0 0 0,0 1 0 0 0,1-1 1 0 0,0 1-1 0 0,0 1 0 0 0,0-1 0 0 0,1 1 0 0 0,0 1 0 0 0,0 0 0 0 0,0 0 0 0 0,0 0 0 0 0,1 1 0 0 0,-1 0 0 0 0,1 0 1 0 0,0 1-1 0 0,0 1 0 0 0,0-1 0 0 0,10 1 0 0 0,-5 0-83 0 0,0 1 0 0 0,0 0 0 0 0,-1 1 0 0 0,1 1-1 0 0,0 0 1 0 0,0 1 0 0 0,-1 0 0 0 0,0 1 0 0 0,0 1 0 0 0,0 0 0 0 0,0 0 0 0 0,-1 2 0 0 0,0-1 0 0 0,0 2 0 0 0,13 9 0 0 0,-12-5 21 0 0,0 0 0 0 0,-1 0 0 0 0,0 1 0 0 0,-1 1 0 0 0,0 0 0 0 0,-1 0 0 0 0,-1 1 0 0 0,0 0 0 0 0,11 28 0 0 0,-16-31 35 0 0,0-1-1 0 0,-1 2 0 0 0,0-1 0 0 0,-1 0 0 0 0,-1 0 1 0 0,1 1-1 0 0,-2-1 0 0 0,0 1 0 0 0,0-1 0 0 0,-1 1 1 0 0,-1-1-1 0 0,0 0 0 0 0,-1 0 0 0 0,-6 18 0 0 0,2-12 16 0 0,-1 0-1 0 0,-1 0 0 0 0,-1-1 1 0 0,0-1-1 0 0,-1 1 1 0 0,-1-2-1 0 0,0 1 0 0 0,-1-2 1 0 0,-1 0-1 0 0,-19 15 1 0 0,9-10 56 0 0,-2-1 1 0 0,0-1-1 0 0,-1-1 1 0 0,0-2 0 0 0,-51 20-1 0 0,55-26-31 0 0,-36 16 118 0 0,57-23-179 0 0,3 7 14 0 0,-1-7 4 0 0,0 0 0 0 0,0 0 0 0 0,0 0 0 0 0,0-1 0 0 0,1 1 0 0 0,-1 0 0 0 0,0 0 0 0 0,1 0 0 0 0,-1-1 1 0 0,0 1-1 0 0,1 0 0 0 0,-1 0 0 0 0,1-1 0 0 0,-1 1 0 0 0,1 0 0 0 0,-1-1 0 0 0,1 1 0 0 0,0 0 0 0 0,-1-1 0 0 0,1 1 0 0 0,0-1 0 0 0,1 1 0 0 0,26 22-10 0 0,527 453-2368 0 0,-548-469 1465 0 0,12 12-962 0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5:18.6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 21 2828 0 0,'-22'-20'12103'0'0,"18"19"-11759"0"0,4 2-277 0 0,0-1-1 0 0,-1 0 1 0 0,1 0 0 0 0,-1 0 0 0 0,1 0 0 0 0,0 0 0 0 0,-1 0-1 0 0,-1 3 536 0 0,1-3-535 0 0,1 0 0 0 0,0 1-1 0 0,0-1 1 0 0,0 0 0 0 0,-1 1 0 0 0,1-1 0 0 0,0 0 0 0 0,0 1-1 0 0,0-1 1 0 0,0 1 0 0 0,0-1 0 0 0,0 1 0 0 0,0 42 302 0 0,1-26 131 0 0,31 333 250 0 0,2-119-5952 0 0,-33-218 3592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9:11.0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27 1992 0 0,'-15'-27'13718'0'0,"90"134"-12846"0"0,59 95-666 0 0,-64-97-22 0 0,-31-49-423 0 0,-32-49-1048 0 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5:19.0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37 334 1636 0 0,'-15'-65'6040'0'0,"9"45"-4786"0"0,1 1 0 0 0,1-1 0 0 0,1 0 0 0 0,1 0 0 0 0,1-1 1 0 0,1-22-1 0 0,0 37-1113 0 0,1 1 1 0 0,0-1-1 0 0,0 1 1 0 0,0 0-1 0 0,1 0 1 0 0,0 0-1 0 0,0-1 1 0 0,0 2 0 0 0,1-1-1 0 0,-1 0 1 0 0,1 0-1 0 0,1 1 1 0 0,6-8-1 0 0,-7 9-118 0 0,1 0 1 0 0,0 0-1 0 0,-1 1 0 0 0,1 0 0 0 0,1-1 0 0 0,-1 1 1 0 0,0 1-1 0 0,0-1 0 0 0,1 0 0 0 0,-1 1 1 0 0,1 0-1 0 0,-1 0 0 0 0,1 1 0 0 0,0-1 1 0 0,-1 1-1 0 0,10 0 0 0 0,5 2-60 0 0,1 1-1 0 0,-1 1 1 0 0,0 0-1 0 0,0 1 1 0 0,0 1-1 0 0,-1 1 1 0 0,1 1-1 0 0,-2 0 1 0 0,23 15-1 0 0,-18-9-31 0 0,0 1-1 0 0,-1 1 0 0 0,-1 1 1 0 0,0 0-1 0 0,-2 2 1 0 0,26 31-1 0 0,-37-41 70 0 0,-1 0-1 0 0,0 1 1 0 0,-1-1-1 0 0,0 1 1 0 0,-1 0-1 0 0,0 0 1 0 0,0 1 0 0 0,-1-1-1 0 0,0 1 1 0 0,-1-1-1 0 0,-1 1 1 0 0,1 0-1 0 0,-2 0 1 0 0,0 21 0 0 0,-2-19 65 0 0,0 0 1 0 0,-1 0 0 0 0,0 0-1 0 0,-1 0 1 0 0,0-1-1 0 0,-1 1 1 0 0,-1-1 0 0 0,0 0-1 0 0,0 0 1 0 0,-1-1 0 0 0,-16 20-1 0 0,5-11 54 0 0,0 0-1 0 0,-2-1 0 0 0,0-1 0 0 0,-1-1 0 0 0,0-1 0 0 0,-1-1 0 0 0,-1-1 0 0 0,-33 15 1 0 0,34-19-746 0 0,0-2 0 0 0,-1 0 0 0 0,-23 4 0 0 0,24-9-1194 0 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5:19.4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473 33 684 0 0,'-10'-21'9764'0'0,"5"19"-9545"0"0,-1 0-1 0 0,0 0 1 0 0,1 1-1 0 0,-1-1 1 0 0,0 1-1 0 0,0 1 1 0 0,0-1-1 0 0,0 1 1 0 0,0 0-1 0 0,0 0 1 0 0,0 1-1 0 0,0-1 1 0 0,1 1-1 0 0,-1 1 1 0 0,-10 2-1 0 0,-12 5 101 0 0,-48 21 0 0 0,69-27-298 0 0,1 0 0 0 0,0 1 0 0 0,0-1 1 0 0,0 1-1 0 0,0 0 0 0 0,1 0 0 0 0,-1 1 0 0 0,1 0 0 0 0,0 0 0 0 0,1 0 1 0 0,-1 0-1 0 0,1 1 0 0 0,0 0 0 0 0,-4 7 0 0 0,6-8-47 0 0,0 0 0 0 0,1 1 0 0 0,-1-1 0 0 0,1 0-1 0 0,0 1 1 0 0,0-1 0 0 0,1 1 0 0 0,-1-1 0 0 0,1 1 0 0 0,0 0-1 0 0,1-1 1 0 0,0 1 0 0 0,0-1 0 0 0,0 1 0 0 0,0-1-1 0 0,1 0 1 0 0,0 1 0 0 0,2 4 0 0 0,9 15-261 0 0,1 0 1 0 0,1-1-1 0 0,34 40 0 0 0,-32-44 326 0 0,-2 0-1 0 0,0 1 0 0 0,-1 1 1 0 0,-2 0-1 0 0,13 28 1 0 0,-23-45 96 0 0,-1 0 0 0 0,1 0 0 0 0,-1 0 0 0 0,0 0 0 0 0,-1 1 0 0 0,1-1 0 0 0,-1 0 0 0 0,0 1 0 0 0,0-1 0 0 0,-1 0 0 0 0,1 1 0 0 0,-1-1 0 0 0,0 0 0 0 0,-4 10-1 0 0,1-7 26 0 0,0 0-1 0 0,0 0 0 0 0,0-1 0 0 0,-1 1 0 0 0,-1-1 0 0 0,1 0 0 0 0,-1-1 0 0 0,-9 9 0 0 0,-5 1 37 0 0,0 0 0 0 0,-2-1 0 0 0,0-1 0 0 0,0-1 0 0 0,-31 12 0 0 0,34-16-551 0 0,-1-1 0 0 0,0-1 0 0 0,0-1 0 0 0,0 0 0 0 0,-33 3-1 0 0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5:20.9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188 78 1800 0 0,'0'0'6092'0'0,"-1"-35"678"0"0,0 34-6581 0 0,-30 20 763 0 0,17-9-847 0 0,1 0-1 0 0,1 1 1 0 0,0 1 0 0 0,0 0 0 0 0,1 0 0 0 0,1 1-1 0 0,0 0 1 0 0,1 1 0 0 0,0 0 0 0 0,1 1 0 0 0,1-1-1 0 0,-9 25 1 0 0,14-30-106 0 0,-1-1 0 0 0,1 0 0 0 0,0 1 0 0 0,1 0 0 0 0,0 0 0 0 0,1-1 0 0 0,-1 1 0 0 0,2 0 0 0 0,-1 0 0 0 0,1-1-1 0 0,0 1 1 0 0,1 0 0 0 0,0-1 0 0 0,1 1 0 0 0,0-1 0 0 0,0 0 0 0 0,0 0 0 0 0,1 0 0 0 0,1 0 0 0 0,-1-1 0 0 0,1 0 0 0 0,0 1 0 0 0,1-2 0 0 0,0 1 0 0 0,6 5 0 0 0,2 0-138 0 0,0 0 0 0 0,1-2 0 0 0,0 0 0 0 0,0 0 0 0 0,1-2 1 0 0,0 0-1 0 0,18 6 0 0 0,-22-10 17 0 0,-1 0 0 0 0,1-1-1 0 0,-1 0 1 0 0,1-1 0 0 0,0 0 0 0 0,0-1-1 0 0,0 0 1 0 0,0-1 0 0 0,0 0 0 0 0,0-1-1 0 0,19-4 1 0 0,-26 4 110 0 0,-1 0 0 0 0,0-1 0 0 0,0 1-1 0 0,0-1 1 0 0,1 0 0 0 0,-2 0 0 0 0,1 0 0 0 0,0 0 0 0 0,0-1 0 0 0,-1 0 0 0 0,1 0-1 0 0,-1 0 1 0 0,0 0 0 0 0,0 0 0 0 0,0 0 0 0 0,0-1 0 0 0,3-6 0 0 0,-4 5 47 0 0,0 0 1 0 0,0 0-1 0 0,-1-1 0 0 0,1 1 1 0 0,-1-1-1 0 0,-1 1 1 0 0,1-1-1 0 0,-1 1 1 0 0,0-1-1 0 0,0 1 1 0 0,0-1-1 0 0,-2-7 1 0 0,-3-8 398 0 0,-1 1 0 0 0,-1-1 0 0 0,-1 1 1 0 0,0 0-1 0 0,-22-36 0 0 0,5 18 553 0 0,17 27-682 0 0,0-1-1 0 0,0 0 1 0 0,2 0 0 0 0,0-1-1 0 0,-8-21 1 0 0,13 30-292 0 0,0 1 0 0 0,1-1 1 0 0,-1 0-1 0 0,1 1 0 0 0,0-1 0 0 0,0 0 1 0 0,0 0-1 0 0,0 1 0 0 0,1-1 0 0 0,0 0 0 0 0,-1 1 1 0 0,1-1-1 0 0,1 1 0 0 0,-1-1 0 0 0,0 1 0 0 0,1-1 1 0 0,0 1-1 0 0,0 0 0 0 0,0 0 0 0 0,0 0 1 0 0,0 0-1 0 0,1 0 0 0 0,-1 0 0 0 0,1 1 0 0 0,0-1 1 0 0,3-2-1 0 0,1-1-47 0 0,1 0 0 0 0,0 1-1 0 0,0 0 1 0 0,1 0 0 0 0,0 0 0 0 0,0 1 0 0 0,0 1 0 0 0,0 0-1 0 0,0 0 1 0 0,1 0 0 0 0,-1 1 0 0 0,1 1 0 0 0,0 0 0 0 0,0 0-1 0 0,-1 1 1 0 0,1 0 0 0 0,0 0 0 0 0,0 1 0 0 0,-1 1-1 0 0,1-1 1 0 0,-1 2 0 0 0,1-1 0 0 0,-1 1 0 0 0,0 1 0 0 0,0 0-1 0 0,0 0 1 0 0,0 1 0 0 0,-1-1 0 0 0,0 2 0 0 0,0 0 0 0 0,0 0-1 0 0,-1 0 1 0 0,1 1 0 0 0,-2 0 0 0 0,1 0 0 0 0,-1 1 0 0 0,0-1-1 0 0,0 1 1 0 0,7 16 0 0 0,-6-9 7 0 0,-1 1-1 0 0,-1 0 1 0 0,0 1 0 0 0,-1-1 0 0 0,-1 1-1 0 0,0 0 1 0 0,0 25 0 0 0,-3 11-243 0 0,-7 57 1 0 0,4-81 11 0 0,0-12 18 0 0,3-17 236 0 0,0 1-1 0 0,0-1 1 0 0,0 0 0 0 0,0 0 0 0 0,0 0 0 0 0,0 1-1 0 0,0-1 1 0 0,0 0 0 0 0,0 0 0 0 0,0 1 0 0 0,-1-1 0 0 0,1 0-1 0 0,0 0 1 0 0,0 0 0 0 0,0 0 0 0 0,0 1 0 0 0,0-1 0 0 0,-1 0-1 0 0,1 0 1 0 0,0 0 0 0 0,0 0 0 0 0,0 0 0 0 0,-1 1-1 0 0,1-1 1 0 0,0 0 0 0 0,0 0 0 0 0,-1 0 0 0 0,1 0 0 0 0,0 0-1 0 0,0 0 1 0 0,0 0 0 0 0,-1 0 0 0 0,1 0 0 0 0,0 0 0 0 0,0 0-1 0 0,-1 0 1 0 0,1 0 0 0 0,0 0 0 0 0,0 0 0 0 0,-1 0-1 0 0,1 0 1 0 0,0 0 0 0 0,0 0 0 0 0,0-1 0 0 0,-1 1 0 0 0,1 0-1 0 0,0 0 1 0 0,0 0 0 0 0,-1 0 0 0 0,1-3 33 0 0,-1 0 0 0 0,0 0 0 0 0,1 0 0 0 0,0 0 0 0 0,-1 1 0 0 0,1-1-1 0 0,1 0 1 0 0,-1 0 0 0 0,1-3 0 0 0,-1 0 76 0 0,1-15 261 0 0,0-1 0 0 0,2 1 0 0 0,0-1 0 0 0,2 1 0 0 0,0 0 0 0 0,1 1 0 0 0,17-37 0 0 0,-19 46-321 0 0,1 1-1 0 0,0 1 1 0 0,1-1 0 0 0,0 1-1 0 0,1-1 1 0 0,0 2-1 0 0,0-1 1 0 0,1 1 0 0 0,0 0-1 0 0,1 1 1 0 0,0 0-1 0 0,0 0 1 0 0,0 1 0 0 0,1 0-1 0 0,-1 1 1 0 0,20-8-1 0 0,-24 12-51 0 0,1-1 0 0 0,0 1 1 0 0,0 0-1 0 0,0 1 0 0 0,0-1 0 0 0,0 1 0 0 0,0 0 0 0 0,0 1 0 0 0,0 0 0 0 0,0 0 0 0 0,0 0 0 0 0,0 0 0 0 0,-1 1 0 0 0,1 0 0 0 0,0 0 1 0 0,-1 1-1 0 0,0 0 0 0 0,1 0 0 0 0,-1 0 0 0 0,0 0 0 0 0,-1 1 0 0 0,1 0 0 0 0,-1 0 0 0 0,1 0 0 0 0,-1 0 0 0 0,4 7 0 0 0,7 8-18 0 0,-1 0 0 0 0,-2 1 1 0 0,0 1-1 0 0,-1 0 0 0 0,11 28 0 0 0,-8-9-34 0 0,-2 2 0 0 0,-2 0 0 0 0,-1 0 0 0 0,3 49 1 0 0,0-7-911 0 0,-11-76 576 0 0,0 0 1 0 0,1 0 0 0 0,1 0-1 0 0,-1-1 1 0 0,5 9 0 0 0,8 5-2766 0 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5:21.3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 70 2640 0 0,'-27'-8'14613'0'0,"27"7"-14490"0"0,14-7 1615 0 0,30-4-1138 0 0,220-21-1425 0 0,-88 26-6347 0 0,-152 8 2214 0 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5:21.6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1 2072 0 0,'-4'42'11659'0'0,"5"-42"-11527"0"0,34 8 1594 0 0,0-1 0 0 0,61 3 0 0 0,79-8-1638 0 0,-69-2-654 0 0,57 2-2373 0 0,-56-2-4852 0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5:22.8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83 2044 0 0,'6'-35'6299'0'0,"-6"33"-6183"0"0,0 0 0 0 0,0 0-1 0 0,0 0 1 0 0,15-34 7310 0 0,-17 32-7659 0 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5:25.5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808 97 536 0 0,'-1'-19'9170'0'0,"3"21"-9094"0"0,-1 1 0 0 0,0 0 0 0 0,0 0 1 0 0,0-1-1 0 0,-1 1 0 0 0,1 0 1 0 0,-1 0-1 0 0,1 0 0 0 0,-1 0 1 0 0,0 0-1 0 0,0 0 0 0 0,-1 0 1 0 0,1 0-1 0 0,0 0 0 0 0,-1 0 1 0 0,0 0-1 0 0,-1 2 0 0 0,-1 7 125 0 0,0-1 1 0 0,-1 0-1 0 0,-7 13 0 0 0,-9 10 103 0 0,-2 0 0 0 0,-1-1 0 0 0,-1-1 0 0 0,-56 55 0 0 0,-131 96-87 0 0,183-161-223 0 0,-1-2 1 0 0,-49 26-1 0 0,60-38 53 0 0,0 0-1 0 0,0 0 0 0 0,-1-2 0 0 0,0 0 1 0 0,-39 6-1 0 0,54-11-28 0 0,0-1 0 0 0,0 0 0 0 0,0 0 0 0 0,0 0 0 0 0,0 0 0 0 0,0-1 0 0 0,0 1 0 0 0,0-1 0 0 0,0 0 0 0 0,0 0 0 0 0,1 0 0 0 0,-1-1 0 0 0,0 0 0 0 0,1 1 0 0 0,-1-1 0 0 0,1 0 0 0 0,-1-1 0 0 0,-3-2 0 0 0,3 0-7 0 0,0 1 1 0 0,0-1-1 0 0,1 0 0 0 0,-1 0 0 0 0,1 0 0 0 0,0 0 0 0 0,1 0 1 0 0,-1-1-1 0 0,1 1 0 0 0,0-1 0 0 0,-1-6 0 0 0,-1-10-6 0 0,1-1 1 0 0,1 0-1 0 0,0 1 0 0 0,2-1 0 0 0,3-24 0 0 0,0 4-53 0 0,3 0 0 0 0,14-59 0 0 0,-16 86 37 0 0,0 1-1 0 0,2 0 0 0 0,-1 0 0 0 0,2 0 0 0 0,0 1 0 0 0,1 0 0 0 0,0 1 0 0 0,1 0 0 0 0,21-23 0 0 0,-28 33 14 0 0,1 1 1 0 0,-1 0-1 0 0,0 0 0 0 0,1 0 1 0 0,0 0-1 0 0,-1 0 1 0 0,1 1-1 0 0,0-1 0 0 0,0 1 1 0 0,0 0-1 0 0,0 0 1 0 0,0 0-1 0 0,0 0 0 0 0,1 1 1 0 0,-1-1-1 0 0,0 1 0 0 0,0-1 1 0 0,0 1-1 0 0,1 0 1 0 0,-1 1-1 0 0,0-1 0 0 0,0 0 1 0 0,6 2-1 0 0,-2 1 21 0 0,0 0 0 0 0,0 0 0 0 0,0 1 0 0 0,0 0 0 0 0,0 0-1 0 0,-1 0 1 0 0,0 1 0 0 0,0 0 0 0 0,5 6 0 0 0,31 33 170 0 0,41 56 0 0 0,4 6-14 0 0,178 169 385 0 0,-179-189 38 0 0,-59-59-289 0 0,53 41 0 0 0,-70-61-275 0 0,0 0-1 0 0,1 0 1 0 0,0-1-1 0 0,0 0 0 0 0,0-1 1 0 0,1-1-1 0 0,0 0 1 0 0,0 0-1 0 0,15 2 1 0 0,-19-5-33 0 0,1 0 1 0 0,-1-1 0 0 0,0-1-1 0 0,0 1 1 0 0,1-1 0 0 0,-1 0-1 0 0,0-1 1 0 0,0 0 0 0 0,0 0 0 0 0,0-1-1 0 0,9-4 1 0 0,-6 1 13 0 0,0-1-1 0 0,0 0 1 0 0,0 0 0 0 0,-1-1-1 0 0,0 0 1 0 0,14-16 0 0 0,-7 4 7 0 0,-1 0 0 0 0,-1-2 1 0 0,-1 0-1 0 0,0 0 0 0 0,-2-1 1 0 0,13-36-1 0 0,-7 11-1 0 0,-2-2 1 0 0,13-67-1 0 0,-25 92-14 0 0,0-1-1 0 0,-2 0 1 0 0,-1 0-1 0 0,-1 0 1 0 0,-1 0-1 0 0,-7-40 1 0 0,6 59-18 0 0,0 0 0 0 0,0 1 0 0 0,0-1 0 0 0,-1 1 0 0 0,0 0 0 0 0,-1 0 0 0 0,1 0 1 0 0,-1 0-1 0 0,0 0 0 0 0,0 1 0 0 0,-1 0 0 0 0,0 0 0 0 0,0 0 0 0 0,-11-8 0 0 0,-5-2-19 0 0,-2 2-1 0 0,-42-20 1 0 0,7 4 9 0 0,53 27 5 0 0,-4-1-2 0 0,1 0 0 0 0,-2 0 0 0 0,1 1 0 0 0,0 0 0 0 0,0 1 0 0 0,0 0 1 0 0,-1 0-1 0 0,1 1 0 0 0,0 1 0 0 0,-1-1 0 0 0,1 1 0 0 0,0 1 0 0 0,0 0 0 0 0,-1 0 0 0 0,-13 6 0 0 0,-1 3 21 0 0,1 0-1 0 0,1 2 0 0 0,-41 29 1 0 0,55-36-5 0 0,-16 10-91 0 0,2 2 1 0 0,0 0 0 0 0,-27 29 0 0 0,43-40-295 0 0,1 0 0 0 0,-1 0 0 0 0,1 1 0 0 0,1 0-1 0 0,-1 0 1 0 0,-3 11 0 0 0,6-14-267 0 0,0 0-1 0 0,1 0 1 0 0,0 1 0 0 0,0-1-1 0 0,0 0 1 0 0,1 1 0 0 0,0-1 0 0 0,0 0-1 0 0,0 1 1 0 0,1-1 0 0 0,1 10-1 0 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5:26.6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105 1 2128 0 0,'18'14'8800'0'0,"-18"-11"-8539"0"0,0 0 0 0 0,-1 1 0 0 0,1-1 0 0 0,0 0-1 0 0,-1 0 1 0 0,0 0 0 0 0,0 0 0 0 0,0 0 0 0 0,0 0 0 0 0,-3 6 0 0 0,-21 35 463 0 0,7-13-396 0 0,-15 28-248 0 0,-3 8-5767 0 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5:27.0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53 1444 0 0,'31'-52'15772'0'0,"-31"55"-15674"0"0,-2 16-138 0 0,-10 102-2178 0 0,11-92-254 0 0,1 0-1 0 0,4 35 1 0 0,-1-50 87 0 0,1 0-465 0 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5:27.4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20 92 0 0,'27'-19'14568'0'0,"-34"78"-13973"0"0,-5 78-4126 0 0,11-97-1300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9:12.2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31 2004 0 0,'-2'-30'15859'0'0,"234"210"-13506"0"0,-141-103-2163 0 0,-72-62-150 0 0,459 395 681 0 0,-330-255-561 0 0,-147-154-163 0 0,25 27-82 0 0,-16-14-41 0 0,1-1 0 0 0,14 14 0 0 0,21 25-322 0 0,-40-45 1183 0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5:28.2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236 63 764 0 0,'-35'-62'14479'0'0,"59"83"-14243"0"0,-2 2-1 0 0,-1 0 1 0 0,-1 2 0 0 0,23 35 0 0 0,-16-22-182 0 0,28 38 26 0 0,-4 2 1 0 0,-3 2 0 0 0,65 150 0 0 0,-94-182-69 0 0,-2 1 1 0 0,-3 0-1 0 0,-1 1 0 0 0,-3 1 0 0 0,-2 0 0 0 0,-2 0 1 0 0,-3 0-1 0 0,-3 72 0 0 0,-8-50 329 0 0,-3-1 0 0 0,-3-1-1 0 0,-4 0 1 0 0,-2-2 0 0 0,-3 0 0 0 0,-3-1 0 0 0,-4-1-1 0 0,-2-2 1 0 0,-3-1 0 0 0,-2-2 0 0 0,-4-1 0 0 0,-2-3 0 0 0,-2-1-1 0 0,-3-2 1 0 0,-64 56 0 0 0,90-91-156 0 0,-2-1 0 0 0,-47 31 0 0 0,60-44-724 0 0,1-1 0 0 0,-1 0 0 0 0,-12 3 0 0 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35.1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56 282 1656 0 0,'15'-73'8930'0'0,"-8"45"-5617"0"0,21-51 1 0 0,-27 78-3021 0 0,-8 188 359 0 0,-56 327 0 0 0,53-448-534 0 0,-13 67 644 0 0,19-113 216 0 0,9-28-291 0 0,8-34-429 0 0,54-270-807 0 0,62-265 1003 0 0,-126 565-401 0 0,0 0 1 0 0,1 0-1 0 0,1 0 1 0 0,9-19-1 0 0,-13 31-47 0 0,-1 0 0 0 0,1-1-1 0 0,-1 1 1 0 0,1 0 0 0 0,-1 0-1 0 0,1 0 1 0 0,-1-1 0 0 0,1 1-1 0 0,-1 0 1 0 0,1 0 0 0 0,-1 0-1 0 0,1 0 1 0 0,-1 0-1 0 0,1 0 1 0 0,0 0 0 0 0,-1 0-1 0 0,1 0 1 0 0,-1 0 0 0 0,1 0-1 0 0,-1 0 1 0 0,1 1 0 0 0,-1-1-1 0 0,1 0 1 0 0,-1 0 0 0 0,1 0-1 0 0,-1 1 1 0 0,1-1 0 0 0,-1 0-1 0 0,1 1 1 0 0,13 9 24 0 0,-2 6 25 0 0,-2 0 0 0 0,0 0-1 0 0,-1 2 1 0 0,0-1-1 0 0,-2 1 1 0 0,10 33 0 0 0,-11-33-90 0 0,201 676 339 0 0,-196-654-429 0 0,7 30 518 0 0,-4-27-4464 0 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35.5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32 177 488 0 0,'-31'-33'10398'0'0,"30"28"-9965"0"0,2 2-274 0 0,-1 1-1 0 0,1-1 0 0 0,0 1 0 0 0,0 0 0 0 0,0-1 0 0 0,1 1 0 0 0,-1 0 0 0 0,0 0 1 0 0,1 0-1 0 0,-1 0 0 0 0,1 0 0 0 0,0 0 0 0 0,0 0 0 0 0,-1 1 0 0 0,1-1 1 0 0,1 1-1 0 0,-1-1 0 0 0,4-2 0 0 0,16-8-240 0 0,1 0 0 0 0,0 1 0 0 0,0 1 0 0 0,39-10 0 0 0,45-7-7747 0 0,-89 22 4148 0 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36.7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8 272 16 0 0,'-7'-6'11902'0'0,"9"3"-11427"0"0,1 1 0 0 0,0 0 0 0 0,0-1 0 0 0,0 1 0 0 0,0 0 0 0 0,0 0 1 0 0,0 1-1 0 0,0-1 0 0 0,8-2 0 0 0,-3 1-431 0 0,1 1 0 0 0,0 0 0 0 0,0 1 0 0 0,0-1 0 0 0,12 1 1 0 0,-18 2-146 0 0,0 0-1 0 0,0 0 1 0 0,0 0 0 0 0,-1 1 0 0 0,1-1 0 0 0,0 1 0 0 0,0-1 0 0 0,-1 1 0 0 0,0 0 0 0 0,1 0 0 0 0,-1 0 0 0 0,0 0 0 0 0,0 0 0 0 0,0 1 0 0 0,0-1 0 0 0,0 1 0 0 0,2 3 0 0 0,9 18-93 0 0,-1 1-1 0 0,-1 1 1 0 0,-1-1 0 0 0,9 43 0 0 0,-18-67 283 0 0,-1-1 0 0 0,0 1 0 0 0,0 0 0 0 0,0 0 0 0 0,0 0 0 0 0,0 0 0 0 0,1 0 0 0 0,-1 0 1 0 0,0-1-1 0 0,1 1 0 0 0,-1 0 0 0 0,1 0 0 0 0,-1-1 0 0 0,1 1 0 0 0,-1 0 0 0 0,1 0 0 0 0,-1-1 0 0 0,1 1 0 0 0,0-1 0 0 0,-1 1 0 0 0,1 0 0 0 0,0-1 0 0 0,1 1 1 0 0,-2-1-41 0 0,1 0 0 0 0,0-1 0 0 0,0 1 0 0 0,-1 0 0 0 0,1-1 1 0 0,0 1-1 0 0,-1 0 0 0 0,1-1 0 0 0,0 1 0 0 0,-1-1 0 0 0,1 1 1 0 0,-1-1-1 0 0,1 0 0 0 0,-1 1 0 0 0,1-1 0 0 0,-1 0 1 0 0,1 1-1 0 0,-1-1 0 0 0,0 0 0 0 0,1 0 0 0 0,20-51 519 0 0,-19 44-389 0 0,6-14 87 0 0,31-74 437 0 0,-34 86-769 0 0,0 0 1 0 0,1 0 0 0 0,1 0 0 0 0,-1 1-1 0 0,1 0 1 0 0,14-13 0 0 0,-19 20 35 0 0,-1 1 0 0 0,1-1 0 0 0,0 1 0 0 0,-1 0 0 0 0,1-1 0 0 0,0 1 0 0 0,0 0 0 0 0,0 0 0 0 0,0 1-1 0 0,0-1 1 0 0,0 0 0 0 0,0 0 0 0 0,0 1 0 0 0,0 0 0 0 0,0-1 0 0 0,0 1 0 0 0,1 0 0 0 0,-1 0 0 0 0,0 0 0 0 0,0 0 0 0 0,3 1 0 0 0,-1 0-11 0 0,-1 0 1 0 0,0 1 0 0 0,0-1-1 0 0,0 1 1 0 0,0 0-1 0 0,0 0 1 0 0,0 0-1 0 0,0 0 1 0 0,-1 0 0 0 0,1 1-1 0 0,4 5 1 0 0,2 4-130 0 0,0 0 1 0 0,-1 1 0 0 0,-1 1-1 0 0,11 25 1 0 0,30 98 25 0 0,-47-134 178 0 0,0 2 284 0 0,-2-16 22 0 0,1-14-140 0 0,2 1-1 0 0,0 0 0 0 0,2-1 0 0 0,1 1 1 0 0,1 1-1 0 0,1-1 0 0 0,0 1 1 0 0,2 0-1 0 0,1 1 0 0 0,1 0 0 0 0,25-38 1 0 0,-35 59-226 0 0,0-1 1 0 0,0 0-1 0 0,0 1 0 0 0,1-1 1 0 0,-1 1-1 0 0,0 0 0 0 0,1 0 1 0 0,-1-1-1 0 0,1 1 0 0 0,-1 0 1 0 0,1 0-1 0 0,0 0 0 0 0,0 0 1 0 0,-1 1-1 0 0,1-1 1 0 0,0 0-1 0 0,0 1 0 0 0,0-1 1 0 0,0 1-1 0 0,-1 0 0 0 0,1 0 1 0 0,0 0-1 0 0,0 0 0 0 0,0 0 1 0 0,0 0-1 0 0,0 0 1 0 0,0 0-1 0 0,3 2 0 0 0,-2-1-3 0 0,1 1 1 0 0,-1 0-1 0 0,0 0 0 0 0,0 0 0 0 0,0 0 0 0 0,0 1 0 0 0,0-1 1 0 0,-1 1-1 0 0,1-1 0 0 0,-1 1 0 0 0,0 0 0 0 0,0 0 0 0 0,0 0 1 0 0,3 6-1 0 0,28 58-599 0 0,-18-35 291 0 0,1 0-1 0 0,1-1 0 0 0,33 42 0 0 0,-47-70 309 0 0,5 1 14 0 0,-6-4 17 0 0,-1 0 1 0 0,1 0-1 0 0,-1 0 1 0 0,1 0 0 0 0,-1 0-1 0 0,1 0 1 0 0,-1-1-1 0 0,1 1 1 0 0,-1 0-1 0 0,1-1 1 0 0,-1 1-1 0 0,1-1 1 0 0,-1 1 0 0 0,0-1-1 0 0,1 0 1 0 0,-1 0-1 0 0,0 0 1 0 0,1 1-1 0 0,-1-1 1 0 0,0 0-1 0 0,0-1 1 0 0,0 1 0 0 0,2-2-1 0 0,25-32 432 0 0,-25 31-304 0 0,17-26 1086 0 0,20-39 1 0 0,6-11 1361 0 0,-44 77-2504 0 0,-1 0 0 0 0,1 0 0 0 0,0 1 0 0 0,1-1 0 0 0,-1 0 0 0 0,0 1 0 0 0,1-1 0 0 0,-1 1 0 0 0,4-3 0 0 0,-5 5-69 0 0,-1 0-1 0 0,0 0 0 0 0,1 0 0 0 0,-1 0 0 0 0,1 0 0 0 0,-1 0 1 0 0,0 0-1 0 0,1 0 0 0 0,-1 0 0 0 0,1 0 0 0 0,-1 0 0 0 0,0 0 1 0 0,1 0-1 0 0,-1 0 0 0 0,1 0 0 0 0,-1 1 0 0 0,0-1 0 0 0,1 0 1 0 0,-1 0-1 0 0,0 0 0 0 0,1 1 0 0 0,-1-1 0 0 0,0 0 0 0 0,1 0 1 0 0,-1 1-1 0 0,0-1 0 0 0,1 0 0 0 0,-1 1 0 0 0,11 21-3 0 0,-1 18 61 0 0,-1 1 0 0 0,6 78 0 0 0,-2-9-4 0 0,74 373-3 0 0,-85-475-80 0 0,1 15 144 0 0,1 0 0 0 0,10 26 0 0 0,-14-47 30 0 0,1-6-133 0 0,0 1 0 0 0,-1-1 0 0 0,0 0 0 0 0,1 1 0 0 0,-2-1 0 0 0,1 0 0 0 0,0 1 0 0 0,-1-5 0 0 0,0 3 6 0 0,-53-720 2685 0 0,35 515-2665 0 0,19 208-125 0 0,-1 0 0 0 0,1-1-1 0 0,0 1 1 0 0,0 0 0 0 0,0 0-1 0 0,0 0 1 0 0,1-1 0 0 0,-1 1-1 0 0,1 0 1 0 0,-1 0 0 0 0,1 0-1 0 0,0 0 1 0 0,-1-1-1 0 0,1 1 1 0 0,0 0 0 0 0,1 1-1 0 0,-1-1 1 0 0,0 0 0 0 0,0 0-1 0 0,4-3 1 0 0,-4 4 12 0 0,1 0 1 0 0,0 1-1 0 0,0-1 1 0 0,0 0-1 0 0,-1 1 0 0 0,1-1 1 0 0,0 1-1 0 0,0-1 1 0 0,0 1-1 0 0,0 0 1 0 0,0 0-1 0 0,0 0 0 0 0,0 0 1 0 0,0 0-1 0 0,0 1 1 0 0,0-1-1 0 0,0 0 1 0 0,0 1-1 0 0,0 0 0 0 0,-1-1 1 0 0,1 1-1 0 0,0 0 1 0 0,2 1-1 0 0,7 4-103 0 0,0 1 0 0 0,0 0 1 0 0,-1 1-1 0 0,1 0 0 0 0,-2 1 0 0 0,0 0 0 0 0,0 0 0 0 0,0 1 0 0 0,8 12 0 0 0,-8-8 147 0 0,0-1-1 0 0,-1 2 0 0 0,0-1 0 0 0,-1 1 0 0 0,-1 0 0 0 0,8 27 1 0 0,-13-35 101 0 0,0 0 0 0 0,0 0 0 0 0,-1 0 0 0 0,1 0 1 0 0,-2 0-1 0 0,1 1 0 0 0,-1-1 0 0 0,0 0 0 0 0,0-1 0 0 0,-1 1 1 0 0,0 0-1 0 0,0 0 0 0 0,-1-1 0 0 0,0 1 0 0 0,0-1 1 0 0,0 0-1 0 0,-9 11 0 0 0,2-4-591 0 0,0-1 0 0 0,-1 0 0 0 0,0-1 0 0 0,-1-1 0 0 0,0 1 0 0 0,-23 13 0 0 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37.0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0 96 0 0,'-6'17'12813'0'0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14.6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 63 1276 0 0,'-9'-13'4381'0'0,"-11"-30"1678"0"0,20 43-6020 0 0,0 0 0 0 0,0-1 0 0 0,0 1 0 0 0,0 0 0 0 0,0-1 1 0 0,0 1-1 0 0,0 0 0 0 0,0-1 0 0 0,-1 1 0 0 0,1 0 0 0 0,0 0 0 0 0,0-1 1 0 0,0 1-1 0 0,0 0 0 0 0,0 0 0 0 0,-1-1 0 0 0,1 1 0 0 0,0 0 0 0 0,0 0 0 0 0,0 0 1 0 0,-1-1-1 0 0,1 1 0 0 0,0 0 0 0 0,0 0 0 0 0,-1 0 0 0 0,1 0 0 0 0,0-1 1 0 0,0 1-1 0 0,-1 0 0 0 0,-2 4 141 0 0,1 0 0 0 0,0 0 0 0 0,1 1 0 0 0,-1-1-1 0 0,1 1 1 0 0,0-1 0 0 0,0 1 0 0 0,0-1 0 0 0,0 6 0 0 0,-2 53 842 0 0,3-33-526 0 0,10 706 2802 0 0,-1-527-2860 0 0,11 233 780 0 0,12 553 1546 0 0,-31-615-2158 0 0,-4 543 546 0 0,-27-151-651 0 0,16-484-53 0 0,15-230-366 0 0,2 5 193 0 0,15-61-47 0 0,-3-2 61 0 0,653-15 3769 0 0,-378 16-3484 0 0,329-5 20 0 0,1023-19-559 0 0,-382-27-33 0 0,-445 16-26 0 0,-98 32-1106 0 0,-345 6 425 0 0,-250 0 706 0 0,-117-4-8 0 0,-1-1-40 0 0,1 1-1 0 0,-1-1 1 0 0,1 1-1 0 0,-1 0 1 0 0,8 2-1 0 0,-9-2-108 0 0,2-1-917 0 0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15.1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67 67 300 0 0,'-66'-67'24628'0'0,"75"71"-23279"0"0,185 107-719 0 0,45 30-980 0 0,-234-138 389 0 0,0 0 1 0 0,0 1-1 0 0,0 0 0 0 0,-1 0 0 0 0,1 0 0 0 0,-1 0 1 0 0,0 1-1 0 0,-1 0 0 0 0,1 0 0 0 0,-1 0 1 0 0,5 8-1 0 0,-7-9 40 0 0,0 0-1 0 0,0 0 1 0 0,-1-1 0 0 0,1 1 0 0 0,-1 0 0 0 0,0 0 0 0 0,0 0-1 0 0,0 0 1 0 0,-1 0 0 0 0,1 0 0 0 0,-1 0 0 0 0,0 0-1 0 0,0-1 1 0 0,0 1 0 0 0,0 0 0 0 0,-1-1 0 0 0,0 1-1 0 0,-2 4 1 0 0,-8 12 274 0 0,0-1 0 0 0,-1 0 0 0 0,-1-1 0 0 0,-19 19 0 0 0,-72 62 330 0 0,52-51-608 0 0,40-36-571 0 0,-86 87-1826 0 0,70-63-2946 0 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15.7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51 548 2576 0 0,'-12'-28'11572'0'0,"-26"-37"1827"0"0,40 87-13152 0 0,2 0 1 0 0,0 0 0 0 0,2-1-1 0 0,0 0 1 0 0,1 0 0 0 0,18 35-1 0 0,-8-14-116 0 0,51 110-99 0 0,6-4-1 0 0,128 191 0 0 0,-192-324 143 0 0,0-1-1 0 0,1-1 0 0 0,19 19 1 0 0,-29-32-151 0 0,0 1 0 0 0,0 0 0 0 0,0-1 0 0 0,0 1 0 0 0,0-1 0 0 0,0 1 0 0 0,0-1 0 0 0,0 0 0 0 0,1 0-1 0 0,-1 1 1 0 0,0-1 0 0 0,0 0 0 0 0,0 0 0 0 0,1 0 0 0 0,-1 0 0 0 0,0 0 0 0 0,0 0 0 0 0,0-1 0 0 0,1 1 0 0 0,-1 0 0 0 0,0-1 0 0 0,0 1 0 0 0,2-1 0 0 0,24-16 307 0 0,-17 6-240 0 0,0 0 0 0 0,-1 0 0 0 0,0-1 0 0 0,0 0 0 0 0,-2 0 0 0 0,13-26 0 0 0,28-86-123 0 0,-47 120 26 0 0,161-585-2276 0 0,-95 319 618 0 0,-53 211 978 0 0,-5 18-713 0 0,2 1 0 0 0,2 1-1 0 0,20-45 1 0 0,-19 62-608 0 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16.0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 1 864 0 0,'0'13'11115'0'0,"-7"48"-3354"0"0,3 3-3852 0 0,3 28-3450 0 0,14 116-1 0 0,-7-157-343 0 0,16 62-1 0 0,-17-91-594 0 0,2 0 0 0 0,0-1 1 0 0,2 0-1 0 0,0-1 0 0 0,16 27 1 0 0,-9-29-1237 0 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16.4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109 111 4604 0 0,'-18'-16'3657'0'0,"5"2"-917"0"0,1 2-624 0 0,0 3-472 0 0,3 0-332 0 0,1-1-271 0 0,-2 1-177 0 0,5 4-136 0 0,-3-2 236 0 0,0-4-880 0 0,2 3-980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9:12.8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33 288 1580 0 0,'-33'0'18867'0'0,"43"8"-17189"0"0,53 21-428 0 0,194 83-523 0 0,-224-99-724 0 0,177 79-2 0 0,-199-86 61 0 0,0 0-1 0 0,1-1 1 0 0,0 0-1 0 0,13 3 1 0 0,-23-7 56 0 0,12-10 10 0 0,-10-11-146 0 0,-2 0 0 0 0,0 0 0 0 0,-1 0 0 0 0,0 0 0 0 0,-2 0 0 0 0,-6-38 0 0 0,2 17-71 0 0,-20-200-1678 0 0,18 189-2555 0 0,0 1-3788 0 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17.6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246 51 1128 0 0,'8'-3'17140'0'0,"-26"23"-16901"0"0,1 1 0 0 0,1 1 0 0 0,-17 31 0 0 0,-36 81 312 0 0,38-72-248 0 0,9-18 173 0 0,-22 68 0 0 0,41-96-168 0 0,3-16-301 0 0,0 1 0 0 0,0-1-1 0 0,0 0 1 0 0,0 0 0 0 0,0 0-1 0 0,1 0 1 0 0,-1 0-1 0 0,0 0 1 0 0,0 0 0 0 0,0 0-1 0 0,0 1 1 0 0,0-1 0 0 0,1 0-1 0 0,-1 0 1 0 0,0 0 0 0 0,0 0-1 0 0,0 0 1 0 0,0 0-1 0 0,0 0 1 0 0,1 0 0 0 0,-1 0-1 0 0,0 0 1 0 0,0 0 0 0 0,0 0-1 0 0,0 0 1 0 0,1 0 0 0 0,-1 0-1 0 0,0 0 1 0 0,0 0 0 0 0,0 0-1 0 0,0-1 1 0 0,1 1-1 0 0,-1 0 1 0 0,0 0 0 0 0,0 0-1 0 0,0 0 1 0 0,0 0 0 0 0,0 0-1 0 0,0 0 1 0 0,1 0 0 0 0,-1 0-1 0 0,0-1 1 0 0,0 1-1 0 0,0 0 1 0 0,0 0 0 0 0,22-26 171 0 0,2-12-229 0 0,-2-1 1 0 0,25-66-1 0 0,15-25 243 0 0,-32 70 107 0 0,-22 40-80 0 0,2 0 0 0 0,1 1 0 0 0,0 1 0 0 0,16-21 0 0 0,-26 38-192 0 0,0-1 1 0 0,1 1-1 0 0,-1 0 0 0 0,0-1 0 0 0,0 1 1 0 0,1 0-1 0 0,-1 0 0 0 0,1 0 0 0 0,-1 0 1 0 0,1 0-1 0 0,-1 0 0 0 0,1 0 0 0 0,0 1 1 0 0,0-1-1 0 0,-1 1 0 0 0,1-1 0 0 0,0 1 1 0 0,0-1-1 0 0,-1 1 0 0 0,1 0 0 0 0,3 0 1 0 0,-3 1 3 0 0,1-1 0 0 0,-1 1 0 0 0,0 0 0 0 0,1 0 1 0 0,-1 0-1 0 0,0 0 0 0 0,0 1 0 0 0,0-1 0 0 0,0 0 0 0 0,0 1 1 0 0,0 0-1 0 0,0-1 0 0 0,-1 1 0 0 0,3 2 0 0 0,5 9 86 0 0,-1-1 0 0 0,0 1 0 0 0,0 1 0 0 0,6 16 0 0 0,-9-19-58 0 0,72 159 446 0 0,-5-8-1089 0 0,-20-57-3200 0 0,-45-89 1453 0 0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18.2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13 184 1848 0 0,'-6'-35'4663'0'0,"3"1"0"0"0,0-1 0 0 0,3-38 1 0 0,0 73-4650 0 0,0 0 1 0 0,0 0-1 0 0,0-1 1 0 0,0 1-1 0 0,0 0 1 0 0,0 0-1 0 0,0 0 1 0 0,0-1-1 0 0,0 1 1 0 0,0 0-1 0 0,0 0 1 0 0,0-1-1 0 0,0 1 1 0 0,0 0-1 0 0,0 0 1 0 0,0 0-1 0 0,0-1 1 0 0,1 1-1 0 0,-1 0 1 0 0,0 0-1 0 0,0 0 1 0 0,0 0-1 0 0,0-1 1 0 0,0 1-1 0 0,0 0 1 0 0,1 0-1 0 0,-1 0 1 0 0,0 0-1 0 0,0 0 1 0 0,0-1-1 0 0,1 1 1 0 0,-1 0-1 0 0,0 0 1 0 0,0 0-1 0 0,0 0 1 0 0,1 0-1 0 0,-1 0 1 0 0,0 0-1 0 0,0 0 1 0 0,0 0-1 0 0,1 0 1 0 0,-1 0-1 0 0,0 0 1 0 0,0 0-1 0 0,0 0 1 0 0,1 0-1 0 0,-1 0 1 0 0,0 0-1 0 0,0 0 1 0 0,1 0-1 0 0,-1 0 1 0 0,0 0-1 0 0,0 0 1 0 0,0 0-1 0 0,0 1 1 0 0,1-1-1 0 0,-1 0 1 0 0,0 0-1 0 0,0 0 1 0 0,0 0-1 0 0,0 0 1 0 0,1 1-1 0 0,9 8 392 0 0,-10-9-407 0 0,10 15 170 0 0,1 1 1 0 0,-2 0-1 0 0,0 1 1 0 0,-1 0-1 0 0,8 26 1 0 0,-4-15-69 0 0,-4-8-62 0 0,134 311 389 0 0,-95-232-44 0 0,77 117 0 0 0,-123-215-379 0 0,2 4 180 0 0,0 0 0 0 0,0 0-1 0 0,1 0 1 0 0,0-1 0 0 0,0 1 0 0 0,0-1 0 0 0,9 8 0 0 0,-12-12-160 0 0,0 0 1 0 0,1 0-1 0 0,-1 0 1 0 0,0 0-1 0 0,0 0 1 0 0,0 0-1 0 0,0 0 1 0 0,0 0 0 0 0,1 0-1 0 0,-1 0 1 0 0,0-1-1 0 0,0 1 1 0 0,0 0-1 0 0,0-1 1 0 0,0 1-1 0 0,0-1 1 0 0,0 1-1 0 0,0-1 1 0 0,0 1 0 0 0,0-1-1 0 0,0 0 1 0 0,0 0-1 0 0,-1 1 1 0 0,1-1-1 0 0,0 0 1 0 0,0 0-1 0 0,-1 0 1 0 0,2-1-1 0 0,17-28 183 0 0,-3-1-210 0 0,-1 0 0 0 0,-2-2 0 0 0,9-33 1 0 0,20-106-872 0 0,-15 57 225 0 0,-1 9-104 0 0,12-48-1148 0 0,-5 55-2496 0 0,-25 84 3016 0 0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18.7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127 7 1036 0 0,'-26'-7'18477'0'0,"23"8"-18376"0"0,-1 1 0 0 0,0-1 0 0 0,1 1 0 0 0,-1 0 0 0 0,1 0 0 0 0,0 0 0 0 0,0 0 0 0 0,-1 1 0 0 0,2 0 0 0 0,-1-1 0 0 0,0 1 0 0 0,0 0 0 0 0,1 0 0 0 0,0 0 0 0 0,-1 0 0 0 0,1 1 0 0 0,0-1 0 0 0,1 1 0 0 0,-3 6 0 0 0,-4 7 37 0 0,2 0 1 0 0,0 0 0 0 0,-4 19-1 0 0,6-12 25 0 0,0 0 0 0 0,1 1-1 0 0,2-1 1 0 0,0 0-1 0 0,2 1 1 0 0,6 39 0 0 0,-6-51-158 0 0,2-1 1 0 0,0 0 0 0 0,0 0-1 0 0,1 0 1 0 0,1 0 0 0 0,0 0-1 0 0,0-1 1 0 0,1 0 0 0 0,1 0-1 0 0,0 0 1 0 0,0-1 0 0 0,1 0-1 0 0,0 0 1 0 0,16 13 0 0 0,-19-19-56 0 0,-1-1-1 0 0,1 0 1 0 0,0 0 0 0 0,-1-1-1 0 0,1 1 1 0 0,1-1 0 0 0,-1 0 0 0 0,0 0-1 0 0,0-1 1 0 0,1 0 0 0 0,-1 0 0 0 0,1 0-1 0 0,-1 0 1 0 0,1-1 0 0 0,0 0-1 0 0,-1 0 1 0 0,1 0 0 0 0,-1-1 0 0 0,1 0-1 0 0,-1 0 1 0 0,1-1 0 0 0,-1 1 0 0 0,0-1-1 0 0,0 0 1 0 0,0 0 0 0 0,0-1-1 0 0,0 0 1 0 0,0 0 0 0 0,0 0 0 0 0,-1 0-1 0 0,0-1 1 0 0,0 1 0 0 0,0-1 0 0 0,0 0-1 0 0,0 0 1 0 0,-1-1 0 0 0,1 1-1 0 0,-1-1 1 0 0,-1 0 0 0 0,1 0 0 0 0,-1 0-1 0 0,1 0 1 0 0,-1 0 0 0 0,1-7 0 0 0,1-3 48 0 0,-1 0 1 0 0,0-1 0 0 0,-1 1 0 0 0,-1-1-1 0 0,0 0 1 0 0,-1 1 0 0 0,-1-1 0 0 0,-4-23-1 0 0,3 30 15 0 0,1 0 0 0 0,-2 0-1 0 0,1 0 1 0 0,-1 0 0 0 0,-1 0-1 0 0,0 1 1 0 0,0-1 0 0 0,0 1-1 0 0,-1 0 1 0 0,0 1 0 0 0,-1-1-1 0 0,0 1 1 0 0,0 0 0 0 0,0 0-1 0 0,-11-7 1 0 0,16 12-298 0 0,-1 1 0 0 0,0 0 1 0 0,0 0-1 0 0,0 0 0 0 0,1 1 1 0 0,-1-1-1 0 0,0 0 0 0 0,0 1 0 0 0,0-1 1 0 0,0 1-1 0 0,0 0 0 0 0,0 0 0 0 0,-3 0 1 0 0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21.2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 21 876 0 0,'-20'-19'16830'0'0,"264"18"-15035"0"0,501 10-1450 0 0,-412 6-339 0 0,-270-14-74 0 0,-59-1 74 0 0,-1 0 0 0 0,8 2-6 0 0,-8-2-8 0 0,61 5 1823 0 0,-43 24-635 0 0,-16-23-1038 0 0,-1-1-1 0 0,1 1 0 0 0,-1 0 0 0 0,0 1 1 0 0,-1-1-1 0 0,0 1 0 0 0,0-1 0 0 0,3 10 1 0 0,18 64 823 0 0,-19-58-758 0 0,26 73 754 0 0,58 120 1 0 0,25 76 39 0 0,17 111 399 0 0,-14-68-632 0 0,-61-199-497 0 0,62 163 117 0 0,52 202-315 0 0,-96-229-56 0 0,-29-93-240 0 0,-29-128 219 0 0,6 22-21 0 0,-15-46-218 0 0,20 50 0 0 0,-19-55 84 0 0,0 0-1 0 0,9 42 0 0 0,-14-49-36 0 0,0 0 0 0 0,9 19 0 0 0,-8-22 170 0 0,-3-9 18 0 0,1 11-25 0 0,0-5 16 0 0,-1-4 1 0 0,1-1 13 0 0,0 1 0 0 0,-1-1 0 0 0,1 1 0 0 0,-1 0 0 0 0,0 0 1 0 0,0 0-1 0 0,1 6 0 0 0,2 6 0 0 0,7 32-90 0 0,-10-40 92 0 0,0 0 0 0 0,1 1 1 0 0,0-1-1 0 0,4 9 0 0 0,8 33 54 0 0,-12-41-45 0 0,-2-7 0 0 0,8 27 127 0 0,1-10 1858 0 0,-6-12-3381 0 0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23.4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56 836 0 0,'0'0'16204'0'0,"18"-2"-15920"0"0,66-3 282 0 0,140 11 0 0 0,-197-6-559 0 0,71 3-44 0 0,-57 0 67 0 0,4 0-37 0 0,-12-3-9 0 0,50 4 13 0 0,11 0 19 0 0,-91-4-12 0 0,1 0-2 0 0,125 3-38 0 0,68-3 91 0 0,-111 3-17 0 0,77-6-42 0 0,-54 0 50 0 0,-57 2-34 0 0,87-13 0 0 0,-62 5-26 0 0,112-15 29 0 0,-101 14-36 0 0,-24 3 58 0 0,72 2 0 0 0,-29 3-82 0 0,-5 9 149 0 0,-77-6-102 0 0,77-7-60 0 0,13 6 86 0 0,-112 0-16 0 0,1 0-14 0 0,86-2-25 0 0,-87 2-5 0 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25.8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129 24 896 0 0,'-16'-24'18180'0'0,"15"25"-18180"0"0,1-1 0 0 0,-1 0 0 0 0,1 0 0 0 0,-1 0 1 0 0,0 1-1 0 0,1-1 0 0 0,-1 0 0 0 0,1 0 0 0 0,-1 1 0 0 0,1-1 1 0 0,-1 1-1 0 0,1-1 0 0 0,0 0 0 0 0,-1 1 0 0 0,1-1 0 0 0,-1 1 1 0 0,1-1-1 0 0,0 1 0 0 0,-1-1 0 0 0,1 1 0 0 0,0-1 1 0 0,0 1-1 0 0,-1 0 0 0 0,1-1 0 0 0,0 1 0 0 0,0-1 0 0 0,0 1 1 0 0,0 0-1 0 0,0-1 0 0 0,0 2 0 0 0,0 0 17 0 0,-1 4-2 0 0,0 1-1 0 0,1-1 1 0 0,0 1-1 0 0,0-1 1 0 0,2 9-1 0 0,0-6-50 0 0,-2-3 52 0 0,1-1-1 0 0,0 1 1 0 0,1 0-1 0 0,0-1 0 0 0,2 7 1 0 0,-3-10-10 0 0,3 17 82 0 0,-4-17 138 0 0,1 7 56 0 0,-24-36-1033 0 0,22 25 680 0 0,-3-3-956 0 0,1 3 682 0 0,1 0 0 0 0,-1-1-1 0 0,1 1 1 0 0,-1 0-1 0 0,0 0 1 0 0,0 1-1 0 0,-6-4 1 0 0,-6-4-107 0 0,13 8 414 0 0,1 0-20 0 0,-1 1 18 0 0,1 0 0 0 0,-1 0 0 0 0,1 0 0 0 0,-1-1 1 0 0,1 1-1 0 0,-1-1 0 0 0,1 1 0 0 0,0-1 0 0 0,-1 0 1 0 0,1 1-1 0 0,-2-2 0 0 0,2 1 5 0 0,1 1-1 0 0,-1-1 1 0 0,1 1 0 0 0,-1-1-1 0 0,1 1 1 0 0,-1 0 0 0 0,0-1 0 0 0,1 1-1 0 0,-1 0 1 0 0,0 0 0 0 0,1 0-1 0 0,-1-1 1 0 0,0 1 0 0 0,1 0-1 0 0,-1 0 1 0 0,0 0 0 0 0,1 0-1 0 0,-1 0 1 0 0,0 0 0 0 0,1 0-1 0 0,-1 0 1 0 0,0 1 0 0 0,1-1-1 0 0,-1 0 1 0 0,0 0 0 0 0,1 0-1 0 0,-1 1 1 0 0,1-1 0 0 0,-1 0 0 0 0,0 1-1 0 0,0 0 1 0 0,0 0-104 0 0,-1 7-731 0 0,1-7 790 0 0,1 0-1 0 0,0 0 0 0 0,-1 0 0 0 0,1 0 0 0 0,0 1 0 0 0,0-1 0 0 0,0 0 1 0 0,0 0-1 0 0,0 0 0 0 0,0 1 0 0 0,0-1 0 0 0,0 0 0 0 0,0 0 0 0 0,1 0 1 0 0,-1 1-1 0 0,0-1 0 0 0,1 0 0 0 0,-1 0 0 0 0,1 0 0 0 0,-1 0 1 0 0,1 0-1 0 0,0 0 0 0 0,1 1 0 0 0,-1 0-42 0 0,2-2-460 0 0,0 0 466 0 0,1-1-1 0 0,-1 0 1 0 0,1 1-1 0 0,-1-1 1 0 0,0 0-1 0 0,1 0 1 0 0,-1-1-1 0 0,5-2 0 0 0,-6 3-88 0 0,-1 0 157 0 0,0 1 0 0 0,0-1 0 0 0,0 1 1 0 0,0-1-1 0 0,0 0 0 0 0,0 1 0 0 0,0-1 1 0 0,0 0-1 0 0,0 0 0 0 0,0 1 0 0 0,0-1 1 0 0,-1 0-1 0 0,1 0 0 0 0,0 0 0 0 0,-1 0 1 0 0,1 0-1 0 0,0-2 0 0 0,14-27-2053 0 0,-15 29 1953 0 0,0 0 74 0 0,-1 1 110 0 0,1-1-1 0 0,0 1 1 0 0,-1-1 0 0 0,1 1 0 0 0,-1 0 0 0 0,1-1 0 0 0,-1 1 0 0 0,0 0 0 0 0,1-1 0 0 0,-1 1 0 0 0,1 0-1 0 0,-1 0 1 0 0,0 0 0 0 0,1-1 0 0 0,-1 1 0 0 0,1 0 0 0 0,-1 0 0 0 0,0 0 0 0 0,1 0 0 0 0,-1 0 0 0 0,0 0-1 0 0,1 0 1 0 0,-1 1 0 0 0,1-1 0 0 0,-1 0 0 0 0,0 0 0 0 0,1 0 0 0 0,-1 0 0 0 0,1 1 0 0 0,-1-1-1 0 0,1 0 1 0 0,-1 1 0 0 0,0-1 0 0 0,1 0 0 0 0,-1 1 0 0 0,1-1 0 0 0,0 1 0 0 0,-1-1 0 0 0,1 1 0 0 0,-1-1-1 0 0,1 1 1 0 0,0-1 0 0 0,-1 2 0 0 0,-11 26 1356 0 0,11-26-1357 0 0,2 2 85 0 0,-1 1 0 0 0,0-1-1 0 0,1 0 1 0 0,0 1 0 0 0,0-1-1 0 0,2 5 1 0 0,-1-4-27 0 0,1 1 0 0 0,0-1 0 0 0,0 0 0 0 0,0 0 0 0 0,7 8 0 0 0,-9-12 123 0 0,6 7 184 0 0,-6-7-325 0 0,1 1 0 0 0,-1-1-1 0 0,1 0 1 0 0,-1 1 0 0 0,0-1-1 0 0,1 1 1 0 0,-1-1 0 0 0,0 1 0 0 0,0-1-1 0 0,0 1 1 0 0,0 0 0 0 0,0-1-1 0 0,-1 1 1 0 0,2 2 0 0 0,1 33 269 0 0,-2-36-287 0 0,0 7-4 0 0,-1-9-121 0 0,0 0-1 0 0,-1 0 1 0 0,1 0-1 0 0,0 0 1 0 0,0 0-1 0 0,0 0 1 0 0,-1-1-1 0 0,1 1 1 0 0,1 0-1 0 0,-1 0 1 0 0,0 0 0 0 0,0 0-1 0 0,0 0 1 0 0,0 0-1 0 0,1 0 1 0 0,-1 0-1 0 0,0 0 1 0 0,1 0-1 0 0,-1 0 1 0 0,1 0-1 0 0,-1 1 1 0 0,1-1-1 0 0,0 0 1 0 0,-1 0 0 0 0,1 0-1 0 0,0 0 1 0 0,-1 1-1 0 0,1-1 1 0 0,0 0-1 0 0,0 1 1 0 0,0-1-1 0 0,1 0 1 0 0,0 0-58 0 0,7-9-341 0 0,-7 9 418 0 0,0-1 0 0 0,0 0 1 0 0,0 1-1 0 0,0-1 0 0 0,-1 0 1 0 0,1 0-1 0 0,-1 0 0 0 0,0 0 0 0 0,3-3 1 0 0,-1-13-457 0 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28.5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423 42 340 0 0,'-16'-2'3103'0'0,"3"-4"-141"0"0,-49-22 2599 0 0,60 27-5387 0 0,-4 0-29 0 0,0-1 0 0 0,0 1 0 0 0,1 1 0 0 0,-1-1 0 0 0,0 1 0 0 0,0 0 0 0 0,-10 2 1 0 0,6-1-26 0 0,0 1 0 0 0,1 0 1 0 0,0 0-1 0 0,-1 1 1 0 0,1 1-1 0 0,0-1 0 0 0,0 1 1 0 0,1 1-1 0 0,-1 0 1 0 0,1 0-1 0 0,-10 8 0 0 0,6-2 79 0 0,1-1-1 0 0,0 1 1 0 0,1 1-1 0 0,0 0 0 0 0,1 1 1 0 0,-13 22-1 0 0,10-14-27 0 0,2 1-1 0 0,1 0 1 0 0,0 1-1 0 0,2 0 1 0 0,1 0-1 0 0,0 1 1 0 0,2-1-1 0 0,1 1 1 0 0,-1 30-1 0 0,5-38-130 0 0,0 1-1 0 0,1 0 1 0 0,0-1-1 0 0,2 1 1 0 0,0-1-1 0 0,0 0 1 0 0,2 0-1 0 0,0-1 1 0 0,1 1-1 0 0,0-1 1 0 0,1-1-1 0 0,20 28 1 0 0,-22-35-30 0 0,0 1 1 0 0,0-1-1 0 0,1-1 1 0 0,0 1-1 0 0,0-1 1 0 0,1 0-1 0 0,-1-1 1 0 0,1 0-1 0 0,1 0 1 0 0,-1-1-1 0 0,1 0 1 0 0,-1 0-1 0 0,1-1 1 0 0,0 0-1 0 0,0-1 1 0 0,1 0-1 0 0,-1 0 1 0 0,0-1-1 0 0,1 0 1 0 0,-1 0-1 0 0,1-1 1 0 0,-1-1-1 0 0,1 0 1 0 0,10-2-1 0 0,-11 1-12 0 0,0 0 1 0 0,0-1-1 0 0,0 0 0 0 0,0 0 1 0 0,0-1-1 0 0,-1-1 0 0 0,0 1 0 0 0,0-1 1 0 0,0-1-1 0 0,0 1 0 0 0,-1-1 1 0 0,0 0-1 0 0,0-1 0 0 0,-1 0 0 0 0,1 0 1 0 0,-1-1-1 0 0,5-8 0 0 0,-5 5 8 0 0,-1 0-1 0 0,1 0 1 0 0,-2-1-1 0 0,1 0 1 0 0,-2 0-1 0 0,1 0 0 0 0,-2 0 1 0 0,0 0-1 0 0,0-1 1 0 0,-1 1-1 0 0,-1-1 1 0 0,-1-17-1 0 0,-3-20 101 0 0,-18-75-1 0 0,20 114-64 0 0,-1 0 1 0 0,0 0-1 0 0,-1 1 0 0 0,-9-20 0 0 0,12 28-25 0 0,0-1-7 0 0,0-1 0 0 0,1 1 1 0 0,-1 0-1 0 0,-1-1 1 0 0,1 1-1 0 0,0 0 0 0 0,-1 0 1 0 0,0 0-1 0 0,1 0 0 0 0,-5-5 1 0 0,3 4 8 0 0,2 3 19 0 0,-13-35-51 0 0,-4 7 32 0 0,17 28-17 0 0,-4-8-30 0 0,-8-7 41 0 0,12 14-20 0 0,-9-7-637 0 0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30.3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114 53 1228 0 0,'-16'-26'5780'0'0,"14"24"-5571"0"0,2 0-156 0 0,0 1-1 0 0,-1 0 1 0 0,1 0-1 0 0,-1-1 1 0 0,1 1-1 0 0,-1 0 1 0 0,0 0-1 0 0,1 0 1 0 0,-1 0-1 0 0,0-1 1 0 0,0 1-1 0 0,0 0 1 0 0,0 0-1 0 0,0 1 1 0 0,0-1-1 0 0,0 0 1 0 0,0 0-1 0 0,0 0 1 0 0,0 1-1 0 0,-1-1 1 0 0,1 1-1 0 0,0-1 1 0 0,0 1-1 0 0,-1-1 1 0 0,1 1-1 0 0,0 0 1 0 0,-1-1-1 0 0,1 1 1 0 0,0 0-1 0 0,-1 0 1 0 0,-1 0-1 0 0,2 2-17 0 0,-1 0-1 0 0,1 1 0 0 0,-1-1 0 0 0,1 0 0 0 0,0 1 0 0 0,0-1 0 0 0,0 1 0 0 0,0-1 0 0 0,-1 6 1 0 0,1-4 21 0 0,-12 41 257 0 0,-11 83-1 0 0,12-57 300 0 0,35-219 2435 0 0,-23 149-3111 0 0,-7 79-1072 0 0,5-13-4733 0 0,3-48 1763 0 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31.2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87 33 952 0 0,'-1'-21'9508'0'0,"-2"9"-7891"0"0,-3 26-1491 0 0,0 0 0 0 0,1 1 0 0 0,1-1 0 0 0,0 1-1 0 0,1 0 1 0 0,-3 29 0 0 0,1-9-39 0 0,-24 219 1338 0 0,19-488-380 0 0,8 213-939 0 0,3 29 4 0 0,0-1-88 0 0,0 0 0 0 0,0 0-1 0 0,-1 1 1 0 0,-1-1-1 0 0,-1 13 1 0 0,0 18-498 0 0,2 11-2079 0 0,-1-16-3342 0 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32.3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208 84 228 0 0,'0'0'1341'0'0,"-30"-20"980"0"0,-35 4-1643 0 0,63 16-396 0 0,-21-35 3794 0 0,23 35-4026 0 0,0-1 0 0 0,0 1 0 0 0,0-1 0 0 0,0 1 0 0 0,0-1 0 0 0,0 1 0 0 0,0 0 0 0 0,0-1 0 0 0,0 1 0 0 0,0-1 0 0 0,0 1 0 0 0,0 0 0 0 0,0-1 0 0 0,-1 1 0 0 0,1-1 0 0 0,0 1 0 0 0,0 0 0 0 0,0-1 0 0 0,0 1 0 0 0,-1-1 0 0 0,1 1 0 0 0,0 0 0 0 0,0 0 0 0 0,-1-1 0 0 0,1 1-1 0 0,0 0 1 0 0,-1-1 0 0 0,1 1 0 0 0,0 0 0 0 0,-1 0 0 0 0,1-1 0 0 0,-1 1 0 0 0,1 0 0 0 0,0 0 0 0 0,-1 0 0 0 0,-8 14 710 0 0,-5 37-312 0 0,13-46-264 0 0,-20 96 617 0 0,-10 145 0 0 0,27-182 485 0 0,23-100-862 0 0,4-26 7 0 0,23-101 0 0 0,-38 126-276 0 0,-7 33-190 0 0,-5 25-76 0 0,-6 38-2982 0 0,7-20-3025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9:14.0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301 363 2460 0 0,'-4'-13'2348'0'0,"1"0"0"0"0,1 0 0 0 0,0 0 0 0 0,-3-21 2555 0 0,1 44-4295 0 0,-4 19-391 0 0,-25 136 802 0 0,-76 227-1 0 0,13-60-749 0 0,61-195 1604 0 0,36-140-1748 0 0,20-61-282 0 0,20-95-1 0 0,-1-73-724 0 0,-30 168 790 0 0,77-548 754 0 0,-54 451 660 0 0,-32 158-1302 0 0,-1 0 0 0 0,1 0 0 0 0,-1 1 0 0 0,1-1 0 0 0,0 1 0 0 0,0-1 0 0 0,0 0 0 0 0,1 1 0 0 0,-1 0 0 0 0,1-1 1 0 0,-1 1-1 0 0,1 0 0 0 0,0 0 0 0 0,-1-1 0 0 0,1 1 0 0 0,4-2 0 0 0,-4 3-11 0 0,0 1 0 0 0,0-1-1 0 0,0 1 1 0 0,0 0 0 0 0,0-1 0 0 0,1 1-1 0 0,-1 0 1 0 0,0 0 0 0 0,0 1 0 0 0,0-1 0 0 0,0 0-1 0 0,0 1 1 0 0,0-1 0 0 0,0 1 0 0 0,0 0-1 0 0,0 0 1 0 0,0 0 0 0 0,0-1 0 0 0,0 2 0 0 0,0-1-1 0 0,-1 0 1 0 0,1 0 0 0 0,1 2 0 0 0,10 7 0 0 0,0 0-1 0 0,-2 1 1 0 0,1 1 0 0 0,-1 0 0 0 0,-1 0 0 0 0,16 24 0 0 0,-5-2-49 0 0,26 58 0 0 0,-22-32 22 0 0,-3 2 0 0 0,25 107 0 0 0,7 135 303 0 0,-12-59-156 0 0,-42-245-129 0 0,26 164-441 0 0,-20-127-687 0 0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33.7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 0 668 0 0,'0'0'4103'0'0,"-20"11"-487"0"0,18-3-3392 0 0,0 1-1 0 0,1-1 0 0 0,0 1 1 0 0,0-1-1 0 0,1 1 0 0 0,0 0 0 0 0,0 0 1 0 0,1-1-1 0 0,0 1 0 0 0,1-1 1 0 0,0 1-1 0 0,4 9 0 0 0,7 19 141 0 0,22 46 0 0 0,-29-70-236 0 0,-2-3-57 0 0,1-1 0 0 0,0 0-1 0 0,0 0 1 0 0,1-1 0 0 0,0 0-1 0 0,1 0 1 0 0,-1 0 0 0 0,2 0-1 0 0,-1-1 1 0 0,13 9-1 0 0,-14-12-39 0 0,0-1-1 0 0,1 1 1 0 0,-1-1-1 0 0,1-1 1 0 0,0 1-1 0 0,-1-1 1 0 0,1 0-1 0 0,0-1 1 0 0,0 1-1 0 0,0-1 1 0 0,0-1-1 0 0,1 1 1 0 0,-1-2-1 0 0,0 1 1 0 0,0 0-1 0 0,9-3 1 0 0,5-1-31 0 0,0-2 1 0 0,-1 0 0 0 0,0-2-1 0 0,24-11 1 0 0,30-12-49 0 0,-17 10-54 0 0,-55 20 76 0 0,20 5 50 0 0,9 2 92 0 0,-25-2-102 0 0,-1-1 0 0 0,1 1 1 0 0,-1 0-1 0 0,1 0 0 0 0,-1 1 0 0 0,-1 0 0 0 0,1 0 0 0 0,6 8 0 0 0,30 56 47 0 0,-34-57-58 0 0,-4-8-2 0 0,21 33 573 0 0,-19-27 1190 0 0,7-36-685 0 0,-9 11-664 0 0,1 0-1 0 0,0 1 1 0 0,1-1 0 0 0,11-19-1 0 0,-13 27-403 0 0,0 1-1 0 0,1-1 0 0 0,0 1 1 0 0,0 1-1 0 0,1-1 0 0 0,0 0 0 0 0,0 1 1 0 0,0 0-1 0 0,0 0 0 0 0,1 1 1 0 0,8-6-1 0 0,-11 9-18 0 0,-1 0 0 0 0,1 0-1 0 0,-1 0 1 0 0,1 1 0 0 0,-1-1-1 0 0,1 1 1 0 0,-1 0 0 0 0,1 0 0 0 0,-1 0-1 0 0,1 0 1 0 0,-1 0 0 0 0,1 0 0 0 0,0 1-1 0 0,-1-1 1 0 0,1 1 0 0 0,-1 0-1 0 0,0 0 1 0 0,1 0 0 0 0,-1 0 0 0 0,0 0-1 0 0,1 0 1 0 0,2 3 0 0 0,7 4-27 0 0,-1 1 1 0 0,20 19-1 0 0,-17-15 7 0 0,6 7-6 0 0,-14-14 39 0 0,0 0 0 0 0,0-1 0 0 0,1 0 0 0 0,-1 0 1 0 0,9 5-1 0 0,-13-10-2 0 0,0 1 0 0 0,-1-1 0 0 0,1 0 0 0 0,0 1 0 0 0,-1-1 0 0 0,1 0 1 0 0,0 0-1 0 0,-1-1 0 0 0,1 1 0 0 0,0 0 0 0 0,-1 0 0 0 0,1-1 0 0 0,0 1 0 0 0,-1-1 1 0 0,1 1-1 0 0,-1-1 0 0 0,4-1 0 0 0,25-16 50 0 0,-28 16-48 0 0,8-5 83 0 0,-1 0 0 0 0,1-1-1 0 0,-1-1 1 0 0,-1 1-1 0 0,0-2 1 0 0,14-18 0 0 0,-18 21 66 0 0,0 1 0 0 0,0-1 0 0 0,-1 0 1 0 0,0 0-1 0 0,0 0 0 0 0,-1-1 1 0 0,2-10-1 0 0,6-33 294 0 0,-7 16-302 0 0,-4 21-3360 0 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38.3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6 836 0 0,'0'0'10292'0'0,"15"-3"-9458"0"0,198 0 356 0 0,175 4-1924 0 0,-306 1 377 0 0,135 10-1419 0 0,-90 10 851 0 0,-124-21 847 0 0,0-1-48 0 0,9 1-196 0 0,-9-1-65 0 0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38.7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 0 1116 0 0,'-38'2'15049'0'0,"23"-1"-13928"0"0,23 5-1076 0 0,1 0 0 0 0,-1 0 0 0 0,1-1 0 0 0,0 0 0 0 0,1 0-1 0 0,-1-1 1 0 0,18 5 0 0 0,2 1-15 0 0,73 37-237 0 0,-101-47 203 0 0,-1 0 1 0 0,1 0 0 0 0,0 1-1 0 0,-1-1 1 0 0,1 1 0 0 0,-1-1-1 0 0,1 0 1 0 0,-1 1-1 0 0,1-1 1 0 0,-1 1 0 0 0,1-1-1 0 0,-1 1 1 0 0,1-1 0 0 0,-1 1-1 0 0,1-1 1 0 0,-1 1 0 0 0,0 0-1 0 0,1-1 1 0 0,-1 1 0 0 0,0 0-1 0 0,0-1 1 0 0,1 1 0 0 0,-1 0-1 0 0,0-1 1 0 0,0 1 0 0 0,0 0-1 0 0,0-1 1 0 0,0 1 0 0 0,0 0-1 0 0,0-1 1 0 0,0 1-1 0 0,0 0 1 0 0,0 0 0 0 0,0-1-1 0 0,-1 1 1 0 0,1 0 0 0 0,0 0-1 0 0,-13 22-52 0 0,-2-8-143 0 0,0 1-1 0 0,-1-2 1 0 0,-21 15-1 0 0,-32 31-8359 0 0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39.5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260 5 20 0 0,'20'-5'6460'0'0,"-17"6"-6120"0"0,-3 0-247 0 0,1-1 0 0 0,-1 1-1 0 0,0-1 1 0 0,0 1 0 0 0,0 0 0 0 0,0-1-1 0 0,0 1 1 0 0,0 0 0 0 0,0-1-1 0 0,0 1 1 0 0,0 0 0 0 0,0-1 0 0 0,0 1-1 0 0,0-1 1 0 0,0 1 0 0 0,0 0 0 0 0,-1-1-1 0 0,1 1 1 0 0,0-1 0 0 0,0 1-1 0 0,-1 0 1 0 0,1-1 0 0 0,-1 2 0 0 0,-4 5 127 0 0,1 0 1 0 0,-1 1-1 0 0,-12 11 1 0 0,-65 55 1215 0 0,58-55-1133 0 0,0 1 1 0 0,2 2-1 0 0,0 0 1 0 0,2 1 0 0 0,-22 32-1 0 0,40-51-253 0 0,0-1-1 0 0,0 1 1 0 0,1-1 0 0 0,-1 1-1 0 0,1 0 1 0 0,0-1 0 0 0,0 1-1 0 0,0 0 1 0 0,1 0-1 0 0,-1 0 1 0 0,1 0 0 0 0,0-1-1 0 0,0 1 1 0 0,1 0 0 0 0,-1 0-1 0 0,1 0 1 0 0,-1 0-1 0 0,1-1 1 0 0,1 1 0 0 0,-1 0-1 0 0,0-1 1 0 0,1 1 0 0 0,0-1-1 0 0,-1 1 1 0 0,2-1-1 0 0,-1 0 1 0 0,0 0 0 0 0,0 0-1 0 0,1 0 1 0 0,0 0 0 0 0,4 3-1 0 0,9 9 21 0 0,1-2-1 0 0,0 0 1 0 0,1-1-1 0 0,27 13 0 0 0,-33-19-94 0 0,105 58-1715 0 0,-39-23-4045 0 0,-48-24 619 0 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40.8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51 0 1052 0 0,'-39'14'10026'0'0,"28"-12"-8565"0"0,39 13 1483 0 0,403 31-29 0 0,-230-30-2752 0 0,817 46-666 0 0,-866-49 659 0 0,-150-13-177 0 0,11 1 64 0 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41.1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 3 652 0 0,'-36'-2'13484'0'0,"50"10"-12784"0"0,13 3-612 0 0,-1 1-1 0 0,-1 1 1 0 0,0 2-1 0 0,0 0 1 0 0,-1 1-1 0 0,-1 2 1 0 0,-1 1 0 0 0,30 32-1 0 0,-49-49-80 0 0,-1 1 0 0 0,1-1 0 0 0,-1 1-1 0 0,0 0 1 0 0,0 0 0 0 0,0 0 0 0 0,-1 0 0 0 0,1 0-1 0 0,-1 0 1 0 0,1 0 0 0 0,-1 0 0 0 0,0 1 0 0 0,0-1 0 0 0,0 0-1 0 0,-1 1 1 0 0,1-1 0 0 0,-1 1 0 0 0,0-1 0 0 0,0 1 0 0 0,0-1-1 0 0,-1 1 1 0 0,-1 6 0 0 0,0-3 15 0 0,-1 0 0 0 0,-1-1 0 0 0,1 1-1 0 0,-1-1 1 0 0,0 0 0 0 0,-1 0 0 0 0,1 0 0 0 0,-1 0 0 0 0,-10 8-1 0 0,-10 7-1126 0 0,-1-1-1 0 0,-51 30 1 0 0,39-26-3885 0 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41.8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323 1 1036 0 0,'0'0'3955'0'0,"-31"17"532"0"0,-23 6-3029 0 0,-55 26 578 0 0,95-42-1847 0 0,0 1-1 0 0,1 1 1 0 0,0 0-1 0 0,0 1 0 0 0,-14 14 1 0 0,24-20-112 0 0,-1-1 1 0 0,1 1-1 0 0,0 0 1 0 0,0 0-1 0 0,1 0 1 0 0,-1 0 0 0 0,1 0-1 0 0,0 1 1 0 0,0-1-1 0 0,1 1 1 0 0,-1 0-1 0 0,1-1 1 0 0,0 1 0 0 0,0 0-1 0 0,0 0 1 0 0,1-1-1 0 0,0 7 1 0 0,1-3 16 0 0,0-1 0 0 0,0 0 0 0 0,1 0 0 0 0,0 0 0 0 0,0 0 0 0 0,1 0 0 0 0,0-1 0 0 0,0 1 0 0 0,1-1 0 0 0,5 9 0 0 0,8 6 32 0 0,1 0-1 0 0,0-2 1 0 0,2 0-1 0 0,0-1 1 0 0,24 17-1 0 0,46 30-740 0 0,-25-19-1878 0 0,-2 3-4420 0 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43.3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26 304 120 0 0,'-25'-8'14272'0'0,"29"-10"-13741"0"0,1 0 1 0 0,1 0-1 0 0,0 0 1 0 0,15-27-1 0 0,7-18-303 0 0,23-51 615 0 0,-50 112-864 0 0,5 43 50 0 0,-9 42 16 0 0,1-38-24 0 0,5 64 0 0 0,33 201 224 0 0,-35-299-256 0 0,-1-1 0 0 0,0 0 0 0 0,0 0 1 0 0,-1 0-1 0 0,-3 15 0 0 0,3-21 13 0 0,0-1 1 0 0,-1 1-1 0 0,1 0 1 0 0,0 0-1 0 0,-1-1 0 0 0,0 1 1 0 0,0-1-1 0 0,0 0 1 0 0,0 1-1 0 0,-1-1 0 0 0,1 0 1 0 0,-1 0-1 0 0,0-1 1 0 0,0 1-1 0 0,0-1 0 0 0,-4 4 1 0 0,-19 13 267 0 0,25-13-67 0 0,17-8-210 0 0,14-6-587 0 0,48-6-1 0 0,-1 6-5455 0 0,-53 5 2039 0 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44.4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90 142 304 0 0,'-14'-20'7857'0'0,"15"16"-7625"0"0,-1 0 1 0 0,0 1 0 0 0,1-1-1 0 0,0 0 1 0 0,0 0 0 0 0,0 0-1 0 0,0 1 1 0 0,1-1-1 0 0,0 1 1 0 0,-1-1 0 0 0,1 1-1 0 0,0 0 1 0 0,1-1 0 0 0,-1 1-1 0 0,5-4 1 0 0,-1 1-209 0 0,0 1 1 0 0,0 0-1 0 0,1 0 1 0 0,-1 0-1 0 0,1 1 1 0 0,0 0-1 0 0,13-4 1 0 0,-12 4-149 0 0,0 1 1 0 0,1 0-1 0 0,-1 1 0 0 0,1 0 1 0 0,0 0-1 0 0,0 1 1 0 0,0 0-1 0 0,0 1 0 0 0,0 0 1 0 0,0 0-1 0 0,0 1 0 0 0,0 0 1 0 0,0 0-1 0 0,-1 1 1 0 0,10 3-1 0 0,-15-4 105 0 0,0 0 0 0 0,-1 1 0 0 0,1-1 1 0 0,0 1-1 0 0,-1 0 0 0 0,1 0 0 0 0,-1 0 0 0 0,0 0 1 0 0,1 0-1 0 0,-1 0 0 0 0,0 0 0 0 0,0 1 0 0 0,-1-1 1 0 0,1 1-1 0 0,0 0 0 0 0,-1-1 0 0 0,1 1 0 0 0,-1 0 1 0 0,1 4-1 0 0,-1-3 9 0 0,0 1 1 0 0,-1 0-1 0 0,0-1 1 0 0,0 1-1 0 0,0 0 1 0 0,0 0-1 0 0,-1-1 1 0 0,0 1-1 0 0,0 0 1 0 0,0-1-1 0 0,-2 7 1 0 0,-5 6-6 0 0,1-1 0 0 0,-2 0 1 0 0,0-1-1 0 0,-1 0 0 0 0,-17 20 1 0 0,-107 104 388 0 0,0-1 893 0 0,132-136-1202 0 0,1-1-1 0 0,-1 1 0 0 0,1 0 1 0 0,0 0-1 0 0,-1-1 1 0 0,1 1-1 0 0,0 0 0 0 0,0 0 1 0 0,0 0-1 0 0,1 0 0 0 0,-1 0 1 0 0,0 0-1 0 0,1 0 0 0 0,0 0 1 0 0,-1 1-1 0 0,1-1 0 0 0,0 0 1 0 0,0 0-1 0 0,0 0 1 0 0,1 3-1 0 0,-1-3-2 0 0,1 0 1 0 0,0 0-1 0 0,0 0 0 0 0,0-1 1 0 0,1 1-1 0 0,-1 0 0 0 0,0-1 1 0 0,1 1-1 0 0,-1-1 1 0 0,1 1-1 0 0,-1-1 0 0 0,1 1 1 0 0,0-1-1 0 0,-1 0 0 0 0,1 0 1 0 0,4 2-1 0 0,8 2 151 0 0,0 0 0 0 0,0-1 0 0 0,0-1 0 0 0,25 3 0 0 0,-30-5-193 0 0,283 28-5 0 0,-222-21-1149 0 0,24 3-5605 0 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45.4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 60 1528 0 0,'-12'-18'7201'0'0,"6"7"-5761"0"0,8 9-1376 0 0,-1 0 1 0 0,1 0-1 0 0,0 0 1 0 0,0 1-1 0 0,0-1 1 0 0,0 0-1 0 0,0 1 1 0 0,1-1-1 0 0,-1 1 1 0 0,0 0-1 0 0,1 0 1 0 0,-1 0-1 0 0,1 0 1 0 0,-1 0-1 0 0,1 1 0 0 0,3-2 1 0 0,4 0-19 0 0,1 0 0 0 0,-1 1 0 0 0,14 0-1 0 0,-10 1-154 0 0,-1 1 0 0 0,1 0 0 0 0,-1 1 0 0 0,0 1 0 0 0,0 0 0 0 0,0 1 0 0 0,0 0 0 0 0,-1 1-1 0 0,1 0 1 0 0,16 11 0 0 0,-25-14 69 0 0,1 1-1 0 0,-1 0 0 0 0,0 0 0 0 0,0 1 1 0 0,0 0-1 0 0,0-1 0 0 0,0 1 0 0 0,-1 0 1 0 0,1 1-1 0 0,-1-1 0 0 0,0 1 0 0 0,-1-1 1 0 0,1 1-1 0 0,-1 0 0 0 0,0 0 0 0 0,0 0 1 0 0,-1 0-1 0 0,1 0 0 0 0,-1 0 0 0 0,0 1 1 0 0,0-1-1 0 0,-1 0 0 0 0,0 1 1 0 0,0-1-1 0 0,0 0 0 0 0,0 1 0 0 0,-1-1 1 0 0,-2 10-1 0 0,-3 1 13 0 0,0 0 0 0 0,0-1-1 0 0,-2 0 1 0 0,0 0 0 0 0,-1 0 0 0 0,-12 14 0 0 0,10-12 128 0 0,-1 0-1 0 0,2 1 1 0 0,-13 30 0 0 0,22-45-87 0 0,0-1 0 0 0,1 1 1 0 0,-1 0-1 0 0,1 0 0 0 0,0-1 1 0 0,0 1-1 0 0,0 0 0 0 0,0 0 1 0 0,0 0-1 0 0,1-1 0 0 0,-1 1 1 0 0,1 0-1 0 0,0-1 0 0 0,0 1 1 0 0,0 0-1 0 0,0-1 0 0 0,0 1 0 0 0,0-1 1 0 0,1 1-1 0 0,-1-1 0 0 0,1 0 1 0 0,3 4-1 0 0,5 5 7 0 0,1-1-1 0 0,-1 0 1 0 0,17 11 0 0 0,-5-4-20 0 0,-2-1-22 0 0,-1 1 1 0 0,0 1-1 0 0,-2 1 0 0 0,0 0 0 0 0,26 39 0 0 0,-40-52 84 0 0,0-1-1 0 0,0 0 0 0 0,0 1 0 0 0,-1 0 0 0 0,0 0 1 0 0,0 0-1 0 0,-1 0 0 0 0,1 0 0 0 0,-1 0 0 0 0,0 0 0 0 0,-1 0 1 0 0,1 0-1 0 0,-1 1 0 0 0,-1-1 0 0 0,1 0 0 0 0,-1 0 1 0 0,0 0-1 0 0,-1 0 0 0 0,1 1 0 0 0,-1-2 0 0 0,0 1 1 0 0,-1 0-1 0 0,1 0 0 0 0,-1-1 0 0 0,0 1 0 0 0,0-1 0 0 0,-1 0 1 0 0,0 0-1 0 0,-7 7 0 0 0,1-2 211 0 0,-1 0 0 0 0,-1-1 0 0 0,0 0 0 0 0,0-1 0 0 0,0 0 0 0 0,-1-1 0 0 0,0 0 0 0 0,-1-1 0 0 0,1-1 0 0 0,-28 7 0 0 0,23-7-2148 0 0,-40 3 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9:14.3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19 103 2332 0 0,'-19'-14'9186'0'0,"20"12"-8909"0"0,0 0 0 0 0,0 0 1 0 0,0 1-1 0 0,0-1 1 0 0,0 0-1 0 0,0 0 0 0 0,1 1 1 0 0,-1-1-1 0 0,1 1 1 0 0,-1-1-1 0 0,1 1 0 0 0,-1 0 1 0 0,1 0-1 0 0,0 0 0 0 0,-1 0 1 0 0,1 0-1 0 0,0 0 1 0 0,0 0-1 0 0,0 0 0 0 0,3 0 1 0 0,52-15 1247 0 0,-39 12-1325 0 0,122-20-1218 0 0,-87 17-2534 0 0,0-2-3593 0 0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52.1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 32 80 0 0,'-6'-31'9942'0'0,"5"34"-9838"0"0,-1 0 1 0 0,1 0-1 0 0,-1 0 1 0 0,1 1 0 0 0,0-1-1 0 0,0 0 1 0 0,1 1 0 0 0,-1-1-1 0 0,1 0 1 0 0,-1 7 0 0 0,3 43 731 0 0,-1-23-481 0 0,3 116 1017 0 0,43 270-1 0 0,83 134-9 0 0,-85-411-792 0 0,110 232 0 0 0,114 107 199 0 0,188 214 387 0 0,-402-614-1045 0 0,-8-9 1002 0 0,97 110-1 0 0,-15-43 474 0 0,-111-115-1424 0 0,-1 2-1 0 0,-1 0 0 0 0,-1 1 1 0 0,0 0-1 0 0,11 30 1 0 0,-4-10-178 0 0,-15-28 62 0 0,0 1 0 0 0,5 22-1 0 0,6 15 182 0 0,-17-51-212 0 0,4 13-65 0 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53.6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2386 9 1292 0 0,'-4'-8'7701'0'0,"3"9"-7659"0"0,1-1-1 0 0,-1 1 1 0 0,0 0-1 0 0,0 0 0 0 0,0 0 1 0 0,0 0-1 0 0,1 0 0 0 0,-1 1 1 0 0,1-1-1 0 0,-1 0 1 0 0,1 0-1 0 0,-1 0 0 0 0,1 1 1 0 0,0-1-1 0 0,-1 0 0 0 0,1 0 1 0 0,0 1-1 0 0,0-1 1 0 0,0 2-1 0 0,0 33 381 0 0,0-20-227 0 0,-48 658 1796 0 0,-58-6-1683 0 0,105-663-302 0 0,-89 451 539 0 0,56-319 204 0 0,-67 170-1 0 0,60-212-252 0 0,-5-1 0 0 0,-3-3 0 0 0,-5-2 1 0 0,-3-2-1 0 0,-4-3 0 0 0,-139 148 0 0 0,143-178-453 0 0,-2-2 0 0 0,-3-3 1 0 0,-1-2-1 0 0,-130 70 0 0 0,106-67-44 0 0,-94 47-81 0 0,104-60 137 0 0,1 3-1 0 0,2 3 1 0 0,1 4 0 0 0,-100 84-1 0 0,153-111-38 0 0,1 0 1 0 0,0 1-1 0 0,2 1 0 0 0,-20 31 0 0 0,-47 100 91 0 0,32-53-42 0 0,-1 7-930 0 0,50-100 94 0 0,-2 4-60 0 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54.7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1 600 0 0,'0'0'11156'0'0,"-4"10"-9707"0"0,25 91 1277 0 0,44 123-1 0 0,-38-137-2005 0 0,-8-11-91 0 0,5 15 123 0 0,13-5-460 0 0,-36-84-291 0 0,3 10-10 0 0,16 30-48 0 0,-19-40 67 0 0,15 33 41 0 0,-8-13-55 0 0,-2-8 18 0 0,-2 0 0 0 0,0 0-1 0 0,3 19 1 0 0,10 94-134 0 0,-13-110-532 0 0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55.3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291 0 416 0 0,'10'6'11904'0'0,"-12"4"-11519"0"0,1 0 0 0 0,-1 1 0 0 0,-1-1 1 0 0,0 0-1 0 0,0-1 0 0 0,-1 1 0 0 0,0-1 0 0 0,-8 13 0 0 0,-13 33 447 0 0,-112 274 2385 0 0,60-147-2341 0 0,50-120-3109 0 0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55.9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 28 1904 0 0,'-39'-25'16122'0'0,"39"25"-16089"0"0,0 0 0 0 0,0 0 0 0 0,-1 0-1 0 0,1-1 1 0 0,0 1 0 0 0,0 0-1 0 0,0 0 1 0 0,-1 0 0 0 0,1-1 0 0 0,0 1-1 0 0,0 0 1 0 0,-1 0 0 0 0,1 0 0 0 0,0 0-1 0 0,-1 0 1 0 0,1 0 0 0 0,0 0 0 0 0,0-1-1 0 0,-1 1 1 0 0,1 0 0 0 0,0 0 0 0 0,-1 0-1 0 0,1 0 1 0 0,0 0 0 0 0,0 0-1 0 0,-1 1 1 0 0,1-1 0 0 0,0 0 0 0 0,-1 0-1 0 0,1 0 1 0 0,0 0 0 0 0,0 0 0 0 0,-1 0-1 0 0,1 0 1 0 0,0 0 0 0 0,0 1 0 0 0,-1-1-1 0 0,1 0 1 0 0,0 0 0 0 0,0 0 0 0 0,-1 1-1 0 0,1-1 1 0 0,0 0 0 0 0,0 0-1 0 0,0 1 1 0 0,0-1 0 0 0,-1 0 0 0 0,1 0-1 0 0,0 1 1 0 0,0-1 0 0 0,0 0 0 0 0,0 0-1 0 0,0 1 1 0 0,0-1 0 0 0,0 0 0 0 0,0 1-1 0 0,0-1 1 0 0,0 0 0 0 0,0 0 0 0 0,0 1-1 0 0,0-1 1 0 0,0 0 0 0 0,0 1 0 0 0,0-1-1 0 0,0 0 1 0 0,0 0 0 0 0,0 1-1 0 0,0-1 1 0 0,1 1 0 0 0,3 19 73 0 0,1 1 0 0 0,1-1 0 0 0,1 0 0 0 0,17 33 0 0 0,49 76-29 0 0,-56-101-49 0 0,43 65 22 0 0,13 22 28 0 0,-65-103 76 0 0,0 0 0 0 0,1 0 0 0 0,0 0 0 0 0,12 10 0 0 0,-20-21 28 0 0,-1-1-173 0 0,0 1-1 0 0,0-1 0 0 0,0 0 0 0 0,0 0 0 0 0,0 0 0 0 0,0 1 0 0 0,0-1 1 0 0,0 0-1 0 0,0 0 0 0 0,1 0 0 0 0,-1 1 0 0 0,0-1 0 0 0,0 0 0 0 0,0 0 1 0 0,0 0-1 0 0,0 0 0 0 0,0 1 0 0 0,0-1 0 0 0,0 0 0 0 0,1 0 0 0 0,-1 0 1 0 0,0 0-1 0 0,0 1 0 0 0,0-1 0 0 0,0 0 0 0 0,1 0 0 0 0,-1 0 1 0 0,0 0-1 0 0,0 0 0 0 0,0 0 0 0 0,0 0 0 0 0,1 0 0 0 0,-1 0 0 0 0,0 0 1 0 0,0 1-1 0 0,0-1 0 0 0,1 0 0 0 0,-1 0 0 0 0,0 0 0 0 0,0 0 0 0 0,1-1 1 0 0,11-2 235 0 0,7-9-40 0 0,2-13-372 0 0,0 0 0 0 0,-1-2 1 0 0,19-34-1 0 0,-4 7-593 0 0,39-58-2917 0 0,-26 37-6391 0 0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57.0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299 19 108 0 0,'0'0'8006'0'0,"-5"16"-6940"0"0,-14 28-272 0 0,-3-1 0 0 0,-1-1 0 0 0,-34 46 1 0 0,-15 24-32 0 0,-29 38 1004 0 0,113-174-1319 0 0,141-331 1859 0 0,-152 352-2279 0 0,13-36 883 0 0,24-45 0 0 0,-37 83-905 0 0,0 0-1 0 0,0 1 0 0 0,0-1 0 0 0,-1 0 0 0 0,1 1 0 0 0,0-1 0 0 0,0 1 1 0 0,0-1-1 0 0,0 1 0 0 0,0-1 0 0 0,0 1 0 0 0,0 0 0 0 0,0-1 0 0 0,0 1 1 0 0,1 0-1 0 0,-1 0 0 0 0,0 0 0 0 0,0 0 0 0 0,0 0 0 0 0,0 0 0 0 0,0 0 1 0 0,0 0-1 0 0,0 0 0 0 0,0 1 0 0 0,0-1 0 0 0,0 0 0 0 0,0 1 0 0 0,0-1 1 0 0,0 1-1 0 0,1 0 0 0 0,14 8-1 0 0,0 0 1 0 0,-1 2-1 0 0,0 0 0 0 0,27 25 1 0 0,51 66-960 0 0,-37-41-230 0 0,7 9-826 0 0,10 10-1914 0 0,-21-30-1631 0 0,-33-32 1918 0 0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58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10 244 2144 0 0,'-9'15'10212'0'0,"16"-18"-9990"0"0,0 0 0 0 0,-1 0 1 0 0,1-1-1 0 0,-1 0 0 0 0,1 0 0 0 0,-1-1 1 0 0,0 1-1 0 0,-1-1 0 0 0,9-9 0 0 0,44-56 1218 0 0,38-62 1809 0 0,-95 131-3234 0 0,11-5 55 0 0,-9 9-31 0 0,1 0 0 0 0,-1 1 0 0 0,0 0 0 0 0,0 0 0 0 0,0-1 0 0 0,-1 2 0 0 0,1-1 0 0 0,-1 0 0 0 0,0 0 0 0 0,2 5-1 0 0,17 55 301 0 0,-12-33-211 0 0,23 62-493 0 0,3-2 0 0 0,74 133 0 0 0,-81-174-2390 0 0,-9-16-4561 0 0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58.9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61 1 1012 0 0,'0'0'7648'0'0,"-3"0"-7180"0"0,1 0-322 0 0,0 1-1 0 0,0-1 1 0 0,0 1 0 0 0,0 0-1 0 0,0-1 1 0 0,0 1 0 0 0,0 0-1 0 0,1 0 1 0 0,-1 0 0 0 0,0 0-1 0 0,1 1 1 0 0,-1-1-1 0 0,1 0 1 0 0,-1 1 0 0 0,1-1-1 0 0,-1 1 1 0 0,1-1 0 0 0,0 1-1 0 0,0 0 1 0 0,0 0 0 0 0,0-1-1 0 0,0 1 1 0 0,0 0 0 0 0,1 0-1 0 0,-1 0 1 0 0,1 0-1 0 0,-1 4 1 0 0,-3 10-171 0 0,0 1 0 0 0,-1 24 0 0 0,3-22 341 0 0,0 0-457 0 0,1 1 0 0 0,1 31 0 0 0,6-12-6424 0 0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1:59.8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715 244 764 0 0,'8'-15'3979'0'0,"-5"9"-3352"0"0,0 0 0 0 0,0-1 0 0 0,0 1 0 0 0,-1-1 0 0 0,0 0 0 0 0,0 0 0 0 0,0 0 0 0 0,-1 1 0 0 0,0-2 0 0 0,-1 1 0 0 0,1 0 1 0 0,-2-13-1 0 0,0 15-510 0 0,0 0 0 0 0,0 0 1 0 0,-1 1-1 0 0,0-1 0 0 0,0 0 1 0 0,0 1-1 0 0,0-1 0 0 0,-1 1 1 0 0,0-1-1 0 0,1 1 0 0 0,-2 0 1 0 0,1 1-1 0 0,0-1 0 0 0,-1 0 1 0 0,0 1-1 0 0,0 0 0 0 0,0 0 1 0 0,-8-5-1 0 0,-2 0-43 0 0,-1 2 1 0 0,0-1-1 0 0,0 2 1 0 0,0 0-1 0 0,0 1 1 0 0,-1 1-1 0 0,0 0 0 0 0,1 1 1 0 0,-1 1-1 0 0,-20 0 1 0 0,5 2-21 0 0,0 2 0 0 0,0 0 1 0 0,0 2-1 0 0,-39 12 0 0 0,53-12-31 0 0,0 1-1 0 0,0 1 1 0 0,1 0-1 0 0,0 1 1 0 0,1 0 0 0 0,0 1-1 0 0,0 1 1 0 0,0 1-1 0 0,-13 13 1 0 0,22-19-34 0 0,1 1 1 0 0,0 0 0 0 0,0 0-1 0 0,0 0 1 0 0,1 1 0 0 0,0 0-1 0 0,0 0 1 0 0,0 0 0 0 0,1 0-1 0 0,0 0 1 0 0,1 1-1 0 0,0-1 1 0 0,0 1 0 0 0,0 0-1 0 0,1 0 1 0 0,0-1 0 0 0,1 1-1 0 0,-1 0 1 0 0,2 0 0 0 0,-1 0-1 0 0,1 0 1 0 0,3 14-1 0 0,4 3-105 0 0,0-1 0 0 0,2 0 0 0 0,1 0-1 0 0,0 0 1 0 0,2-2 0 0 0,1 1 0 0 0,21 25-1 0 0,130 138-507 0 0,-128-148 544 0 0,-14-13 42 0 0,10 8-29 0 0,-1 2 0 0 0,-2 1 0 0 0,33 52 0 0 0,-56-78 95 0 0,-1 1-1 0 0,0 1 0 0 0,-1-1 0 0 0,0 1 0 0 0,0 0 1 0 0,-2 0-1 0 0,1 1 0 0 0,-2-1 0 0 0,0 1 1 0 0,0-1-1 0 0,-1 1 0 0 0,0 0 0 0 0,-1-1 0 0 0,-1 1 1 0 0,0 0-1 0 0,-1-1 0 0 0,-4 16 0 0 0,-4 1 261 0 0,-1-1 0 0 0,-1 0-1 0 0,-2-1 1 0 0,-1-1 0 0 0,-1 0-1 0 0,-1-1 1 0 0,-1-1 0 0 0,-1 0-1 0 0,-1-1 1 0 0,-1-2-1 0 0,-1 0 1 0 0,-1-1 0 0 0,-30 20-1 0 0,40-32-163 0 0,0 1-1 0 0,0-2 0 0 0,-1 0 0 0 0,0 0 0 0 0,-1-2 0 0 0,0 1 1 0 0,1-2-1 0 0,-1 0 0 0 0,-1-1 0 0 0,-18 2 0 0 0,25-5-404 0 0,0 0-1 0 0,0 0 1 0 0,0-1-1 0 0,0 0 1 0 0,0 0-1 0 0,0-1 1 0 0,1 0-1 0 0,-11-4 0 0 0,12 3-481 0 0,0-1 0 0 0,1 1 0 0 0,-1-1 0 0 0,1 0-1 0 0,0 0 1 0 0,0-1 0 0 0,1 0 0 0 0,-1 0-1 0 0,1 0 1 0 0,0-1 0 0 0,-4-6 0 0 0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2:00.5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99 1940 0 0,'11'-23'6985'0'0,"24"-35"430"0"0,-25 41-6067 0 0,-7 28-1206 0 0,-1 0 1 0 0,-1 0-1 0 0,0 0 1 0 0,-1 0-1 0 0,0 1 1 0 0,-1-1-1 0 0,-3 19 1 0 0,0 27 156 0 0,4-11-129 0 0,3 1 0 0 0,12 71 0 0 0,-11-98-132 0 0,0 0-1 0 0,2-1 0 0 0,0 0 1 0 0,2 0-1 0 0,0-1 1 0 0,1 1-1 0 0,1-2 0 0 0,18 27 1 0 0,-24-39-45 0 0,0 0 0 0 0,0 0 1 0 0,0-1-1 0 0,1 0 0 0 0,0 1 0 0 0,0-1 0 0 0,0-1 1 0 0,0 1-1 0 0,1-1 0 0 0,-1 0 0 0 0,1 0 1 0 0,0 0-1 0 0,0-1 0 0 0,11 3 0 0 0,-13-5-5 0 0,-1 1-1 0 0,1-1 0 0 0,-1 0 0 0 0,1-1 1 0 0,-1 1-1 0 0,1 0 0 0 0,-1-1 1 0 0,1 0-1 0 0,-1 0 0 0 0,1 0 0 0 0,-1 0 1 0 0,0-1-1 0 0,1 1 0 0 0,-1-1 1 0 0,0 0-1 0 0,0 0 0 0 0,0 0 0 0 0,-1 0 1 0 0,1 0-1 0 0,0-1 0 0 0,-1 1 1 0 0,1-1-1 0 0,-1 0 0 0 0,0 0 1 0 0,0 0-1 0 0,0 0 0 0 0,1-3 0 0 0,5-10 35 0 0,-1 1 1 0 0,-1-1-1 0 0,-1 1 0 0 0,6-28 0 0 0,-6 22-30 0 0,15-38 0 0 0,-20 57-26 0 0,6 3-7 0 0,-5-1 40 0 0,0 0 0 0 0,0-1 1 0 0,0 1-1 0 0,0 0 0 0 0,0 1 0 0 0,0-1 0 0 0,0 0 0 0 0,-1 0 0 0 0,1 0 0 0 0,0 0 0 0 0,0 1 0 0 0,0-1 1 0 0,0 0-1 0 0,0 1 0 0 0,1 0 0 0 0,16 18-1 0 0,8 8-6 0 0,1-1 1 0 0,46 35-1 0 0,-65-55 2 0 0,1 0 0 0 0,0 0 0 0 0,0-1 0 0 0,0-1 0 0 0,1 0 1 0 0,-1 0-1 0 0,1 0 0 0 0,0-2 0 0 0,0 1 0 0 0,0-1 0 0 0,1 0 1 0 0,-1-1-1 0 0,0-1 0 0 0,15 0 0 0 0,-20 0 6 0 0,0-1 0 0 0,0 0 0 0 0,1 0 0 0 0,-1 0 0 0 0,0-1 0 0 0,0 0 0 0 0,0 0 0 0 0,-1 0 0 0 0,1-1 0 0 0,0 1 0 0 0,-1-1 0 0 0,1 0 0 0 0,-1 0 0 0 0,0-1 0 0 0,0 1 1 0 0,-1-1-1 0 0,1 0 0 0 0,-1 0 0 0 0,1 0 0 0 0,-1-1 0 0 0,0 1 0 0 0,-1-1 0 0 0,1 1 0 0 0,-1-1 0 0 0,0 0 0 0 0,0 0 0 0 0,-1 0 0 0 0,2-9 0 0 0,0 0 7 0 0,-1 0 0 0 0,-1 0 0 0 0,0 0 1 0 0,-1 0-1 0 0,-1 0 0 0 0,0 0 0 0 0,-1 0 0 0 0,0 0 1 0 0,-8-23-1 0 0,-3-4 156 0 0,-3 0 1 0 0,-22-44-1 0 0,26 63-508 0 0,-9-18-3785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3:38.0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 23 420 0 0,'-24'-1'13337'0'0,"19"1"-12447"0"0,3-1-812 0 0,23-20 976 0 0,-3 77 63 0 0,15 91-1 0 0,-14-57-760 0 0,104 404 1011 0 0,-78-321-1047 0 0,-43-166-306 0 0,2 8 14 0 0,0 1 0 0 0,2 26 1 0 0,-6-40-75 0 0,2 13 75 0 0,-2-12-28 0 0,0 0 1 0 0,-1 1 0 0 0,1-1 0 0 0,-1 0 0 0 0,1 1-1 0 0,-1-1 1 0 0,0 0 0 0 0,0 0 0 0 0,-1 0 0 0 0,1 0-1 0 0,-1 0 1 0 0,1 0 0 0 0,-1 0 0 0 0,-3 3 0 0 0,-17 31 5 0 0,14-24 35 0 0,-1 0 0 0 0,-15 17-1 0 0,22-28-38 0 0,1-1 29 0 0,-19 21 1616 0 0,14-19-1273 0 0,-2 2-840 0 0,8-5 453 0 0,0 0 0 0 0,0 0 1 0 0,-1 0-1 0 0,1 0 0 0 0,0 1 0 0 0,0-1 0 0 0,0 0 1 0 0,0 0-1 0 0,0 0 0 0 0,0 0 0 0 0,0 0 0 0 0,0 1 1 0 0,0-1-1 0 0,0 0 0 0 0,0 0 0 0 0,0 0 0 0 0,0 0 1 0 0,0 1-1 0 0,0-1 0 0 0,0 0 0 0 0,0 0 0 0 0,0 0 1 0 0,0 0-1 0 0,0 1 0 0 0,1-1 0 0 0,-1 0 0 0 0,0 0 1 0 0,0 0-1 0 0,0 0 0 0 0,0 0 0 0 0,0 1 0 0 0,0-1 1 0 0,0 0-1 0 0,0 0 0 0 0,1 0 0 0 0,-1 0 0 0 0,0 0 1 0 0,0 0-1 0 0,0 0 0 0 0,0 0 0 0 0,0 0 0 0 0,1 1 1 0 0,-1-1-1 0 0,0 0 0 0 0,1 1-38 0 0,2-1 15 0 0,193-5-1421 0 0,-68-4-3292 0 0,-85 7-3102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9:14.9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1 105 1576 0 0,'5'-11'5804'0'0,"9"-72"9407"0"0,-14 81-14979 0 0,-2 15-122 0 0,2 14-105 0 0,1 0-1 0 0,9 48 1 0 0,-7-61-182 0 0,1 1-1 0 0,1-1 1 0 0,0 0 0 0 0,1-1 0 0 0,0 1 0 0 0,16 24 0 0 0,-12-25-63 0 0,-1 0 1 0 0,2-1-1 0 0,0 0 1 0 0,0 0 0 0 0,1-1-1 0 0,0-1 1 0 0,1 0 0 0 0,0-1-1 0 0,1 0 1 0 0,25 12-1 0 0,-33-18 177 0 0,0-1-1 0 0,1 0 1 0 0,0 1-1 0 0,-1-2 0 0 0,1 1 1 0 0,0-1-1 0 0,0 0 1 0 0,0-1-1 0 0,-1 1 0 0 0,1-1 1 0 0,0-1-1 0 0,0 1 0 0 0,0-1 1 0 0,0 0-1 0 0,0-1 1 0 0,-1 0-1 0 0,1 0 0 0 0,-1 0 1 0 0,1-1-1 0 0,-1 0 1 0 0,0 0-1 0 0,0-1 0 0 0,0 1 1 0 0,-1-1-1 0 0,1-1 0 0 0,-1 1 1 0 0,7-7-1 0 0,-2-1 375 0 0,0-1 0 0 0,-1 0-1 0 0,0 0 1 0 0,-1-1 0 0 0,0 0-1 0 0,-1 0 1 0 0,10-30-1 0 0,-5 6 1888 0 0,12-78 0 0 0,-21 87-1289 0 0,-3 22-833 0 0,0 0 0 0 0,1-1 0 0 0,0 1 0 0 0,4-12 0 0 0,-5 17-138 0 0,8 22-172 0 0,1 27-109 0 0,2-1 0 0 0,22 59 0 0 0,-22-77-103 0 0,1 0 1 0 0,1-1-1 0 0,2 0 0 0 0,31 42 1 0 0,-40-60-99 0 0,1-2 1 0 0,0 1-1 0 0,1-1 0 0 0,0 0 1 0 0,11 8-1 0 0,26 6-8198 0 0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2:00.9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1 340 0 0,'29'7'11812'0'0,"-6"-1"-7200"0"0,-21-5-4208 0 0,5 8 337 0 0,31 88 354 0 0,-25-59-857 0 0,27 54 0 0 0,-34-82-512 0 0,-1 0 1 0 0,2 0 0 0 0,-1 0 0 0 0,1-1 0 0 0,1 0-1 0 0,0-1 1 0 0,0 0 0 0 0,0 0 0 0 0,17 12 0 0 0,-22-19-135 0 0,0 1 0 0 0,-1-1 0 0 0,1 0 0 0 0,0 0 0 0 0,0 0 1 0 0,0 0-1 0 0,0 0 0 0 0,0 0 0 0 0,-1-1 0 0 0,1 0 1 0 0,0 0-1 0 0,0 0 0 0 0,0 0 0 0 0,0 0 0 0 0,0 0 1 0 0,0-1-1 0 0,0 1 0 0 0,0-1 0 0 0,0 0 0 0 0,0 0 1 0 0,0 0-1 0 0,-1 0 0 0 0,1 0 0 0 0,0-1 0 0 0,3-2 1 0 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2:01.2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88 82 2224 0 0,'-14'-15'2304'0'0,"3"3"-647"0"0,-1-1-313 0 0,4 5-320 0 0,-1 1-160 0 0,-1-2 200 0 0,-4-2-700 0 0,5 4-420 0 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2:01.6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105 73 2648 0 0,'-29'-25'10355'0'0,"26"22"-9927"0"0,0 0-1 0 0,0 0 1 0 0,0 0-1 0 0,1-1 0 0 0,-1 1 1 0 0,1-1-1 0 0,0 1 1 0 0,0-1-1 0 0,-1-4 1 0 0,2 7-91 0 0,1 0-305 0 0,0 1-1 0 0,0-1 1 0 0,0 1-1 0 0,-1 0 1 0 0,1-1 0 0 0,0 1-1 0 0,0-1 1 0 0,0 1-1 0 0,0 0 1 0 0,-1-1 0 0 0,1 1-1 0 0,0 0 1 0 0,0-1-1 0 0,-1 1 1 0 0,1 0 0 0 0,0-1-1 0 0,-1 1 1 0 0,1 0-1 0 0,0 0 1 0 0,-1-1 0 0 0,1 1-1 0 0,0 0 1 0 0,-1 0-1 0 0,0-1 1 0 0,0 13-31 0 0,0 0 1 0 0,1 0-1 0 0,0 0 0 0 0,0 0 1 0 0,2 0-1 0 0,3 20 0 0 0,1 6 27 0 0,53 323 894 0 0,-49-319-756 0 0,2 0 1 0 0,1-1-1 0 0,3 0 1 0 0,1-2-1 0 0,2 1 1 0 0,34 50-1 0 0,-46-79-433 0 0,1-1-1 0 0,1 0 1 0 0,0-1-1 0 0,0 0 1 0 0,0 0-1 0 0,22 14 1 0 0,-25-20-279 0 0,0 1 0 0 0,0-1-1 0 0,0-1 1 0 0,0 1 0 0 0,1-1 0 0 0,9 2-1 0 0,-12-3-183 0 0,1-1-1 0 0,-1 1 0 0 0,0-1 1 0 0,1 0-1 0 0,-1 0 0 0 0,0-1 1 0 0,0 1-1 0 0,1-1 0 0 0,-1 0 1 0 0,8-3-1 0 0</inkml:trace>
  <inkml:trace contextRef="#ctx0" brushRef="#br0" timeOffset="1">103 637 488 0 0,'-23'-3'4740'0'0,"0"-1"0"0"0,-33-11 0 0 0,56 14-4654 0 0,1 0 0 0 0,-1 0 0 0 0,1 0 0 0 0,-1 0 0 0 0,1 0 0 0 0,-1 0-1 0 0,1 0 1 0 0,0 0 0 0 0,-1 1 0 0 0,1-1 0 0 0,0 0 0 0 0,0 0 0 0 0,0 1 0 0 0,0-1 0 0 0,1 0 0 0 0,19-9-238 0 0,0 2 1 0 0,1 1-1 0 0,-1 0 1 0 0,2 2-1 0 0,30-4 1 0 0,-7 0-530 0 0,139-22-3087 0 0,-61 17-1603 0 0,-88 10 2421 0 0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2:01.9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154 40 408 0 0,'27'-37'19487'0'0,"-28"36"-19468"0"0,0 1 0 0 0,0 0 1 0 0,0-1-1 0 0,-1 1 0 0 0,1 0 0 0 0,0 0 0 0 0,0 0 0 0 0,-1 0 1 0 0,1 0-1 0 0,0 0 0 0 0,0 0 0 0 0,-1 0 0 0 0,1 0 0 0 0,0 0 1 0 0,0 1-1 0 0,0-1 0 0 0,-1 1 0 0 0,1-1 0 0 0,-1 1 0 0 0,-25 12 202 0 0,16-5-184 0 0,1 0 0 0 0,0 1 1 0 0,1-1-1 0 0,0 2 0 0 0,0-1 1 0 0,1 1-1 0 0,0 1 1 0 0,1 0-1 0 0,0 0 0 0 0,1 0 1 0 0,0 1-1 0 0,1-1 1 0 0,0 1-1 0 0,1 1 0 0 0,0-1 1 0 0,1 1-1 0 0,1-1 0 0 0,-2 15 1 0 0,3-17-185 0 0,1 0 0 0 0,0 0 0 0 0,0 0-1 0 0,1 0 1 0 0,1-1 0 0 0,-1 1 0 0 0,2 0 0 0 0,-1-1 0 0 0,1 1 0 0 0,7 14 0 0 0,-5-16-210 0 0,-1-1 0 0 0,1 0 0 0 0,0 0 0 0 0,0 0 1 0 0,1 0-1 0 0,0-1 0 0 0,0 0 0 0 0,1 0 0 0 0,0 0 0 0 0,0-1 0 0 0,0 0 0 0 0,0-1 1 0 0,11 6-1 0 0,-8-6-662 0 0,0 0 0 0 0,0 0 1 0 0,0-1-1 0 0,1 0 0 0 0,-1 0 1 0 0,14 0-1 0 0,5-1-4041 0 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2:02.3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126 191 3076 0 0,'-98'-181'16444'0'0,"98"181"-16419"0"0,0 0-1 0 0,0-1 0 0 0,0 1 1 0 0,0-1-1 0 0,0 1 0 0 0,0-1 1 0 0,-1 1-1 0 0,1 0 0 0 0,0-1 1 0 0,0 1-1 0 0,0-1 0 0 0,-1 1 1 0 0,1 0-1 0 0,0-1 0 0 0,0 1 1 0 0,-1 0-1 0 0,1-1 0 0 0,0 1 1 0 0,-1 0-1 0 0,1 0 0 0 0,0-1 1 0 0,-1 1-1 0 0,1 0 0 0 0,-1 0 1 0 0,1-1-1 0 0,0 1 0 0 0,-1 0 1 0 0,1 0-1 0 0,-1 0 0 0 0,1 0 1 0 0,-1 0-1 0 0,1 0 0 0 0,0 0 1 0 0,-1 0-1 0 0,1 0 0 0 0,-1 0 1 0 0,1 0-1 0 0,-1 0 0 0 0,1 0 1 0 0,0 0-1 0 0,-2 0 0 0 0,-6 21 296 0 0,2 33-216 0 0,13 64 84 0 0,4 0-1 0 0,33 138 1 0 0,-26-156 234 0 0,10 89 549 0 0,10 49 437 0 0,-31-196-912 0 0,-6-41-349 0 0,-1-1-148 0 0,1-2 0 0 0,0 1 0 0 0,0 0 0 0 0,-1 0 1 0 0,1 0-1 0 0,0 0 0 0 0,-1 0 0 0 0,1 0 0 0 0,-1-1 0 0 0,1 1 0 0 0,-1 0 0 0 0,0 0 0 0 0,0-1 1 0 0,0 1-1 0 0,1 0 0 0 0,-1-3 0 0 0,0 3 10 0 0,10-40-101 0 0,2 1 0 0 0,1 0 0 0 0,3 1 0 0 0,1 0 0 0 0,2 1 0 0 0,27-42 1 0 0,-42 74-55 0 0,0 0 0 0 0,1 0 1 0 0,-1 0-1 0 0,1 0 0 0 0,0 1 1 0 0,1 0-1 0 0,-1 0 0 0 0,1 0 1 0 0,0 1-1 0 0,0-1 0 0 0,0 1 1 0 0,1 1-1 0 0,0-1 0 0 0,13-4 1 0 0,-18 8 126 0 0,0 0 0 0 0,0 0 0 0 0,0 0 0 0 0,0 0 0 0 0,0 0 0 0 0,0 1 1 0 0,0-1-1 0 0,0 0 0 0 0,0 1 0 0 0,0 0 0 0 0,0-1 0 0 0,0 1 0 0 0,-1 0 1 0 0,1 0-1 0 0,0 0 0 0 0,0 0 0 0 0,-1 0 0 0 0,1 1 0 0 0,0-1 0 0 0,-1 0 0 0 0,1 1 1 0 0,1 2-1 0 0,2 2 20 0 0,0 0 1 0 0,-1 1-1 0 0,1-1 1 0 0,3 9-1 0 0,21 45 151 0 0,36 69 453 0 0,-53-110-694 0 0,0 0-1 0 0,2 0 0 0 0,0-1 0 0 0,20 20 1 0 0,-30-36-55 0 0,-1 1 0 0 0,0 0 0 0 0,1-1 1 0 0,0 0-1 0 0,-1 1 0 0 0,6 1 1 0 0,-3-2-1117 0 0,1 0 1 0 0,-1 0 0 0 0,1 0 0 0 0,-1-1 0 0 0,1 0-1 0 0,-1 0 1 0 0,1-1 0 0 0,0 1 0 0 0,11-2 0 0 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2:05.5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59 1140 0 0,'0'0'2247'0'0,"8"-36"4622"0"0,3 14-3891 0 0,-9 35-2832 0 0,0 11 15 0 0,2 1 1 0 0,0 0-1 0 0,1-1 1 0 0,14 38-1 0 0,-1 2-32 0 0,4 10-19 0 0,-16-57 204 0 0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2:06.3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144 45 1052 0 0,'-7'-6'6997'0'0,"6"6"-6908"0"0,-9 8 174 0 0,1 0 0 0 0,0 0 1 0 0,0 1-1 0 0,1 0 0 0 0,0 1 0 0 0,0 0 0 0 0,-7 13 0 0 0,-7 8 156 0 0,-14 20-12 0 0,35-49-382 0 0,0 1 33 0 0,1 4 38 0 0,10-14-108 0 0,1-8 1 0 0,0 0 1 0 0,0-1 0 0 0,-2 0 0 0 0,0 0-1 0 0,8-23 1 0 0,23-39 1299 0 0,-39 77-1258 0 0,0-1 0 0 0,0 1 0 0 0,0 0 0 0 0,1 0 0 0 0,-1 0 0 0 0,0 0 0 0 0,1 0 0 0 0,-1 0 0 0 0,1 0 0 0 0,-1 0 0 0 0,1 1 0 0 0,-1-1 0 0 0,1 0 0 0 0,0 1 0 0 0,-1-1 0 0 0,1 1 0 0 0,0 0 0 0 0,-1 0 0 0 0,1 0 0 0 0,0 0 0 0 0,0 0 0 0 0,-1 0 0 0 0,1 0 0 0 0,0 0 0 0 0,-1 1 0 0 0,1-1 0 0 0,0 0 0 0 0,-1 1 0 0 0,1 0 0 0 0,-1-1 0 0 0,3 2 0 0 0,7 3 13 0 0,0 1 1 0 0,0 0-1 0 0,13 9 0 0 0,-15-9-14 0 0,160 106 233 0 0,-95-70-55 0 0,-72-41-227 0 0,26 19-3190 0 0,-26-15 2345 0 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4:36.3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 1074 488 0 0,'-53'4'15880'0'0,"55"-7"-15670"0"0,0 0 1 0 0,1-1 0 0 0,-1 1 0 0 0,1 0 0 0 0,0 0 0 0 0,0 0 0 0 0,0 1 0 0 0,0-1 0 0 0,0 1 0 0 0,8-4-1 0 0,43-20 600 0 0,-32 16-571 0 0,1219-551 1605 0 0,-330 182-1892 0 0,-747 317-399 0 0,-162 61 205 0 0,9-3-63 0 0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4:36.8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73 48 1724 0 0,'-72'-43'15462'0'0,"71"39"-15083"0"0,193 11 925 0 0,-75-2-1207 0 0,-115-5-93 0 0,163 12 155 0 0,-163-12-111 0 0,0 0 0 0 0,0 1 0 0 0,0-1 0 0 0,0 1 0 0 0,0 0 0 0 0,-1 0 0 0 0,1 0 0 0 0,0 0-1 0 0,0 0 1 0 0,-1 0 0 0 0,1 0 0 0 0,-1 0 0 0 0,1 0 0 0 0,-1 1 0 0 0,1-1 0 0 0,-1 1 0 0 0,0-1 0 0 0,0 1 0 0 0,0 0 0 0 0,0-1 0 0 0,0 1 0 0 0,0 0-1 0 0,0 0 1 0 0,0-1 0 0 0,-1 1 0 0 0,1 0 0 0 0,-1 0 0 0 0,1 0 0 0 0,-1 0 0 0 0,0 0 0 0 0,0 0 0 0 0,0 0 0 0 0,0 0 0 0 0,0 0 0 0 0,0 0 0 0 0,-1 0-1 0 0,0 3 1 0 0,-1 8 174 0 0,-1-1-1 0 0,-1 1 1 0 0,0-1-1 0 0,-7 15 1 0 0,9-22-186 0 0,-58 137 552 0 0,-5 12-3394 0 0,3 1-8384 0 0,50-121 4908 0 0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4:37.8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 8 60 0 0,'-21'-7'15927'0'0,"24"14"-15616"0"0,1 1 1 0 0,-1-1-1 0 0,2 0 0 0 0,-1 0 0 0 0,1 0 0 0 0,0 0 0 0 0,1-1 0 0 0,-1 0 0 0 0,1 0 0 0 0,9 6 0 0 0,5 8 84 0 0,27 25 140 0 0,2-2-1 0 0,72 50 0 0 0,118 60 134 0 0,-199-128-568 0 0,563 304 899 0 0,21-39 14 0 0,-134-65-259 0 0,176 105 452 0 0,-647-321-1097 0 0,-14-8-217 0 0,-1 1 0 0 0,1 0 1 0 0,-1 1-1 0 0,0-1 0 0 0,1 1 1 0 0,-1-1-1 0 0,5 6 0 0 0,-1-5-1762 0 0,-7-3 1801 0 0,-1 0-1 0 0,1 0 1 0 0,-1 0 0 0 0,0 0-1 0 0,1 0 1 0 0,-1 0 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9:15.7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43 864 0 0,'0'0'5865'0'0,"31"-6"-2952"0"0,75-21-2219 0 0,-103 27-644 0 0,13-4 86 0 0,2-1 96 0 0,-18 5-221 0 0,0 0 1 0 0,1 0-1 0 0,-1 0 1 0 0,0 0 0 0 0,0 0-1 0 0,0 0 1 0 0,0 0-1 0 0,1 0 1 0 0,-1 0-1 0 0,0 0 1 0 0,0 0-1 0 0,1 0 1 0 0,-1 0-1 0 0,0 0 1 0 0,0 0-1 0 0,0 0 1 0 0,0 0 0 0 0,1 0-1 0 0,-1 0 1 0 0,0 0-1 0 0,0 0 1 0 0,0 0-1 0 0,1 0 1 0 0,-1 1-1 0 0,0-1 1 0 0,0 0-1 0 0,0 0 1 0 0,0 0-1 0 0,1 0 1 0 0,-1 0-1 0 0,0 1 1 0 0,0-1 0 0 0,0 0-1 0 0,0 0 1 0 0,0 0-1 0 0,0 0 1 0 0,0 1-1 0 0,1-1 1 0 0,-1 0-1 0 0,0 0 1 0 0,0 0-1 0 0,0 1 1 0 0,0-1-1 0 0,0 0 1 0 0,0 0 0 0 0,0 0-1 0 0,0 1 1 0 0,0-1-1 0 0,0 0 1 0 0,0 0-1 0 0,0 1 1 0 0,-1 0-10 0 0,-17 7-393 0 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4:38.2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135 18 504 0 0,'-66'-18'19452'0'0,"103"46"-19237"0"0,-1 2 0 0 0,-2 1 0 0 0,-1 2-1 0 0,-2 1 1 0 0,-1 1 0 0 0,33 51-1 0 0,-59-79-205 0 0,0 0 0 0 0,0 0 0 0 0,-1 0 0 0 0,0 0-1 0 0,0 1 1 0 0,-1-1 0 0 0,0 1 0 0 0,0 0 0 0 0,1 13-1 0 0,-3-16 37 0 0,0 0 0 0 0,0 0 0 0 0,-1 0 0 0 0,0-1 0 0 0,0 1 0 0 0,0 0 0 0 0,0-1 0 0 0,-1 1 0 0 0,0-1 0 0 0,0 1 0 0 0,0-1 0 0 0,0 0 0 0 0,-1 0 0 0 0,0 0 0 0 0,0 0 0 0 0,0 0 0 0 0,-4 4 0 0 0,-12 8 158 0 0,1-2 0 0 0,-2 0 1 0 0,0-1-1 0 0,-1 0 0 0 0,0-2 1 0 0,-1-1-1 0 0,-32 11 0 0 0,-15 8-2395 0 0,5 5-3666 0 0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4:39.1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362 174 1844 0 0,'-7'-40'6958'0'0,"-3"-8"-2811"0"0,10 47-3887 0 0,-1-3 169 0 0,1 3-336 0 0,-1-1-1 0 0,1 1 1 0 0,0 0 0 0 0,0 0-1 0 0,-1-1 1 0 0,1 1-1 0 0,-1 0 1 0 0,1 0-1 0 0,-1 0 1 0 0,1-1 0 0 0,-1 1-1 0 0,0 0 1 0 0,1 0-1 0 0,-1 0 1 0 0,0 0-1 0 0,0 0 1 0 0,0 0 0 0 0,0 1-1 0 0,0-1 1 0 0,0 0-1 0 0,-1-1 1 0 0,-4 2 99 0 0,1 1 0 0 0,0-1 0 0 0,0 1 0 0 0,0 0 0 0 0,0 0 0 0 0,0 1 0 0 0,0-1 0 0 0,0 1 0 0 0,1 0 0 0 0,-1 0 0 0 0,0 1 0 0 0,1-1 0 0 0,-5 4 0 0 0,-3 3 96 0 0,0 0 0 0 0,0 1 0 0 0,-15 16-1 0 0,5 0 17 0 0,1 0 0 0 0,2 1 0 0 0,0 1 0 0 0,2 1 0 0 0,-25 57 0 0 0,32-60-148 0 0,0 0 0 0 0,2 1 0 0 0,1 0 1 0 0,1 0-1 0 0,1 1 0 0 0,2 0 0 0 0,0 40 0 0 0,4-46-103 0 0,1 1 0 0 0,2-1 0 0 0,0 0 0 0 0,1 0 0 0 0,2 0 0 0 0,0-1 0 0 0,1 0 0 0 0,1 0 0 0 0,1-1 0 0 0,1 0 0 0 0,0-1 0 0 0,2 0 0 0 0,0-1-1 0 0,1 0 1 0 0,1-1 0 0 0,0-1 0 0 0,2 0 0 0 0,-1-1 0 0 0,36 23 0 0 0,-33-25-50 0 0,0-2 0 0 0,1 0-1 0 0,0-1 1 0 0,0-1 0 0 0,1-1 0 0 0,1-1 0 0 0,-1 0-1 0 0,1-2 1 0 0,0-1 0 0 0,0 0 0 0 0,0-2 0 0 0,1 0-1 0 0,-1-2 1 0 0,0 0 0 0 0,1-2 0 0 0,-1 0 0 0 0,0-2-1 0 0,0 0 1 0 0,0-1 0 0 0,24-10 0 0 0,-35 11-8 0 0,0-1 1 0 0,0 0-1 0 0,-1-1 1 0 0,0 0-1 0 0,0-1 1 0 0,0 0-1 0 0,-1 0 1 0 0,0-1-1 0 0,-1 0 1 0 0,0-1-1 0 0,0 0 1 0 0,8-11-1 0 0,-8 7-7 0 0,-1 0 1 0 0,-1 0-1 0 0,0-1 0 0 0,0 0 1 0 0,-1 0-1 0 0,-1 0 0 0 0,-1 0 1 0 0,0-1-1 0 0,2-18 0 0 0,-3-3 5 0 0,-1 1 0 0 0,-2 0 0 0 0,-1 0 0 0 0,-9-44 0 0 0,-2 15 184 0 0,-29-86 0 0 0,32 121-57 0 0,-2 0 1 0 0,-1 1 0 0 0,-1 0 0 0 0,-1 1 0 0 0,-2 1 0 0 0,-1 1 0 0 0,0 0-1 0 0,-35-35 1 0 0,39 47-95 0 0,0 0 1 0 0,-1 2-1 0 0,-1-1 0 0 0,1 2 0 0 0,-2 0 1 0 0,-26-12-1 0 0,30 17-85 0 0,1 0 0 0 0,-1 1 0 0 0,0 1 0 0 0,-1 0 0 0 0,1 1 0 0 0,0 0 1 0 0,-1 1-1 0 0,1 1 0 0 0,-1 0 0 0 0,-13 2 0 0 0,13 1-327 0 0,0-1 1 0 0,0 2-1 0 0,0 0 1 0 0,1 1-1 0 0,0 0 0 0 0,0 1 1 0 0,0 0-1 0 0,1 1 1 0 0,0 1-1 0 0,0 0 1 0 0,-13 12-1 0 0,12-8-1769 0 0,0 0 0 0 0,0 1 1 0 0,1 1-1 0 0,-19 29 0 0 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4:39.9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105 225 2664 0 0,'-18'-36'16203'0'0,"15"54"-14885"0"0,-15 195 1018 0 0,7-118-1947 0 0,-36 418 838 0 0,40-414-2184 0 0,7-96 458 0 0,0-28-2027 0 0,10-184-949 0 0,8-95 7435 0 0,-12 223-1862 0 0,-5 50-910 0 0,1 1-1 0 0,2 0 0 0 0,12-53 1 0 0,-15 81-1151 0 0,2 2-14 0 0,0 0-18 0 0,0 1 0 0 0,1-1 1 0 0,-1 1-1 0 0,0 0 0 0 0,0-1 1 0 0,0 1-1 0 0,0 1 0 0 0,0-1 1 0 0,0 0-1 0 0,0 1 0 0 0,0 0 1 0 0,0-1-1 0 0,-1 1 0 0 0,1 0 1 0 0,-1 0-1 0 0,4 5 0 0 0,42 47 51 0 0,-32-35-54 0 0,67 91 8 0 0,-20-26-13 0 0,10 10-15 0 0,249 284 160 0 0,-296-359 26 0 0,-25-19-161 0 0,0 1 0 0 0,0-1-1 0 0,0 1 1 0 0,0-1 0 0 0,1 1 0 0 0,-1-1-1 0 0,0 0 1 0 0,0 1 0 0 0,0-1 0 0 0,1 0-1 0 0,-1 0 1 0 0,0 0 0 0 0,0 0 0 0 0,1 0-1 0 0,-1 0 1 0 0,0 0 0 0 0,0 0 0 0 0,1-1-1 0 0,-1 1 1 0 0,0 0 0 0 0,0-1 0 0 0,0 1-1 0 0,0-1 1 0 0,2-1 0 0 0,3-3-6 0 0,-1-1 0 0 0,0 0 0 0 0,0 0 0 0 0,-1-1 0 0 0,1 1 1 0 0,-2-1-1 0 0,1 0 0 0 0,-1 0 0 0 0,0 0 0 0 0,0-1 0 0 0,-1 1 0 0 0,3-14 0 0 0,2-17-61 0 0,3-48 0 0 0,-9 68 39 0 0,8-363-636 0 0,-32-1-49 0 0,22 361 647 0 0,-3-15-486 0 0,0-19-4634 0 0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4:40.9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456 85 1476 0 0,'-3'-31'10220'0'0,"1"28"-9826"0"0,0 1 1 0 0,-1 0-1 0 0,1 0 0 0 0,0 0 1 0 0,-1 0-1 0 0,0 0 1 0 0,1 0-1 0 0,-9-2 591 0 0,-11 0 779 0 0,10 5-1408 0 0,-1 0 0 0 0,1 0 0 0 0,0 1 0 0 0,0 1 0 0 0,0 0 0 0 0,0 0 0 0 0,1 1 0 0 0,-1 1 0 0 0,1 0 0 0 0,-11 7 0 0 0,6-2-144 0 0,0 1 0 0 0,0 0 1 0 0,1 2-1 0 0,1-1 1 0 0,0 2-1 0 0,-12 15 1 0 0,9-7-82 0 0,0 0 0 0 0,2 2 0 0 0,1 0 0 0 0,0 0 0 0 0,2 1 1 0 0,1 1-1 0 0,1 0 0 0 0,1 1 0 0 0,-6 29 0 0 0,11-30-76 0 0,1 1 0 0 0,2-1 0 0 0,0 1 0 0 0,2 0 1 0 0,0-1-1 0 0,2 1 0 0 0,1-1 0 0 0,2 0 0 0 0,0 0 0 0 0,1 0 0 0 0,2-1 0 0 0,1 0 0 0 0,0-1 0 0 0,19 31 0 0 0,-18-37-52 0 0,0-1 1 0 0,0 0-1 0 0,2-1 1 0 0,0 0-1 0 0,1-1 1 0 0,1 0-1 0 0,0-1 0 0 0,1-1 1 0 0,0-1-1 0 0,1 0 1 0 0,0-1-1 0 0,1 0 0 0 0,0-2 1 0 0,1 0-1 0 0,0-1 1 0 0,0-1-1 0 0,1-1 0 0 0,0-1 1 0 0,21 4-1 0 0,-27-8-33 0 0,1 0 0 0 0,-1-1 0 0 0,1 0-1 0 0,-1-1 1 0 0,0-1 0 0 0,0 0 0 0 0,1-1-1 0 0,-1-1 1 0 0,-1 0 0 0 0,1 0 0 0 0,-1-2-1 0 0,1 0 1 0 0,-1 0 0 0 0,-1-1 0 0 0,0-1-1 0 0,0 0 1 0 0,0 0 0 0 0,-1-1 0 0 0,0-1 0 0 0,-1 0-1 0 0,0 0 1 0 0,0-1 0 0 0,-1-1 0 0 0,-1 1-1 0 0,0-1 1 0 0,0-1 0 0 0,-2 1 0 0 0,1-1-1 0 0,-2-1 1 0 0,7-18 0 0 0,-3 0 36 0 0,-2 0-1 0 0,0-1 1 0 0,-3 1-1 0 0,0-1 1 0 0,-2 0 0 0 0,-2 0-1 0 0,-1 0 1 0 0,-1 0 0 0 0,-2 0-1 0 0,-15-59 1 0 0,11 62-5 0 0,-1 1 1 0 0,-2 0-1 0 0,-1 0 1 0 0,-1 1-1 0 0,-1 1 1 0 0,-2 0-1 0 0,0 1 1 0 0,-2 1-1 0 0,-1 1 1 0 0,-1 0-1 0 0,-40-36 1 0 0,47 49-312 0 0,0 1 1 0 0,0 1-1 0 0,-1 0 0 0 0,-1 1 1 0 0,1 1-1 0 0,-1 0 0 0 0,-1 1 0 0 0,1 0 1 0 0,-23-4-1 0 0,-24 2-4191 0 0,1 13-4379 0 0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4:41.5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749 63 748 0 0,'12'-24'12933'0'0,"-12"23"-12766"0"0,-18-12 2284 0 0,-29-1-982 0 0,-24 7-959 0 0,-1 4 1 0 0,1 2-1 0 0,-101 13 1 0 0,-35 14-415 0 0,203-26-58 0 0,1 1 1 0 0,0-1-1 0 0,0 1 0 0 0,0 0 1 0 0,0 0-1 0 0,0 0 0 0 0,0 0 1 0 0,1 1-1 0 0,-1-1 0 0 0,0 1 1 0 0,0 0-1 0 0,1 0 0 0 0,-1 0 1 0 0,1 0-1 0 0,0 0 0 0 0,0 0 1 0 0,0 1-1 0 0,0-1 1 0 0,0 1-1 0 0,0-1 0 0 0,0 1 1 0 0,-1 3-1 0 0,-1 4 162 0 0,0 1 0 0 0,0-1 0 0 0,2 1 0 0 0,-4 18 0 0 0,5-23-171 0 0,-9 57 450 0 0,-2 125-1 0 0,20 63 389 0 0,-2-152 247 0 0,5-1 0 0 0,39 163-1 0 0,-46-248-1702 0 0,20 69 1228 0 0,-14-55-4826 0 0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4:41.9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7 194 788 0 0,'-7'-31'8291'0'0,"8"19"-7254"0"0,-1 9-579 0 0,1 0 1 0 0,-1 0-1 0 0,1 0 1 0 0,0 0 0 0 0,0 0-1 0 0,0 0 1 0 0,1 1-1 0 0,-1-1 1 0 0,4-5 0 0 0,0 3-174 0 0,0 0 0 0 0,0 0 1 0 0,0 1-1 0 0,0-1 0 0 0,1 1 1 0 0,0 0-1 0 0,-1 1 0 0 0,2 0 1 0 0,11-5-1 0 0,9-3-173 0 0,1 2 0 0 0,0 1 0 0 0,46-7 0 0 0,89-3-2984 0 0,-154 18 2573 0 0,81-7-6775 0 0,-61 5 1720 0 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4:42.3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621 174 1100 0 0,'-14'-53'9580'0'0,"10"39"-7788"0"0,-1 1 0 0 0,0 0 0 0 0,-13-23 0 0 0,16 33-1734 0 0,-1 1 0 0 0,1-1 0 0 0,-1 1 0 0 0,0 0 0 0 0,0 0 0 0 0,0 0 0 0 0,0 0 0 0 0,0 1 0 0 0,-1-1 1 0 0,1 1-1 0 0,0 0 0 0 0,-1 0 0 0 0,1 0 0 0 0,-5-1 0 0 0,-39-5 203 0 0,-1 1 0 0 0,0 2 0 0 0,0 3 0 0 0,-75 7 0 0 0,75-4 17 0 0,36-1-205 0 0,0-1-53 0 0,0 0-1 0 0,0 1 0 0 0,1 0 0 0 0,-1 1 1 0 0,0 0-1 0 0,0 1 0 0 0,1 1 0 0 0,-15 6 1 0 0,24-10-2 0 0,-20 28 28 0 0,19 3 428 0 0,0 54-1 0 0,2-34-338 0 0,4 155 1152 0 0,36 269 0 0 0,-28-382-394 0 0,23 144-472 0 0,-24-203-3993 0 0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4:42.7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14 148 2568 0 0,'-13'-32'8480'0'0,"13"26"-7828"0"0,0 4-384 0 0,0 0 0 0 0,1 0 0 0 0,-1 1 0 0 0,1-1 0 0 0,-1 0-1 0 0,1 1 1 0 0,0-1 0 0 0,0 0 0 0 0,-1 1 0 0 0,1-1 0 0 0,0 1 0 0 0,0-1 0 0 0,1 1 0 0 0,-1-1 0 0 0,2-1 0 0 0,3-1-46 0 0,0 0-1 0 0,1 0 1 0 0,-1 0 0 0 0,1 1 0 0 0,0 0 0 0 0,0 0 0 0 0,0 1 0 0 0,9-2 0 0 0,52-11-121 0 0,1 3 0 0 0,73-2-1 0 0,-42 4-4199 0 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8:38.7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254 28 844 0 0,'10'-21'11746'0'0,"-9"14"-10453"0"0,-5 8-1223 0 0,1 1 0 0 0,-1-1 0 0 0,0 1 0 0 0,0 0-1 0 0,1 0 1 0 0,-1 0 0 0 0,1 1 0 0 0,0-1 0 0 0,0 1-1 0 0,0 0 1 0 0,0 0 0 0 0,0 0 0 0 0,0 0 0 0 0,-2 5 0 0 0,-38 56 830 0 0,37-54-744 0 0,-16 28 239 0 0,2 1 0 0 0,2 0 0 0 0,2 2 0 0 0,1 0-1 0 0,-13 65 1 0 0,11-22 379 0 0,-9 158 0 0 0,24-183-668 0 0,3 0 0 0 0,3 0-1 0 0,2 0 1 0 0,2-1 0 0 0,3 0-1 0 0,3 0 1 0 0,2-1-1 0 0,2-1 1 0 0,3-1 0 0 0,3-1-1 0 0,56 96 1 0 0,-51-106-416 0 0,3-2 0 0 0,1-1 1 0 0,2-1-1 0 0,43 37 0 0 0,-43-47-1377 0 0,57 38 0 0 0,-59-47-1047 0 0,1-2-1 0 0,38 16 1 0 0,-38-22-2908 0 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8:39.1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84 42 1324 0 0,'-60'-42'9725'0'0,"59"43"-9583"0"0,0-1 0 0 0,0 0 0 0 0,0 0 0 0 0,0 1 0 0 0,0-1 0 0 0,0 1 0 0 0,0-1 1 0 0,0 1-1 0 0,0-1 0 0 0,0 1 0 0 0,1 0 0 0 0,-1-1 0 0 0,-1 2 0 0 0,-1 7 244 0 0,1-1 0 0 0,0 1 0 0 0,1 0 0 0 0,0-1-1 0 0,1 1 1 0 0,-1 0 0 0 0,3 13 0 0 0,10 67 645 0 0,-5-52-733 0 0,79 389 1187 0 0,-18-107-2381 0 0,-66-307 1 0 0,6 35-454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18.1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72 23 1408 0 0,'0'-21'15404'0'0,"-5"19"-14640"0"0,0 13-234 0 0,-21 159-233 0 0,-6 231 0 0 0,29 179 739 0 0,5-314-828 0 0,4 336 211 0 0,-4 356 955 0 0,1-722-900 0 0,1-61 706 0 0,4-10-715 0 0,5 36 381 0 0,-22 137-889 0 0,5-255-2960 0 0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8:39.6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128 284 304 0 0,'-18'-16'2270'0'0,"1"-2"1"0"0,1 1-1 0 0,-21-30 1 0 0,32 40-1873 0 0,0 0 1 0 0,1 0 0 0 0,0 0 0 0 0,0-1 0 0 0,1 0 0 0 0,0 0 0 0 0,0 1 0 0 0,1-2 0 0 0,0 1-1 0 0,0 0 1 0 0,1 0 0 0 0,0-1 0 0 0,0-12 0 0 0,2 18-355 0 0,-1 0 1 0 0,1 0-1 0 0,0 0 1 0 0,0 0-1 0 0,0 0 1 0 0,0 1-1 0 0,0-1 1 0 0,0 0-1 0 0,1 0 0 0 0,-1 1 1 0 0,1-1-1 0 0,0 1 1 0 0,0 0-1 0 0,0-1 1 0 0,0 1-1 0 0,0 0 0 0 0,1 0 1 0 0,-1 0-1 0 0,1 0 1 0 0,-1 1-1 0 0,1-1 1 0 0,-1 1-1 0 0,1-1 1 0 0,0 1-1 0 0,0 0 0 0 0,0 0 1 0 0,0 0-1 0 0,0 1 1 0 0,0-1-1 0 0,0 1 1 0 0,5-1-1 0 0,4 0-16 0 0,0 1 0 0 0,0 0 0 0 0,0 1 0 0 0,0 0 0 0 0,0 1 0 0 0,19 5 0 0 0,0 3-29 0 0,0 1-1 0 0,-1 2 1 0 0,0 1-1 0 0,-1 1 1 0 0,-1 1-1 0 0,30 23 1 0 0,-9-1-8 0 0,-1 2 1 0 0,53 58 0 0 0,-74-69 13 0 0,-1 1 1 0 0,-2 2-1 0 0,-2 0 0 0 0,0 1 1 0 0,-3 1-1 0 0,0 1 1 0 0,-3 1-1 0 0,-1 0 0 0 0,-1 1 1 0 0,12 54-1 0 0,-21-67 46 0 0,-2 0 0 0 0,0 0 0 0 0,-2 0 0 0 0,0 0 0 0 0,-2 1 0 0 0,0-1 0 0 0,-10 43 0 0 0,7-48 87 0 0,-2 0-1 0 0,-1 0 1 0 0,0 0 0 0 0,-1-1 0 0 0,-1 0-1 0 0,-1 0 1 0 0,-1-1 0 0 0,0-1 0 0 0,-1 1-1 0 0,-18 18 1 0 0,19-25-18 0 0,0 0 0 0 0,-1-1 0 0 0,0 0 0 0 0,0-1 0 0 0,-1 0 0 0 0,0-1 0 0 0,0 0 0 0 0,-1-1 0 0 0,0-1 0 0 0,0 0 0 0 0,0-1-1 0 0,0-1 1 0 0,-27 4 0 0 0,24-5-501 0 0,0-1-1 0 0,0-1 0 0 0,0-1 0 0 0,-33-4 1 0 0,37 2-817 0 0,-1 0 1 0 0,1-1 0 0 0,0-1-1 0 0,0 0 1 0 0,0 0 0 0 0,-14-10-1 0 0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8:39.9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53 284 0 0,'47'-52'11616'0'0,"-46"52"-11588"0"0,0 1 1 0 0,0-1 0 0 0,-1 1-1 0 0,1-1 1 0 0,0 1 0 0 0,0 0-1 0 0,0 0 1 0 0,-1-1-1 0 0,1 1 1 0 0,0 0 0 0 0,-1 0-1 0 0,1 0 1 0 0,-1 0 0 0 0,1 0-1 0 0,-1 0 1 0 0,1 0-1 0 0,-1 0 1 0 0,0 0 0 0 0,1 0-1 0 0,-1 1 1 0 0,7 25 278 0 0,-6-25-279 0 0,14 65 339 0 0,29 82 0 0 0,-36-129-633 0 0,0 0 0 0 0,1 0 1 0 0,2 0-1 0 0,0-1 1 0 0,1-1-1 0 0,0 0 0 0 0,2-1 1 0 0,17 19-1 0 0,-28-33-300 0 0,0-1-1 0 0,0 1 1 0 0,0-1-1 0 0,0 0 1 0 0,0 0 0 0 0,1 0-1 0 0,3 1 1 0 0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8:40.3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77 16 2300 0 0,'-16'-7'1828'0'0,"4"4"277"0"0,-7-1-1669 0 0,4 3-572 0 0,1 2-520 0 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8:40.8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376 256 1980 0 0,'13'15'10428'0'0,"-8"-18"-10266"0"0,0 0-1 0 0,-1-1 1 0 0,0 1-1 0 0,0-1 1 0 0,0 0-1 0 0,0 0 1 0 0,-1 0-1 0 0,1-1 1 0 0,-1 1-1 0 0,0-1 1 0 0,-1 0-1 0 0,1 0 1 0 0,2-7-1 0 0,2-5-155 0 0,-1 0-1 0 0,7-32 0 0 0,-12 46 49 0 0,0-1 0 0 0,0 0 0 0 0,-1 0 0 0 0,0 0 0 0 0,0 0 0 0 0,0 0-1 0 0,0 1 1 0 0,0-1 0 0 0,-1 0 0 0 0,0 0 0 0 0,0 0 0 0 0,0 1 0 0 0,0-1-1 0 0,0 0 1 0 0,-1 1 0 0 0,0-1 0 0 0,0 1 0 0 0,-2-4 0 0 0,1 3 16 0 0,-1 0-1 0 0,1 1 1 0 0,-1 0 0 0 0,0 0 0 0 0,0 0-1 0 0,0 0 1 0 0,0 0 0 0 0,-1 1 0 0 0,1 0 0 0 0,-1-1-1 0 0,0 2 1 0 0,-6-3 0 0 0,-2 1 32 0 0,-1 0 0 0 0,1 1 0 0 0,-1 1 0 0 0,0 0 0 0 0,0 1 0 0 0,1 0 0 0 0,-1 1 0 0 0,0 1 0 0 0,-13 3 0 0 0,12-1-50 0 0,-1 1 0 0 0,1 1 0 0 0,0 0 0 0 0,0 1-1 0 0,1 1 1 0 0,-1 0 0 0 0,2 1 0 0 0,-1 0 0 0 0,2 1 0 0 0,-1 1-1 0 0,1 0 1 0 0,-18 22 0 0 0,25-27-45 0 0,0 1 0 0 0,0-1 0 0 0,1 1 0 0 0,0 0 0 0 0,1 0 0 0 0,-1 0 0 0 0,1 0 0 0 0,0 1 0 0 0,1-1 0 0 0,0 1 0 0 0,0 0 0 0 0,1 0 0 0 0,0 0 1 0 0,0 0-1 0 0,1 0 0 0 0,0-1 0 0 0,0 1 0 0 0,1 0 0 0 0,0 0 0 0 0,0 0 0 0 0,1 0 0 0 0,0 0 0 0 0,1-1 0 0 0,-1 1 0 0 0,1-1 0 0 0,1 0 0 0 0,7 13 0 0 0,-3-10-22 0 0,-1 0 0 0 0,2 0 0 0 0,-1 0-1 0 0,1-2 1 0 0,1 1 0 0 0,0-1 0 0 0,0 0 0 0 0,0-1 0 0 0,1 0 0 0 0,0-1-1 0 0,0 0 1 0 0,1-1 0 0 0,0 0 0 0 0,19 5 0 0 0,-25-8 36 0 0,0 0 1 0 0,1-1 0 0 0,-1 0-1 0 0,1 0 1 0 0,-1-1 0 0 0,0 0-1 0 0,1 0 1 0 0,-1 0 0 0 0,1-1-1 0 0,-1 0 1 0 0,1 0 0 0 0,-1 0-1 0 0,0-1 1 0 0,0 0 0 0 0,0 0-1 0 0,0-1 1 0 0,0 0 0 0 0,0 0-1 0 0,0 0 1 0 0,-1-1 0 0 0,0 0-1 0 0,0 0 1 0 0,0 0-1 0 0,0 0 1 0 0,-1-1 0 0 0,1 0-1 0 0,-1 0 1 0 0,0 0 0 0 0,-1 0-1 0 0,4-7 1 0 0,2-6 274 0 0,-2-1 0 0 0,0 0 0 0 0,-1 0 0 0 0,-1 0 0 0 0,3-21 0 0 0,6-22 214 0 0,-13 60-500 0 0,16 22 16 0 0,89 275 8 0 0,-70-181-70 0 0,-3-19 26 0 0,49 165-85 0 0,-68-209 170 0 0,-4 1 1 0 0,-1 0-1 0 0,2 61 0 0 0,-11-103-11 0 0,0 0-1 0 0,0 0 1 0 0,-1 0-1 0 0,-1 0 1 0 0,0 0-1 0 0,0 0 1 0 0,0-1-1 0 0,-1 1 1 0 0,-1-1-1 0 0,-5 11 1 0 0,8-17 5 0 0,-1 0 0 0 0,-1 1 1 0 0,1-1-1 0 0,0 0 0 0 0,-1 0 1 0 0,0 0-1 0 0,0 0 0 0 0,0 0 1 0 0,0-1-1 0 0,0 0 1 0 0,0 1-1 0 0,-1-1 0 0 0,1 0 1 0 0,-1 0-1 0 0,1-1 0 0 0,-1 1 1 0 0,0-1-1 0 0,0 0 0 0 0,0 0 1 0 0,0 0-1 0 0,1 0 0 0 0,-1-1 1 0 0,0 0-1 0 0,0 0 0 0 0,0 0 1 0 0,0 0-1 0 0,-7-1 1 0 0,3-1 65 0 0,-1 0 0 0 0,1-1 0 0 0,0 0 0 0 0,0 0 0 0 0,0-1 1 0 0,1 0-1 0 0,-1 0 0 0 0,1-1 0 0 0,0 1 0 0 0,0-2 1 0 0,0 1-1 0 0,1-1 0 0 0,0 0 0 0 0,0 0 0 0 0,0-1 0 0 0,1 0 1 0 0,0 0-1 0 0,1 0 0 0 0,-1-1 0 0 0,-3-8 0 0 0,-2-6-62 0 0,0 0 0 0 0,2-1 0 0 0,1 0 0 0 0,0 0 0 0 0,-5-48 0 0 0,9 41-316 0 0,1 0 0 0 0,1 0 1 0 0,2 0-1 0 0,1 0 0 0 0,2 0 0 0 0,1 0 1 0 0,1 0-1 0 0,1 1 0 0 0,2 0 0 0 0,1 1 1 0 0,1 0-1 0 0,1 0 0 0 0,23-36 0 0 0,-17 35-563 0 0,1 2 0 0 0,2 1-1 0 0,0 0 1 0 0,2 2-1 0 0,0 0 1 0 0,2 2 0 0 0,37-27-1 0 0,50-23-3455 0 0,-33 30-1604 0 0,-44 25 864 0 0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8:41.3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 5 1712 0 0,'-10'-4'12919'0'0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8:41.6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125 101 3656 0 0,'-45'-37'6824'0'0,"-34"-27"1296"0"0,82 66-7779 0 0,27 16-197 0 0,-1 3-1 0 0,-1 0 1 0 0,0 2-1 0 0,33 35 1 0 0,-44-42-170 0 0,39 39-139 0 0,-3 2 0 0 0,-1 3 0 0 0,-4 1 0 0 0,53 87-1 0 0,-78-108 210 0 0,-2 0-1 0 0,-2 2 0 0 0,-1 0 0 0 0,-3 1 1 0 0,-1 1-1 0 0,-2 0 0 0 0,-2 1 0 0 0,6 79 0 0 0,-14-73 439 0 0,-3 0 0 0 0,-2 0 0 0 0,-2-1 0 0 0,-2 1-1 0 0,-3-1 1 0 0,-31 96 0 0 0,11-67 322 0 0,-3-1 0 0 0,-4-1 0 0 0,-63 99 0 0 0,86-155-862 0 0,-50 73-628 0 0,56-84-656 0 0,0 0-1 0 0,-2-1 0 0 0,-15 13 0 0 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8:42.8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0 788 0 0,'16'22'2844'0'0,"34"50"-1624"0"0,2-2 1 0 0,4-2 0 0 0,3-2 0 0 0,111 95-1 0 0,-84-92-621 0 0,3-3-1 0 0,2-5 1 0 0,133 67-1 0 0,-87-64-169 0 0,3-5 0 0 0,2-7 0 0 0,2-6 0 0 0,3-7 0 0 0,267 38 0 0 0,-250-60-291 0 0,0-8 0 0 0,0-6 0 0 0,0-8 0 0 0,270-42 0 0 0,-321 25-206 0 0,-1-4-1 0 0,-2-5 1 0 0,-1-5-1 0 0,152-73 1 0 0,-95 19 826 0 0,-106 55-694 0 0,-52 29-246 0 0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8:43.2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59 0 1904 0 0,'-18'2'4523'0'0,"13"-1"-4588"0"0,-29 7 5902 0 0,34-8-5743 0 0,0 0-1 0 0,0 1 0 0 0,0-1 0 0 0,-1 1 0 0 0,1-1 1 0 0,0 1-1 0 0,0-1 0 0 0,0 1 0 0 0,0-1 0 0 0,0 1 1 0 0,0 1 150 0 0,43 12 405 0 0,75 34 1 0 0,-104-41-603 0 0,-6-4-50 0 0,1 1 0 0 0,-1 0 0 0 0,0 1 0 0 0,0 0 0 0 0,0 1 0 0 0,-1-1 0 0 0,0 1-1 0 0,0 1 1 0 0,0-1 0 0 0,6 9 0 0 0,-11-11 14 0 0,0-1 0 0 0,0 1 0 0 0,0 0 0 0 0,-1-1 0 0 0,1 1 0 0 0,-1 0 0 0 0,0 0 0 0 0,0 0 0 0 0,0 0 0 0 0,-1 0 0 0 0,1 0-1 0 0,-1 0 1 0 0,0 0 0 0 0,0 0 0 0 0,0 1 0 0 0,-1-1 0 0 0,0 0 0 0 0,1 0 0 0 0,-1 0 0 0 0,-1 0 0 0 0,1-1 0 0 0,0 1 0 0 0,-1 0 0 0 0,0 0-1 0 0,-3 4 1 0 0,-21 34 294 0 0,-44 55 0 0 0,22-33-2248 0 0,5 2-5100 0 0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8:44.3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29 450 1188 0 0,'0'-109'12883'0'0,"3"122"-12149"0"0,7 80 489 0 0,-3 157-1 0 0,-27 94-793 0 0,10-209-253 0 0,3-49-82 0 0,-3 102 929 0 0,10-182-520 0 0,-1-16-368 0 0,0-20-67 0 0,24-451-404 0 0,-13 188 322 0 0,-3 109 102 0 0,15-196 761 0 0,-21 374-843 0 0,0-1 0 0 0,-1 1 0 0 0,2-1 1 0 0,-1 1-1 0 0,1 0 0 0 0,0-1 0 0 0,1 1 1 0 0,-1 0-1 0 0,6-9 0 0 0,-7 14-3 0 0,0 0-1 0 0,0 1 1 0 0,0-1-1 0 0,0 1 0 0 0,0 0 1 0 0,0-1-1 0 0,1 1 1 0 0,-1 0-1 0 0,0-1 1 0 0,0 1-1 0 0,0 0 0 0 0,0 0 1 0 0,0 0-1 0 0,0 0 1 0 0,0 0-1 0 0,1 0 1 0 0,-1 0-1 0 0,0 1 1 0 0,0-1-1 0 0,0 0 0 0 0,0 0 1 0 0,0 1-1 0 0,0-1 1 0 0,0 1-1 0 0,0-1 1 0 0,0 1-1 0 0,0 0 0 0 0,0-1 1 0 0,0 1-1 0 0,1 1 1 0 0,26 21 83 0 0,-7 2-72 0 0,-2 1 1 0 0,0 0 0 0 0,23 46 0 0 0,36 95-26 0 0,-51-106 37 0 0,46 109-29 0 0,-7 2-1 0 0,71 296 1 0 0,-115-353-2635 0 0,-15-78-817 0 0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8:44.7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33 103 2096 0 0,'-31'-15'8919'0'0,"29"13"-8539"0"0,3 1-310 0 0,-1 0 1 0 0,0 0-1 0 0,1 0 0 0 0,-1 1 0 0 0,0-1 1 0 0,1 0-1 0 0,-1 0 0 0 0,1 1 0 0 0,-1-1 1 0 0,1 0-1 0 0,0 1 0 0 0,-1-1 0 0 0,1 0 1 0 0,-1 1-1 0 0,1-1 0 0 0,0 1 0 0 0,0-1 1 0 0,-1 1-1 0 0,1 0 0 0 0,1-1 0 0 0,16-9 317 0 0,3 2-524 0 0,0 1 1 0 0,0 1 0 0 0,1 1 0 0 0,43-5 0 0 0,-20 4-679 0 0,104-10-5359 0 0,-113 12 2991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18.6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 26 1588 0 0,'-74'-26'23624'0'0,"69"35"-23317"0"0,66 103 160 0 0,-14-21-420 0 0,86 121 1 0 0,-132-211-49 0 0,0 1-1 0 0,0-1 1 0 0,0 0-1 0 0,0 1 1 0 0,0-1-1 0 0,0 0 1 0 0,1 0-1 0 0,-1 0 1 0 0,1 0-1 0 0,-1 0 1 0 0,0-1-1 0 0,1 1 1 0 0,0 0-1 0 0,-1-1 1 0 0,1 1-1 0 0,-1-1 1 0 0,1 1-1 0 0,0-1 1 0 0,-1 0-1 0 0,4 1 1 0 0,-2-2 1 0 0,0 1 0 0 0,0-1 0 0 0,0 1 0 0 0,0-1 0 0 0,0 0-1 0 0,0 0 1 0 0,0 0 0 0 0,0-1 0 0 0,0 1 0 0 0,3-3 0 0 0,7-6-3 0 0,-1 1 0 0 0,0-2 0 0 0,17-19-1 0 0,-18 19-18 0 0,99-105-557 0 0,-8 9-3044 0 0,-32 37-4086 0 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8:45.0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1 207 1548 0 0,'29'-30'13641'0'0,"-26"28"-13306"0"0,0 0 0 0 0,0 0 0 0 0,0 1 0 0 0,1-1 1 0 0,-1 1-1 0 0,1 0 0 0 0,-1-1 0 0 0,1 1 1 0 0,-1 1-1 0 0,1-1 0 0 0,0 1 0 0 0,-1-1 1 0 0,8 1-1 0 0,-3 0-255 0 0,0 1 1 0 0,-1-1-1 0 0,1 2 0 0 0,-1-1 1 0 0,1 1-1 0 0,-1 0 1 0 0,0 0-1 0 0,0 0 0 0 0,0 1 1 0 0,0 1-1 0 0,0-1 1 0 0,6 5-1 0 0,-2 1-114 0 0,0 0-1 0 0,-1 0 1 0 0,1 1-1 0 0,-2 1 1 0 0,16 20 0 0 0,-9-9-128 0 0,-1 0 0 0 0,-1 2 1 0 0,-1-1-1 0 0,-1 2 0 0 0,-1 0 0 0 0,-1 0 1 0 0,-2 1-1 0 0,0 0 0 0 0,4 32 1 0 0,-12-53 868 0 0,-2-14-342 0 0,-1-21 164 0 0,6-6-157 0 0,2 0 0 0 0,2 0-1 0 0,1 0 1 0 0,2 1 0 0 0,1 0 0 0 0,2 1-1 0 0,2 0 1 0 0,0 1 0 0 0,3 1 0 0 0,40-58-1 0 0,-53 83-357 0 0,0 0 0 0 0,1 1 0 0 0,0 0-1 0 0,0 0 1 0 0,0 1 0 0 0,1 0 0 0 0,0 0-1 0 0,0 0 1 0 0,0 1 0 0 0,1 0 0 0 0,15-6 0 0 0,-19 9-17 0 0,0 0 1 0 0,0 0-1 0 0,1 0 1 0 0,-1 1-1 0 0,0 0 1 0 0,1 0-1 0 0,-1 0 1 0 0,0 0-1 0 0,0 1 1 0 0,1 0-1 0 0,-1 0 0 0 0,0 0 1 0 0,0 0-1 0 0,0 1 1 0 0,0-1-1 0 0,0 1 1 0 0,0 0-1 0 0,0 0 1 0 0,-1 1-1 0 0,1-1 1 0 0,-1 1-1 0 0,0 0 1 0 0,1 0-1 0 0,4 6 1 0 0,14 18-114 0 0,-2 0 1 0 0,0 2-1 0 0,-2 0 0 0 0,-2 1 0 0 0,14 33 1 0 0,-12-25-1776 0 0,0-2 0 0 0,46 64 0 0 0,-30-65-2138 0 0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8:45.6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455 291 1500 0 0,'21'-24'9492'0'0,"-15"15"-9310"0"0,-1 1-1 0 0,1-1 0 0 0,-1 0 0 0 0,-1-1 0 0 0,1 1 1 0 0,-2-1-1 0 0,1 1 0 0 0,-2-1 0 0 0,1-1 1 0 0,-1 1-1 0 0,-1 0 0 0 0,1 0 0 0 0,-2-1 0 0 0,0 1 1 0 0,-1-13-1 0 0,0 18-85 0 0,0 0 0 0 0,-1 0 0 0 0,1 1 0 0 0,-1-1 0 0 0,0 1 0 0 0,0-1 0 0 0,-1 1 0 0 0,0 0 0 0 0,1 0-1 0 0,-1 0 1 0 0,-1 0 0 0 0,1 1 0 0 0,0-1 0 0 0,-1 1 0 0 0,-7-6 0 0 0,5 5 63 0 0,-1 1-1 0 0,0-1 0 0 0,0 1 1 0 0,0 1-1 0 0,0-1 0 0 0,0 1 1 0 0,0 0-1 0 0,-1 1 0 0 0,-11-1 1 0 0,2 1 3 0 0,0 1 0 0 0,0 1 0 0 0,0 1 1 0 0,0 0-1 0 0,1 1 0 0 0,-1 1 0 0 0,1 0 0 0 0,-26 11 0 0 0,22-6-72 0 0,0 1-1 0 0,1 1 1 0 0,0 1-1 0 0,1 0 1 0 0,0 1-1 0 0,-20 21 0 0 0,32-29-93 0 0,0 1-1 0 0,0 0 0 0 0,1 0 0 0 0,0 1 0 0 0,0 0 1 0 0,1 0-1 0 0,0 0 0 0 0,0 0 0 0 0,0 0 1 0 0,1 1-1 0 0,0 0 0 0 0,1-1 0 0 0,-1 1 0 0 0,2 0 1 0 0,-1 0-1 0 0,1 1 0 0 0,0-1 0 0 0,1 0 0 0 0,0 0 1 0 0,1 10-1 0 0,0-10-72 0 0,1 0 0 0 0,1 1-1 0 0,0-1 1 0 0,0 0 0 0 0,0 0 0 0 0,1 0 0 0 0,0-1 0 0 0,0 1 0 0 0,1-1 0 0 0,0 0 0 0 0,1 0-1 0 0,6 7 1 0 0,-3-6-50 0 0,1 0-1 0 0,0 0 0 0 0,0 0 1 0 0,0-1-1 0 0,1-1 0 0 0,0 0 1 0 0,24 9-1 0 0,-22-10 85 0 0,0-1 0 0 0,1 0 0 0 0,-1-1-1 0 0,1-1 1 0 0,0 0 0 0 0,0 0 0 0 0,0-2 0 0 0,0 0 0 0 0,0 0-1 0 0,0-1 1 0 0,0-1 0 0 0,-1-1 0 0 0,1 1 0 0 0,0-2 0 0 0,23-9-1 0 0,-29 8 132 0 0,0 1-1 0 0,0-2 0 0 0,0 1 0 0 0,-1-1 1 0 0,0 0-1 0 0,0 0 0 0 0,0-1 0 0 0,-1 0 0 0 0,11-16 1 0 0,-2-1 507 0 0,23-51 1 0 0,-16 28 339 0 0,-22 46-924 0 0,0 1 0 0 0,0-1 1 0 0,0 0-1 0 0,1 1 0 0 0,-1-1 1 0 0,0 0-1 0 0,0 1 0 0 0,1-1 1 0 0,-1 0-1 0 0,0 1 0 0 0,1-1 1 0 0,-1 1-1 0 0,1-1 0 0 0,-1 1 1 0 0,1-1-1 0 0,-1 1 0 0 0,1-1 1 0 0,-1 1-1 0 0,1-1 0 0 0,-1 1 1 0 0,1 0-1 0 0,0-1 0 0 0,-1 1 1 0 0,1 0-1 0 0,0 0 0 0 0,-1-1 1 0 0,1 1-1 0 0,0 0 0 0 0,-1 0 1 0 0,2 0-1 0 0,11 16 185 0 0,-6-4-195 0 0,5 5-254 0 0,1-1-1 0 0,0 0 1 0 0,2 0-1 0 0,0-2 0 0 0,0 0 1 0 0,27 19-1 0 0,-18-17-1769 0 0,54 28 0 0 0,-77-44 1835 0 0,19 7-1508 0 0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8:46.0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57 149 1244 0 0,'-57'-148'19143'0'0,"58"150"-18870"0"0,14 91 250 0 0,40 131 0 0 0,-40-170-531 0 0,20 77-77 0 0,5-2-1 0 0,90 194 1 0 0,-122-308-142 0 0,0 0 0 0 0,1-1 0 0 0,20 25 0 0 0,-25-34-246 0 0,0-1 1 0 0,1 1-1 0 0,-1-1 0 0 0,1-1 0 0 0,0 1 0 0 0,6 3 1 0 0,35 2-8258 0 0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8:46.4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199 72 1964 0 0,'-9'-11'4417'0'0,"-15"-25"1022"0"0,23 34-5169 0 0,0 0 0 0 0,1 0-1 0 0,-1 0 1 0 0,0 1-1 0 0,0-1 1 0 0,0 0 0 0 0,-1 1-1 0 0,1-1 1 0 0,0 1-1 0 0,0-1 1 0 0,-1 1 0 0 0,1-1-1 0 0,-3 0 1 0 0,-1 4-150 0 0,-1 0-1 0 0,0 0 1 0 0,1 1 0 0 0,-1 0 0 0 0,1 0-1 0 0,0 0 1 0 0,0 1 0 0 0,0 0 0 0 0,0 0 0 0 0,1 0-1 0 0,0 0 1 0 0,-1 1 0 0 0,2 0 0 0 0,-1-1-1 0 0,0 2 1 0 0,-3 6 0 0 0,-3 5 99 0 0,1 0 0 0 0,0 1 1 0 0,2 0-1 0 0,-7 22 0 0 0,9-24-166 0 0,2 0 0 0 0,0 0 0 0 0,1 1 0 0 0,1-1 0 0 0,0 1 0 0 0,1-1 0 0 0,1 1 0 0 0,1-1 0 0 0,0 1 0 0 0,1-1 0 0 0,0 0 0 0 0,2 0 0 0 0,0 0 0 0 0,14 29 0 0 0,-14-35-100 0 0,0-1 0 0 0,0 0 0 0 0,1 0-1 0 0,1 0 1 0 0,0-1 0 0 0,0 0 0 0 0,0 0 0 0 0,1-1 0 0 0,0 0 0 0 0,0 0 0 0 0,1-1 0 0 0,0 0 0 0 0,0 0-1 0 0,1-1 1 0 0,-1-1 0 0 0,1 1 0 0 0,0-1 0 0 0,0-1 0 0 0,1 0 0 0 0,-1-1 0 0 0,1 0 0 0 0,-1 0 0 0 0,1-1-1 0 0,12 0 1 0 0,-14-1 23 0 0,0 0-1 0 0,0-1 1 0 0,0 0-1 0 0,0 0 0 0 0,-1-1 1 0 0,1 0-1 0 0,0 0 1 0 0,-1-1-1 0 0,1 0 0 0 0,-1-1 1 0 0,0 0-1 0 0,0 0 1 0 0,-1-1-1 0 0,1 0 0 0 0,-1 0 1 0 0,0-1-1 0 0,0 0 1 0 0,-1 0-1 0 0,1-1 0 0 0,-2 1 1 0 0,1-1-1 0 0,-1 0 1 0 0,0-1-1 0 0,0 0 0 0 0,-1 1 1 0 0,0-2-1 0 0,0 1 1 0 0,4-15-1 0 0,-5 9 192 0 0,0-1-1 0 0,-1 1 1 0 0,-1 0-1 0 0,0-1 1 0 0,-1 1 0 0 0,0-1-1 0 0,-2 1 1 0 0,1-1-1 0 0,-2 1 1 0 0,0 0-1 0 0,-1 0 1 0 0,-8-21 0 0 0,9 27-72 0 0,0 1 1 0 0,0 0 0 0 0,-1 0-1 0 0,0 1 1 0 0,0-1-1 0 0,-1 1 1 0 0,0 0 0 0 0,0 0-1 0 0,0 1 1 0 0,-1-1 0 0 0,0 1-1 0 0,0 0 1 0 0,0 1-1 0 0,-1 0 1 0 0,1 0 0 0 0,-1 0-1 0 0,0 0 1 0 0,0 1 0 0 0,0 0-1 0 0,-1 1 1 0 0,1 0-1 0 0,-1 0 1 0 0,1 1 0 0 0,-16-2-1 0 0,13 3-370 0 0,1 0-1 0 0,-1 0 1 0 0,1 1-1 0 0,-1 0 1 0 0,-9 3-1 0 0,-12 9-3027 0 0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8:47.2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304 243 1680 0 0,'36'-45'7020'0'0,"-24"32"-6018"0"0,-1 0 0 0 0,-1-1 1 0 0,0 0-1 0 0,-1 0 0 0 0,12-27 0 0 0,-20 39-933 0 0,0 0-1 0 0,-1-1 1 0 0,1 1-1 0 0,-1 0 1 0 0,0 0-1 0 0,0-1 1 0 0,0 1-1 0 0,0 0 1 0 0,0 0 0 0 0,0-1-1 0 0,0 1 1 0 0,-1 0-1 0 0,1 0 1 0 0,-1-1-1 0 0,1 1 1 0 0,-1 0-1 0 0,0 0 1 0 0,0 0-1 0 0,0 0 1 0 0,0 0-1 0 0,-1 0 1 0 0,1 0-1 0 0,0 0 1 0 0,-1 1-1 0 0,1-1 1 0 0,-1 1-1 0 0,0-1 1 0 0,1 1-1 0 0,-1-1 1 0 0,0 1-1 0 0,0 0 1 0 0,0 0-1 0 0,-2-1 1 0 0,-3-2 59 0 0,0 1-1 0 0,0 0 1 0 0,0 0-1 0 0,0 1 1 0 0,0 0 0 0 0,0 0-1 0 0,-1 1 1 0 0,-9-1 0 0 0,3 2-32 0 0,-1 1-1 0 0,1 0 1 0 0,-1 1 0 0 0,1 1 0 0 0,0 0 0 0 0,0 1 0 0 0,0 1 0 0 0,1 0 0 0 0,0 0 0 0 0,-22 13-1 0 0,24-11-64 0 0,0 0-1 0 0,0 1 0 0 0,0 0 0 0 0,1 0 1 0 0,0 1-1 0 0,1 1 0 0 0,0 0 0 0 0,0 0 0 0 0,1 0 1 0 0,1 1-1 0 0,-12 20 0 0 0,17-27-72 0 0,1 1 0 0 0,-1 0-1 0 0,0 0 1 0 0,1-1 0 0 0,0 1 0 0 0,0 0-1 0 0,1 0 1 0 0,0 0 0 0 0,-1 0 0 0 0,1 0 0 0 0,1 0-1 0 0,-1 0 1 0 0,1 0 0 0 0,0-1 0 0 0,0 1-1 0 0,0 0 1 0 0,1 0 0 0 0,0-1 0 0 0,0 1-1 0 0,0-1 1 0 0,0 1 0 0 0,1-1 0 0 0,-1 0-1 0 0,1 0 1 0 0,0 0 0 0 0,1 0 0 0 0,-1-1-1 0 0,0 1 1 0 0,1-1 0 0 0,6 5 0 0 0,1 0-192 0 0,1 0 0 0 0,0 0 0 0 0,0-1 0 0 0,1-1 0 0 0,-1 0 0 0 0,2-1 0 0 0,-1 0 0 0 0,0-1-1 0 0,21 4 1 0 0,-19-6 125 0 0,0-1 0 0 0,1 0-1 0 0,-1-1 1 0 0,0-1-1 0 0,1 0 1 0 0,-1-1 0 0 0,0 0-1 0 0,0-2 1 0 0,0 0-1 0 0,-1 0 1 0 0,1-1 0 0 0,-1-1-1 0 0,25-14 1 0 0,-27 13 381 0 0,-1-1 0 0 0,1 0 0 0 0,-1-1-1 0 0,-1 0 1 0 0,1-1 0 0 0,-2 0 0 0 0,1 0 0 0 0,-1-1 0 0 0,-1-1 0 0 0,0 1 0 0 0,-1-1 0 0 0,0-1 0 0 0,-1 1-1 0 0,10-28 1 0 0,-15 34 101 0 0,1-1-1 0 0,-1 1 1 0 0,0-1-1 0 0,0 0 0 0 0,-1-12 1 0 0,0 15-79 0 0,-15 13 83 0 0,12-6-350 0 0,1 0-1 0 0,-1 1 1 0 0,0-1-1 0 0,1 1 1 0 0,0-1 0 0 0,0 1-1 0 0,0 0 1 0 0,0 0 0 0 0,1-1-1 0 0,0 1 1 0 0,-1 0-1 0 0,1 1 1 0 0,1-1 0 0 0,-2 5-1 0 0,-1 63-3 0 0,3-61-26 0 0,2 45-48 0 0,3-1 0 0 0,3 0 0 0 0,2 0 0 0 0,32 104 1 0 0,97 201-366 0 0,-137-355 408 0 0,29 66-72 0 0,40 103-68 0 0,-61-144 146 0 0,-1 1 1 0 0,-2-1 0 0 0,7 58-1 0 0,-13-80 16 0 0,-1 0 0 0 0,0-1-1 0 0,0 1 1 0 0,-1 0 0 0 0,0-1-1 0 0,0 1 1 0 0,-1-1 0 0 0,1 1-1 0 0,-2-1 1 0 0,1 0 0 0 0,-1 1-1 0 0,0-1 1 0 0,-1-1 0 0 0,0 1-1 0 0,0 0 1 0 0,0-1 0 0 0,-1 0 0 0 0,0 0-1 0 0,0 0 1 0 0,0-1 0 0 0,-1 0-1 0 0,0 0 1 0 0,0 0 0 0 0,0 0-1 0 0,0-1 1 0 0,-1 0 0 0 0,0-1-1 0 0,0 1 1 0 0,0-1 0 0 0,0-1-1 0 0,0 1 1 0 0,-1-1 0 0 0,1-1-1 0 0,-1 1 1 0 0,1-1 0 0 0,-1 0 0 0 0,0-1-1 0 0,1 0 1 0 0,-1 0 0 0 0,0-1-1 0 0,1 0 1 0 0,-1 0 0 0 0,-12-4-1 0 0,7 1 123 0 0,0-1 0 0 0,1 0-1 0 0,0 0 1 0 0,0-2-1 0 0,0 1 1 0 0,1-1 0 0 0,0-1-1 0 0,1 0 1 0 0,-1-1 0 0 0,1 0-1 0 0,1 0 1 0 0,0-1-1 0 0,0 0 1 0 0,1-1 0 0 0,0 0-1 0 0,1 0 1 0 0,0 0-1 0 0,1-1 1 0 0,1 0 0 0 0,-1-1-1 0 0,2 1 1 0 0,0-1 0 0 0,0 0-1 0 0,1 0 1 0 0,1 0-1 0 0,0 0 1 0 0,1-1 0 0 0,0 1-1 0 0,1 0 1 0 0,1-1 0 0 0,0 1-1 0 0,1 0 1 0 0,3-16-1 0 0,6-12-64 0 0,1 2 0 0 0,2-1 1 0 0,2 2-1 0 0,1 0 0 0 0,45-70 0 0 0,-28 56-260 0 0,3 2 1 0 0,2 2-1 0 0,63-60 1 0 0,-51 62-591 0 0,1 2 1 0 0,108-68-1 0 0,-75 63-2721 0 0,123-53-1 0 0,-78 43-4816 0 0,-92 41 2570 0 0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8:47.5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276 120 1716 0 0,'-20'-27'4100'0'0,"12"17"-2315"0"0,0-1 1 0 0,1 1-1 0 0,0-1 0 0 0,0 0 1 0 0,-7-21-1 0 0,14 32-1759 0 0,0 0 0 0 0,0-1 0 0 0,0 1 0 0 0,0 0 0 0 0,0-1 0 0 0,0 1 0 0 0,0 0 0 0 0,0-1-1 0 0,0 1 1 0 0,1 0 0 0 0,-1-1 0 0 0,0 1 0 0 0,0 0 0 0 0,0 0 0 0 0,0-1 0 0 0,1 1 0 0 0,-1 0 0 0 0,0 0 0 0 0,0-1 0 0 0,0 1 0 0 0,1 0-1 0 0,-1 0 1 0 0,0 0 0 0 0,1-1 0 0 0,-1 1 0 0 0,0 0 0 0 0,0 0 0 0 0,1 0 0 0 0,-1 0 0 0 0,0 0 0 0 0,1-1 0 0 0,-1 1 0 0 0,0 0-1 0 0,1 0 1 0 0,-1 0 0 0 0,0 0 0 0 0,1 0 0 0 0,-1 0 0 0 0,0 0 0 0 0,1 0 0 0 0,-1 0 0 0 0,0 1 0 0 0,1-1 0 0 0,-1 0 0 0 0,0 0 0 0 0,0 0-1 0 0,1 0 1 0 0,-1 0 0 0 0,0 0 0 0 0,1 1 0 0 0,-1-1 0 0 0,18 5 279 0 0,-18-5-297 0 0,12 6 88 0 0,0 2 0 0 0,0-1 1 0 0,0 2-1 0 0,-1-1 0 0 0,-1 1 0 0 0,12 13 1 0 0,55 70-35 0 0,-62-73-69 0 0,34 44-117 0 0,-3 2-1 0 0,-3 2 1 0 0,-2 1 0 0 0,61 147-1 0 0,-86-172 164 0 0,-2 1 0 0 0,-2 1 0 0 0,-1 0-1 0 0,-3 0 1 0 0,-2 1 0 0 0,-1 0 0 0 0,-3 0 0 0 0,-2 0-1 0 0,-1 1 1 0 0,-10 49 0 0 0,2-47 245 0 0,-3 1 0 0 0,-2-1-1 0 0,-2-1 1 0 0,-3-1 0 0 0,-1-1 0 0 0,-2 0-1 0 0,-3-1 1 0 0,-52 73 0 0 0,43-75-422 0 0,-1-1 0 0 0,-2-1 0 0 0,-43 35 0 0 0,43-45-1177 0 0,-2-1 1 0 0,-1-2-1 0 0,-65 34 1 0 0,39-31-3837 0 0,-7 2-2761 0 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8:48.2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559 9 704 0 0,'-1'-9'9215'0'0,"-10"16"-8873"0"0,0 1 0 0 0,1 1 0 0 0,0-1 0 0 0,1 1 1 0 0,0 1-1 0 0,1 0 0 0 0,-1 0 0 0 0,-6 12 0 0 0,-8 9 93 0 0,-35 44 304 0 0,3 3-1 0 0,4 2 1 0 0,-73 155-1 0 0,94-165-450 0 0,3 0 0 0 0,3 2 1 0 0,3 0-1 0 0,3 1 0 0 0,-10 101 0 0 0,23-123-186 0 0,3 0-1 0 0,2 1 1 0 0,3-1 0 0 0,1 0 0 0 0,3 0 0 0 0,2-1 0 0 0,2 1-1 0 0,3-2 1 0 0,1 0 0 0 0,3-1 0 0 0,2 0 0 0 0,2-2 0 0 0,1 0-1 0 0,3-2 1 0 0,2-1 0 0 0,2 0 0 0 0,1-3 0 0 0,2-1 0 0 0,63 59 0 0 0,-47-57-133 0 0,2-1 1 0 0,1-3 0 0 0,100 53-1 0 0,-106-68-939 0 0,80 27 0 0 0,-89-37-959 0 0,1-3 0 0 0,64 9 0 0 0,-65-15-2108 0 0,-2-4-1826 0 0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8:49.3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32 80 0 0,'-12'-4'12686'0'0,"55"-19"-11427"0"0,-41 22-1238 0 0,14-2 40 0 0,-13 2-62 0 0,0 1-1 0 0,0 0 1 0 0,-1 0-1 0 0,1 0 0 0 0,0 1 1 0 0,0-1-1 0 0,0 0 1 0 0,-1 1-1 0 0,1 0 1 0 0,0 0-1 0 0,-1 0 0 0 0,1 0 1 0 0,0 0-1 0 0,-1 0 1 0 0,1 1-1 0 0,-1-1 1 0 0,0 1-1 0 0,0 0 1 0 0,4 3-1 0 0,-4-3 14 0 0,-2-1-7 0 0,1-1 1 0 0,-1 1-1 0 0,1 0 1 0 0,-1 0-1 0 0,1-1 1 0 0,-1 1-1 0 0,0 0 1 0 0,1 0 0 0 0,-1 0-1 0 0,0-1 1 0 0,0 1-1 0 0,0 0 1 0 0,0 0-1 0 0,1 0 1 0 0,-1 0-1 0 0,0 0 1 0 0,0-1-1 0 0,-1 1 1 0 0,1 0-1 0 0,0 1 1 0 0,-15 7-2870 0 0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8:50.0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152 20 876 0 0,'0'0'3942'0'0,"13"-6"-3961"0"0,-10 6 121 0 0,15 0 112 0 0,-18 0-175 0 0,0 0 0 0 0,0 0 0 0 0,1-1 0 0 0,-1 1 0 0 0,0 0 1 0 0,1 0-1 0 0,-1 0 0 0 0,0 0 0 0 0,0 0 0 0 0,1 0 0 0 0,-1 0 0 0 0,0 0 0 0 0,0-1 0 0 0,1 1 0 0 0,-1 0 0 0 0,0 0 0 0 0,0 0 1 0 0,1 0-1 0 0,-1-1 0 0 0,0 1 0 0 0,0 0 0 0 0,0 0 0 0 0,0-1 0 0 0,1 1 0 0 0,-1 0 0 0 0,0 0 0 0 0,0-1 0 0 0,0 1 0 0 0,0 0 1 0 0,0 0-1 0 0,0-1 0 0 0,0 1 0 0 0,1 0 0 0 0,-1-1 0 0 0,0 1 0 0 0,0 0 0 0 0,0 0 0 0 0,0-1 0 0 0,0 1 0 0 0,-1 0 0 0 0,1-1 1 0 0,0 1-1 0 0,0 0 0 0 0,0 0 0 0 0,0-1 0 0 0,-1-1 364 0 0,-2 2-268 0 0,-31-2 619 0 0,30 2-544 0 0,-34 5 767 0 0,22-3-952 0 0,1 0 0 0 0,0 1 1 0 0,0 0-1 0 0,-27 11 0 0 0,33-9-970 0 0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9:13.5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54 808 0 0,'0'0'13193'0'0,"29"-20"-12869"0"0,-20 15-316 0 0,0 0-1 0 0,0 1 1 0 0,1 0-1 0 0,0 0 1 0 0,0 1-1 0 0,0 0 1 0 0,0 1-1 0 0,0 1 1 0 0,13-2-1 0 0,-21 3 1 0 0,2 0-7 0 0,3 0-5 0 0,0 1 1 0 0,-1-1-1 0 0,1 1 0 0 0,-1 0 1 0 0,0 1-1 0 0,1 0 1 0 0,-1 0-1 0 0,0 0 0 0 0,0 1 1 0 0,0 0-1 0 0,0 0 1 0 0,7 5-1 0 0,-9-5 5 0 0,-1 0 0 0 0,1 0-1 0 0,-1 0 1 0 0,0 1 0 0 0,0-1 0 0 0,0 1-1 0 0,-1-1 1 0 0,1 1 0 0 0,-1 0-1 0 0,0 0 1 0 0,0 0 0 0 0,0 1 0 0 0,0-1-1 0 0,-1 0 1 0 0,0 1 0 0 0,0-1-1 0 0,0 1 1 0 0,0-1 0 0 0,-1 10 0 0 0,-1-3 3 0 0,-1 0 0 0 0,0 0 0 0 0,-1 0 0 0 0,0 0 0 0 0,0 0 0 0 0,-1-1 0 0 0,-1 0 0 0 0,0 1 0 0 0,0-2 0 0 0,-1 1 0 0 0,-1-1 0 0 0,1 1 0 0 0,-14 13 0 0 0,19-22-11 0 0,-1 1-2 0 0,1-1 0 0 0,0 1 0 0 0,0 0 0 0 0,0-1 1 0 0,0 1-1 0 0,0 0 0 0 0,0 0 0 0 0,0 0 0 0 0,1 0 0 0 0,-1 0 0 0 0,0 3 0 0 0,4-4 20 0 0,26-3 17 0 0,-25 2-23 0 0,11-2-12 0 0,1 1 0 0 0,0 0 0 0 0,-1 1 0 0 0,1 1 0 0 0,22 3 0 0 0,-34-3 9 0 0,0 0 0 0 0,-1 1-1 0 0,1-1 1 0 0,0 1-1 0 0,0-1 1 0 0,-1 1-1 0 0,1 0 1 0 0,-1 1-1 0 0,1-1 1 0 0,-1 1-1 0 0,0-1 1 0 0,0 1-1 0 0,0 0 1 0 0,-1 0-1 0 0,1 0 1 0 0,0 1 0 0 0,-1-1-1 0 0,0 0 1 0 0,0 1-1 0 0,0 0 1 0 0,0-1-1 0 0,-1 1 1 0 0,0 0-1 0 0,1 0 1 0 0,0 7-1 0 0,-1-5 9 0 0,0 0-1 0 0,-1 0 1 0 0,0 0 0 0 0,0 0-1 0 0,0-1 1 0 0,-1 1-1 0 0,1 0 1 0 0,-2 0 0 0 0,1 0-1 0 0,0 0 1 0 0,-1-1-1 0 0,0 1 1 0 0,-1-1-1 0 0,1 1 1 0 0,-1-1 0 0 0,0 0-1 0 0,0 0 1 0 0,-1 0-1 0 0,1-1 1 0 0,-1 1-1 0 0,0-1 1 0 0,0 0 0 0 0,-1 0-1 0 0,1 0 1 0 0,-9 5-1 0 0,-1 1 5 0 0,-1-1 1 0 0,0-1-1 0 0,0-1 0 0 0,0 0 0 0 0,-1 0 0 0 0,0-2 0 0 0,-31 7 0 0 0,25-8-40 0 0,1-2 0 0 0,-32 1 0 0 0,50-3-105 0 0,-19-2-2643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19.8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384 19 996 0 0,'-1'-19'9733'0'0,"-6"34"-9477"0"0,-2 0-1 0 0,0 0 1 0 0,-1-1-1 0 0,-1 0 1 0 0,0-1-1 0 0,-21 20 1 0 0,-4 7 1 0 0,-24 32 571 0 0,3 3 0 0 0,-77 134 0 0 0,128-189-54 0 0,9-18-443 0 0,5-7-355 0 0,6-8-8 0 0,-1-1 1 0 0,-1 0-1 0 0,0-1 0 0 0,19-33 0 0 0,30-73-557 0 0,-26 50 423 0 0,-13 25 76 0 0,-11 22 339 0 0,0 1-1 0 0,2 1 0 0 0,30-42 0 0 0,-41 61-175 0 0,1 1-1 0 0,0-1 0 0 0,0 0 1 0 0,0 1-1 0 0,0 0 0 0 0,0 0 0 0 0,1 0 1 0 0,-1 0-1 0 0,6-2 0 0 0,-7 3 64 0 0,20 3 337 0 0,-13 3-376 0 0,0 0-1 0 0,0 1 1 0 0,0 0 0 0 0,-1 1 0 0 0,0 0-1 0 0,0 0 1 0 0,-1 0 0 0 0,0 1 0 0 0,8 12-1 0 0,52 87 205 0 0,-52-81-137 0 0,107 184-211 0 0,-108-196-2388 0 0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7T02:59:14.8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97 180 0 0,'-5'-10'11257'0'0,"9"4"-10959"0"0,-1 1 0 0 0,1 0 0 0 0,1 0 0 0 0,-1 0 0 0 0,1 0 0 0 0,0 1 0 0 0,0 0 0 0 0,0 0 0 0 0,0 0 0 0 0,1 1 0 0 0,9-5 0 0 0,-4 3-243 0 0,0 0 0 0 0,0 1-1 0 0,0 1 1 0 0,1-1 0 0 0,14-1 0 0 0,-20 4-45 0 0,0 0-1 0 0,0 1 1 0 0,0 0-1 0 0,1-1 1 0 0,-1 2 0 0 0,0-1-1 0 0,0 1 1 0 0,0 0-1 0 0,0 0 1 0 0,0 1 0 0 0,0-1-1 0 0,-1 1 1 0 0,1 1-1 0 0,0-1 1 0 0,-1 1 0 0 0,0 0-1 0 0,1 0 1 0 0,-1 1-1 0 0,0-1 1 0 0,-1 1 0 0 0,1 0-1 0 0,-1 1 1 0 0,0-1-1 0 0,0 1 1 0 0,6 8 0 0 0,-6-5-7 0 0,0-1 0 0 0,-1 1 1 0 0,0 0-1 0 0,0 0 1 0 0,0 0-1 0 0,-1 1 0 0 0,-1-1 1 0 0,1 1-1 0 0,-2-1 1 0 0,1 1-1 0 0,-1-1 0 0 0,0 1 1 0 0,-1-1-1 0 0,0 1 1 0 0,0-1-1 0 0,-1 0 0 0 0,-3 12 1 0 0,-3 2-11 0 0,-1 1 1 0 0,-1-1-1 0 0,-1-1 1 0 0,-1 0-1 0 0,-1-1 1 0 0,-17 20-1 0 0,-101 108 102 0 0,84-98 36 0 0,40-43-86 0 0,4-4 3 0 0,0 0 0 0 0,-1 0 0 0 0,1 1 0 0 0,0-1 1 0 0,1 1-1 0 0,-1-1 0 0 0,1 1 0 0 0,0 0 1 0 0,-1 0-1 0 0,2 0 0 0 0,-1 0 0 0 0,0 1 1 0 0,-1 6-1 0 0,4-10-11 0 0,0 0 1 0 0,-1 0 0 0 0,1-1-1 0 0,0 1 1 0 0,0 0-1 0 0,0 0 1 0 0,0 0-1 0 0,0-1 1 0 0,0 1 0 0 0,0 0-1 0 0,0-1 1 0 0,0 1-1 0 0,0-1 1 0 0,0 1 0 0 0,0-1-1 0 0,1 0 1 0 0,-1 1-1 0 0,0-1 1 0 0,0 0-1 0 0,0 0 1 0 0,0 0 0 0 0,1 0-1 0 0,-1 0 1 0 0,1 0-1 0 0,36 0 113 0 0,0-2 0 0 0,-1-1-1 0 0,64-14 1 0 0,11-2-127 0 0,19 6-194 0 0,-128 12 162 0 0,1 1 37 0 0,44-4-26 0 0,-46 3-35 0 0,5 0-1508 0 0,-1 1 1257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21.4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47 1440 0 0,'0'0'11305'0'0,"10"-8"-9683"0"0,50-5-729 0 0,1 2-1 0 0,107-4 1 0 0,127 18-1051 0 0,-209 7-460 0 0,-35-3 29 0 0,-27-1 800 0 0,-4-1-1681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20.8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 53 1024 0 0,'-17'-14'11788'0'0,"18"13"-11698"0"0,1-1 0 0 0,-1 1 0 0 0,0-1 0 0 0,1 1 1 0 0,-1 0-1 0 0,1 0 0 0 0,-1 0 0 0 0,1 0 0 0 0,-1 0 0 0 0,1 0 1 0 0,0 0-1 0 0,-1 1 0 0 0,1-1 0 0 0,0 0 0 0 0,0 1 0 0 0,0-1 0 0 0,-1 1 1 0 0,4 0-1 0 0,42-4 265 0 0,-38 3-282 0 0,390-7 84 0 0,-209-1-2578 0 0,-186 9 2004 0 0,-1 1-100 0 0,3 1 387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22.3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85 65 1340 0 0,'-62'-64'12085'0'0,"62"64"-12054"0"0,-1 0 0 0 0,1 0 0 0 0,0 0-1 0 0,-1 0 1 0 0,1 0 0 0 0,0 0 0 0 0,0 0 0 0 0,-1 0 0 0 0,1 0-1 0 0,0 0 1 0 0,-1 0 0 0 0,1 0 0 0 0,0 0 0 0 0,0 0 0 0 0,-1 0-1 0 0,1 0 1 0 0,0 1 0 0 0,0-1 0 0 0,-1 0 0 0 0,1 0 0 0 0,0 0-1 0 0,0 0 1 0 0,-1 1 0 0 0,1-1 0 0 0,0 0 0 0 0,0 0 0 0 0,0 0-1 0 0,-1 1 1 0 0,1-1 0 0 0,0 0 0 0 0,0 0 0 0 0,0 1 0 0 0,0-1-1 0 0,0 0 1 0 0,-1 0 0 0 0,1 1 0 0 0,0-1 0 0 0,0 0 0 0 0,0 0-1 0 0,0 1 1 0 0,0-1 0 0 0,-4 20 297 0 0,0 1-1 0 0,1-1 1 0 0,1 0-1 0 0,1 1 1 0 0,1 0-1 0 0,4 28 1 0 0,-3-11-118 0 0,29 227 537 0 0,-3-51-228 0 0,-25-192-499 0 0,-1-10 14 0 0,0 1 0 0 0,-1 0 0 0 0,-1 13 0 0 0,1-24-221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8:22.8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37 110 1392 0 0,'-36'-35'17436'0'0,"71"72"-16808"0"0,185 217 11 0 0,-218-252-624 0 0,-1-1-1 0 0,0 1 1 0 0,1-1 0 0 0,-1 0-1 0 0,1 1 1 0 0,0-1-1 0 0,-1 0 1 0 0,1 0-1 0 0,0 0 1 0 0,0 0 0 0 0,0 0-1 0 0,-1 0 1 0 0,1 0-1 0 0,0-1 1 0 0,0 1 0 0 0,0-1-1 0 0,0 1 1 0 0,1-1-1 0 0,3 0 1 0 0,-3 0-6 0 0,0-1-1 0 0,0 0 1 0 0,0 1 0 0 0,0-1 0 0 0,0-1-1 0 0,0 1 1 0 0,0 0 0 0 0,0-1 0 0 0,0 1 0 0 0,-1-1-1 0 0,5-4 1 0 0,5-5-26 0 0,-1 0 0 0 0,0-1 0 0 0,-1 0 0 0 0,11-17 0 0 0,-16 21-3 0 0,50-75-806 0 0,-27 39 10 0 0,34-40 1 0 0,-49 69-1587 0 0,0 0 0 0 0,1 1 0 0 0,21-15 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9:24.5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26 196 0 0,'10'-7'16698'0'0,"51"3"-15934"0"0,57-5-1497 0 0,-90 6-563 0 0,0 1 0 0 0,42 2 0 0 0,-51 9-1408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1:00.1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1080 100 1596 0 0,'0'0'11511'0'0,"-12"-26"-10533"0"0,9 21-885 0 0,0 0 1 0 0,0 0 0 0 0,0 0 0 0 0,-1 0 0 0 0,0 1-1 0 0,0 0 1 0 0,0 0 0 0 0,0 0 0 0 0,-1 0 0 0 0,1 0-1 0 0,-1 1 1 0 0,-10-5 0 0 0,8 5-58 0 0,0 0-1 0 0,-1 1 1 0 0,0 0 0 0 0,1 1-1 0 0,-1 0 1 0 0,0 0 0 0 0,0 0-1 0 0,1 1 1 0 0,-9 1 0 0 0,-16 2 25 0 0,-1 1 0 0 0,1 1 0 0 0,1 2 0 0 0,-1 1-1 0 0,1 2 1 0 0,-47 21 0 0 0,38-11 63 0 0,1 0 0 0 0,1 3 0 0 0,1 1-1 0 0,-44 38 1 0 0,43-29 44 0 0,3 3-1 0 0,0 0 1 0 0,3 3-1 0 0,1 0 1 0 0,2 2-1 0 0,1 2 1 0 0,3 0-1 0 0,-25 57 1 0 0,28-47 44 0 0,2 1 0 0 0,2 1 0 0 0,3 1 0 0 0,2 0 0 0 0,3 1 0 0 0,-7 112 0 0 0,17-129-144 0 0,1 0 1 0 0,2 0-1 0 0,1-1 0 0 0,3 1 1 0 0,1-1-1 0 0,1 0 1 0 0,3-1-1 0 0,1 0 0 0 0,18 36 1 0 0,-18-47-47 0 0,2-1 0 0 0,1-1 0 0 0,0-1 0 0 0,2 0 1 0 0,1-1-1 0 0,1 0 0 0 0,0-2 0 0 0,2-1 0 0 0,1 0 0 0 0,0-2 1 0 0,1-1-1 0 0,47 26 0 0 0,-48-31-80 0 0,2-2 0 0 0,-1 0 0 0 0,1-1 0 0 0,1-2 0 0 0,-1 0 0 0 0,1-2 0 0 0,1-1 0 0 0,-1-1 0 0 0,0-1 0 0 0,40-3 0 0 0,-48 0-91 0 0,0-1 0 0 0,0-1 0 0 0,0-1 0 0 0,0 0 0 0 0,0-2 0 0 0,-1 0 0 0 0,0-1 0 0 0,0 0 0 0 0,-1-1 0 0 0,0-1 0 0 0,0-1 0 0 0,-1 0 0 0 0,0-1 0 0 0,-1-1 0 0 0,25-26 0 0 0,-33 31 72 0 0,0 0 0 0 0,-1 0 1 0 0,0 0-1 0 0,0-1 0 0 0,-1 0 1 0 0,0 0-1 0 0,0 0 0 0 0,-1 0 1 0 0,0-1-1 0 0,0 0 0 0 0,-1 1 1 0 0,0-1-1 0 0,1-12 0 0 0,-3 14 46 0 0,0 0 0 0 0,-1 0-1 0 0,1 0 1 0 0,-1 0 0 0 0,-1 0 0 0 0,1 0-1 0 0,-1 1 1 0 0,0-1 0 0 0,-1 0 0 0 0,0 1-1 0 0,0-1 1 0 0,0 1 0 0 0,0 0 0 0 0,-1 0-1 0 0,0 0 1 0 0,-1 1 0 0 0,-6-8-1 0 0,-3 2 15 0 0,1 0 0 0 0,-2 0 0 0 0,1 2 0 0 0,-1-1-1 0 0,-1 2 1 0 0,-24-10 0 0 0,-39-22 349 0 0,78 39-337 0 0,0 0 0 0 0,-1 0-1 0 0,1-1 1 0 0,0 1-1 0 0,0 0 1 0 0,0 0-1 0 0,0-1 1 0 0,0 1-1 0 0,0-1 1 0 0,0 1-1 0 0,0-1 1 0 0,1 1-1 0 0,-1-1 1 0 0,0 1-1 0 0,1-1 1 0 0,0 0-1 0 0,-1 1 1 0 0,1-1-1 0 0,0 0 1 0 0,0 1 0 0 0,0-1-1 0 0,0 0 1 0 0,0 1-1 0 0,0-1 1 0 0,0 0-1 0 0,0 1 1 0 0,1-1-1 0 0,-1 0 1 0 0,1 1-1 0 0,-1-1 1 0 0,1 0-1 0 0,0 1 1 0 0,0-1-1 0 0,-1 1 1 0 0,1 0-1 0 0,0-1 1 0 0,2-1-1 0 0,3-6-71 0 0,1 0 0 0 0,0 0-1 0 0,0 1 1 0 0,9-8 0 0 0,4-3 29 0 0,1 2 1 0 0,1 0-1 0 0,0 0 1 0 0,1 2-1 0 0,1 1 1 0 0,0 1-1 0 0,1 1 1 0 0,0 2 0 0 0,29-9-1 0 0,-51 18 86 0 0,1 0 0 0 0,0 0 0 0 0,0 1 0 0 0,-1-1 0 0 0,1 1 0 0 0,0 0 0 0 0,0 0 0 0 0,0 0 0 0 0,-1 1 0 0 0,1 0 0 0 0,0-1-1 0 0,0 1 1 0 0,-1 0 0 0 0,1 1 0 0 0,0-1 0 0 0,4 3 0 0 0,-3 0 47 0 0,0-1 0 0 0,0 1 1 0 0,0 0-1 0 0,-1 1 0 0 0,1-1 0 0 0,-1 1 0 0 0,0-1 0 0 0,-1 1 0 0 0,5 8 0 0 0,4 9 166 0 0,-2 1-1 0 0,-1-1 0 0 0,-1 2 0 0 0,6 25 1 0 0,-11-40-225 0 0,20 80 192 0 0,-13-44-513 0 0,1-1-1 0 0,3-1 1 0 0,2 0-1 0 0,32 64 1 0 0,-46-104-153 0 0,0 0 262 0 0,-1-1-1 0 0,1 1 1 0 0,-1-1-1 0 0,1 0 1 0 0,0 0 0 0 0,0 0-1 0 0,0 0 1 0 0,3 2-1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3:38.6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0 137 2524 0 0,'5'-18'5203'0'0,"16"-43"776"0"0,-18 56-5724 0 0,0-1-1 0 0,0 1 1 0 0,0 0-1 0 0,1 1 1 0 0,-1-1 0 0 0,1 0-1 0 0,0 1 1 0 0,9-7-1 0 0,-11 10-235 0 0,0 0 0 0 0,0 0-1 0 0,0 0 1 0 0,1 0 0 0 0,-1 0-1 0 0,0 1 1 0 0,1-1-1 0 0,-1 1 1 0 0,1-1 0 0 0,-1 1-1 0 0,0 0 1 0 0,1 0-1 0 0,-1 0 1 0 0,1 0 0 0 0,-1 1-1 0 0,1-1 1 0 0,-1 1-1 0 0,0-1 1 0 0,1 1 0 0 0,-1 0-1 0 0,0 0 1 0 0,0 0 0 0 0,0 0-1 0 0,1 0 1 0 0,-1 1-1 0 0,0-1 1 0 0,2 3 0 0 0,5 2-11 0 0,1 2-1 0 0,-2-1 1 0 0,1 1 0 0 0,7 10 0 0 0,-1 0-31 0 0,-2 0 1 0 0,0 1-1 0 0,-1 1 0 0 0,14 29 1 0 0,25 84 40 0 0,-30-76 1 0 0,-14-46 119 0 0,-4-22 5 0 0,-1 2-163 0 0,7-24 354 0 0,2 1-1 0 0,1 1 1 0 0,2 0 0 0 0,24-42-1 0 0,-29 57-313 0 0,1 1 0 0 0,1 0 0 0 0,0 0-1 0 0,1 1 1 0 0,1 1 0 0 0,0 0 0 0 0,1 0 0 0 0,0 1-1 0 0,25-15 1 0 0,-35 25-25 0 0,0 0 0 0 0,0 0 0 0 0,0 1 0 0 0,0-1 0 0 0,0 1 0 0 0,0 0 0 0 0,1 0-1 0 0,-1 0 1 0 0,0 1 0 0 0,1-1 0 0 0,-1 1 0 0 0,0 0 0 0 0,1 1 0 0 0,-1-1 0 0 0,0 1 0 0 0,1-1 0 0 0,-1 1 0 0 0,0 1 0 0 0,0-1 0 0 0,0 0 0 0 0,0 1 0 0 0,0 0-1 0 0,0 0 1 0 0,0 0 0 0 0,-1 1 0 0 0,1-1 0 0 0,-1 1 0 0 0,1 0 0 0 0,5 6 0 0 0,6 8 12 0 0,0 1 0 0 0,-1 1 0 0 0,-1 0 0 0 0,16 30 0 0 0,-11-18-5 0 0,14 29-123 0 0,9 14-1282 0 0,-37-67 313 0 0,1-1 1 0 0,0 1-1 0 0,0-1 1 0 0,1 0-1 0 0,0 0 1 0 0,0-1-1 0 0,13 9 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9:25.3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5 772 0 0,'-5'6'13388'0'0,"18"-4"-13184"0"0,1 0 1 0 0,-1 0-1 0 0,1-1 1 0 0,-1-1-1 0 0,1 0 1 0 0,-1-1-1 0 0,20-4 1 0 0,13 1-427 0 0,-8 1-127 0 0,6 0-263 0 0,54 2-1 0 0,-95 1 494 0 0,19 0-393 0 0,15 0-1201 0 0,-33 0 1192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9:26.0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 80 0 0,'0'-7'11537'0'0,"2"13"-11274"0"0,0 0 0 0 0,0 0 0 0 0,0 0 0 0 0,-1 0 1 0 0,0 0-1 0 0,0 0 0 0 0,0 0 0 0 0,-1 8 0 0 0,-2 59 549 0 0,0-43-456 0 0,-1 38 137 0 0,-2 319 315 0 0,9-265-664 0 0,-4-95-3767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9:26.5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 40 1480 0 0,'-33'-24'20569'0'0,"30"35"-19936"0"0,15 9-498 0 0,1 0 1 0 0,1-1-1 0 0,0 0 0 0 0,2-1 1 0 0,27 25-1 0 0,20 24-13 0 0,-62-66-116 0 0,0 0 0 0 0,1 0 0 0 0,-1 1 0 0 0,1-1 0 0 0,-1 0 0 0 0,1-1 0 0 0,-1 1 0 0 0,1 0 0 0 0,0 0 0 0 0,-1-1 0 0 0,1 1 0 0 0,0-1 0 0 0,-1 1 1 0 0,1-1-1 0 0,0 0 0 0 0,0 1 0 0 0,0-1 0 0 0,-1 0 0 0 0,1 0 0 0 0,0-1 0 0 0,0 1 0 0 0,-1 0 0 0 0,1 0 0 0 0,0-1 0 0 0,0 1 0 0 0,-1-1 1 0 0,1 0-1 0 0,0 1 0 0 0,-1-1 0 0 0,1 0 0 0 0,-1 0 0 0 0,1 0 0 0 0,1-2 0 0 0,8-5-28 0 0,0 0 0 0 0,-1 0 0 0 0,13-15-1 0 0,-13 13-30 0 0,34-33-456 0 0,44-41-542 0 0,-25 37-4685 0 0,-58 44 4950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9:27.2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50 968 0 0,'-12'-49'14420'0'0,"15"55"-13502"0"0,2 14-427 0 0,4 106 1315 0 0,3 31-1572 0 0,-10 175 0 0 0,-6-303-643 0 0,0-9-2758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9:27.7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204 7 1020 0 0,'-23'-7'12927'0'0,"21"9"-12697"0"0,-31 48 1 0 0,25-36 621 0 0,-81 146 115 0 0,41-69-718 0 0,47-89-236 0 0,20-25-817 0 0,27-47 641 0 0,-28 39 905 0 0,2 2 0 0 0,1 0 1 0 0,26-28-1 0 0,-42 53-470 0 0,0-1 1 0 0,0 0-1 0 0,1 1 0 0 0,-1 0 0 0 0,1 0 1 0 0,0 0-1 0 0,10-4 0 0 0,-12 8-186 0 0,-1 0-1 0 0,1 0 1 0 0,-1 0-1 0 0,1 1 0 0 0,-1-1 1 0 0,1 1-1 0 0,-1 0 1 0 0,1 0-1 0 0,-1 0 0 0 0,0 0 1 0 0,1 1-1 0 0,-1-1 1 0 0,0 1-1 0 0,0 0 1 0 0,5 4-1 0 0,10 10-50 0 0,0 0 1 0 0,-1 1-1 0 0,-1 1 1 0 0,-1 1-1 0 0,14 21 1 0 0,32 38-1562 0 0,-57-72 650 0 0,9 12-621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9:28.7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1 452 0 0,'16'3'9577'0'0,"17"-4"-8364"0"0,-30 1-873 0 0,0 0-233 0 0,12 1 63 0 0,22 2 148 0 0,-34-2-315 0 0,0-1 70 0 0,5 1-167 0 0,21 1 614 0 0,-21-2-762 0 0,-15-3-904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9:30.0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31 260 0 0,'0'0'5639'0'0,"51"-16"585"0"0,-57 7-7487 0 0,-27 3-4327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9:32.0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486 54 872 0 0,'55'-53'20223'0'0,"-80"79"-20040"0"0,-1 0 1 0 0,-46 33 0 0 0,9-7-148 0 0,-16 15 192 0 0,4 4-1 0 0,-88 105 1 0 0,159-170-205 0 0,0-1 0 0 0,0 1 0 0 0,0 0 0 0 0,0 0 0 0 0,1 0 0 0 0,0 0 0 0 0,1 1 1 0 0,-1-1-1 0 0,1 1 0 0 0,-2 12 0 0 0,4-15 0 0 0,0-1 1 0 0,0 1-1 0 0,0 0 1 0 0,1 0-1 0 0,-1 0 1 0 0,1 0-1 0 0,0 0 1 0 0,0-1 0 0 0,0 1-1 0 0,1 0 1 0 0,-1-1-1 0 0,1 1 1 0 0,0-1-1 0 0,0 0 1 0 0,0 1-1 0 0,0-1 1 0 0,1 0-1 0 0,-1 0 1 0 0,1 0-1 0 0,5 3 1 0 0,96 83 204 0 0,44 40 323 0 0,-63-52 198 0 0,136 95 0 0 0,-162-129-430 0 0,-58-42-290 0 0,5 3 273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9:33.6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14 304 2692 0 0,'-1'-2'2600'0'0,"-1"-3"-1754"0"0,0 0 0 0 0,0 0 1 0 0,0 0-1 0 0,1 0 0 0 0,0 0 1 0 0,0 0-1 0 0,0-1 0 0 0,1 1 0 0 0,0 0 1 0 0,0 0-1 0 0,1-9 0 0 0,0 6-236 0 0,1 0 0 0 0,0 1-1 0 0,0-1 1 0 0,1 1 0 0 0,0-1-1 0 0,0 1 1 0 0,6-9 0 0 0,-3 6-416 0 0,1 0 0 0 0,0 1 1 0 0,1-1-1 0 0,0 2 0 0 0,1-1 0 0 0,0 1 0 0 0,0 0 1 0 0,0 1-1 0 0,1 0 0 0 0,16-8 0 0 0,-4 4-157 0 0,1 2-1 0 0,0 0 0 0 0,1 1 0 0 0,0 2 0 0 0,0 0 0 0 0,0 1 0 0 0,34-1 1 0 0,-45 5-89 0 0,0 1 0 0 0,0 0 0 0 0,1 1 0 0 0,-1 1 0 0 0,0 0 1 0 0,0 0-1 0 0,0 1 0 0 0,-1 1 0 0 0,1 0 0 0 0,-1 1 0 0 0,0 0 1 0 0,0 1-1 0 0,0 1 0 0 0,-1 0 0 0 0,15 11 0 0 0,-22-14 28 0 0,1 0 0 0 0,-1 0 0 0 0,0 1 0 0 0,0 0 0 0 0,0-1 0 0 0,-1 1 0 0 0,0 1 0 0 0,0-1 0 0 0,0 0 0 0 0,0 1 0 0 0,-1-1 0 0 0,0 1 0 0 0,0 0 0 0 0,1 10 0 0 0,-2-6 2 0 0,0-1 0 0 0,-1 1 0 0 0,0-1 0 0 0,-1 1 1 0 0,0-1-1 0 0,-1 1 0 0 0,0-1 0 0 0,-5 15 0 0 0,-3 2-15 0 0,-1-1-1 0 0,-1 0 1 0 0,-2 0 0 0 0,0-2 0 0 0,-26 33 0 0 0,-90 97-30 0 0,119-142-75 0 0,10-10 110 0 0,0 0-1 0 0,-1 0 1 0 0,1 1-1 0 0,0-1 1 0 0,0 0 0 0 0,0 0-1 0 0,0 1 1 0 0,0-1-1 0 0,0 1 1 0 0,0-1 0 0 0,0 1-1 0 0,1-1 1 0 0,-1 1-1 0 0,1-1 1 0 0,-1 1 0 0 0,1 0-1 0 0,-1-1 1 0 0,1 4 0 0 0,2-3-11 0 0,0-1 0 0 0,0 0 0 0 0,0 1 0 0 0,0-1 0 0 0,0 0 0 0 0,1 0 0 0 0,-1 0 0 0 0,0 0 0 0 0,1-1 0 0 0,-1 1 0 0 0,1-1 0 0 0,2 1 0 0 0,0 0 17 0 0,25 6-100 0 0,-1 2 1 0 0,-1 1-1 0 0,0 1 1 0 0,0 1-1 0 0,-1 1 1 0 0,37 25-1 0 0,-57-33 133 0 0,1 1 1 0 0,-1-1-1 0 0,0 1 0 0 0,0 1 0 0 0,-1 0 0 0 0,0 0 0 0 0,0 0 0 0 0,0 0 1 0 0,-1 1-1 0 0,0 0 0 0 0,-1 0 0 0 0,0 1 0 0 0,0-1 0 0 0,-1 1 0 0 0,0 0 1 0 0,0-1-1 0 0,-1 1 0 0 0,0 1 0 0 0,0-1 0 0 0,-1 0 0 0 0,-1 0 0 0 0,0 1 1 0 0,0-1-1 0 0,0 0 0 0 0,-3 11 0 0 0,-1-4 185 0 0,0 0 0 0 0,-2 0-1 0 0,1-1 1 0 0,-2 1 0 0 0,0-1 0 0 0,-1-1 0 0 0,0 0-1 0 0,-1 0 1 0 0,-1 0 0 0 0,0-1 0 0 0,-1-1-1 0 0,0 0 1 0 0,-1 0 0 0 0,-17 12 0 0 0,16-13-28 0 0,-1-1-1 0 0,0-1 1 0 0,0 0 0 0 0,-1-1 0 0 0,0-1 0 0 0,-1 0 0 0 0,1-1-1 0 0,-2 0 1 0 0,1-2 0 0 0,0 0 0 0 0,-1 0 0 0 0,1-2 0 0 0,-34 2 0 0 0,38-5-324 0 0,1 0 0 0 0,0-1 0 0 0,0 0 0 0 0,0 0 0 0 0,0-1 0 0 0,0-1 0 0 0,0 0 0 0 0,1 0 0 0 0,0-1 0 0 0,0 0 0 0 0,0-1 0 0 0,0 0 0 0 0,1-1 0 0 0,-9-7 0 0 0,10 6-902 0 0,0 0-1 0 0,0-1 0 0 0,-8-11 1 0 0,10 10-933 0 0,-1 0 1 0 0,1-1-1 0 0,-5-12 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9:35.2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237 68 228 0 0,'-16'-41'17942'0'0,"16"41"-17946"0"0,-1-1-1 0 0,1 0 1 0 0,0 0-1 0 0,0 0 1 0 0,-1 1-1 0 0,1-1 1 0 0,-1 0-1 0 0,1 1 0 0 0,0-1 1 0 0,-1 0-1 0 0,0 1 1 0 0,1-1-1 0 0,-1 0 1 0 0,1 1-1 0 0,-1-1 1 0 0,0 1-1 0 0,1-1 1 0 0,-1 1-1 0 0,0-1 1 0 0,0 1-1 0 0,1 0 1 0 0,-1-1-1 0 0,0 1 1 0 0,0 0-1 0 0,1-1 1 0 0,-1 1-1 0 0,0 0 1 0 0,0 0-1 0 0,0 0 1 0 0,0 0-1 0 0,-1 0 1 0 0,0 0 44 0 0,-33 32 700 0 0,24-19-506 0 0,0 1 0 0 0,1 0 0 0 0,0 0 0 0 0,1 1-1 0 0,-10 23 1 0 0,-29 83 419 0 0,46-116-626 0 0,-8 24 84 0 0,2 1-1 0 0,0 0 0 0 0,2 0 1 0 0,2 1-1 0 0,0 0 1 0 0,3-1-1 0 0,0 1 0 0 0,2 0 1 0 0,1 0-1 0 0,1 0 0 0 0,12 46 1 0 0,-10-56-78 0 0,2 0 0 0 0,0 0 0 0 0,1 0 1 0 0,2-1-1 0 0,0 0 0 0 0,1-1 0 0 0,0 0 0 0 0,2-1 1 0 0,0-1-1 0 0,1 1 0 0 0,1-2 0 0 0,0 0 0 0 0,2-1 1 0 0,-1-1-1 0 0,2 0 0 0 0,34 20 0 0 0,-44-30-52 0 0,-1 0 0 0 0,1 0 0 0 0,0-1 0 0 0,0 0-1 0 0,0 0 1 0 0,1-1 0 0 0,-1 0 0 0 0,1-1 0 0 0,-1 1 0 0 0,1-2 0 0 0,-1 1-1 0 0,1-1 1 0 0,0-1 0 0 0,-1 1 0 0 0,1-1 0 0 0,10-3 0 0 0,-10 1-45 0 0,1-1 1 0 0,-1 0 0 0 0,0-1-1 0 0,0 1 1 0 0,0-2-1 0 0,-1 1 1 0 0,0-1 0 0 0,0-1-1 0 0,0 1 1 0 0,-1-1-1 0 0,0 0 1 0 0,0-1 0 0 0,8-13-1 0 0,2-3 58 0 0,-1-1 0 0 0,-1 0 0 0 0,-1-1 1 0 0,-2-1-1 0 0,0 0 0 0 0,-2-1 0 0 0,-1 0 0 0 0,-1 0 0 0 0,-2-1 0 0 0,-1 0 0 0 0,-1 0 0 0 0,0-56 0 0 0,-5 46 103 0 0,-3 0 1 0 0,-1 0-1 0 0,-2 0 1 0 0,-2 1-1 0 0,-1 0 1 0 0,-2 1-1 0 0,-18-39 0 0 0,23 59-103 0 0,-1 0-1 0 0,-1 0 0 0 0,0 2 1 0 0,-1-1-1 0 0,-1 1 0 0 0,-1 0 0 0 0,-23-22 1 0 0,30 32-180 0 0,1 1 0 0 0,-1 1 1 0 0,0-1-1 0 0,-1 1 0 0 0,1 0 1 0 0,0 0-1 0 0,-1 1 0 0 0,0-1 0 0 0,1 1 1 0 0,-1 0-1 0 0,0 1 0 0 0,0-1 1 0 0,0 1-1 0 0,0 1 0 0 0,-1-1 1 0 0,1 1-1 0 0,0 0 0 0 0,0 0 1 0 0,0 1-1 0 0,0 0 0 0 0,0 0 0 0 0,0 0 1 0 0,0 1-1 0 0,0 0 0 0 0,0 0 1 0 0,0 0-1 0 0,-7 5 0 0 0,-21 12-2829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3:39.0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374 8 2708 0 0,'-10'-7'10061'0'0,"9"7"-9847"0"0,-18 1 420 0 0,0 1 1 0 0,1 1-1 0 0,0 0 1 0 0,-1 2-1 0 0,1 0 1 0 0,1 1-1 0 0,-19 9 1 0 0,5-1-563 0 0,1 1 0 0 0,1 2 0 0 0,-32 24 0 0 0,57-38-96 0 0,0 1 1 0 0,0-1-1 0 0,0 1 1 0 0,0-1-1 0 0,0 1 1 0 0,1 0-1 0 0,0 1 0 0 0,0-1 1 0 0,0 1-1 0 0,0-1 1 0 0,-3 8-1 0 0,6-9-59 0 0,-1-1 0 0 0,0 1 0 0 0,1-1 0 0 0,0 1 0 0 0,0-1 0 0 0,0 1 0 0 0,0 0 0 0 0,0-1 0 0 0,0 1 0 0 0,1-1 0 0 0,-1 1 0 0 0,1-1 0 0 0,0 1 0 0 0,-1-1 0 0 0,1 0 0 0 0,0 1 0 0 0,1-1 0 0 0,-1 0 0 0 0,0 0 0 0 0,1 1 0 0 0,-1-1 0 0 0,1 0 0 0 0,-1 0 0 0 0,1-1-1 0 0,3 4 1 0 0,14 11-789 0 0,1-2 0 0 0,0 0 0 0 0,38 20 0 0 0,-29-18 541 0 0,37 27 1 0 0,-58-37 471 0 0,-1 1 0 0 0,0-1 1 0 0,0 1-1 0 0,0 0 0 0 0,-1 1 0 0 0,0 0 1 0 0,0 0-1 0 0,-1 0 0 0 0,5 9 1 0 0,-8-12 61 0 0,-1 0 0 0 0,1-1 0 0 0,-1 1 0 0 0,1 0 0 0 0,-1 0 0 0 0,-1 0 0 0 0,1 0 0 0 0,-1 0 0 0 0,0 0 0 0 0,0 0 0 0 0,0 0 0 0 0,0 0 0 0 0,-1 0 0 0 0,-2 7 0 0 0,0-4 29 0 0,0 0 0 0 0,0 0-1 0 0,-1 0 1 0 0,0-1 0 0 0,0 0 0 0 0,-1 0 0 0 0,0 0 0 0 0,-7 8 0 0 0,3-5-80 0 0,-1 0 0 0 0,-1-1 0 0 0,0 0 1 0 0,0 0-1 0 0,0-1 0 0 0,-1-1 0 0 0,0 0 0 0 0,-1-1 0 0 0,0 0 0 0 0,-15 5 0 0 0,22-9-317 0 0,0-1-1 0 0,-1 1 0 0 0,1-1 1 0 0,-1-1-1 0 0,1 1 0 0 0,-10-1 0 0 0,-10-8-2626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9:36.0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275 48 1464 0 0,'-15'-22'13689'0'0,"-13"50"-12154"0"0,2 2 0 0 0,-43 63 0 0 0,53-70-1260 0 0,0 1-120 0 0,1 0 0 0 0,1 1 0 0 0,1 0 0 0 0,2 1 0 0 0,0 1 0 0 0,2 0 0 0 0,1 0 0 0 0,1 0 0 0 0,1 1 0 0 0,1 0 0 0 0,-1 40 0 0 0,6-51-74 0 0,0 1 0 0 0,1-1 0 0 0,1 0 0 0 0,1 1 0 0 0,0-1 0 0 0,1 0 0 0 0,1 0 0 0 0,0-1 0 0 0,2 0 0 0 0,-1 0 1 0 0,2 0-1 0 0,0-1 0 0 0,1 0 0 0 0,1 0 0 0 0,0-1 0 0 0,1 0 0 0 0,0-1 0 0 0,1 0 0 0 0,23 18 0 0 0,-19-19-72 0 0,1-1 1 0 0,-1 0-1 0 0,1-2 0 0 0,1 0 1 0 0,0-1-1 0 0,0-1 0 0 0,1 0 0 0 0,0-1 1 0 0,0-2-1 0 0,0 1 0 0 0,0-2 0 0 0,1-1 1 0 0,21 0-1 0 0,-28-2-62 0 0,0 0-1 0 0,0-1 1 0 0,0-1-1 0 0,-1 0 1 0 0,1-1-1 0 0,-1 0 1 0 0,0-1 0 0 0,1-1-1 0 0,-2 1 1 0 0,1-2-1 0 0,0 0 1 0 0,-1 0-1 0 0,0-1 1 0 0,-1 0 0 0 0,0-1-1 0 0,0-1 1 0 0,0 1-1 0 0,-1-1 1 0 0,0-1-1 0 0,14-20 1 0 0,-14 15 106 0 0,0 0 0 0 0,-1-1 0 0 0,-1 0-1 0 0,0 0 1 0 0,-1-1 0 0 0,-1 0 0 0 0,0 0 0 0 0,-2 0 0 0 0,0 0 0 0 0,-1-1-1 0 0,0 1 1 0 0,-1-1 0 0 0,-2 0 0 0 0,1 1 0 0 0,-7-30 0 0 0,0 14 200 0 0,-1 1 1 0 0,-2 0 0 0 0,-1 0 0 0 0,-2 1-1 0 0,-1 1 1 0 0,-1 0 0 0 0,-26-36 0 0 0,-75-93-222 0 0,95 135-970 0 0,-1 1 1 0 0,-26-21 0 0 0,45 41 477 0 0,0 1-1 0 0,0 0 1 0 0,0 0 0 0 0,-1 0-1 0 0,1 1 1 0 0,0-1 0 0 0,-1 1-1 0 0,1 0 1 0 0,-1 0 0 0 0,-5-1-1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9:36.6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62 3028 0 0,'6'-29'15323'0'0,"-5"28"-15183"0"0,-1-1 0 0 0,0 1 0 0 0,0-1 0 0 0,0 1 0 0 0,1-1 0 0 0,-1 1 0 0 0,0-1 0 0 0,1 1 0 0 0,0 0 0 0 0,-1-1 0 0 0,1 1 0 0 0,0 0 0 0 0,0 0 0 0 0,-1-1 0 0 0,1 1 0 0 0,0 0 0 0 0,0 0 0 0 0,0 0 0 0 0,2-1 0 0 0,-2 1 88 0 0,17 5-60 0 0,-12 2-191 0 0,-1 1-1 0 0,0 0 0 0 0,-1 1 1 0 0,1-1-1 0 0,-1 1 0 0 0,0 0 1 0 0,2 9-1 0 0,19 67-616 0 0,-11-33 417 0 0,7 20-47 0 0,14 94 0 0 0,-34-164 298 0 0,2 24 103 0 0,-3-16 21 0 0,-4-13 195 0 0,3-2-305 0 0,1 0 0 0 0,-1 0 0 0 0,1-1 0 0 0,0 1 0 0 0,1 0 1 0 0,-1 0-1 0 0,3-10 0 0 0,6-19 109 0 0,0-1-1 0 0,3 1 1 0 0,1 1 0 0 0,22-44-1 0 0,-24 58-158 0 0,1 0 0 0 0,0 1 0 0 0,1 0 0 0 0,2 1 0 0 0,-1 1 0 0 0,2 0 0 0 0,0 1 0 0 0,22-16 0 0 0,-35 29-12 0 0,1 1 0 0 0,-1-1 0 0 0,1 1-1 0 0,0 0 1 0 0,0 0 0 0 0,0 0 0 0 0,0 1-1 0 0,0-1 1 0 0,0 1 0 0 0,0 0 0 0 0,0 0-1 0 0,0 0 1 0 0,1 1 0 0 0,-1 0 0 0 0,0-1-1 0 0,1 2 1 0 0,-1-1 0 0 0,6 1 0 0 0,-6 1 1 0 0,0-1-1 0 0,0 1 1 0 0,0 0 0 0 0,-1-1 0 0 0,1 2 0 0 0,-1-1 0 0 0,1 0-1 0 0,-1 1 1 0 0,0 0 0 0 0,0-1 0 0 0,0 1 0 0 0,0 1-1 0 0,-1-1 1 0 0,1 0 0 0 0,-1 1 0 0 0,0-1 0 0 0,0 1 0 0 0,0-1-1 0 0,2 8 1 0 0,11 32-69 0 0,-2 0 0 0 0,-2 1 0 0 0,6 48-1 0 0,-9-43-1907 0 0,3 0 0 0 0,18 53-1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9:37.4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 64 2456 0 0,'-22'-37'13571'0'0,"22"36"-13434"0"0,-1 0 0 0 0,1 0 0 0 0,0 0 0 0 0,0 0 0 0 0,0 1 0 0 0,0-1 0 0 0,0 0 0 0 0,0 0 0 0 0,0 0 0 0 0,0 0 0 0 0,0 0 0 0 0,0 0 0 0 0,1 1 0 0 0,-1-1 0 0 0,0 0 0 0 0,0 0 0 0 0,1 0 0 0 0,-1 0 0 0 0,1 1 0 0 0,-1-1 0 0 0,1 0 0 0 0,-1 1 0 0 0,1-1 0 0 0,-1 0 0 0 0,1 1-1 0 0,0-1 1 0 0,0 0 0 0 0,1 0 136 0 0,19-2 93 0 0,-14 7-496 0 0,-1 0 1 0 0,0 0 0 0 0,0 0 0 0 0,-1 1 0 0 0,1 0 0 0 0,-1 0-1 0 0,0 0 1 0 0,0 1 0 0 0,-1 0 0 0 0,0 0 0 0 0,0 0 0 0 0,0 0-1 0 0,0 1 1 0 0,-1-1 0 0 0,3 12 0 0 0,5 10-240 0 0,-2 0 1 0 0,9 45-1 0 0,-11-27 1267 0 0,-1 0 0 0 0,-1 64-1 0 0,-9-101 316 0 0,4-29-742 0 0,12-22 216 0 0,1-4 156 0 0,27-64 0 0 0,-35 98-811 0 0,1-1 1 0 0,1 1-1 0 0,0 0 0 0 0,1 1 1 0 0,0 0-1 0 0,0 0 0 0 0,1 1 1 0 0,1 0-1 0 0,18-15 1 0 0,-24 22-57 0 0,-1 1 1 0 0,1 0 0 0 0,0-1 0 0 0,0 1 0 0 0,0 1-1 0 0,0-1 1 0 0,1 0 0 0 0,-1 1 0 0 0,0 0 0 0 0,0 0-1 0 0,1 0 1 0 0,-1 1 0 0 0,1 0 0 0 0,-1 0 0 0 0,1 0 0 0 0,-1 0-1 0 0,6 1 1 0 0,-2 1-48 0 0,-1 0 0 0 0,0 0 1 0 0,0 1-1 0 0,0 0 0 0 0,0 1 0 0 0,0-1 0 0 0,-1 1 0 0 0,0 0 0 0 0,10 8 0 0 0,-4-1-3 0 0,1 1 0 0 0,-2 1 0 0 0,0 0 0 0 0,0 0 0 0 0,-1 1 0 0 0,-1 0 0 0 0,0 0 0 0 0,10 25 0 0 0,-12-21 76 0 0,-1 0 0 0 0,-1 0 0 0 0,0 0 1 0 0,-2 1-1 0 0,0-1 0 0 0,-1 1 0 0 0,0 19 1 0 0,-2-26 73 0 0,1 3-259 0 0,-3-13 87 0 0,-2-7 71 0 0,3 1 6 0 0,1 0 0 0 0,0-1 1 0 0,0 1-1 0 0,0 0 0 0 0,0 0 1 0 0,1 0-1 0 0,0 0 0 0 0,0-1 1 0 0,0 1-1 0 0,0 0 0 0 0,3-6 1 0 0,-2 5 15 0 0,7-22 223 0 0,2 1 0 0 0,1 0-1 0 0,0 1 1 0 0,33-46 0 0 0,-34 56-171 0 0,0 0 1 0 0,2 1-1 0 0,0 0 1 0 0,0 1 0 0 0,2 0-1 0 0,-1 1 1 0 0,1 1-1 0 0,24-13 1 0 0,-35 21-54 0 0,0 1-1 0 0,1 0 1 0 0,-1 0 0 0 0,1 0 0 0 0,-1 1 0 0 0,1 0 0 0 0,0 0-1 0 0,0 0 1 0 0,-1 0 0 0 0,1 1 0 0 0,0 0 0 0 0,0 0 0 0 0,0 0-1 0 0,0 0 1 0 0,0 1 0 0 0,7 2 0 0 0,-6-1-1 0 0,0 1-1 0 0,0-1 1 0 0,-1 1 0 0 0,1 1-1 0 0,-1-1 1 0 0,0 1 0 0 0,0 0-1 0 0,0 0 1 0 0,-1 0-1 0 0,1 1 1 0 0,4 6 0 0 0,6 11 52 0 0,0 1 0 0 0,-2 1-1 0 0,0 0 1 0 0,15 44 0 0 0,-25-61-13 0 0,22 69 113 0 0,7 16-466 0 0,-27-80-890 0 0,1 0 0 0 0,13 19 0 0 0,-9-18-1248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0:08.3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356 44 1244 0 0,'-16'-37'11213'0'0,"16"37"-11196"0"0,0 0 0 0 0,1 0 0 0 0,-1-1 0 0 0,0 1 0 0 0,0 0 0 0 0,0 0-1 0 0,0 0 1 0 0,0 0 0 0 0,0 0 0 0 0,0-1 0 0 0,0 1 0 0 0,0 0 0 0 0,0 0 0 0 0,0 0 0 0 0,0 0 0 0 0,0-1 0 0 0,0 1-1 0 0,0 0 1 0 0,0 0 0 0 0,0 0 0 0 0,0 0 0 0 0,0-1 0 0 0,0 1 0 0 0,0 0 0 0 0,0 0 0 0 0,0 0 0 0 0,0 0 0 0 0,-1-1-1 0 0,1 1 1 0 0,0 0 0 0 0,0 0 0 0 0,0 0 0 0 0,0 0 0 0 0,0 0 0 0 0,0 0 0 0 0,0-1 0 0 0,-1 1 0 0 0,1 0 0 0 0,0 0-1 0 0,0 0 1 0 0,0 0 0 0 0,0 0 0 0 0,-1 0 0 0 0,1 0 0 0 0,0 0 0 0 0,0 0 0 0 0,0 0 0 0 0,0 0 0 0 0,-1 0-1 0 0,1 0 1 0 0,0 0 0 0 0,0 0 0 0 0,0 0 0 0 0,0 0 0 0 0,-1 0 0 0 0,1 0 0 0 0,0 0 0 0 0,0 0 0 0 0,0 0 0 0 0,0 0-1 0 0,0 0 1 0 0,-1 0 0 0 0,1 0 0 0 0,0 1 0 0 0,-14 3 408 0 0,-2 8-254 0 0,0 0 0 0 0,0 0 1 0 0,2 1-1 0 0,0 1 0 0 0,0 1 1 0 0,1 0-1 0 0,-18 28 1 0 0,6-4 162 0 0,2 1 0 0 0,-21 52-1 0 0,25-48-125 0 0,3 0-1 0 0,1 1 0 0 0,3 1 0 0 0,1 0 0 0 0,3 1 0 0 0,1 0 0 0 0,3 0 0 0 0,1 1 0 0 0,5 54 0 0 0,1-72-184 0 0,2 0-1 0 0,0 0 1 0 0,2-1-1 0 0,1 0 1 0 0,2 0-1 0 0,20 43 0 0 0,-19-50-263 0 0,1-1-1 0 0,2 0 0 0 0,0-1 0 0 0,1-1 0 0 0,1 0 0 0 0,0-1 0 0 0,2 0 0 0 0,35 27 0 0 0,6-7-2739 0 0,-17-19-2522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0:09.1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85 158 764 0 0,'-46'-51'15064'0'0,"45"51"-14998"0"0,0 2 68 0 0,1 0 0 0 0,-1 0 1 0 0,0 0-1 0 0,1 0 0 0 0,-1 0 0 0 0,1 0 0 0 0,-1 0 0 0 0,1 0 0 0 0,0 0 0 0 0,0 2 1 0 0,-4 614 2703 0 0,3-592-2564 0 0,-1-23-155 0 0,-2-14-109 0 0,2-6-23 0 0,1 0 1 0 0,0-29 0 0 0,1 3-50 0 0,-18-515 1175 0 0,20 484-885 0 0,-2 73-226 0 0,0 1 1 0 0,0-1-1 0 0,0 1 1 0 0,0-1-1 0 0,0 1 1 0 0,0 0-1 0 0,0-1 1 0 0,0 1-1 0 0,0-1 1 0 0,1 1-1 0 0,-1 0 1 0 0,0-1-1 0 0,0 1 1 0 0,0-1-1 0 0,1 1 1 0 0,-1 0-1 0 0,0-1 1 0 0,0 1-1 0 0,1 0 1 0 0,-1-1-1 0 0,0 1 1 0 0,1 0-1 0 0,-1 0 1 0 0,0-1-1 0 0,1 1 1 0 0,-1 0-1 0 0,0 0 1 0 0,1-1-1 0 0,-1 1 1 0 0,1 0-1 0 0,-1 0 1 0 0,0 0-1 0 0,1 0 1 0 0,-1 0-1 0 0,1 0 1 0 0,-1 0-1 0 0,1 0 1 0 0,-1 0-1 0 0,0 0 1 0 0,1 0-1 0 0,-1 0 1 0 0,1 0-1 0 0,-1 0 1 0 0,0 0-1 0 0,1 0 1 0 0,-1 0-1 0 0,1 0 1 0 0,-1 1-1 0 0,0-1 1 0 0,1 0-1 0 0,-1 0 1 0 0,1 1-1 0 0,20 12 74 0 0,5 17-30 0 0,-1 1 0 0 0,-1 2 0 0 0,-2 1 0 0 0,30 60-1 0 0,-11-19-160 0 0,34 52 25 0 0,-75-126 93 0 0,1-1 0 0 0,0 1 0 0 0,0 0 0 0 0,-1 0 0 0 0,1 0 0 0 0,0-1 0 0 0,0 1 0 0 0,0-1 0 0 0,0 1 0 0 0,0 0 0 0 0,0-1 0 0 0,0 0 0 0 0,0 1 0 0 0,0-1 0 0 0,0 0 0 0 0,1 1 1 0 0,-1-1-1 0 0,0 0 0 0 0,0 0 0 0 0,0 0 0 0 0,0 0 0 0 0,0 0 0 0 0,0 0 0 0 0,1 0 0 0 0,-1 0 0 0 0,0-1 0 0 0,0 1 0 0 0,0 0 0 0 0,0-1 0 0 0,0 1 0 0 0,0-1 0 0 0,0 1 0 0 0,0-1 0 0 0,0 1 0 0 0,0-1 0 0 0,0 0 0 0 0,0 1 1 0 0,-1-1-1 0 0,1 0 0 0 0,0 0 0 0 0,0-1 0 0 0,5-3 8 0 0,-1 0-1 0 0,0 0 1 0 0,0-1 0 0 0,7-10 0 0 0,10-22 10 0 0,29-73 0 0 0,-34 72 65 0 0,1 0 1 0 0,23-37 0 0 0,-38 72-83 0 0,-3 3 3 0 0,0-1-1 0 0,1 1 1 0 0,-1 0-1 0 0,1 0 1 0 0,0 0 0 0 0,-1-1-1 0 0,1 1 1 0 0,0 0 0 0 0,0 0-1 0 0,-1 0 1 0 0,1 0-1 0 0,0 0 1 0 0,0 0 0 0 0,0 1-1 0 0,0-1 1 0 0,0 0-1 0 0,1 0 1 0 0,-1 1 0 0 0,0-1-1 0 0,0 0 1 0 0,0 1-1 0 0,1 0 1 0 0,-1-1 0 0 0,0 1-1 0 0,0 0 1 0 0,1-1 0 0 0,-1 1-1 0 0,2 0 1 0 0,0 2 23 0 0,1 1-1 0 0,-1-1 1 0 0,0 1 0 0 0,0 0 0 0 0,0 0 0 0 0,0 0 0 0 0,0 0-1 0 0,-1 0 1 0 0,1 1 0 0 0,-1-1 0 0 0,0 1 0 0 0,0 0 0 0 0,0 0-1 0 0,-1-1 1 0 0,1 1 0 0 0,-1 0 0 0 0,1 5 0 0 0,4 15 25 0 0,5 36 1 0 0,44 421-1338 0 0,-47-413-1505 0 0,-1-26-2916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0:09.4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38 12 1700 0 0,'-37'-11'14548'0'0,"61"21"-12340"0"0,17 7-2064 0 0,0 2 0 0 0,0 2 1 0 0,-2 2-1 0 0,-1 1 0 0 0,-1 2 1 0 0,-1 2-1 0 0,-1 1 0 0 0,-2 2 1 0 0,46 54-1 0 0,-61-63-217 0 0,-1 1 0 0 0,-1 1 1 0 0,-1 0-1 0 0,-1 1 0 0 0,-1 1 1 0 0,-2 0-1 0 0,0 0 0 0 0,-2 1 1 0 0,-1 0-1 0 0,-1 1 0 0 0,-2 0 1 0 0,0 0-1 0 0,-2 0 0 0 0,-1 1 0 0 0,-1-1 1 0 0,-4 36-1 0 0,-4-13 174 0 0,-2-2 1 0 0,-2 1-1 0 0,-2-1 0 0 0,-2-1 1 0 0,-29 61-1 0 0,26-71 127 0 0,-2 0 1 0 0,-1-1-1 0 0,-2-2 1 0 0,-2 0 0 0 0,-1-1-1 0 0,-52 51 1 0 0,69-76-343 0 0,-1-1 0 0 0,0 0 0 0 0,0 0 1 0 0,-1-1-1 0 0,-21 10 0 0 0,3-7-3184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0:10.7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160 12 524 0 0,'17'-11'10093'0'0,"-17"12"-9888"0"0,1 1 0 0 0,0 0-1 0 0,0 0 1 0 0,0-1 0 0 0,-1 1 0 0 0,1 0-1 0 0,-1 0 1 0 0,0 0 0 0 0,0 0 0 0 0,1 0-1 0 0,-1 0 1 0 0,0 0 0 0 0,0 0 0 0 0,-1-1 0 0 0,1 1-1 0 0,0 0 1 0 0,-1 0 0 0 0,1 0 0 0 0,-1 0-1 0 0,1 0 1 0 0,-3 3 0 0 0,-23 46 1700 0 0,14-31-1212 0 0,3-2-385 0 0,-25 49 721 0 0,-27 77 0 0 0,53-121-935 0 0,1 0-1 0 0,1 0 1 0 0,1 1-1 0 0,1 0 1 0 0,2 0-1 0 0,0 0 1 0 0,2 38 0 0 0,2-42-116 0 0,1 0 0 0 0,1 0 0 0 0,0 0 0 0 0,1 0 0 0 0,2-1 1 0 0,0 0-1 0 0,1 0 0 0 0,0-1 0 0 0,2 0 0 0 0,0 0 1 0 0,1-1-1 0 0,16 19 0 0 0,-14-21-596 0 0,1 0 0 0 0,1-1 0 0 0,0-1 0 0 0,1 0 0 0 0,0-1 0 0 0,1-1 0 0 0,29 15 0 0 0,15-6-5962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0:11.4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240 7 200 0 0,'-12'-6'12914'0'0,"7"6"-12554"0"0,0 0 0 0 0,0-1 0 0 0,0 2 0 0 0,0-1 0 0 0,-1 1 1 0 0,1-1-1 0 0,0 1 0 0 0,0 1 0 0 0,0-1 0 0 0,1 1 0 0 0,-1 0 0 0 0,0 0 0 0 0,0 0 0 0 0,1 1 1 0 0,0-1-1 0 0,-1 1 0 0 0,-5 5 0 0 0,-3 3-119 0 0,0 0 0 0 0,1 0-1 0 0,0 1 1 0 0,-13 18 0 0 0,17-19-190 0 0,1 0-1 0 0,0 0 1 0 0,1 0 0 0 0,1 1 0 0 0,0 0-1 0 0,0 0 1 0 0,1 0 0 0 0,1 1-1 0 0,0-1 1 0 0,0 1 0 0 0,1 0 0 0 0,1 0-1 0 0,0 0 1 0 0,1 0 0 0 0,1-1-1 0 0,0 1 1 0 0,0 0 0 0 0,1 0 0 0 0,1 0-1 0 0,0-1 1 0 0,1 1 0 0 0,0-1-1 0 0,1 0 1 0 0,0 0 0 0 0,1-1 0 0 0,1 0-1 0 0,-1 0 1 0 0,2 0 0 0 0,-1 0 0 0 0,2-1-1 0 0,-1-1 1 0 0,1 0 0 0 0,1 0-1 0 0,0 0 1 0 0,0-1 0 0 0,0-1 0 0 0,1 0-1 0 0,0 0 1 0 0,22 9 0 0 0,-21-12-261 0 0,0 1 1 0 0,1-2 0 0 0,-1 0-1 0 0,1 0 1 0 0,-1-2 0 0 0,1 1 0 0 0,0-1-1 0 0,0-1 1 0 0,0 0 0 0 0,-1-1-1 0 0,1-1 1 0 0,21-5 0 0 0,-26 5 125 0 0,-1 0 1 0 0,0-1 0 0 0,0 0 0 0 0,0 0 0 0 0,0-1-1 0 0,-1 0 1 0 0,1 0 0 0 0,-1-1 0 0 0,0 0 0 0 0,0 0 0 0 0,-1 0-1 0 0,0-1 1 0 0,0 0 0 0 0,0 0 0 0 0,0 0 0 0 0,-1 0-1 0 0,0-1 1 0 0,0 1 0 0 0,-1-1 0 0 0,0 0 0 0 0,0-1 0 0 0,2-8-1 0 0,-2 4 237 0 0,0 0-1 0 0,0 0 0 0 0,-2 0 0 0 0,1 0 1 0 0,-2-1-1 0 0,1 1 0 0 0,-2 0 0 0 0,1 0 1 0 0,-2 0-1 0 0,0 0 0 0 0,0 0 1 0 0,-1 0-1 0 0,-1 0 0 0 0,0 0 0 0 0,0 1 1 0 0,-1 0-1 0 0,0 0 0 0 0,-1 0 0 0 0,-1 1 1 0 0,0 0-1 0 0,0 0 0 0 0,0 0 0 0 0,-2 1 1 0 0,1 0-1 0 0,-1 1 0 0 0,0 0 1 0 0,-1 0-1 0 0,-12-7 0 0 0,13 10-182 0 0,-1 1 1 0 0,1-1-1 0 0,-1 2 1 0 0,0-1-1 0 0,0 1 1 0 0,-1 1-1 0 0,-18-2 0 0 0,-5 2-3765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0:11.9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72 35 1332 0 0,'-72'-35'20987'0'0,"92"60"-20559"0"0,15 18-423 0 0,-3 1 0 0 0,-1 2 0 0 0,-2 1 0 0 0,-2 1 0 0 0,28 72 0 0 0,-46-96-20 0 0,-1 1 0 0 0,-1-1 0 0 0,-1 2 0 0 0,-1-1 0 0 0,-2 1 0 0 0,0-1 0 0 0,-2 1 0 0 0,-1 0 0 0 0,0 0 0 0 0,-2 0 0 0 0,-2-1 0 0 0,0 1 0 0 0,-13 42 0 0 0,7-39-35 0 0,0-1 0 0 0,-2-1 0 0 0,-1 0 0 0 0,-2 0 0 0 0,0-2 1 0 0,-2 0-1 0 0,0-1 0 0 0,-2 0 0 0 0,-33 32 0 0 0,28-37-5001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0:14.4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252 85 524 0 0,'12'-21'4910'0'0,"-10"15"-3683"0"0,0 1 0 0 0,0-1 1 0 0,0 0-1 0 0,-1 0 1 0 0,0 0-1 0 0,0 0 0 0 0,0-12 1 0 0,-2 18-1218 0 0,1 0 0 0 0,0-1 1 0 0,0 1-1 0 0,0 0 0 0 0,0 0 1 0 0,0-1-1 0 0,0 1 0 0 0,0 0 1 0 0,-1 0-1 0 0,1 0 0 0 0,0-1 1 0 0,0 1-1 0 0,0 0 0 0 0,0 0 1 0 0,-1 0-1 0 0,1 0 0 0 0,0-1 1 0 0,0 1-1 0 0,-1 0 0 0 0,1 0 1 0 0,0 0-1 0 0,0 0 0 0 0,-1 0 1 0 0,1 0-1 0 0,0 0 1 0 0,0 0-1 0 0,-1 0 0 0 0,1 0 1 0 0,0 0-1 0 0,0 0 0 0 0,-1 0 1 0 0,1 0-1 0 0,0 0 0 0 0,0 0 1 0 0,-1 0-1 0 0,1 0 0 0 0,0 0 1 0 0,0 0-1 0 0,0 0 0 0 0,-1 0 1 0 0,-12 6 227 0 0,2 3-91 0 0,0 2 1 0 0,1-1 0 0 0,1 1-1 0 0,0 1 1 0 0,0-1 0 0 0,1 2-1 0 0,-6 12 1 0 0,-45 100 558 0 0,59-125-705 0 0,-23 54 121 0 0,3 1-1 0 0,2 2 1 0 0,2 0 0 0 0,3 0 0 0 0,-6 69-1 0 0,16-87-86 0 0,2 1 0 0 0,1 0 0 0 0,2-1 0 0 0,2 1 0 0 0,2-1-1 0 0,1 0 1 0 0,2 0 0 0 0,23 62 0 0 0,-21-72-270 0 0,2-1-1 0 0,2 0 1 0 0,0 0 0 0 0,25 32-1 0 0,-26-43-735 0 0,0 0 0 0 0,25 22-1 0 0,-26-28-594 0 0,-1-1 0 0 0,1-1 0 0 0,1 0 0 0 0,15 7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3:39.5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0 101 1612 0 0,'75'-63'15166'0'0,"-56"46"-12706"0"0,-17 14-2197 0 0,0 1 0 0 0,0 1 1 0 0,0-1-1 0 0,0 0 0 0 0,0 0 0 0 0,0 1 1 0 0,1-1-1 0 0,-1 1 0 0 0,1 0 0 0 0,-1 0 1 0 0,4-1-1 0 0,-5 2-239 0 0,-1 0-1 0 0,1 0 1 0 0,-1 0-1 0 0,1 0 1 0 0,-1 0-1 0 0,1 0 1 0 0,-1 0-1 0 0,1 1 1 0 0,-1-1 0 0 0,0 0-1 0 0,1 0 1 0 0,-1 1-1 0 0,1-1 1 0 0,-1 0-1 0 0,1 1 1 0 0,-1-1-1 0 0,0 0 1 0 0,1 1 0 0 0,-1-1-1 0 0,0 0 1 0 0,0 1-1 0 0,1 0 1 0 0,7 21-61 0 0,-2 8-20 0 0,2 0-1 0 0,1 0 1 0 0,24 53-1 0 0,-29-74-26 0 0,1 0 0 0 0,0 0 0 0 0,0-1 0 0 0,0 0 0 0 0,1 0-1 0 0,1 0 1 0 0,-1-1 0 0 0,1 0 0 0 0,0 0 0 0 0,1 0 0 0 0,0-1 0 0 0,0 0 0 0 0,0-1-1 0 0,0 0 1 0 0,1 0 0 0 0,11 4 0 0 0,-15-8 34 0 0,-1-1 0 0 0,0 1 0 0 0,1-1 0 0 0,-1 0 1 0 0,0 0-1 0 0,1 0 0 0 0,-1-1 0 0 0,1 1 0 0 0,-1-1 0 0 0,0 0 0 0 0,0 0 0 0 0,0-1 1 0 0,1 1-1 0 0,-1-1 0 0 0,-1 0 0 0 0,1 0 0 0 0,0 0 0 0 0,0-1 0 0 0,-1 1 0 0 0,1-1 0 0 0,-1 0 1 0 0,0 0-1 0 0,5-6 0 0 0,4-3 61 0 0,-1-2 1 0 0,-1 0-1 0 0,0 0 0 0 0,13-24 1 0 0,-12 13 557 0 0,0-1 0 0 0,9-34 1 0 0,9-24 2385 0 0,-22 120-2110 0 0,23 67 0 0 0,-24-90-1276 0 0,1 1 0 0 0,0-1 0 0 0,1 0 0 0 0,0-1 0 0 0,1 0 0 0 0,1 0 0 0 0,12 12 0 0 0,-15-18-620 0 0,0 1 0 0 0,1-1 0 0 0,0 0 0 0 0,0-1 0 0 0,0 0 1 0 0,1 0-1 0 0,9 3 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0:15.0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299 32 392 0 0,'-33'-16'8322'0'0,"-25"1"-4134"0"0,55 15-3931 0 0,0 0-62 0 0,-5 1-117 0 0,0 0 0 0 0,-1 1 0 0 0,1-1 1 0 0,0 2-1 0 0,0-1 0 0 0,1 1 0 0 0,-1 1 0 0 0,0-1 1 0 0,1 1-1 0 0,0 1 0 0 0,0-1 0 0 0,0 1 0 0 0,1 1 0 0 0,-1-1 1 0 0,1 1-1 0 0,-10 12 0 0 0,9-9-57 0 0,-1 0 0 0 0,2 0 0 0 0,-1 1 0 0 0,1-1 0 0 0,1 1 0 0 0,0 1 0 0 0,0-1 0 0 0,1 1 0 0 0,0 0 0 0 0,1 0 0 0 0,1 0 0 0 0,-3 14 0 0 0,5-18-17 0 0,1 0-1 0 0,-1 0 0 0 0,1 0 1 0 0,1-1-1 0 0,-1 1 1 0 0,1-1-1 0 0,0 1 1 0 0,1-1-1 0 0,0 0 1 0 0,0 1-1 0 0,0-1 1 0 0,0-1-1 0 0,1 1 1 0 0,8 9-1 0 0,7 7-101 0 0,1-1 0 0 0,26 21 1 0 0,-17-15-73 0 0,-13-13 88 0 0,-1 1 0 0 0,-1 1 0 0 0,0 0 0 0 0,-1 1-1 0 0,-1 1 1 0 0,16 30 0 0 0,-24-41 130 0 0,-1 0 0 0 0,-1 1 0 0 0,1-1 0 0 0,-1 1 1 0 0,0-1-1 0 0,-1 1 0 0 0,0 0 0 0 0,0 0 0 0 0,0-1 0 0 0,-1 1 0 0 0,-1 0 0 0 0,1 0 0 0 0,-1 0 0 0 0,0-1 0 0 0,-1 1 1 0 0,0-1-1 0 0,0 1 0 0 0,-1-1 0 0 0,0 1 0 0 0,0-1 0 0 0,-5 8 0 0 0,4-9 44 0 0,0 0-1 0 0,0-1 1 0 0,0 0 0 0 0,-1 1-1 0 0,0-1 1 0 0,0-1-1 0 0,0 1 1 0 0,-1-1 0 0 0,1 0-1 0 0,-1 0 1 0 0,0-1 0 0 0,0 0-1 0 0,-1 0 1 0 0,1 0-1 0 0,-7 2 1 0 0,8-4-259 0 0,1 0 0 0 0,-1 0 0 0 0,1-1 0 0 0,-1 1-1 0 0,0-1 1 0 0,1 0 0 0 0,-1 0 0 0 0,1-1 0 0 0,-1 1 0 0 0,-5-2 0 0 0,6 1-418 0 0,0-1-1 0 0,1 1 1 0 0,-1-1 0 0 0,0 0 0 0 0,0 0 0 0 0,1 0 0 0 0,-1-1-1 0 0,1 1 1 0 0,0-1 0 0 0,0 0 0 0 0,0 1 0 0 0,-4-6 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0:15.5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64 28 1084 0 0,'-2'-1'2354'0'0,"-60"-26"9270"0"0,89 57-10657 0 0,3 8-865 0 0,-3 1 0 0 0,-1 2 0 0 0,-1 1 0 0 0,-3 0 1 0 0,30 80-1 0 0,-29-52-78 0 0,-2 1 1 0 0,-3 2 0 0 0,8 75 0 0 0,-19-86 246 0 0,-2 1 0 0 0,-4 0 1 0 0,-12 125-1 0 0,5-144 94 0 0,-2-1 1 0 0,-1-1 0 0 0,-3 0-1 0 0,-2 0 1 0 0,-1-1 0 0 0,-34 63-1 0 0,40-87-304 0 0,-2 0-1 0 0,-21 25 1 0 0,25-35-978 0 0,1 0 1 0 0,-2 0-1 0 0,-13 10 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0:19.6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123 183 1908 0 0,'3'-14'1780'0'0,"0"-1"1"0"0,2 1-1 0 0,-1-1 0 0 0,2 1 0 0 0,0 1 0 0 0,8-14 0 0 0,17-44 5448 0 0,-25 102-6576 0 0,-78 358 573 0 0,18-116-1131 0 0,40-188-390 0 0,-14 79-667 0 0,4-61-3602 0 0,15-162-2881 0 0,12 20 5661 0 0,2 0 1 0 0,11-43-1 0 0,40-117 3776 0 0,-11 43 1285 0 0,66-176 7209 0 0,-102 308-9513 0 0,-3 7-314 0 0,0 1-1 0 0,14-24 1 0 0,-20 40-652 0 0,0-1 0 0 0,1 1 0 0 0,-1-1 0 0 0,0 1 0 0 0,1-1-1 0 0,-1 1 1 0 0,1 0 0 0 0,-1-1 0 0 0,1 1 0 0 0,-1-1 0 0 0,0 1 0 0 0,1 0 0 0 0,-1-1 0 0 0,1 1 0 0 0,0 0 0 0 0,-1 0 0 0 0,1-1 0 0 0,-1 1 0 0 0,1 0 0 0 0,-1 0-1 0 0,1 0 1 0 0,-1 0 0 0 0,1 0 0 0 0,0 0 0 0 0,-1 0 0 0 0,1 0 0 0 0,-1 0 0 0 0,1 0 0 0 0,0 0 0 0 0,-1 0 0 0 0,1 0 0 0 0,-1 0 0 0 0,1 1 0 0 0,-1-1 0 0 0,1 0-1 0 0,-1 0 1 0 0,1 1 0 0 0,-1-1 0 0 0,1 0 0 0 0,-1 1 0 0 0,1-1 0 0 0,0 1 0 0 0,17 20 29 0 0,-16-19-14 0 0,42 65 137 0 0,49 96 0 0 0,0 1 6 0 0,-78-140-160 0 0,-2-1 44 0 0,2-1 1 0 0,17 21 0 0 0,-28-38-35 0 0,-1-1 0 0 0,1 0 0 0 0,0 0 0 0 0,1 0 0 0 0,-1-1 0 0 0,1 1 0 0 0,-1-1 1 0 0,1 0-1 0 0,0 0 0 0 0,0-1 0 0 0,1 0 0 0 0,-1 1 0 0 0,0-2 0 0 0,1 1 0 0 0,6 1 1 0 0,-6-3-10 0 0,1 0 0 0 0,0-1 0 0 0,0 1 0 0 0,-1-1 0 0 0,1-1 0 0 0,-1 1 1 0 0,1-1-1 0 0,-1 0 0 0 0,0-1 0 0 0,1 1 0 0 0,-1-1 0 0 0,-1-1 0 0 0,1 1 0 0 0,0-1 1 0 0,7-6-1 0 0,7-7-58 0 0,0-2 1 0 0,25-30-1 0 0,-32 35 7 0 0,216-267 677 0 0,-146 174 891 0 0,-74 95-1270 0 0,-6 7-206 0 0,1 0 1 0 0,0 0-1 0 0,1 0 1 0 0,-1 0-1 0 0,6-4 1 0 0,-8 8-44 0 0,3 3 13 0 0,-4-2-16 0 0,-1 0 0 0 0,0 0 0 0 0,1 0 1 0 0,-1 0-1 0 0,0 0 0 0 0,1 0 0 0 0,-1 1 1 0 0,0-1-1 0 0,1 0 0 0 0,-1 0 0 0 0,0 0 1 0 0,0 0-1 0 0,1 0 0 0 0,-1 0 0 0 0,0 1 1 0 0,1-1-1 0 0,-1 0 0 0 0,0 0 0 0 0,0 0 1 0 0,1 0-1 0 0,-1 1 0 0 0,0-1 0 0 0,0 0 0 0 0,0 0 1 0 0,1 1-1 0 0,-1-1 0 0 0,0 0 0 0 0,0 1 1 0 0,0-1-1 0 0,0 0 0 0 0,0 0 0 0 0,1 1 1 0 0,-1-1-1 0 0,0 0 0 0 0,0 1 0 0 0,0-1 1 0 0,0 1-1 0 0,-4 60 95 0 0,-20 112-1 0 0,1-20 52 0 0,-6 322 0 0 0,27-435-567 0 0,0 38-1083 0 0,6-29-5346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0:22.4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1021 94 776 0 0,'13'-8'14873'0'0,"-14"4"-14403"0"0,-1 1 0 0 0,-1-1 0 0 0,1 1 0 0 0,0 0-1 0 0,-1 0 1 0 0,1 0 0 0 0,-1 0 0 0 0,0 0 0 0 0,0 0-1 0 0,-7-3 1 0 0,3 1-97 0 0,-1 0 0 0 0,-1 1 0 0 0,1 1 0 0 0,-13-5 0 0 0,-1 2-160 0 0,0 2-1 0 0,-1 0 0 0 0,-23-1 0 0 0,3 2-59 0 0,1 3-1 0 0,-1 1 0 0 0,-65 11 1 0 0,78-7-146 0 0,1 2 1 0 0,0 0 0 0 0,0 3 0 0 0,1 0 0 0 0,-51 26 0 0 0,68-29-25 0 0,0-1 0 0 0,1 2 1 0 0,-1-1-1 0 0,2 2 1 0 0,-1-1-1 0 0,1 1 1 0 0,-9 12-1 0 0,15-17-33 0 0,0 0 0 0 0,0 1-1 0 0,0-1 1 0 0,0 1 0 0 0,1 0 0 0 0,0-1-1 0 0,0 1 1 0 0,0 0 0 0 0,1 1 0 0 0,-1-1-1 0 0,1 0 1 0 0,1 0 0 0 0,-1 1 0 0 0,1-1-1 0 0,0 0 1 0 0,0 0 0 0 0,0 1 0 0 0,1-1-1 0 0,2 10 1 0 0,2 1-171 0 0,2 0 0 0 0,0 0-1 0 0,1 0 1 0 0,0-1 0 0 0,2 0-1 0 0,0-1 1 0 0,0 0 0 0 0,1 0-1 0 0,15 13 1 0 0,20 17-282 0 0,56 42 0 0 0,-96-82 475 0 0,86 67-268 0 0,72 61-29 0 0,-135-106 291 0 0,-2 1 0 0 0,-1 1 0 0 0,33 46 0 0 0,-54-67 88 0 0,-1 0-1 0 0,0 0 1 0 0,0 0 0 0 0,0 0-1 0 0,-1 1 1 0 0,0 0-1 0 0,-1-1 1 0 0,0 1-1 0 0,0 0 1 0 0,0 0-1 0 0,-1 1 1 0 0,-1-1-1 0 0,1 0 1 0 0,-2 15-1 0 0,0-16 30 0 0,0-1 0 0 0,-1 1 0 0 0,0 0 0 0 0,0-1 0 0 0,-1 0-1 0 0,0 1 1 0 0,0-1 0 0 0,0 0 0 0 0,-1-1 0 0 0,0 1 0 0 0,0 0-1 0 0,0-1 1 0 0,-1 0 0 0 0,0 0 0 0 0,0 0 0 0 0,0-1 0 0 0,0 0-1 0 0,-7 4 1 0 0,-8 4 131 0 0,-1-1 0 0 0,0-1-1 0 0,0-1 1 0 0,-1-1-1 0 0,0-1 1 0 0,0-1 0 0 0,-1-1-1 0 0,0-1 1 0 0,0-1-1 0 0,0 0 1 0 0,0-2 0 0 0,-35-3-1 0 0,7-2-38 0 0,0-2 0 0 0,1-3-1 0 0,0-2 1 0 0,-77-27 0 0 0,95 27-590 0 0,-61-32 1 0 0,37 4-2907 0 0,11-7-6588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0:23.0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924 0 1160 0 0,'0'0'7418'0'0,"-4"0"-6700"0"0,-89 4 4566 0 0,-53 10-3282 0 0,34-2-992 0 0,-161 19 560 0 0,73-7-843 0 0,127-17-1022 0 0,70-6 82 0 0,0-1-50 0 0,-10 1-91 0 0,10-1-95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0:23.5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550 39 152 0 0,'-43'-28'15455'0'0,"35"24"-13836"0"0,8 3-1558 0 0,0 1 0 0 0,-1-1 0 0 0,1 1 0 0 0,-1-1 0 0 0,1 1-1 0 0,-1 0 1 0 0,1-1 0 0 0,-1 1 0 0 0,1 0 0 0 0,-1-1 0 0 0,1 1 0 0 0,-1 0 0 0 0,1 0 0 0 0,-1-1 0 0 0,0 1 0 0 0,1 0 0 0 0,-1 0 0 0 0,1 0 0 0 0,-1 0 0 0 0,-1 0 0 0 0,-28 6 219 0 0,0 2 0 0 0,1 1 0 0 0,-1 2 0 0 0,-47 24 0 0 0,43-19-118 0 0,-11 3 52 0 0,-61 31 120 0 0,94-44-266 0 0,0 1 0 0 0,1 1 1 0 0,0 0-1 0 0,1 0 0 0 0,0 1 0 0 0,-13 14 0 0 0,21-20-49 0 0,0-1 1 0 0,0 1 0 0 0,1 0 0 0 0,-1 0 0 0 0,1 0-1 0 0,0 0 1 0 0,-1 0 0 0 0,1 0 0 0 0,1 0 0 0 0,-1 0-1 0 0,0 1 1 0 0,1-1 0 0 0,-1 0 0 0 0,1 0 0 0 0,0 1 0 0 0,0-1-1 0 0,1 0 1 0 0,-1 1 0 0 0,1-1 0 0 0,-1 0 0 0 0,1 0-1 0 0,0 0 1 0 0,0 0 0 0 0,1 0 0 0 0,-1 0 0 0 0,0 0-1 0 0,1 0 1 0 0,0 0 0 0 0,0 0 0 0 0,0-1 0 0 0,2 3-1 0 0,9 10 0 0 0,-1-1-1 0 0,2 0 1 0 0,0-1 0 0 0,17 12-1 0 0,-22-18-39 0 0,29 22-1005 0 0,79 45-1 0 0,-61-45-2516 0 0,0-4-3577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0:21.5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719 130 1844 0 0,'8'-56'10080'0'0,"-13"17"-6114"0"0,4 37-3926 0 0,0 0 0 0 0,0 0 0 0 0,0 0 1 0 0,0 0-1 0 0,0 0 0 0 0,-1 0 0 0 0,1 1 0 0 0,-1-1 0 0 0,1 0 0 0 0,-1 1 0 0 0,0-1 1 0 0,0 1-1 0 0,0 0 0 0 0,0-1 0 0 0,0 1 0 0 0,0 0 0 0 0,-2-1 0 0 0,2 1 49 0 0,-21-2 357 0 0,-6 3-233 0 0,0 2 1 0 0,0 1-1 0 0,0 1 0 0 0,1 2 1 0 0,-1 1-1 0 0,1 1 1 0 0,1 1-1 0 0,0 1 0 0 0,0 2 1 0 0,1 1-1 0 0,0 1 0 0 0,1 1 1 0 0,1 1-1 0 0,0 1 1 0 0,1 1-1 0 0,1 1 0 0 0,1 1 1 0 0,1 1-1 0 0,1 1 1 0 0,0 0-1 0 0,2 2 0 0 0,1 0 1 0 0,0 1-1 0 0,-20 48 0 0 0,26-49-100 0 0,1 0-1 0 0,1 0 1 0 0,1 1-1 0 0,2 0 1 0 0,0 0-1 0 0,2 1 1 0 0,0-1-1 0 0,3 43 1 0 0,1-51-76 0 0,1 0 0 0 0,1 0 0 0 0,0 0 0 0 0,1 0 0 0 0,1 0 0 0 0,1-1 0 0 0,1 0 0 0 0,0 0 0 0 0,0-1 1 0 0,2 0-1 0 0,0 0 0 0 0,1-1 0 0 0,21 24 0 0 0,-18-24-98 0 0,1-1 0 0 0,1 0 0 0 0,0-1 0 0 0,1-1 1 0 0,0-1-1 0 0,1 0 0 0 0,0-1 0 0 0,1 0 0 0 0,-1-2 0 0 0,2 0 0 0 0,-1-1 1 0 0,1-1-1 0 0,0 0 0 0 0,0-2 0 0 0,0 0 0 0 0,0-1 0 0 0,0-1 1 0 0,1-1-1 0 0,21-2 0 0 0,-17-1 20 0 0,-1 0 0 0 0,0-2 0 0 0,0-1 0 0 0,0 0 1 0 0,0-2-1 0 0,-1 0 0 0 0,-1-2 0 0 0,0 0 0 0 0,0-1 0 0 0,-1-2 0 0 0,0 0 0 0 0,-1-1 1 0 0,0 0-1 0 0,-2-2 0 0 0,24-25 0 0 0,-22 19 235 0 0,-2-1 1 0 0,0 0-1 0 0,-1-1 0 0 0,-2-1 0 0 0,-1 0 1 0 0,0-1-1 0 0,9-30 0 0 0,-16 37-54 0 0,-1 0 1 0 0,-1 0-1 0 0,0 0 0 0 0,-2 0 0 0 0,0-1 1 0 0,-1 1-1 0 0,-1 0 0 0 0,-1-1 0 0 0,-1 1 1 0 0,0 0-1 0 0,-8-27 0 0 0,4 24-212 0 0,-1 1 1 0 0,-1 0-1 0 0,-1 0 1 0 0,-1 1-1 0 0,-1 0 1 0 0,-1 1-1 0 0,0 0 0 0 0,-1 1 1 0 0,-1 1-1 0 0,-1 0 1 0 0,0 0-1 0 0,-2 2 0 0 0,-30-24 1 0 0,43 36-398 0 0,-1 0 0 0 0,-1 0 0 0 0,1 0-1 0 0,0 1 1 0 0,-1 0 0 0 0,1 0 0 0 0,-1 0 0 0 0,-6 0 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0:24.2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2570 68 612 0 0,'-230'-1'11333'0'0,"0"-3"-5600"0"0,-843-36-3445 0 0,37 19 609 0 0,1042 21-2961 0 0,17-1-4367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0:24.7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481 47 1464 0 0,'6'-42'18205'0'0,"-6"42"-18187"0"0,0 0-1 0 0,0 0 1 0 0,0-1 0 0 0,0 1-1 0 0,0 0 1 0 0,0 0 0 0 0,0 0-1 0 0,0-1 1 0 0,0 1-1 0 0,0 0 1 0 0,0 0 0 0 0,0 0-1 0 0,0 0 1 0 0,-1-1 0 0 0,1 1-1 0 0,0 0 1 0 0,0 0 0 0 0,0 0-1 0 0,0 0 1 0 0,0-1-1 0 0,-1 1 1 0 0,1 0 0 0 0,0 0-1 0 0,0 0 1 0 0,0 0 0 0 0,0 0-1 0 0,-1 0 1 0 0,1 0-1 0 0,0 0 1 0 0,0-1 0 0 0,0 1-1 0 0,-1 0 1 0 0,1 0 0 0 0,0 0-1 0 0,0 0 1 0 0,0 0 0 0 0,-1 0-1 0 0,1 0 1 0 0,0 0-1 0 0,-14 4 260 0 0,-22 13-288 0 0,23-10 94 0 0,-9 3-55 0 0,-158 75 91 0 0,145-66-83 0 0,1 1 0 0 0,-60 48 1 0 0,89-64-29 0 0,0 0 1 0 0,0 0 0 0 0,1 1 0 0 0,0-1 0 0 0,0 1-1 0 0,0 0 1 0 0,0 1 0 0 0,1-1 0 0 0,0 1 0 0 0,0-1 0 0 0,0 1-1 0 0,-1 6 1 0 0,3-8 2 0 0,0 1 0 0 0,1-1 0 0 0,0 0 0 0 0,0 0 0 0 0,0 0 0 0 0,0 1 0 0 0,0-1 0 0 0,1 0 0 0 0,0 0 0 0 0,0 0 0 0 0,0 0 0 0 0,0 0 0 0 0,1 0 0 0 0,-1 0 0 0 0,1 0 0 0 0,0-1 0 0 0,0 1 0 0 0,6 6 0 0 0,3 4 17 0 0,2 0 0 0 0,0 0 0 0 0,0-1 0 0 0,1-1 0 0 0,1-1 0 0 0,25 16 1 0 0,102 49-191 0 0,-129-69 108 0 0,246 110-3609 0 0,-85-48-5498 0 0,-128-52 3106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0:25.6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2880 704 1720 0 0,'-10'2'1054'0'0,"-1"-1"-1"0"0,1 0 1 0 0,0-1-1 0 0,-1 0 1 0 0,1 0-1 0 0,0-1 1 0 0,0-1-1 0 0,-18-4 0 0 0,-8-5-255 0 0,-38-16-1 0 0,23 7-420 0 0,-254-94 94 0 0,-502-159-4 0 0,464 188 1516 0 0,-361-40 0 0 0,336 82-1324 0 0,364 43-714 0 0,1-1 0 0 0,-1 1 0 0 0,0 0 0 0 0,0 1 0 0 0,0-1-1 0 0,0 1 1 0 0,0 0 0 0 0,0 0 0 0 0,1 0 0 0 0,-1 0 0 0 0,0 0 0 0 0,1 1 0 0 0,-1 0 0 0 0,1 0 0 0 0,0 0 0 0 0,-1 0 0 0 0,-4 5 0 0 0,7-6-193 0 0,0 0 123 0 0,0-1 0 0 0,1 1 0 0 0,-1-1 0 0 0,0 1 0 0 0,1-1 0 0 0,-1 1 0 0 0,1 0 0 0 0,-1-1 1 0 0,1 1-1 0 0,-1 0 0 0 0,1-1 0 0 0,-1 1 0 0 0,1 0 0 0 0,0 0 0 0 0,-1 0 0 0 0,1-1 0 0 0,0 1 0 0 0,0 0 0 0 0,0 0 0 0 0,0 0 0 0 0,0-1 0 0 0,0 2 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3:39.9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29 132 1476 0 0,'-29'-131'21294'0'0,"30"134"-21063"0"0,5 20 27 0 0,-1 1 0 0 0,3 32 0 0 0,2 9-107 0 0,-2-20-191 0 0,59 273 563 0 0,-49-253-811 0 0,2-1 0 0 0,52 111-1 0 0,-70-170-153 0 0,1-1 0 0 0,0 1-1 0 0,0 0 1 0 0,0-1 0 0 0,0 0 0 0 0,1 1-1 0 0,7 5 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0:26.1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539 69 1832 0 0,'40'-69'14855'0'0,"-54"71"-14334"0"0,-15 6-311 0 0,0 1-1 0 0,-36 17 0 0 0,-2 0-27 0 0,38-16-110 0 0,-30 10 139 0 0,0 3 0 0 0,2 2 1 0 0,-56 33-1 0 0,109-56-173 0 0,0 1 0 0 0,0 0 0 0 0,0-1 0 0 0,0 1 0 0 0,1 1 0 0 0,-1-1 0 0 0,1 0 0 0 0,0 1 0 0 0,0 0 0 0 0,0 0 0 0 0,1 0 0 0 0,-1 0 0 0 0,1 0 0 0 0,0 0 0 0 0,0 1 0 0 0,0-1 0 0 0,1 1 0 0 0,-1-1 0 0 0,0 8-1 0 0,2-5 3 0 0,0-1 0 0 0,1 0 0 0 0,-1 1 0 0 0,1-1-1 0 0,1 1 1 0 0,-1-1 0 0 0,1 0 0 0 0,1 0 0 0 0,-1 0-1 0 0,1 0 1 0 0,0 0 0 0 0,0-1 0 0 0,0 1-1 0 0,5 5 1 0 0,218 260 321 0 0,-19-27-4041 0 0,-121-120-4624 0 0,-56-84 2040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0:33.7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187 50 1484 0 0,'0'0'10108'0'0,"19"24"-5853"0"0,-19-24-4232 0 0,1 1-1 0 0,0-1 0 0 0,-1 1 1 0 0,1-1-1 0 0,0 0 0 0 0,-1 0 0 0 0,1 1 1 0 0,0-1-1 0 0,0 0 0 0 0,-1 0 0 0 0,1 0 1 0 0,0 0-1 0 0,0 0 0 0 0,0 0 0 0 0,-1 0 1 0 0,1 0-1 0 0,0 0 0 0 0,0 0 1 0 0,-1 0-1 0 0,1 0 0 0 0,0-1 0 0 0,0 1 1 0 0,-1 0-1 0 0,1-1 0 0 0,0 1 0 0 0,-1 0 1 0 0,1-1-1 0 0,0 1 0 0 0,-1-1 1 0 0,1 1-1 0 0,-1-1 0 0 0,1 1 0 0 0,-1-1 1 0 0,2-1-1 0 0,-2 1-78 0 0,1 0-16 0 0,0 1 62 0 0,-1-1 0 0 0,1 0 0 0 0,-1 0 1 0 0,1 1-1 0 0,-1-1 0 0 0,0 0 0 0 0,1 0 0 0 0,-1 0 0 0 0,0 0 1 0 0,0 1-1 0 0,1-1 0 0 0,-1 0 0 0 0,0 0 0 0 0,0 0 0 0 0,0 0 1 0 0,0 0-1 0 0,0 0 0 0 0,0 1 0 0 0,0-1 0 0 0,-1-1 0 0 0,-1-21 168 0 0,1 21 102 0 0,-3-1 64 0 0,-1-4-147 0 0,-21 0-19 0 0,17 7-123 0 0,0-1 0 0 0,1 1 1 0 0,-1 1-1 0 0,0-1 0 0 0,1 1 0 0 0,-1 1 1 0 0,1 0-1 0 0,-1 0 0 0 0,1 1 0 0 0,0-1 1 0 0,-11 7-1 0 0,14-6 35 0 0,0 0-1 0 0,-1 0 1 0 0,1 1 0 0 0,1 0 0 0 0,-1 0 0 0 0,0 0 0 0 0,1 0 0 0 0,0 1-1 0 0,0 0 1 0 0,1 0 0 0 0,-1 0 0 0 0,1 0 0 0 0,0 0 0 0 0,0 1-1 0 0,1 0 1 0 0,-4 9 0 0 0,3-4 44 0 0,0 1 0 0 0,0 0-1 0 0,1 0 1 0 0,1 0 0 0 0,0 0 0 0 0,1 0 0 0 0,2 24-1 0 0,-1-27-88 0 0,1 0 0 0 0,1-1 0 0 0,-1 1 0 0 0,1-1 0 0 0,1 1 0 0 0,0-1 0 0 0,0 0 0 0 0,0 0 0 0 0,1-1 0 0 0,0 1 0 0 0,10 10 0 0 0,-11-13-23 0 0,1-1-1 0 0,0 1 1 0 0,-1-1-1 0 0,2 0 1 0 0,-1 0-1 0 0,0 0 1 0 0,1-1-1 0 0,0 0 1 0 0,0 0-1 0 0,0 0 1 0 0,0-1-1 0 0,0 0 1 0 0,0 0-1 0 0,0-1 1 0 0,1 0 0 0 0,-1 0-1 0 0,1 0 1 0 0,-1 0-1 0 0,1-1 1 0 0,-1-1-1 0 0,1 1 1 0 0,9-2-1 0 0,-6-1-65 0 0,-1 1-1 0 0,-1-1 0 0 0,1 0 1 0 0,0-1-1 0 0,-1 0 0 0 0,0-1 1 0 0,0 1-1 0 0,0-2 0 0 0,0 1 1 0 0,-1-1-1 0 0,0 0 0 0 0,0 0 1 0 0,-1-1-1 0 0,1 0 0 0 0,6-11 1 0 0,-3 4 19 0 0,-1-1 0 0 0,0 0 0 0 0,-1-1-1 0 0,-1 0 1 0 0,0 0 0 0 0,-1-1 0 0 0,-1 0 0 0 0,-1 0 0 0 0,4-26 0 0 0,-7 39 78 0 0,0 1 0 0 0,-1-1 0 0 0,1 0-1 0 0,-1 0 1 0 0,0 1 0 0 0,-1-1 0 0 0,1 0 0 0 0,0 0 0 0 0,-1 1 0 0 0,0-1-1 0 0,0 0 1 0 0,0 1 0 0 0,0-1 0 0 0,-1 1 0 0 0,1-1 0 0 0,-1 1 0 0 0,0 0-1 0 0,0-1 1 0 0,0 1 0 0 0,-1 0 0 0 0,1 1 0 0 0,-1-1 0 0 0,1 0 0 0 0,-1 1-1 0 0,0-1 1 0 0,0 1 0 0 0,0 0 0 0 0,-6-3 0 0 0,4 2-11 0 0,2 1-13 0 0,1 1 1 0 0,-1-1 0 0 0,0 1 0 0 0,0 0 0 0 0,0 0 0 0 0,0 0 0 0 0,0 0 0 0 0,-3 0-1 0 0,-6-1 2 0 0,1 1-1 0 0,-1 0 0 0 0,0 0 0 0 0,0 1 0 0 0,1 1 0 0 0,-1 0 1 0 0,0 1-1 0 0,-15 3 0 0 0,16-2 37 0 0,0 0 0 0 0,0 1 0 0 0,0 0 1 0 0,0 0-1 0 0,1 1 0 0 0,0 0 0 0 0,0 1 1 0 0,0 1-1 0 0,1-1 0 0 0,0 1 0 0 0,-12 12 0 0 0,17-15-22 0 0,0 1-1 0 0,1-1 1 0 0,-1 1-1 0 0,1 0 1 0 0,0 1-1 0 0,0-1 1 0 0,0 1-1 0 0,1-1 1 0 0,-1 1-1 0 0,1 0 1 0 0,1 0-1 0 0,-1 0 1 0 0,1-1-1 0 0,0 2 1 0 0,1-1-1 0 0,-1 0 1 0 0,1 0-1 0 0,1 0 1 0 0,-1 0-1 0 0,1 0 0 0 0,0 0 1 0 0,0 0-1 0 0,3 8 1 0 0,-1-6-6 0 0,0 0-1 0 0,0 1 1 0 0,1-1 0 0 0,1 0 0 0 0,-1-1 0 0 0,1 1-1 0 0,0-1 1 0 0,1 0 0 0 0,0 0 0 0 0,0-1-1 0 0,0 1 1 0 0,1-1 0 0 0,0-1 0 0 0,0 1-1 0 0,1-1 1 0 0,-1-1 0 0 0,1 1 0 0 0,10 3 0 0 0,-11-5-57 0 0,-1-1 1 0 0,1 0 0 0 0,0-1 0 0 0,-1 1 0 0 0,1-1-1 0 0,0 0 1 0 0,0-1 0 0 0,0 0 0 0 0,0 0 0 0 0,0 0 0 0 0,-1-1-1 0 0,1 0 1 0 0,0-1 0 0 0,0 1 0 0 0,-1-1 0 0 0,1 0 0 0 0,-1-1-1 0 0,0 0 1 0 0,1 0 0 0 0,-1 0 0 0 0,0-1 0 0 0,-1 0 0 0 0,1 0-1 0 0,6-6 1 0 0,-3 1 32 0 0,-1-1-1 0 0,0 1 0 0 0,-1-2 1 0 0,1 1-1 0 0,-2-1 0 0 0,0 0 1 0 0,0-1-1 0 0,-1 1 1 0 0,0-1-1 0 0,-1 0 0 0 0,-1 0 1 0 0,0 0-1 0 0,0-1 0 0 0,-1 1 1 0 0,-1-1-1 0 0,0 0 0 0 0,-1-18 1 0 0,0 26 35 0 0,-1 1 0 0 0,1-1 1 0 0,-1 1-1 0 0,0-1 0 0 0,0 1 0 0 0,-1 0 1 0 0,1-1-1 0 0,-1 1 0 0 0,0 0 0 0 0,0 0 1 0 0,0 0-1 0 0,-1 1 0 0 0,1-1 0 0 0,-1 0 0 0 0,0 1 1 0 0,0 0-1 0 0,0-1 0 0 0,0 1 0 0 0,-1 0 1 0 0,1 1-1 0 0,-1-1 0 0 0,0 1 0 0 0,0-1 1 0 0,0 1-1 0 0,0 0 0 0 0,0 1 0 0 0,-6-3 1 0 0,1 3-31 0 0,1 1 0 0 0,-1-1 0 0 0,0 1 0 0 0,0 1 0 0 0,1-1 1 0 0,-1 2-1 0 0,0-1 0 0 0,1 1 0 0 0,-1 0 0 0 0,1 1 0 0 0,-1 0 1 0 0,1 0-1 0 0,0 1 0 0 0,-12 8 0 0 0,13-8 0 0 0,1 0 0 0 0,-1 0-1 0 0,1 1 1 0 0,0 0 0 0 0,1 0 0 0 0,-1 0 0 0 0,1 1-1 0 0,0-1 1 0 0,0 1 0 0 0,1 1 0 0 0,0-1 0 0 0,0 1-1 0 0,0-1 1 0 0,1 1 0 0 0,0 0 0 0 0,0 1-1 0 0,-3 12 1 0 0,6-16-2 0 0,0 0 1 0 0,-1-1-1 0 0,1 1 0 0 0,1 0 0 0 0,-1 0 0 0 0,0-1 0 0 0,1 1 0 0 0,0 0 0 0 0,0-1 0 0 0,0 1 1 0 0,0-1-1 0 0,1 1 0 0 0,-1-1 0 0 0,1 1 0 0 0,0-1 0 0 0,0 0 0 0 0,0 0 0 0 0,0 0 1 0 0,1 0-1 0 0,-1 0 0 0 0,1-1 0 0 0,0 1 0 0 0,0-1 0 0 0,0 1 0 0 0,0-1 0 0 0,0 0 1 0 0,0 0-1 0 0,0-1 0 0 0,1 1 0 0 0,-1-1 0 0 0,1 1 0 0 0,-1-1 0 0 0,1 0 0 0 0,0-1 1 0 0,6 2-1 0 0,-5-1-20 0 0,0 0 0 0 0,1-1 1 0 0,-1 1-1 0 0,0-1 1 0 0,0 0-1 0 0,1 0 0 0 0,-1-1 1 0 0,0 0-1 0 0,0 0 1 0 0,0 0-1 0 0,0 0 0 0 0,0-1 1 0 0,0 0-1 0 0,0 0 1 0 0,0 0-1 0 0,-1-1 0 0 0,1 1 1 0 0,-1-1-1 0 0,1 0 1 0 0,-1-1-1 0 0,0 1 0 0 0,0-1 1 0 0,-1 1-1 0 0,1-1 0 0 0,4-7 1 0 0,-6 7 27 0 0,0 1 1 0 0,0-1-1 0 0,0 0 1 0 0,-1 0-1 0 0,1 0 1 0 0,-1 0-1 0 0,0 0 1 0 0,0 0-1 0 0,-1 0 0 0 0,1 0 1 0 0,-1 0-1 0 0,0 0 1 0 0,0-1-1 0 0,0 1 1 0 0,-1 0-1 0 0,1 0 1 0 0,-1 0-1 0 0,0 0 0 0 0,0 0 1 0 0,0 0-1 0 0,-1 0 1 0 0,0 0-1 0 0,1 0 1 0 0,-5-5-1 0 0,6 9-3 0 0,-1-1 0 0 0,0 0 0 0 0,0 0 0 0 0,0 1 0 0 0,0-1 0 0 0,1 1 0 0 0,-1-1 0 0 0,0 1 0 0 0,0-1 0 0 0,0 1 1 0 0,0-1-1 0 0,0 1 0 0 0,0 0 0 0 0,0 0 0 0 0,0-1 0 0 0,0 1 0 0 0,-1 0 0 0 0,1 0 0 0 0,0 0 0 0 0,0 0 0 0 0,0 0 0 0 0,0 0 0 0 0,-2 1 0 0 0,-21 6 21 0 0,17-3-24 0 0,-1 1 0 0 0,0 0 0 0 0,1 0 0 0 0,0 0 0 0 0,0 1 0 0 0,1 0 0 0 0,-1 1 0 0 0,1-1 0 0 0,1 1 0 0 0,-1 0 0 0 0,1 1 0 0 0,0-1 0 0 0,1 1 0 0 0,0 0 0 0 0,0 0 0 0 0,1 0 0 0 0,0 1 0 0 0,0-1 0 0 0,1 1 1 0 0,-2 10-1 0 0,4-17-15 0 0,-1 1 0 0 0,1-1 0 0 0,0 1 0 0 0,0-1 0 0 0,0 1 1 0 0,0-1-1 0 0,0 1 0 0 0,1-1 0 0 0,-1 0 0 0 0,1 1 1 0 0,0-1-1 0 0,-1 1 0 0 0,1-1 0 0 0,0 0 0 0 0,0 0 0 0 0,0 0 1 0 0,1 1-1 0 0,-1-1 0 0 0,1 0 0 0 0,-1 0 0 0 0,1-1 0 0 0,-1 1 1 0 0,1 0-1 0 0,0 0 0 0 0,0-1 0 0 0,0 1 0 0 0,0-1 1 0 0,0 0-1 0 0,0 0 0 0 0,1 1 0 0 0,-1-1 0 0 0,0-1 0 0 0,0 1 1 0 0,1 0-1 0 0,3 0 0 0 0,-2 0-32 0 0,1-1 1 0 0,-1 0-1 0 0,0 0 0 0 0,0-1 0 0 0,0 1 1 0 0,0-1-1 0 0,1 0 0 0 0,-1 0 0 0 0,0 0 1 0 0,0-1-1 0 0,-1 1 0 0 0,1-1 1 0 0,0 0-1 0 0,0 0 0 0 0,-1 0 0 0 0,1-1 1 0 0,-1 1-1 0 0,0-1 0 0 0,0 0 0 0 0,5-5 1 0 0,-5 4 23 0 0,0 0 0 0 0,-1-1 0 0 0,0 1 0 0 0,0 0 0 0 0,0-1 0 0 0,0 1 0 0 0,-1-1-1 0 0,1 0 1 0 0,-1 1 0 0 0,0-1 0 0 0,-1 0 0 0 0,1 0 0 0 0,-1 0 0 0 0,0 0 0 0 0,0 0 0 0 0,-1 1 0 0 0,1-1 0 0 0,-1 0 0 0 0,0 0 0 0 0,0 1 0 0 0,-1-1 0 0 0,1 0 0 0 0,-1 1 0 0 0,0-1 0 0 0,0 1 0 0 0,-6-7 0 0 0,7 9 2 0 0,-1 1 15 0 0,0 1 0 0 0,0 0 0 0 0,0-1-1 0 0,1 1 1 0 0,-1 0 0 0 0,0 0 0 0 0,0 0 0 0 0,0 0 0 0 0,0 0 0 0 0,0 1-1 0 0,0-1 1 0 0,0 0 0 0 0,-2 2 0 0 0,2-1-9 0 0,-1 1-1 0 0,1-1 1 0 0,-1 1-1 0 0,1 0 1 0 0,0-1 0 0 0,0 1-1 0 0,0 0 1 0 0,0 1-1 0 0,0-1 1 0 0,0 0 0 0 0,1 0-1 0 0,-1 1 1 0 0,1-1 0 0 0,-1 1-1 0 0,1 0 1 0 0,0-1-1 0 0,0 1 1 0 0,0 0 0 0 0,1-1-1 0 0,-1 1 1 0 0,0 0-1 0 0,1 6 1 0 0,-1-1-140 0 0,1 0 1 0 0,0 0 0 0 0,0 0-1 0 0,0 0 1 0 0,1 0-1 0 0,3 10 1 0 0,-4-17 102 0 0,1 0 1 0 0,-1 0 0 0 0,0 0 0 0 0,1 0 0 0 0,-1 0 0 0 0,1 0 0 0 0,-1 0 0 0 0,1 0 0 0 0,0 0-1 0 0,-1 0 1 0 0,1 0 0 0 0,0 0 0 0 0,0 0 0 0 0,0-1 0 0 0,-1 1 0 0 0,1 0 0 0 0,0-1 0 0 0,0 1 0 0 0,0-1-1 0 0,0 1 1 0 0,0-1 0 0 0,0 1 0 0 0,0-1 0 0 0,0 1 0 0 0,0-1 0 0 0,1 0 0 0 0,-1 0 0 0 0,0 0-1 0 0,0 0 1 0 0,0 1 0 0 0,0-2 0 0 0,0 1 0 0 0,0 0 0 0 0,0 0 0 0 0,2 0 0 0 0,-1-1-13 0 0,0 1 0 0 0,0-1 0 0 0,-1 1 1 0 0,1-1-1 0 0,0 0 0 0 0,-1 0 0 0 0,1 0 0 0 0,-1 0 1 0 0,1 0-1 0 0,-1 0 0 0 0,1 0 0 0 0,-1 0 1 0 0,0 0-1 0 0,1-1 0 0 0,-1 1 0 0 0,0-1 0 0 0,0 1 1 0 0,0-1-1 0 0,0 1 0 0 0,0-1 0 0 0,0-2 1 0 0,0 2-75 0 0,0-1 1 0 0,-1 1 0 0 0,0-1-1 0 0,1 1 1 0 0,-1-1 0 0 0,0 1 0 0 0,0-1-1 0 0,-1 1 1 0 0,1-1 0 0 0,0 1-1 0 0,-1-1 1 0 0,1 1 0 0 0,-3-4-1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0:34.9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 88 2308 0 0,'-3'-37'12856'0'0,"-8"-12"-9067"0"0,11 49-3782 0 0,0 1 1 0 0,0-1-1 0 0,0 0 0 0 0,-1 0 0 0 0,1 0 0 0 0,0 0 1 0 0,0 0-1 0 0,0 0 0 0 0,0 0 0 0 0,0 0 0 0 0,0 0 1 0 0,-1 0-1 0 0,1 0 0 0 0,0 0 0 0 0,0 0 1 0 0,0 0-1 0 0,0 0 0 0 0,0 0 0 0 0,0 0 0 0 0,-1 0 1 0 0,1 0-1 0 0,0 0 0 0 0,0 0 0 0 0,0 0 1 0 0,0 0-1 0 0,0 0 0 0 0,0 0 0 0 0,-1 0 0 0 0,1 0 1 0 0,0 0-1 0 0,0 0 0 0 0,0 0 0 0 0,0-1 1 0 0,0 1-1 0 0,0 0 0 0 0,0 0 0 0 0,-1 0 0 0 0,1 0 1 0 0,0 0-1 0 0,0 0 0 0 0,0 0 0 0 0,0 0 1 0 0,0-1-1 0 0,0 1 0 0 0,0 0 0 0 0,0 0 0 0 0,0 0 1 0 0,-8 12 148 0 0,-2 78 609 0 0,5 1-1 0 0,11 158 0 0 0,-5-232-750 0 0,10 167 151 0 0,80 551 628 0 0,-59-478-908 0 0,-21-159 124 0 0,26 444 1148 0 0,-37-523-1044 0 0,-1 0 0 0 0,-1 0 0 0 0,-1 0 0 0 0,0-1 0 0 0,-2 1 0 0 0,0-1 0 0 0,-8 21 0 0 0,-7 34 141 0 0,20-71-240 0 0,-10 38 412 0 0,10-38-393 0 0,-1 8 51 0 0,0 15-23 0 0,1-1 0 0 0,2 0 0 0 0,0 0 0 0 0,5 24 0 0 0,-6-46-65 0 0,-1 0 20 0 0,0 5-6 0 0,1 9-1280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0:38.0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156 132 1116 0 0,'6'-38'4832'0'0,"-6"36"-4727"0"0,3-11 469 0 0,-3 11-297 0 0,1 0-1 0 0,-1 0 0 0 0,1 0 1 0 0,-1 0-1 0 0,0 0 0 0 0,0 0 1 0 0,0 0-1 0 0,0 0 0 0 0,0 0 1 0 0,-1-5 560 0 0,-5-14-98 0 0,0 7 1017 0 0,-5 13-1692 0 0,10 1-52 0 0,-1 0 0 0 0,0-1-1 0 0,0 1 1 0 0,0 0 0 0 0,0 0-1 0 0,0 1 1 0 0,0-1-1 0 0,0 0 1 0 0,0 1 0 0 0,1-1-1 0 0,-1 1 1 0 0,-4 1 0 0 0,-2 2 42 0 0,0 0 0 0 0,0 0 1 0 0,0 1-1 0 0,1 0 0 0 0,0 1 1 0 0,0 0-1 0 0,0 0 0 0 0,0 0 1 0 0,1 1-1 0 0,0 0 0 0 0,1 0 1 0 0,-1 1-1 0 0,2-1 1 0 0,-1 1-1 0 0,1 0 0 0 0,-4 11 1 0 0,7-15-21 0 0,0 1 1 0 0,0 0 0 0 0,1 0 0 0 0,0 0 0 0 0,0 0-1 0 0,0 0 1 0 0,1-1 0 0 0,0 1 0 0 0,0 0 0 0 0,0 0-1 0 0,0-1 1 0 0,1 1 0 0 0,-1 0 0 0 0,1-1 0 0 0,0 0-1 0 0,1 1 1 0 0,-1-1 0 0 0,7 7 0 0 0,-4-4-12 0 0,1-1 0 0 0,-1 0 0 0 0,2 0 0 0 0,-1 0 1 0 0,1-1-1 0 0,0 0 0 0 0,0 0 0 0 0,0-1 0 0 0,8 4 0 0 0,-10-6-17 0 0,-1-1 0 0 0,1 0 0 0 0,0 0 0 0 0,-1 0 0 0 0,1-1-1 0 0,0 1 1 0 0,0-1 0 0 0,0 0 0 0 0,-1-1 0 0 0,1 1 0 0 0,0-1 0 0 0,0 0-1 0 0,-1 0 1 0 0,7-2 0 0 0,-2 0-6 0 0,-1 0 1 0 0,0-1-1 0 0,1 0 0 0 0,-1 0 0 0 0,0-1 0 0 0,10-8 1 0 0,-10 6-10 0 0,-1 0 1 0 0,1 0 0 0 0,-1-1-1 0 0,0 0 1 0 0,-1 0 0 0 0,0-1-1 0 0,7-12 1 0 0,-10 15 8 0 0,0-1 0 0 0,-1 1 0 0 0,0 0 1 0 0,0-1-1 0 0,0 1 0 0 0,-1-1 0 0 0,0 1 0 0 0,0-1 1 0 0,-1 0-1 0 0,0 0 0 0 0,0 1 0 0 0,0-1 0 0 0,-1 0 0 0 0,-3-13 1 0 0,3 17 16 0 0,0-1 1 0 0,0 1 0 0 0,-1-1 0 0 0,1 0-1 0 0,-1 1 1 0 0,0 0 0 0 0,0 0-1 0 0,0-1 1 0 0,0 1 0 0 0,-1 0 0 0 0,1 1-1 0 0,-1-1 1 0 0,0 0 0 0 0,0 1-1 0 0,0-1 1 0 0,0 1 0 0 0,0 0 0 0 0,0 0-1 0 0,-1 0 1 0 0,1 1 0 0 0,-1-1 0 0 0,1 1-1 0 0,-1 0 1 0 0,0 0 0 0 0,0 0-1 0 0,1 0 1 0 0,-1 1 0 0 0,0-1 0 0 0,0 1-1 0 0,0 0 1 0 0,1 0 0 0 0,-1 1-1 0 0,-4 0 1 0 0,-1 0-11 0 0,-1 1 0 0 0,1 0 0 0 0,0 0-1 0 0,0 1 1 0 0,0 0 0 0 0,1 0 0 0 0,-1 1-1 0 0,1 1 1 0 0,0-1 0 0 0,0 1 0 0 0,0 0 0 0 0,-12 12-1 0 0,14-10 29 0 0,0 0-1 0 0,0 1 0 0 0,1-1 0 0 0,0 1 0 0 0,0 1 0 0 0,1-1 1 0 0,0 1-1 0 0,0 0 0 0 0,1 0 0 0 0,0 0 0 0 0,1 0 0 0 0,0 0 1 0 0,-1 17-1 0 0,2-18-3 0 0,1 0 1 0 0,-1 0-1 0 0,2 0 0 0 0,-1 0 1 0 0,1 0-1 0 0,1 0 1 0 0,-1 0-1 0 0,1 0 1 0 0,1-1-1 0 0,-1 1 1 0 0,1-1-1 0 0,1 1 0 0 0,-1-1 1 0 0,1 0-1 0 0,0 0 1 0 0,8 9-1 0 0,-7-12-29 0 0,-1 0 1 0 0,1 0-1 0 0,-1-1 0 0 0,1 0 1 0 0,0 0-1 0 0,1 0 0 0 0,-1 0 0 0 0,0-1 1 0 0,1 0-1 0 0,-1 0 0 0 0,1 0 0 0 0,0-1 1 0 0,0 0-1 0 0,-1 0 0 0 0,1 0 0 0 0,0-1 1 0 0,0 0-1 0 0,0 0 0 0 0,0 0 1 0 0,0-1-1 0 0,0 0 0 0 0,-1 0 0 0 0,1-1 1 0 0,6-1-1 0 0,-3 0-60 0 0,-1 0 1 0 0,0 0-1 0 0,0-1 1 0 0,0 1-1 0 0,-1-2 0 0 0,1 1 1 0 0,-1-1-1 0 0,0 0 1 0 0,0-1-1 0 0,-1 0 0 0 0,1 0 1 0 0,-1 0-1 0 0,-1-1 1 0 0,1 0-1 0 0,6-11 0 0 0,-10 15 27 0 0,3-6 78 0 0,-1 0 0 0 0,0 0 1 0 0,-1 0-1 0 0,1 0 0 0 0,1-13 1 0 0,-4 20-14 0 0,-1 0 0 0 0,0-1 0 0 0,1 1 0 0 0,-1-1 0 0 0,0 1 0 0 0,-1-1 0 0 0,1 1 0 0 0,0 0-1 0 0,-1-1 1 0 0,1 1 0 0 0,-1 0 0 0 0,0-1 0 0 0,0 1 0 0 0,0 0 0 0 0,0 0 0 0 0,0-1 0 0 0,0 1 0 0 0,-1 0 0 0 0,1 0 0 0 0,-1 1 0 0 0,1-1 0 0 0,-1 0 0 0 0,0 0 0 0 0,1 1 0 0 0,-1-1 0 0 0,0 1 0 0 0,0-1 0 0 0,-3 0 0 0 0,1-2 2 0 0,-6-1 63 0 0,-28 0 124 0 0,29 5-209 0 0,0 0 0 0 0,0 0 0 0 0,1 1-1 0 0,-1 0 1 0 0,0 1 0 0 0,1 0 0 0 0,-1 0 0 0 0,1 1 0 0 0,0 0 0 0 0,0 0 0 0 0,0 1 0 0 0,0 0-1 0 0,0 0 1 0 0,1 1 0 0 0,0 0 0 0 0,-12 11 0 0 0,15-12-5 0 0,1-1 1 0 0,0 0-1 0 0,0 1 1 0 0,0 0-1 0 0,1 0 0 0 0,-1 0 1 0 0,1 0-1 0 0,0 0 0 0 0,0 1 1 0 0,0-1-1 0 0,0 1 0 0 0,1-1 1 0 0,0 1-1 0 0,0 0 1 0 0,0-1-1 0 0,1 1 0 0 0,-1 0 1 0 0,1-1-1 0 0,0 1 0 0 0,1 0 1 0 0,-1 0-1 0 0,1-1 1 0 0,0 1-1 0 0,0 0 0 0 0,0-1 1 0 0,1 1-1 0 0,-1-1 0 0 0,1 0 1 0 0,0 1-1 0 0,1-1 1 0 0,-1 0-1 0 0,5 6 0 0 0,-3-4 18 0 0,1-1 0 0 0,-1 1 0 0 0,1-1 0 0 0,0 0 0 0 0,0-1 0 0 0,0 1 0 0 0,1-1-1 0 0,0 0 1 0 0,0 0 0 0 0,0 0 0 0 0,7 2 0 0 0,-11-5-17 0 0,0 0-1 0 0,0-1 1 0 0,0 1 0 0 0,0-1 0 0 0,0 0-1 0 0,1 1 1 0 0,-1-1 0 0 0,0 0-1 0 0,0 0 1 0 0,0 0 0 0 0,0-1-1 0 0,0 1 1 0 0,0 0 0 0 0,1-1 0 0 0,-1 1-1 0 0,3-2 1 0 0,-3 0-12 0 0,0 1 1 0 0,0-1 0 0 0,0 1-1 0 0,1-1 1 0 0,-2 0-1 0 0,1 0 1 0 0,0 0-1 0 0,0 0 1 0 0,-1 0-1 0 0,1-1 1 0 0,-1 1-1 0 0,1 0 1 0 0,-1-1-1 0 0,0 1 1 0 0,0-1-1 0 0,1-3 1 0 0,-1 0-7 0 0,0 1 0 0 0,0 0 0 0 0,-1-1 0 0 0,1 1 1 0 0,-1-1-1 0 0,0 1 0 0 0,-1-1 0 0 0,1 1 0 0 0,-1 0 0 0 0,0-1 0 0 0,0 1 0 0 0,-1 0 0 0 0,0-1 0 0 0,0 1 1 0 0,0 0-1 0 0,0 0 0 0 0,-1 1 0 0 0,0-1 0 0 0,0 0 0 0 0,0 1 0 0 0,0 0 0 0 0,-1 0 0 0 0,0 0 0 0 0,0 0 1 0 0,-7-6-1 0 0,6 8-6 0 0,-26-6-36 0 0,28 8 34 0 0,-2 0 2 0 0,-31 8-84 0 0,34-7 86 0 0,0-1-1 0 0,0 1 1 0 0,0 0 0 0 0,1 0 0 0 0,-1 0 0 0 0,0 1 0 0 0,1-1 0 0 0,-1 0 0 0 0,0 1 0 0 0,1-1 0 0 0,0 1-1 0 0,-1-1 1 0 0,1 1 0 0 0,0 0 0 0 0,0-1 0 0 0,0 1 0 0 0,0 0 0 0 0,0 0 0 0 0,-1 3 0 0 0,2-3 3 0 0,0 0 0 0 0,0 0 1 0 0,0 0-1 0 0,0-1 0 0 0,1 1 1 0 0,-1 0-1 0 0,0 0 0 0 0,1 0 1 0 0,0 0-1 0 0,-1-1 0 0 0,1 1 1 0 0,0 0-1 0 0,0 0 0 0 0,0-1 1 0 0,0 1-1 0 0,0-1 0 0 0,0 1 1 0 0,0-1-1 0 0,1 1 0 0 0,-1-1 1 0 0,1 0-1 0 0,-1 1 0 0 0,1-1 1 0 0,-1 0-1 0 0,1 0 0 0 0,-1 0 1 0 0,1 0-1 0 0,0-1 0 0 0,0 1 1 0 0,0 0-1 0 0,-1-1 0 0 0,1 1 1 0 0,4 0-1 0 0,-3 0-2 0 0,0-1 1 0 0,1 1-1 0 0,-1 0 0 0 0,0-1 0 0 0,1 1 1 0 0,-1-1-1 0 0,1 0 0 0 0,-1 0 1 0 0,0-1-1 0 0,1 1 0 0 0,-1-1 0 0 0,0 1 1 0 0,1-1-1 0 0,-1 0 0 0 0,0 0 0 0 0,0-1 1 0 0,1 1-1 0 0,-1-1 0 0 0,0 1 0 0 0,-1-1 1 0 0,1 0-1 0 0,3-3 0 0 0,-4 3-5 0 0,-1 0 0 0 0,1-1-1 0 0,-1 1 1 0 0,1-1 0 0 0,-1 1 0 0 0,0-1-1 0 0,0 1 1 0 0,0-1 0 0 0,-1 0-1 0 0,1 1 1 0 0,-1-1 0 0 0,1 0 0 0 0,-1 0-1 0 0,0 0 1 0 0,0 1 0 0 0,0-1-1 0 0,-1 0 1 0 0,1 0 0 0 0,0 1 0 0 0,-1-1-1 0 0,0 0 1 0 0,0 1 0 0 0,0-1-1 0 0,0 0 1 0 0,0 1 0 0 0,0-1-1 0 0,-1 1 1 0 0,1 0 0 0 0,-1-1 0 0 0,0 1-1 0 0,1 0 1 0 0,-1 0 0 0 0,0 0-1 0 0,-3-2 1 0 0,1 2 2 0 0,0 0-1 0 0,0 0 1 0 0,0 0-1 0 0,-1 1 1 0 0,1-1-1 0 0,-1 1 1 0 0,1 0-1 0 0,0 0 1 0 0,-1 1 0 0 0,0-1-1 0 0,1 1 1 0 0,-1 0-1 0 0,1 0 1 0 0,-8 2-1 0 0,9-2 8 0 0,1 0-25 0 0,0 1 0 0 0,-1-1 0 0 0,1 1 0 0 0,0-1 0 0 0,0 1 0 0 0,0-1 0 0 0,0 1 0 0 0,0 0 0 0 0,0 0 0 0 0,0 0 0 0 0,0 1 0 0 0,0-1 0 0 0,0 0 0 0 0,1 1 0 0 0,-1-1 0 0 0,-2 3 0 0 0,3-2-129 0 0,10 17-512 0 0,-5-18 598 0 0,0 0 1 0 0,0-1-1 0 0,0 1 0 0 0,0-1 1 0 0,0 0-1 0 0,0-1 0 0 0,0 1 0 0 0,0-1 1 0 0,-1 1-1 0 0,1-1 0 0 0,0 0 1 0 0,0-1-1 0 0,-1 1 0 0 0,6-3 1 0 0,-7 3 71 0 0,-1 1 1 0 0,0-1 0 0 0,1 0 0 0 0,-1 1 0 0 0,1-1 0 0 0,-1 0 0 0 0,0 0-1 0 0,0 0 1 0 0,1 0 0 0 0,-1 0 0 0 0,0 0 0 0 0,0-1 0 0 0,0 1 0 0 0,0 0-1 0 0,0-1 1 0 0,0 1 0 0 0,-1 0 0 0 0,1-1 0 0 0,0 1 0 0 0,-1-1 0 0 0,1 1-1 0 0,-1-1 1 0 0,0 1 0 0 0,1-1 0 0 0,-1 1 0 0 0,0-1 0 0 0,0 0 0 0 0,0 1-1 0 0,0-1 1 0 0,0 1 0 0 0,0-1 0 0 0,0 0 0 0 0,-1 1 0 0 0,1-1 0 0 0,-1 1-1 0 0,1-1 1 0 0,-1 1 0 0 0,1-1 0 0 0,-2-1 0 0 0,1 2-21 0 0,0 0-1 0 0,0 0 1 0 0,0 0 0 0 0,0 0-1 0 0,0 0 1 0 0,0 0 0 0 0,0 0-1 0 0,0 0 1 0 0,-1 0 0 0 0,1 1-1 0 0,0-1 1 0 0,0 1 0 0 0,-1-1-1 0 0,1 1 1 0 0,0-1 0 0 0,-1 1-1 0 0,1-1 1 0 0,-2 1 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0:39.5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 2720 1432 0 0,'0'0'21112'0'0,"4"-31"-20690"0"0,-10-238-245 0 0,-2-31-158 0 0,4-137 154 0 0,24 0 1584 0 0,-20 430-1735 0 0,6-491 158 0 0,-32 11 261 0 0,13 279-944 0 0,13 206 476 0 0,-1 1 27 0 0,0 0 0 0 0,1 0-1 0 0,0 0 1 0 0,-1-1 0 0 0,1 1 0 0 0,0 0-1 0 0,-1 0 1 0 0,1 0 0 0 0,0 0 0 0 0,0-1-1 0 0,0 1 1 0 0,0 0 0 0 0,0 0 0 0 0,0 0-1 0 0,1-2 1 0 0,-3-20-1017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0:54.4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84 240 0 0,'3'-1'2515'0'0,"9"0"-1990"0"0,-9 1-44 0 0,14 6 772 0 0,2 6 1070 0 0,-2 1 0 0 0,34 25 4839 0 0,-49-38-7004 0 0,-1 0 42 0 0,1 1-1 0 0,0-1 0 0 0,-1 0 1 0 0,1-1-1 0 0,-1 1 1 0 0,1 0-1 0 0,-1 0 0 0 0,1-1 1 0 0,0 1-1 0 0,-1-1 1 0 0,1 1-1 0 0,-1-1 0 0 0,3-1 1 0 0,19-16 11 0 0,1 1 1 0 0,0 1 0 0 0,1 1-1 0 0,1 1 1 0 0,1 1 0 0 0,0 1-1 0 0,0 2 1 0 0,49-12 0 0 0,-63 19-211 0 0,1 1 0 0 0,0 0 1 0 0,0 1-1 0 0,-1 1 0 0 0,1 0 0 0 0,0 0 1 0 0,0 2-1 0 0,0 0 0 0 0,-1 0 1 0 0,23 8-1 0 0,-17-3-9 0 0,-1 1-1 0 0,0 1 1 0 0,-1 0-1 0 0,0 1 1 0 0,-1 1 0 0 0,27 22-1 0 0,2 11-30 0 0,-2 2-1 0 0,-1 2 0 0 0,56 86 1 0 0,-86-117 33 0 0,44 64-2 0 0,73 98 0 0 0,-99-140 84 0 0,2-2 0 0 0,54 46 0 0 0,-78-75-52 0 0,0-1 1 0 0,1-1-1 0 0,0 1 0 0 0,1-2 0 0 0,-1 1 1 0 0,1-1-1 0 0,0-1 0 0 0,1 0 0 0 0,-1 0 1 0 0,1-1-1 0 0,-1 0 0 0 0,1-1 0 0 0,0 0 1 0 0,0-1-1 0 0,0 0 0 0 0,0-1 1 0 0,0 0-1 0 0,0-1 0 0 0,0 0 0 0 0,0 0 1 0 0,0-1-1 0 0,0-1 0 0 0,-1 0 0 0 0,20-8 1 0 0,13-10-352 0 0,0-2 0 0 0,54-38 1 0 0,-50 30-3528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0:54.9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1 412 1812 0 0,'1'-17'1258'0'0,"0"-1"0"0"0,1 1-1 0 0,1 0 1 0 0,1 0 0 0 0,0 0-1 0 0,2 1 1 0 0,-1-1 0 0 0,2 1-1 0 0,8-15 1 0 0,-5 13-793 0 0,1 0-1 0 0,1 1 1 0 0,0 0-1 0 0,1 1 1 0 0,1 1-1 0 0,0 0 1 0 0,25-20-1 0 0,-27 26-496 0 0,0 0 1 0 0,1 0-1 0 0,1 2 0 0 0,-1-1 0 0 0,1 2 0 0 0,0 0 1 0 0,1 1-1 0 0,-1 0 0 0 0,1 1 0 0 0,19-3 0 0 0,-22 5 50 0 0,0 2-1 0 0,1-1 0 0 0,-1 2 0 0 0,0 0 0 0 0,0 0 0 0 0,0 1 0 0 0,0 0 0 0 0,-1 1 0 0 0,1 0 0 0 0,-1 1 0 0 0,1 1 0 0 0,-1 0 0 0 0,0 0 1 0 0,10 8-1 0 0,0 2-33 0 0,-1 0-1 0 0,0 2 1 0 0,-2 0 0 0 0,0 2 0 0 0,-1 0 0 0 0,-1 0 0 0 0,-1 2 0 0 0,0 0 0 0 0,-2 1 0 0 0,11 23 0 0 0,9 24 68 0 0,-3 2-1 0 0,21 76 1 0 0,-28-66 319 0 0,27 75 631 0 0,-43-140-888 0 0,0-1-1 0 0,1 1 0 0 0,0-1 0 0 0,1 0 0 0 0,1-1 0 0 0,0 0 0 0 0,14 13 0 0 0,-15-19-80 0 0,0-1 1 0 0,1 0-1 0 0,0 0 0 0 0,0-1 1 0 0,0-1-1 0 0,1 0 0 0 0,-1 0 1 0 0,1-1-1 0 0,0 0 0 0 0,1-1 1 0 0,-1 0-1 0 0,1-1 0 0 0,-1 0 1 0 0,1-1-1 0 0,0 0 1 0 0,-1-1-1 0 0,17-2 0 0 0,19-2-1076 0 0,-1-3 0 0 0,88-25-1 0 0,-122 29 608 0 0,103-30-7884 0 0,-73 19 1742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0:55.8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212 105 804 0 0,'-4'-105'15413'0'0,"-10"141"-13464"0"0,-13 63-424 0 0,4 1 0 0 0,-9 105-1 0 0,-4 209 523 0 0,27-287-1248 0 0,-39 469 1692 0 0,46-565-2412 0 0,2-21-32 0 0,0 0 0 0 0,-1 0-1 0 0,-1 0 1 0 0,0 0 0 0 0,-5 17 0 0 0,3 5 603 0 0,4-17-3198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0:56.6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80 21 1484 0 0,'-80'-21'17940'0'0,"110"29"-14508"0"0,-14-5-4547 0 0,187 16 1482 0 0,230-6 1 0 0,-291-13-277 0 0,1016 35-172 0 0,-585 2-124 0 0,-294 12-431 0 0,-277-49 592 0 0,13 4-90 0 0,-13-4-248 0 0,1 0 0 0 0,-1 0 0 0 0,1 1-1 0 0,-1 0 1 0 0,1-1 0 0 0,-1 1 0 0 0,1 0 0 0 0,-1 0 0 0 0,4 2 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0:59.7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230 125 2708 0 0,'1'-12'1894'0'0,"1"0"-1"0"0,0 0 1 0 0,1 1-1 0 0,12-28 2656 0 0,-14 50-3384 0 0,-23 160 1326 0 0,-56 216 0 0 0,33-187-1728 0 0,-36 136 38 0 0,80-329-476 0 0,1-6-397 0 0,0 0 0 0 0,0-1 0 0 0,0 1 0 0 0,0-1 0 0 0,0 1 0 0 0,0 0 0 0 0,0-1 0 0 0,0 1 0 0 0,0-1 0 0 0,0 1 0 0 0,0 0 0 0 0,-1-1 0 0 0,1 1 0 0 0,0-1 0 0 0,0 1 0 0 0,-1-1 0 0 0,1 1 0 0 0,0 0 0 0 0,0-1 0 0 0,-1 1 0 0 0,1-1 0 0 0,-1 0 0 0 0,1 1 0 0 0,0-1 0 0 0,-1 1 0 0 0,1-1 0 0 0,-1 0 1 0 0,1 1-1 0 0,-1-1 0 0 0,1 0 0 0 0,-1 1 0 0 0,0-1 0 0 0,1 0 0 0 0,-1 0 0 0 0,1 1 0 0 0,-1-1 0 0 0,0 0 0 0 0,1 0 0 0 0,-1 0 0 0 0,1 0 0 0 0,-1 0 0 0 0,0 0 0 0 0,0 0 0 0 0,0-1-4 0 0,0 0 0 0 0,1 0 0 0 0,-1 0 1 0 0,0 0-1 0 0,1 1 0 0 0,-1-1 0 0 0,1 0 1 0 0,-1 0-1 0 0,1-1 0 0 0,0 1 0 0 0,-1 0 0 0 0,1 0 1 0 0,0 0-1 0 0,0 0 0 0 0,0 0 0 0 0,0 0 0 0 0,0-2 1 0 0,-2-25-1028 0 0,1 1 125 0 0,1 0 1 0 0,2-1-1 0 0,1 1 0 0 0,12-52 0 0 0,-4 19 275 0 0,83-360 2761 0 0,-41 204 2733 0 0,-38 154-2653 0 0,41-105-1 0 0,-56 167-2135 0 0,0-1 0 0 0,1 1 0 0 0,-1-1 0 0 0,0 1 0 0 0,0 0 0 0 0,1-1 0 0 0,-1 1 0 0 0,0-1 0 0 0,1 1 0 0 0,-1 0 0 0 0,1-1 0 0 0,-1 1 0 0 0,0 0 0 0 0,1-1 0 0 0,-1 1 0 0 0,1 0 0 0 0,-1 0 1 0 0,1 0-1 0 0,-1-1 0 0 0,1 1 0 0 0,-1 0 0 0 0,1 0 0 0 0,-1 0 0 0 0,1 0 0 0 0,-1 0 0 0 0,1 0 0 0 0,-1 0 0 0 0,1 0 0 0 0,-1 0 0 0 0,1 0 0 0 0,-1 0 0 0 0,1 0 0 0 0,-1 0 0 0 0,1 0 0 0 0,-1 1 0 0 0,1-1 0 0 0,-1 0 0 0 0,1 0 0 0 0,-1 1 0 0 0,1-1 1 0 0,-1 0-1 0 0,1 1 0 0 0,16 13 15 0 0,-6 5 25 0 0,-1 0 1 0 0,-1 1-1 0 0,-1 0 1 0 0,0 0-1 0 0,-2 1 0 0 0,0 0 1 0 0,3 23-1 0 0,-3-15-6 0 0,24 110 10 0 0,-11-47 138 0 0,43 129 0 0 0,-61-220-155 0 0,-1 1 0 0 0,1 0 0 0 0,-1-1 0 0 0,1 1 0 0 0,0-1-1 0 0,0 0 1 0 0,-1 1 0 0 0,1-1 0 0 0,0 1 0 0 0,0-1 0 0 0,0 0 0 0 0,1 0 0 0 0,-1 0 0 0 0,0 1 0 0 0,0-1 0 0 0,1 0 0 0 0,-1-1 0 0 0,0 1 0 0 0,1 0 0 0 0,-1 0 0 0 0,1-1-1 0 0,-1 1 1 0 0,4 0 0 0 0,-3-1-17 0 0,1 0 1 0 0,-1 0-1 0 0,1 0 0 0 0,-1 0 0 0 0,1-1 0 0 0,-1 1 0 0 0,1-1 0 0 0,-1 0 0 0 0,1 0 0 0 0,-1 0 0 0 0,0 0 0 0 0,1 0 0 0 0,2-3 1 0 0,8-5-70 0 0,-1-1 1 0 0,0-1 0 0 0,20-22 0 0 0,-27 28 52 0 0,392-455 1084 0 0,-334 386-174 0 0,-62 73-903 0 0,0 1-2 0 0,-1 0 0 0 0,0 0 1 0 0,1 0-1 0 0,-1 0 0 0 0,1 0 0 0 0,-1 1 0 0 0,1-1 0 0 0,-1 0 0 0 0,0 0 1 0 0,1 0-1 0 0,-1 1 0 0 0,0-1 0 0 0,1 0 0 0 0,-1 1 0 0 0,0-1 0 0 0,1 0 1 0 0,-1 1-1 0 0,0-1 0 0 0,1 0 0 0 0,-1 1 0 0 0,0-1 0 0 0,0 0 0 0 0,0 1 1 0 0,0-1-1 0 0,1 1 0 0 0,-1-1 0 0 0,0 1 0 0 0,0-1 0 0 0,0 0 1 0 0,0 1-1 0 0,0-1 0 0 0,0 1 0 0 0,0-1 0 0 0,0 1 0 0 0,-1 17 15 0 0,1-17-17 0 0,-44 224 226 0 0,15-86-224 0 0,-33 274 129 0 0,42-236-2726 0 0,20-171 1622 0 0,-2 25-507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3:40.4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325 136 992 0 0,'4'-6'1432'0'0,"-2"2"-716"0"0,0 1 0 0 0,0 0-1 0 0,0-1 1 0 0,-1 0 0 0 0,1 1 0 0 0,-1-1 0 0 0,0 0 0 0 0,0 1 0 0 0,-1-1 0 0 0,1 0-1 0 0,-1 0 1 0 0,0 0 0 0 0,0-7 0 0 0,0 8-431 0 0,-1 0-1 0 0,1 0 1 0 0,-1 0-1 0 0,0 0 1 0 0,0 0-1 0 0,0 0 1 0 0,0 1-1 0 0,0-1 1 0 0,-1 0-1 0 0,1 1 1 0 0,-1-1-1 0 0,1 1 1 0 0,-1-1-1 0 0,0 1 1 0 0,0 0 0 0 0,0 0-1 0 0,-1 0 1 0 0,1 0-1 0 0,0 0 1 0 0,-1 0-1 0 0,-2-1 1 0 0,-2 0-118 0 0,0 1 0 0 0,0-1 0 0 0,-1 1 0 0 0,1 1 0 0 0,0-1 0 0 0,-1 2 0 0 0,1-1 0 0 0,-1 1 0 0 0,1 0 0 0 0,-1 0 0 0 0,1 1 0 0 0,-1 0 0 0 0,1 0 0 0 0,-11 3 0 0 0,7 0-127 0 0,0-1 0 0 0,0 1 0 0 0,0 1 0 0 0,0 0 1 0 0,1 0-1 0 0,0 1 0 0 0,0 1 0 0 0,-13 11 0 0 0,15-11-81 0 0,1 0 1 0 0,0 1 0 0 0,0 0-1 0 0,1 0 1 0 0,0 1-1 0 0,1 0 1 0 0,0 0-1 0 0,0 0 1 0 0,1 0-1 0 0,0 1 1 0 0,1 0-1 0 0,0-1 1 0 0,-3 17-1 0 0,5-18-22 0 0,0-1-1 0 0,1 1 1 0 0,0 0-1 0 0,0-1 1 0 0,1 1-1 0 0,-1 0 1 0 0,2-1-1 0 0,-1 1 1 0 0,1-1-1 0 0,0 0 1 0 0,1 1 0 0 0,0-1-1 0 0,0 0 1 0 0,0 0-1 0 0,1-1 1 0 0,0 1-1 0 0,0-1 1 0 0,10 12-1 0 0,-11-16 32 0 0,-1 1 0 0 0,0-1 0 0 0,1 0 0 0 0,0 1-1 0 0,0-1 1 0 0,-1-1 0 0 0,1 1 0 0 0,1 0 0 0 0,-1-1 0 0 0,0 1-1 0 0,0-1 1 0 0,0 0 0 0 0,1 0 0 0 0,-1 0 0 0 0,0-1 0 0 0,1 1 0 0 0,-1-1-1 0 0,1 0 1 0 0,-1 0 0 0 0,1 0 0 0 0,-1 0 0 0 0,0 0 0 0 0,1-1-1 0 0,-1 0 1 0 0,1 0 0 0 0,-1 0 0 0 0,0 0 0 0 0,0 0 0 0 0,1 0-1 0 0,-1-1 1 0 0,0 0 0 0 0,0 1 0 0 0,5-6 0 0 0,8-5-35 0 0,-1 0 0 0 0,0-2 0 0 0,-1 0 0 0 0,19-25 0 0 0,-23 27 117 0 0,-2 2 36 0 0,-5 6-33 0 0,1 0 0 0 0,-1 0 0 0 0,0 1 0 0 0,1-1 0 0 0,0 1 0 0 0,0 0 0 0 0,0 0 0 0 0,0 0 0 0 0,5-3 0 0 0,-6 5 50 0 0,15 4 125 0 0,-14-1-197 0 0,0-1 0 0 0,1 1-1 0 0,-1 0 1 0 0,0 0 0 0 0,0 1 0 0 0,0-1 0 0 0,-1 1 0 0 0,1 0 0 0 0,0 0 0 0 0,-1 0-1 0 0,4 4 1 0 0,5 5 27 0 0,-1-3-149 0 0,84 65-238 0 0,-83-66-1186 0 0,2 0 0 0 0,-1-1-1 0 0,16 6 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1:00.4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315 70 1080 0 0,'16'-66'16844'0'0,"-16"66"-16810"0"0,-1 0 0 0 0,1 0 1 0 0,0-1-1 0 0,0 1 0 0 0,-1 0 0 0 0,1-1 1 0 0,0 1-1 0 0,-1 0 0 0 0,1 0 0 0 0,0-1 1 0 0,-1 1-1 0 0,1 0 0 0 0,0 0 0 0 0,-1 0 1 0 0,1 0-1 0 0,0-1 0 0 0,-1 1 1 0 0,1 0-1 0 0,0 0 0 0 0,-1 0 0 0 0,1 0 1 0 0,-1 0-1 0 0,1 0 0 0 0,0 0 0 0 0,-1 0 1 0 0,1 0-1 0 0,0 0 0 0 0,-2 0 0 0 0,-3 2-120 0 0,0 0 0 0 0,1 0-1 0 0,-1 1 1 0 0,0-1-1 0 0,-6 6 1 0 0,6-6 349 0 0,-13 12-91 0 0,0 0 0 0 0,1 0 0 0 0,0 2-1 0 0,2 0 1 0 0,-1 1 0 0 0,2 0 0 0 0,0 1-1 0 0,2 1 1 0 0,0 0 0 0 0,-11 24 0 0 0,5-5 86 0 0,1 1 1 0 0,3 1-1 0 0,1 0 1 0 0,-12 64-1 0 0,18-67-24 0 0,2 0 1 0 0,2 1-1 0 0,1 0 0 0 0,6 62 0 0 0,-3-84-160 0 0,1-1 0 0 0,1 0 0 0 0,1 0 1 0 0,0 0-1 0 0,0 0 0 0 0,2 0 0 0 0,0-1 0 0 0,0 0 0 0 0,1-1 0 0 0,1 1 0 0 0,0-1 0 0 0,1 0 0 0 0,1-1 0 0 0,12 13 0 0 0,-17-20-68 0 0,1 0-1 0 0,0 0 1 0 0,-1-1-1 0 0,2 0 1 0 0,-1 0 0 0 0,0 0-1 0 0,1-1 1 0 0,0 0-1 0 0,0 0 1 0 0,0-1-1 0 0,0 0 1 0 0,0 0 0 0 0,0 0-1 0 0,0-1 1 0 0,1 0-1 0 0,-1-1 1 0 0,1 0-1 0 0,-1 0 1 0 0,0 0 0 0 0,1-1-1 0 0,-1 0 1 0 0,0 0-1 0 0,0-1 1 0 0,1 0-1 0 0,10-5 1 0 0,-2 0-76 0 0,-1-1 0 0 0,0-1 0 0 0,0 0 0 0 0,0-2 0 0 0,-2 1-1 0 0,1-2 1 0 0,-1 1 0 0 0,-1-2 0 0 0,19-23 0 0 0,-9 8 136 0 0,-1-1 0 0 0,-2-1-1 0 0,-1 0 1 0 0,-1-1 0 0 0,-2-1-1 0 0,-1-1 1 0 0,-2 0 0 0 0,14-54 0 0 0,-23 71-36 0 0,0 0 1 0 0,-1 1-1 0 0,-1-1 1 0 0,0 0-1 0 0,-1 0 1 0 0,-1 0-1 0 0,0 0 1 0 0,-1 1-1 0 0,-1-1 1 0 0,-1 1-1 0 0,0-1 1 0 0,-1 1-1 0 0,0 0 1 0 0,-1 1-1 0 0,-1-1 1 0 0,0 1-1 0 0,-1 0 1 0 0,-1 1-1 0 0,0 0 1 0 0,0 1-1 0 0,-16-16 1 0 0,-10-4-1752 0 0,-66-49 1 0 0,99 80 1491 0 0,0 0 0 0 0,1 0 0 0 0,-1 0 0 0 0,0 0 1 0 0,0 0-1 0 0,0 1 0 0 0,0-1 0 0 0,0 1 0 0 0,0-1 0 0 0,0 1 0 0 0,0 0 0 0 0,0-1 1 0 0,0 1-1 0 0,0 0 0 0 0,0 0 0 0 0,0 1 0 0 0,0-1 0 0 0,0 0 0 0 0,0 1 1 0 0,0-1-1 0 0,0 1 0 0 0,0 0 0 0 0,0-1 0 0 0,0 1 0 0 0,1 0 0 0 0,-1 0 0 0 0,0 0 1 0 0,1 0-1 0 0,-3 3 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1:00.8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438 108 272 0 0,'3'-3'825'0'0,"7"-5"1137"0"0,0-1 0 0 0,-1 0 0 0 0,0-1 1 0 0,-1 0-1 0 0,0 0 0 0 0,9-15 605 0 0,-17 24-2478 0 0,0 0 0 0 0,0 0 0 0 0,0 0-1 0 0,0 0 1 0 0,-1 0 0 0 0,1 0-1 0 0,0 0 1 0 0,0 1 0 0 0,-1-1-1 0 0,1 0 1 0 0,0 0 0 0 0,-1 0-1 0 0,1 0 1 0 0,-1 1 0 0 0,1-1 0 0 0,-1 0-1 0 0,0 0 1 0 0,1 1 0 0 0,-1-1-1 0 0,0 1 1 0 0,1-1 0 0 0,-1 0-1 0 0,0 1 1 0 0,0-1 0 0 0,0 1 0 0 0,1 0-1 0 0,-1-1 1 0 0,0 1 0 0 0,0-1-1 0 0,0 1 1 0 0,-2 0 0 0 0,-30-1 1139 0 0,26 1-1164 0 0,-25 2 281 0 0,-1 1-1 0 0,0 2 0 0 0,1 1 0 0 0,-44 14 0 0 0,59-15-301 0 0,-1 2-1 0 0,2 0 0 0 0,-1 0 0 0 0,1 2 0 0 0,0 0 1 0 0,1 1-1 0 0,0 1 0 0 0,0 0 0 0 0,-16 17 0 0 0,26-23-52 0 0,1 0 0 0 0,0 0 0 0 0,1 0 0 0 0,-1 0 1 0 0,1 1-1 0 0,0-1 0 0 0,0 1 0 0 0,1 0 0 0 0,0 0 0 0 0,0 0 0 0 0,0 0 0 0 0,1 1 0 0 0,-2 9 0 0 0,3-6-74 0 0,0 0-1 0 0,1-1 1 0 0,-1 1 0 0 0,2 0 0 0 0,0-1 0 0 0,0 1-1 0 0,0-1 1 0 0,5 11 0 0 0,6 8-219 0 0,2 0-1 0 0,0-1 0 0 0,2 0 1 0 0,28 35-1 0 0,55 52-338 0 0,-72-85 722 0 0,-1 1 0 0 0,-1 1-1 0 0,-2 1 1 0 0,29 49 0 0 0,-51-77 11 0 0,0 0 0 0 0,-1 0 1 0 0,1 0-1 0 0,-1-1 0 0 0,0 2 0 0 0,0-1 1 0 0,0 0-1 0 0,0 0 0 0 0,-1 0 0 0 0,1 0 0 0 0,-1 0 1 0 0,0 1-1 0 0,-1-1 0 0 0,1 0 0 0 0,-1 0 0 0 0,0 0 1 0 0,-2 7-1 0 0,1-5 40 0 0,-1-1 0 0 0,0 0 0 0 0,0 1-1 0 0,-1-1 1 0 0,1 0 0 0 0,-1 0 0 0 0,0-1 0 0 0,-1 1 0 0 0,1-1 0 0 0,-10 7 0 0 0,-4 1 63 0 0,0-1 1 0 0,0-1-1 0 0,-2-1 1 0 0,1-1 0 0 0,-40 12-1 0 0,-69 12-2727 0 0,41-16-7854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1:01.5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547 240 1384 0 0,'33'-29'10505'0'0,"-17"17"-9828"0"0,-10 8-132 0 0,1 0-1 0 0,-1 0 0 0 0,-1-1 0 0 0,1 0 0 0 0,-1-1 1 0 0,0 1-1 0 0,5-7 0 0 0,-9 10-420 0 0,0-1 0 0 0,0 1 1 0 0,0 0-1 0 0,0-1 0 0 0,0 1 0 0 0,-1-1 0 0 0,1 1 0 0 0,-1-1 1 0 0,0 1-1 0 0,1-1 0 0 0,-1 0 0 0 0,0 1 0 0 0,-1-1 0 0 0,1 1 1 0 0,0-1-1 0 0,-1 1 0 0 0,1-1 0 0 0,-1 1 0 0 0,0-1 0 0 0,0 1 1 0 0,0 0-1 0 0,0-1 0 0 0,0 1 0 0 0,-1 0 0 0 0,-2-4 1 0 0,-1-1 5 0 0,1 1 1 0 0,-1 0-1 0 0,0 0 1 0 0,-1 0-1 0 0,1 1 1 0 0,-1 0 0 0 0,0 0-1 0 0,-1 0 1 0 0,1 1-1 0 0,-1 0 1 0 0,0 0 0 0 0,-11-4-1 0 0,8 5-38 0 0,-1-1 0 0 0,0 2 0 0 0,0-1 0 0 0,-1 2 0 0 0,1-1 0 0 0,0 2 0 0 0,-23 0 0 0 0,14 2-48 0 0,0 1-1 0 0,0 1 1 0 0,1 1 0 0 0,0 0-1 0 0,0 2 1 0 0,0 0 0 0 0,1 1-1 0 0,0 0 1 0 0,-25 18 0 0 0,24-13-4 0 0,1 2-1 0 0,1 0 1 0 0,0 1 0 0 0,1 1 0 0 0,0 0 0 0 0,2 1 0 0 0,0 1-1 0 0,1 0 1 0 0,1 1 0 0 0,1 0 0 0 0,0 1 0 0 0,2 0 0 0 0,1 1 0 0 0,0 0-1 0 0,-5 26 1 0 0,10-32-35 0 0,0 0 0 0 0,1 0 0 0 0,0 0-1 0 0,1 0 1 0 0,1 1 0 0 0,1-1 0 0 0,0 0-1 0 0,1 0 1 0 0,1 0 0 0 0,0 0 0 0 0,1 0 0 0 0,1 0-1 0 0,1-1 1 0 0,0 0 0 0 0,0 0 0 0 0,2-1 0 0 0,0 0-1 0 0,1 0 1 0 0,0 0 0 0 0,1-1 0 0 0,0-1-1 0 0,16 15 1 0 0,-13-16-306 0 0,1-1-1 0 0,0 0 0 0 0,1-1 1 0 0,0 0-1 0 0,0-2 1 0 0,0 0-1 0 0,1 0 1 0 0,1-2-1 0 0,-1 0 1 0 0,1 0-1 0 0,-1-2 0 0 0,1 0 1 0 0,0-1-1 0 0,24 0 1 0 0,-4-2-1635 0 0,-1-2 0 0 0,0-1 0 0 0,1-2 1 0 0,-1-1-1 0 0,61-20 0 0 0,-37 6-3288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1:02.7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515 451 284 0 0,'16'-5'8827'0'0,"18"-29"-4814"0"0,-25 23-3745 0 0,-1 0 0 0 0,0-1 0 0 0,9-18 0 0 0,-14 25-20 0 0,-1-1 0 0 0,1 1 0 0 0,-1-1 1 0 0,0 0-1 0 0,-1 1 0 0 0,2-9 0 0 0,-3 11-156 0 0,0 0 0 0 0,0-1 0 0 0,-1 1 0 0 0,1 0 0 0 0,-1 0 1 0 0,1 0-1 0 0,-1 0 0 0 0,0 1 0 0 0,0-1 0 0 0,0 0 0 0 0,-1 0 0 0 0,1 0 0 0 0,-1 1 0 0 0,-2-5 0 0 0,-1 1 24 0 0,0-1-1 0 0,-1 1 1 0 0,0 0-1 0 0,0 0 0 0 0,0 1 1 0 0,-1-1-1 0 0,1 2 1 0 0,-1-1-1 0 0,0 1 0 0 0,-1 0 1 0 0,-10-4-1 0 0,7 3-36 0 0,-1 2-1 0 0,-1 0 0 0 0,1 0 0 0 0,0 1 1 0 0,-1 0-1 0 0,-24 1 0 0 0,14 2-37 0 0,0 2-1 0 0,0 0 0 0 0,0 1 1 0 0,0 1-1 0 0,0 2 0 0 0,1 0 0 0 0,-36 17 1 0 0,44-17-27 0 0,0 1 1 0 0,1 0-1 0 0,0 1 1 0 0,0 1-1 0 0,1 0 0 0 0,0 0 1 0 0,0 1-1 0 0,2 1 1 0 0,-1 0-1 0 0,1 0 1 0 0,-14 24-1 0 0,19-26-12 0 0,0 0 0 0 0,0 0 0 0 0,1 0 1 0 0,1 1-1 0 0,0-1 0 0 0,0 1 0 0 0,1 0 0 0 0,0 0 0 0 0,1 0 0 0 0,0 0 0 0 0,1 0 0 0 0,0 0 1 0 0,1 0-1 0 0,0 0 0 0 0,0 0 0 0 0,1 0 0 0 0,6 17 0 0 0,-4-17 6 0 0,0 0-1 0 0,0-1 1 0 0,1 0-1 0 0,1 0 1 0 0,0 0-1 0 0,0 0 1 0 0,1-1 0 0 0,13 14-1 0 0,-17-19-4 0 0,1-1 1 0 0,-1 0-1 0 0,1 0 0 0 0,0-1 1 0 0,0 1-1 0 0,0-1 0 0 0,0 0 1 0 0,0 0-1 0 0,0 0 0 0 0,0-1 0 0 0,1 1 1 0 0,-1-1-1 0 0,1 0 0 0 0,-1 0 1 0 0,1-1-1 0 0,-1 1 0 0 0,1-1 1 0 0,0 0-1 0 0,-1 0 0 0 0,1-1 1 0 0,-1 1-1 0 0,1-1 0 0 0,-1 0 1 0 0,7-2-1 0 0,-1-1 20 0 0,-1 0-1 0 0,1 0 1 0 0,-1-1 0 0 0,0-1 0 0 0,0 0-1 0 0,-1 0 1 0 0,1 0 0 0 0,13-15 0 0 0,1-5 255 0 0,28-40 0 0 0,0 0 72 0 0,-50 65-384 0 0,0-1 0 0 0,0 1 0 0 0,0 0 0 0 0,0 0 0 0 0,0 0 0 0 0,1 0 1 0 0,-1 0-1 0 0,0 0 0 0 0,1 0 0 0 0,-1 0 0 0 0,0 0 0 0 0,1 0 0 0 0,-1 1 0 0 0,1-1 0 0 0,-1 1 0 0 0,1-1 0 0 0,1 0 0 0 0,-1 2-24 0 0,-1-1 0 0 0,1 1 0 0 0,-1-1 1 0 0,0 1-1 0 0,1-1 0 0 0,-1 1 0 0 0,0 0 0 0 0,0 0 0 0 0,0-1 0 0 0,1 1 1 0 0,-1 0-1 0 0,0 0 0 0 0,0 0 0 0 0,0 1 0 0 0,0-1 0 0 0,0 0 0 0 0,-1 0 1 0 0,1 0-1 0 0,0 1 0 0 0,1 1 0 0 0,29 56-1256 0 0,-25-45 1292 0 0,0-1-1 0 0,1 1 0 0 0,1-1 0 0 0,0-1 0 0 0,1 0 0 0 0,0 0 1 0 0,1 0-1 0 0,0-1 0 0 0,17 14 0 0 0,-24-24 58 0 0,-1 1-1 0 0,1 0 1 0 0,0-1 0 0 0,0 0-1 0 0,0 0 1 0 0,0 1 0 0 0,0-2-1 0 0,0 1 1 0 0,0 0 0 0 0,1-1-1 0 0,-1 1 1 0 0,0-1 0 0 0,0 0-1 0 0,0 0 1 0 0,1 0 0 0 0,4-1-1 0 0,-2-1 6 0 0,0 0 0 0 0,0 0-1 0 0,0 0 1 0 0,0 0-1 0 0,0-1 1 0 0,-1 0-1 0 0,11-7 1 0 0,0-3 151 0 0,0-1 0 0 0,-1-1 0 0 0,0 0-1 0 0,13-17 1 0 0,11-22 1374 0 0,-3-1-1 0 0,42-83 1 0 0,-39 67 196 0 0,-34 65-1842 0 0,-1 9 50 0 0,0 23 69 0 0,-6 52 103 0 0,2-61-177 0 0,5 378 59 0 0,-2 55 915 0 0,-9-351 94 0 0,6-96-892 0 0,8-26-107 0 0,81-544 957 0 0,-48 264-770 0 0,-24 165-35 0 0,23-113-384 0 0,-39 247 82 0 0,0 0 0 0 0,0-1 0 0 0,1 1 0 0 0,0 0 0 0 0,0 1 0 0 0,3-7 0 0 0,-4 9 50 0 0,0 0 0 0 0,0 0 0 0 0,0 0-1 0 0,0 0 1 0 0,0 0 0 0 0,0 0 0 0 0,0 0 0 0 0,0 0 0 0 0,0 0 0 0 0,0 1 0 0 0,0-1 0 0 0,0 0 0 0 0,1 1 0 0 0,-1-1 0 0 0,0 1-1 0 0,1-1 1 0 0,-1 1 0 0 0,0 0 0 0 0,1-1 0 0 0,-1 1 0 0 0,0 0 0 0 0,1 0 0 0 0,-1 0 0 0 0,0 0 0 0 0,1 0 0 0 0,1 1-1 0 0,9 3-172 0 0,-1 0-1 0 0,0 1 1 0 0,0 0-1 0 0,-1 1 1 0 0,0 1-1 0 0,0-1 1 0 0,0 2-1 0 0,-1-1 0 0 0,0 1 1 0 0,0 1-1 0 0,-1-1 1 0 0,0 1-1 0 0,9 15 1 0 0,2 2 11 0 0,-2 2 0 0 0,-1 0 0 0 0,-1 0 0 0 0,11 31 0 0 0,-22-48 208 0 0,0 0-1 0 0,-1 1 1 0 0,0-1-1 0 0,-1 0 1 0 0,0 1-1 0 0,-1 0 1 0 0,0-1 0 0 0,-1 1-1 0 0,0 0 1 0 0,-1-1-1 0 0,0 1 1 0 0,-5 20-1 0 0,3-24 69 0 0,1 0-1 0 0,-1-1 0 0 0,-1 0 1 0 0,1 1-1 0 0,-1-1 0 0 0,-1-1 0 0 0,1 1 1 0 0,-1-1-1 0 0,0 1 0 0 0,-1-1 1 0 0,1-1-1 0 0,-1 1 0 0 0,0-1 1 0 0,0 0-1 0 0,-1 0 0 0 0,0-1 1 0 0,0 0-1 0 0,0 0 0 0 0,-12 4 0 0 0,-5 0-112 0 0,0-2 0 0 0,-1-1 0 0 0,1-1 0 0 0,-1-1-1 0 0,0-2 1 0 0,-43-1 0 0 0,-22 1-6339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1:03.0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32 5008 0 0,'2'-9'13926'0'0,"-2"-3"-11966"0"0,0 1-2420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0:57.6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1 2212 0 0,'-13'0'13285'0'0,"190"15"-8870"0"0,95-11-3113 0 0,-91-2-766 0 0,1408 41 617 0 0,-1378-30-1385 0 0,-123-8-560 0 0,16 0 465 0 0,-101-5 316 0 0,18 0 23 0 0,29-2-123 0 0,-47 2 107 0 0,50 2 7 0 0,-41-1 1591 0 0,8-1-5617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0:58.3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297 8 1468 0 0,'3'-7'16058'0'0,"-8"39"-14821"0"0,-2 41 0 0 0,1-3-560 0 0,-26 212 1138 0 0,-13 97-192 0 0,29-269-1238 0 0,-55 404 1672 0 0,36-314-1228 0 0,6-44-152 0 0,-18 160 61 0 0,40-274-938 0 0,7-39-150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1:06.3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1006 274 880 0 0,'-3'20'21237'0'0,"0"-23"-21217"0"0,3 2-13 0 0,-1 0-1 0 0,0 0 0 0 0,1 0 1 0 0,-1 0-1 0 0,1-1 0 0 0,-1 1 1 0 0,1 0-1 0 0,0 0 1 0 0,0 0-1 0 0,-1 0 0 0 0,1-1 1 0 0,0 1-1 0 0,0 0 1 0 0,0 0-1 0 0,0 0 0 0 0,0-1 1 0 0,0 1-1 0 0,1 0 1 0 0,-1 0-1 0 0,1-2 0 0 0,-1-1 2 0 0,0-6 76 0 0,1 1 1 0 0,-1-1 0 0 0,-1 0 0 0 0,0 1 0 0 0,0-1-1 0 0,-1 1 1 0 0,0-1 0 0 0,-1 1 0 0 0,0 0-1 0 0,-1 0 1 0 0,1 0 0 0 0,-2 0 0 0 0,1 0-1 0 0,-1 1 1 0 0,-9-11 0 0 0,5 9-75 0 0,-1 1 0 0 0,0 1 0 0 0,-1 0 0 0 0,0 0 0 0 0,0 1 0 0 0,-1 1 0 0 0,0-1 0 0 0,0 2 0 0 0,0 0 0 0 0,-1 0 0 0 0,0 1 0 0 0,-16-3 0 0 0,1 2-17 0 0,1 1 1 0 0,-1 1-1 0 0,0 1 0 0 0,-53 4 1 0 0,55 1 83 0 0,1 1 1 0 0,-1 1 0 0 0,1 1 0 0 0,0 2-1 0 0,1 0 1 0 0,0 1 0 0 0,0 2 0 0 0,1 0 0 0 0,0 2-1 0 0,1 0 1 0 0,1 2 0 0 0,0 0 0 0 0,1 1 0 0 0,0 1-1 0 0,1 1 1 0 0,2 1 0 0 0,0 0 0 0 0,-17 25-1 0 0,13-12 11 0 0,1 1 0 0 0,2 0 0 0 0,1 1-1 0 0,2 1 1 0 0,2 0 0 0 0,0 1-1 0 0,3 0 1 0 0,1 1 0 0 0,2 0-1 0 0,1 1 1 0 0,-1 67 0 0 0,8-65-99 0 0,1-1 0 0 0,2 1 0 0 0,2-1 0 0 0,1 0 0 0 0,3-1 0 0 0,1 1 0 0 0,1-2 0 0 0,2 0 0 0 0,2 0 0 0 0,1-2 0 0 0,2 0-1 0 0,2-1 1 0 0,1-1 0 0 0,1-1 0 0 0,38 40 0 0 0,-31-40-112 0 0,2-1-1 0 0,1-2 0 0 0,2-1 1 0 0,0-2-1 0 0,2-2 0 0 0,1-1 1 0 0,0-2-1 0 0,2-1 1 0 0,0-2-1 0 0,1-2 0 0 0,1-2 1 0 0,0-2-1 0 0,72 12 0 0 0,-69-18-170 0 0,-1-3 0 0 0,2-1 0 0 0,-1-2 0 0 0,0-2 0 0 0,76-15 0 0 0,-89 11 355 0 0,0-2-1 0 0,-1-2 1 0 0,-1 0-1 0 0,0-2 1 0 0,0-2-1 0 0,-1 0 1 0 0,-1-2-1 0 0,46-34 1 0 0,-33 15 499 0 0,-11 9-1494 0 0,-9 10-3008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1:13.0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133 169 448 0 0,'-15'-12'9064'0'0,"17"3"-9055"0"0,0 0 0 0 0,0 0 1 0 0,1 1-1 0 0,6-13 0 0 0,-8 20-31 0 0,2-29-101 0 0,-5 30 123 0 0,0 0 0 0 0,0-1 1 0 0,0 1-1 0 0,0 0 0 0 0,0 0 0 0 0,0 0 0 0 0,0 0 1 0 0,0 0-1 0 0,0 1 0 0 0,0-1 0 0 0,0 1 1 0 0,0-1-1 0 0,1 1 0 0 0,-1 0 0 0 0,0-1 0 0 0,0 1 1 0 0,0 0-1 0 0,1 0 0 0 0,-1 0 0 0 0,0 1 1 0 0,-1 1-1 0 0,-42 29 6 0 0,36-25 33 0 0,1 1-1 0 0,1 0 1 0 0,-1 1-1 0 0,-10 15 1 0 0,18-24-34 0 0,0 1 0 0 0,0 0 0 0 0,-1 0 1 0 0,1 0-1 0 0,0-1 0 0 0,0 1 0 0 0,0 0 0 0 0,0 0 0 0 0,0 0 1 0 0,0 0-1 0 0,0-1 0 0 0,0 1 0 0 0,1 0 0 0 0,-1 0 1 0 0,0 0-1 0 0,0-1 0 0 0,1 1 0 0 0,-1 0 0 0 0,0 0 0 0 0,1-1 1 0 0,-1 1-1 0 0,1 0 0 0 0,-1-1 0 0 0,1 1 0 0 0,-1 0 0 0 0,1-1 1 0 0,-1 1-1 0 0,1-1 0 0 0,0 1 0 0 0,-1-1 0 0 0,1 1 1 0 0,0-1-1 0 0,-1 1 0 0 0,2-1 0 0 0,0 1-10 0 0,-1 0 1 0 0,0 0-1 0 0,0 0 1 0 0,1-1-1 0 0,-1 1 1 0 0,1 0-1 0 0,-1-1 1 0 0,1 1-1 0 0,-1-1 0 0 0,1 0 1 0 0,-1 1-1 0 0,1-1 1 0 0,-1 0-1 0 0,1 0 1 0 0,-1 0-1 0 0,1 0 1 0 0,-1 0-1 0 0,1-1 0 0 0,1 1 1 0 0,47-4-372 0 0,-41 2 351 0 0,-1-1 0 0 0,1 0 0 0 0,-1 0 0 0 0,0 0 0 0 0,0-1 0 0 0,0 0 0 0 0,-1-1 0 0 0,1 0 1 0 0,-1 0-1 0 0,0 0 0 0 0,0-1 0 0 0,8-10 0 0 0,-13 14 33 0 0,-1 0 0 0 0,0 0 1 0 0,0 0-1 0 0,-1 0 0 0 0,1 0 0 0 0,0 0 0 0 0,-1-1 1 0 0,1 1-1 0 0,-1 0 0 0 0,0 0 0 0 0,0 0 1 0 0,1-1-1 0 0,-2 1 0 0 0,1-3 0 0 0,0-1 22 0 0,0 5-38 0 0,0 0 10 0 0,0 0 0 0 0,0 1 0 0 0,0-1 0 0 0,0 0 0 0 0,0 0 0 0 0,0 1 0 0 0,0-1 0 0 0,0 0 0 0 0,0 0 0 0 0,-1 1 0 0 0,1-1 0 0 0,0 0 0 0 0,-1 1 0 0 0,1-1 0 0 0,0 0 0 0 0,-1 1 0 0 0,1-1 0 0 0,0 0 0 0 0,-1 1 0 0 0,1-1 0 0 0,-1 1 0 0 0,1-1 0 0 0,-1 1 0 0 0,0-1 0 0 0,1 1 0 0 0,-1-1 0 0 0,1 1 0 0 0,-2-1 0 0 0,0 0-4 0 0,1-1 1 0 0,-1 1-1 0 0,1 0 1 0 0,-1 0-1 0 0,0 0 1 0 0,0 0-1 0 0,1 0 1 0 0,-1 0-1 0 0,0 1 1 0 0,0-1-1 0 0,-3 0 1 0 0,-8 2 15 0 0,9-1-38 0 0,2 1 22 0 0,0 0-1 0 0,-1 0 1 0 0,1 0 0 0 0,0 0-1 0 0,0 0 1 0 0,0 0 0 0 0,0 1-1 0 0,0-1 1 0 0,0 1 0 0 0,0 0-1 0 0,0-1 1 0 0,0 1 0 0 0,1 0-1 0 0,-1 0 1 0 0,1 0 0 0 0,-1 0-1 0 0,1 1 1 0 0,0-1 0 0 0,0 0-1 0 0,-1 3 1 0 0,2-3-15 0 0,0 0 2 0 0,0 0 0 0 0,0 1-1 0 0,0-1 1 0 0,0 1-1 0 0,1-1 1 0 0,0 0 0 0 0,-1 1-1 0 0,1-1 1 0 0,0 0 0 0 0,0 0-1 0 0,0 1 1 0 0,2 1 0 0 0,-2-3 0 0 0,1 1 0 0 0,-1-1 0 0 0,1 0 1 0 0,-1 0-1 0 0,1 0 0 0 0,0 0 0 0 0,-1 0 0 0 0,1 0 1 0 0,0-1-1 0 0,0 1 0 0 0,0-1 0 0 0,-1 1 0 0 0,1-1 0 0 0,0 0 1 0 0,0 1-1 0 0,0-1 0 0 0,0 0 0 0 0,0 0 0 0 0,0-1 1 0 0,3 1-1 0 0,-1-1-7 0 0,-1-1-1 0 0,1 1 1 0 0,-1 0 0 0 0,0-1-1 0 0,0 0 1 0 0,0 0 0 0 0,1 0-1 0 0,-2 0 1 0 0,1 0 0 0 0,4-5 0 0 0,-2 3 33 0 0,-1-1 1 0 0,0 1 0 0 0,-1-1 0 0 0,1 0 0 0 0,-1 0-1 0 0,0 0 1 0 0,0-1 0 0 0,-1 1 0 0 0,0-1 0 0 0,0 1 0 0 0,0-1-1 0 0,0 0 1 0 0,1-11 0 0 0,-3 16-4 0 0,0-1 0 0 0,0 1 1 0 0,0-1-1 0 0,0 1 0 0 0,0 0 0 0 0,0-1 0 0 0,0 1 0 0 0,-1-1 1 0 0,1 1-1 0 0,0 0 0 0 0,-1-1 0 0 0,1 1 0 0 0,-1 0 0 0 0,1-1 1 0 0,-1 1-1 0 0,0 0 0 0 0,0 0 0 0 0,1-1 0 0 0,-1 1 0 0 0,0 0 1 0 0,0 0-1 0 0,0 0 0 0 0,0 0 0 0 0,0 0 0 0 0,-1 0 0 0 0,1 1 1 0 0,-2-2-1 0 0,1 1-18 0 0,-7 4 32 0 0,-6-1 2 0 0,5 4 4 0 0,0 0 0 0 0,0 1 0 0 0,1 0 1 0 0,0 1-1 0 0,-12 11 0 0 0,18-15-11 0 0,0 0-1 0 0,-1 0 1 0 0,2 0-1 0 0,-1 0 0 0 0,0 1 1 0 0,1-1-1 0 0,0 1 1 0 0,-1-1-1 0 0,2 1 1 0 0,-1 0-1 0 0,1 0 1 0 0,0 0-1 0 0,0 0 0 0 0,-1 10 1 0 0,2-13-7 0 0,0 0 1 0 0,1 0-1 0 0,-1 0 1 0 0,0 1-1 0 0,1-1 1 0 0,-1 0 0 0 0,1 0-1 0 0,0 0 1 0 0,0 0-1 0 0,0 0 1 0 0,0 0-1 0 0,0 0 1 0 0,0 0-1 0 0,0 0 1 0 0,1-1-1 0 0,-1 1 1 0 0,1 0-1 0 0,-1-1 1 0 0,1 1-1 0 0,0-1 1 0 0,-1 0-1 0 0,1 0 1 0 0,0 1-1 0 0,0-1 1 0 0,0 0-1 0 0,0 0 1 0 0,3 0 0 0 0,0 1-54 0 0,0 1 1 0 0,1-2-1 0 0,-1 1 0 0 0,1-1 1 0 0,0 0-1 0 0,-1 0 1 0 0,1 0-1 0 0,0-1 1 0 0,0 0-1 0 0,0 0 1 0 0,-1-1-1 0 0,1 1 1 0 0,0-1-1 0 0,-1 0 1 0 0,1-1-1 0 0,5-2 1 0 0,-6 3 34 0 0,-1 0 0 0 0,0 0-1 0 0,0 0 1 0 0,0-1 0 0 0,-1 0 0 0 0,1 0 0 0 0,0 0 0 0 0,-1 0 0 0 0,1-1-1 0 0,-1 1 1 0 0,0-1 0 0 0,1 0 0 0 0,-1 0 0 0 0,-1 0 0 0 0,1 0 0 0 0,0-1 0 0 0,-1 1-1 0 0,0-1 1 0 0,0 1 0 0 0,0-1 0 0 0,0 0 0 0 0,0 0 0 0 0,-1 0 0 0 0,2-5-1 0 0,-3 8 10 0 0,1 0-1 0 0,-1 0 0 0 0,0 0 0 0 0,1 0 1 0 0,-1 0-1 0 0,0 0 0 0 0,0-1 0 0 0,0 1 1 0 0,1 0-1 0 0,-1 0 0 0 0,0 0 0 0 0,-1 0 1 0 0,1 0-1 0 0,0 0 0 0 0,0 0 0 0 0,0 0 1 0 0,-1 0-1 0 0,1-1 0 0 0,0 1 0 0 0,-1 0 1 0 0,1 0-1 0 0,-1 1 0 0 0,0-1 0 0 0,1 0 1 0 0,-1 0-1 0 0,0-1 0 0 0,-1 1 2 0 0,0 0 0 0 0,1 0 0 0 0,-1 0-1 0 0,0 1 1 0 0,1-1 0 0 0,-1 0 0 0 0,0 1 0 0 0,0-1 0 0 0,0 1-1 0 0,1 0 1 0 0,-1 0 0 0 0,0-1 0 0 0,-4 2 0 0 0,-2-1 20 0 0,0 1 0 0 0,0 0 0 0 0,0 1 0 0 0,1 0 0 0 0,-16 5-1 0 0,9-1 43 0 0,0 1-1 0 0,1 1 1 0 0,-1 0-1 0 0,2 1 1 0 0,-1 0-1 0 0,1 1 0 0 0,0 0 1 0 0,-13 16-1 0 0,24-25-55 0 0,0 0 0 0 0,1 0 0 0 0,-1 0 0 0 0,0 1 1 0 0,0-1-1 0 0,0 0 0 0 0,1 0 0 0 0,-1 1 0 0 0,1-1 0 0 0,-1 1 0 0 0,1-1 0 0 0,0 0 0 0 0,-1 1 0 0 0,1-1 0 0 0,0 1 0 0 0,0-1 0 0 0,0 1 1 0 0,0-1-1 0 0,0 0 0 0 0,0 1 0 0 0,0-1 0 0 0,1 1 0 0 0,-1-1 0 0 0,0 1 0 0 0,1-1 0 0 0,-1 0 0 0 0,1 1 0 0 0,0-1 0 0 0,-1 0 0 0 0,1 0 0 0 0,0 1 1 0 0,0-1-1 0 0,0 0 0 0 0,0 0 0 0 0,0 0 0 0 0,2 2 0 0 0,1-1-42 0 0,0 1 0 0 0,0-1 0 0 0,0 0 0 0 0,0 0 0 0 0,0 0 0 0 0,1 0 0 0 0,-1-1 0 0 0,1 0 1 0 0,-1 0-1 0 0,1 0 0 0 0,0 0 0 0 0,-1-1 0 0 0,1 0 0 0 0,0 0 0 0 0,-1 0 0 0 0,1-1 0 0 0,0 1 0 0 0,-1-1 0 0 0,1 0 0 0 0,0 0 0 0 0,-1-1 1 0 0,0 1-1 0 0,1-1 0 0 0,-1 0 0 0 0,0 0 0 0 0,0-1 0 0 0,0 1 0 0 0,0-1 0 0 0,0 0 0 0 0,-1 0 0 0 0,1 0 0 0 0,-1 0 0 0 0,4-5 0 0 0,-6 6 52 0 0,-1 1-15 0 0,0 1-1 0 0,1-1 0 0 0,-1 0 0 0 0,0 0 0 0 0,1 0 0 0 0,-1 0 0 0 0,0 1 1 0 0,0-1-1 0 0,0 0 0 0 0,0 0 0 0 0,0 0 0 0 0,0 0 0 0 0,0 0 0 0 0,0 0 0 0 0,0 1 1 0 0,0-1-1 0 0,-1 0 0 0 0,1 0 0 0 0,0 0 0 0 0,-1 0 0 0 0,1 1 0 0 0,0-1 1 0 0,-1 0-1 0 0,0-1 0 0 0,-2 2-2 0 0,1-1 0 0 0,-1 0 0 0 0,0 0 1 0 0,0 1-1 0 0,1 0 0 0 0,-1-1 0 0 0,0 1 0 0 0,0 0 1 0 0,0 0-1 0 0,1 1 0 0 0,-1-1 0 0 0,0 0 0 0 0,0 1 1 0 0,1 0-1 0 0,-1 0 0 0 0,0 0 0 0 0,-3 1 0 0 0,-1 1 4 0 0,0 1-1 0 0,0 0 1 0 0,1 0-1 0 0,-1 0 0 0 0,-9 9 1 0 0,14-12-20 0 0,1 1-1 0 0,0 0 1 0 0,0-1 0 0 0,0 1 0 0 0,0 0 0 0 0,0 0 0 0 0,1-1-1 0 0,-1 1 1 0 0,0 0 0 0 0,1 0 0 0 0,-1 0 0 0 0,1 0 0 0 0,0 0-1 0 0,0 0 1 0 0,0 0 0 0 0,0 0 0 0 0,0 0 0 0 0,0 0-1 0 0,0 0 1 0 0,1 0 0 0 0,-1 0 0 0 0,1 0 0 0 0,-1 0 0 0 0,1 0-1 0 0,0 0 1 0 0,0-1 0 0 0,0 1 0 0 0,0 0 0 0 0,0 0 0 0 0,0-1-1 0 0,0 1 1 0 0,0-1 0 0 0,1 1 0 0 0,2 1 0 0 0,26 10-664 0 0,-27-13 590 0 0,0 0-13 0 0,10 0 30 0 0,-10 0 1 0 0,12-5-58 0 0,-13 4 139 0 0,0 0 1 0 0,-1-1 0 0 0,1 1 0 0 0,-1-1 0 0 0,1 1-1 0 0,-1-1 1 0 0,0 0 0 0 0,0 1 0 0 0,0-1-1 0 0,0 0 1 0 0,0 0 0 0 0,0 0 0 0 0,0 0 0 0 0,0 0-1 0 0,-1 0 1 0 0,1 0 0 0 0,-1 0 0 0 0,0 0-1 0 0,1 0 1 0 0,-1-1 0 0 0,0 1 0 0 0,0 0 0 0 0,0 0-1 0 0,-1 0 1 0 0,1 0 0 0 0,0 0 0 0 0,-1 0-1 0 0,0 0 1 0 0,1 0 0 0 0,-1 0 0 0 0,0 0 0 0 0,0 0-1 0 0,0 0 1 0 0,0 0 0 0 0,0 0 0 0 0,-1 1-1 0 0,1-1 1 0 0,0 1 0 0 0,-1-1 0 0 0,1 1 0 0 0,-1-1-1 0 0,0 1 1 0 0,1 0 0 0 0,-1-1 0 0 0,0 1-1 0 0,0 0 1 0 0,0 0 0 0 0,0 1 0 0 0,0-1 0 0 0,0 0-1 0 0,0 1 1 0 0,0-1 0 0 0,-3 0 0 0 0,-5 1 14 0 0,1 1 1 0 0,-1 0 0 0 0,1 0-1 0 0,-1 1 1 0 0,1 0-1 0 0,-1 0 1 0 0,1 1 0 0 0,0 1-1 0 0,1-1 1 0 0,-1 1 0 0 0,0 1-1 0 0,1 0 1 0 0,0 0 0 0 0,0 0-1 0 0,1 1 1 0 0,-1 0-1 0 0,-12 15 1 0 0,19-20-19 0 0,0 0 1 0 0,0 0-1 0 0,1 0 0 0 0,-1 0 1 0 0,0 1-1 0 0,0-1 0 0 0,1 0 1 0 0,-1 0-1 0 0,0 1 0 0 0,1-1 1 0 0,0 1-1 0 0,-1-1 0 0 0,1 1 1 0 0,0-1-1 0 0,-1 0 0 0 0,1 1 1 0 0,0-1-1 0 0,1 4 0 0 0,-1-4-11 0 0,0-1-1 0 0,1 1 1 0 0,-1 0-1 0 0,1 0 0 0 0,-1-1 1 0 0,1 1-1 0 0,0 0 1 0 0,-1-1-1 0 0,1 1 0 0 0,0 0 1 0 0,-1-1-1 0 0,1 1 1 0 0,0-1-1 0 0,0 1 0 0 0,0-1 1 0 0,-1 0-1 0 0,1 1 1 0 0,0-1-1 0 0,0 0 0 0 0,0 0 1 0 0,1 1-1 0 0,5 0-56 0 0,0 0-1 0 0,0-1 1 0 0,0 0-1 0 0,0 0 1 0 0,8-2 0 0 0,-12 2 48 0 0,4-1-3 0 0,0 0 0 0 0,0-1 1 0 0,0 1-1 0 0,0-1 0 0 0,0-1 1 0 0,-1 1-1 0 0,1-1 0 0 0,-1-1 1 0 0,0 1-1 0 0,0-1 0 0 0,0 0 1 0 0,0 0-1 0 0,-1-1 0 0 0,1 0 1 0 0,-1 0-1 0 0,0 0 0 0 0,-1 0 1 0 0,1-1-1 0 0,3-6 0 0 0,-8 11 20 0 0,1 0 0 0 0,-1 0 0 0 0,1 0 0 0 0,-1 0 0 0 0,0 0 0 0 0,0 0 1 0 0,1 0-1 0 0,-1 0 0 0 0,0 0 0 0 0,0 0 0 0 0,0 0 0 0 0,0 0 0 0 0,0 0 0 0 0,0 0 0 0 0,-1 1 0 0 0,1-1 0 0 0,0 0 0 0 0,0 0 0 0 0,-1 0 0 0 0,1 0 0 0 0,0 0 0 0 0,-1 0 0 0 0,1 0 0 0 0,-1 0 0 0 0,1 0 0 0 0,-1 1 0 0 0,0-1 0 0 0,1 0 0 0 0,-1 0 0 0 0,0 1 0 0 0,1-1 0 0 0,-1 0 0 0 0,-1 0 0 0 0,-26-13 129 0 0,26 14-85 0 0,-1 0-20 0 0,-12 0 33 0 0,12 0-46 0 0,0 0-1 0 0,0 0 0 0 0,0 0 1 0 0,0 1-1 0 0,1-1 1 0 0,-1 1-1 0 0,0 0 1 0 0,0 0-1 0 0,0 0 1 0 0,0 1-1 0 0,1-1 1 0 0,-1 0-1 0 0,1 1 1 0 0,-1 0-1 0 0,1 0 1 0 0,0-1-1 0 0,-1 1 1 0 0,1 1-1 0 0,0-1 1 0 0,0 0-1 0 0,0 0 1 0 0,1 1-1 0 0,-1-1 1 0 0,1 1-1 0 0,-1 0 1 0 0,1-1-1 0 0,0 1 1 0 0,0 0-1 0 0,0 0 1 0 0,-1 3-1 0 0,2-3 0 0 0,0-1-1 0 0,0 0 0 0 0,0 1 1 0 0,1-1-1 0 0,-1 0 1 0 0,1 1-1 0 0,-1-1 1 0 0,1 0-1 0 0,0 0 1 0 0,-1 1-1 0 0,1-1 1 0 0,1 0-1 0 0,-1 0 0 0 0,0 0 1 0 0,0 0-1 0 0,1 0 1 0 0,-1-1-1 0 0,1 1 1 0 0,-1 0-1 0 0,1-1 1 0 0,0 1-1 0 0,0-1 1 0 0,0 1-1 0 0,0-1 1 0 0,0 0-1 0 0,0 0 0 0 0,0 0 1 0 0,0 0-1 0 0,0 0 1 0 0,0 0-1 0 0,4 0 1 0 0,-4 0-5 0 0,16-2-66 0 0,-14 0 62 0 0,0 0 0 0 0,0 0 0 0 0,0 0 0 0 0,0-1 0 0 0,0 1 0 0 0,0-1 0 0 0,-1 0-1 0 0,1 0 1 0 0,-1 0 0 0 0,1 0 0 0 0,-1-1 0 0 0,0 1 0 0 0,5-6 0 0 0,-3 3 67 0 0,-1 0 0 0 0,1 0-1 0 0,-1 0 1 0 0,-1-1 0 0 0,1 1 0 0 0,3-9 0 0 0,-6 12-60 0 0,1 0 0 0 0,-1 0-1 0 0,0 0 1 0 0,-1 0 0 0 0,1 0-1 0 0,0 0 1 0 0,0 0 0 0 0,-1-1 0 0 0,1 1-1 0 0,-1 0 1 0 0,0 0 0 0 0,0 0-1 0 0,0-1 1 0 0,0 1 0 0 0,0 0 0 0 0,0 0-1 0 0,0-1 1 0 0,-1 1 0 0 0,1 0-1 0 0,-1 0 1 0 0,0 0 0 0 0,0 0-1 0 0,1 0 1 0 0,-1 0 0 0 0,-1 0 0 0 0,1 0-1 0 0,0 0 1 0 0,0 0 0 0 0,-1 0-1 0 0,-2-2 1 0 0,2 2 12 0 0,-26-7-36 0 0,17 8-49 0 0,8 1 85 0 0,-1 0 10 0 0,-56 8-77 0 0,58-6 47 0 0,1-1-1 0 0,-1 0 1 0 0,1 1 0 0 0,0-1-1 0 0,-1 1 1 0 0,1 0 0 0 0,0-1-1 0 0,0 1 1 0 0,0 0 0 0 0,0-1 0 0 0,1 1-1 0 0,-1 0 1 0 0,0 0 0 0 0,0 3-1 0 0,2-3-13 0 0,-1-1-1 0 0,1 0 1 0 0,0 1-1 0 0,0-1 1 0 0,0 0-1 0 0,0 0 0 0 0,0 0 1 0 0,0 0-1 0 0,0 0 1 0 0,0 0-1 0 0,0 0 1 0 0,1 0-1 0 0,-1 0 1 0 0,0 0-1 0 0,1-1 1 0 0,2 2-1 0 0,-2-1-18 0 0,20-6-87 0 0,-18 2 101 0 0,0 0 0 0 0,0 0-1 0 0,0 0 1 0 0,0 0-1 0 0,7-8 1 0 0,-10 10 20 0 0,-1 0-9 0 0,1-1-1 0 0,-1 1 1 0 0,1-1-1 0 0,-1 1 1 0 0,0-1-1 0 0,0 1 1 0 0,1-1-1 0 0,-1 1 1 0 0,0-1-1 0 0,-1 0 1 0 0,1 1-1 0 0,0-1 1 0 0,0 1-1 0 0,-1-1 1 0 0,1 1-1 0 0,-1-1 1 0 0,1 1-1 0 0,-2-2 1 0 0,-1 1 5 0 0,0 1-1 0 0,0 1 1 0 0,0-1 0 0 0,0 0-1 0 0,-1 1 1 0 0,1 0 0 0 0,0-1 0 0 0,0 1-1 0 0,-1 0 1 0 0,1 1 0 0 0,0-1-1 0 0,0 1 1 0 0,-1-1 0 0 0,1 1 0 0 0,-5 2-1 0 0,-48 22 0 0 0,52-23 2 0 0,0 1 0 0 0,0-1 0 0 0,0 1 0 0 0,1 0 0 0 0,-1 0 1 0 0,1 0-1 0 0,-1 1 0 0 0,-3 5 0 0 0,-1 1 37 0 0,5-7-14 0 0,1 1 0 0 0,0 0 0 0 0,0-1 0 0 0,1 1 0 0 0,-1 0 0 0 0,1 0 0 0 0,0 0 0 0 0,0 0-1 0 0,0 0 1 0 0,0 7 0 0 0,1-7-9 0 0,-1-1-9 0 0,1 0 0 0 0,0-1 0 0 0,0 1 0 0 0,0-1 1 0 0,0 1-1 0 0,0 0 0 0 0,0-1 0 0 0,1 1 0 0 0,-1 0 1 0 0,1-1-1 0 0,0 1 0 0 0,0-1 0 0 0,0 1 0 0 0,0-1 0 0 0,0 0 1 0 0,0 1-1 0 0,1-1 0 0 0,-1 0 0 0 0,1 0 0 0 0,0 0 0 0 0,-1 0 1 0 0,1 0-1 0 0,0 0 0 0 0,0 0 0 0 0,0-1 0 0 0,0 1 0 0 0,1-1 1 0 0,-1 1-1 0 0,0-1 0 0 0,1 0 0 0 0,-1 0 0 0 0,1 0 0 0 0,-1 0 1 0 0,4 0-1 0 0,2 1-27 0 0,1 0 0 0 0,-1-1 1 0 0,1 0-1 0 0,-1-1 0 0 0,0 0 0 0 0,1 0 1 0 0,-1-1-1 0 0,1 0 0 0 0,13-3 0 0 0,-10 0-8 0 0,0 0-1 0 0,-1 0 1 0 0,1-1-1 0 0,-1-1 0 0 0,0 0 1 0 0,-1 0-1 0 0,1-1 0 0 0,-1 0 1 0 0,-1-1-1 0 0,1 0 0 0 0,-1-1 1 0 0,8-9-1 0 0,-16 16 39 0 0,1-1 0 0 0,0 1 0 0 0,-1-1 1 0 0,0 0-1 0 0,0 1 0 0 0,1-1 0 0 0,-1 0 0 0 0,-1 0 0 0 0,1 0 0 0 0,0 0 0 0 0,-1 0 0 0 0,0 0 0 0 0,0 0 1 0 0,1 0-1 0 0,-2 0 0 0 0,1 0 0 0 0,0 0 0 0 0,-1 0 0 0 0,1 0 0 0 0,-1 0 0 0 0,0 0 0 0 0,0 1 1 0 0,0-1-1 0 0,0 0 0 0 0,0 0 0 0 0,-1 1 0 0 0,0-1 0 0 0,1 1 0 0 0,-1-1 0 0 0,0 1 0 0 0,0 0 1 0 0,0 0-1 0 0,0-1 0 0 0,0 1 0 0 0,-1 1 0 0 0,1-1 0 0 0,-4-2 0 0 0,4 3 51 0 0,-24-12 17 0 0,0 15-63 0 0,24-2-28 0 0,-24 12 22 0 0,18-5 11 0 0,0 0 0 0 0,0 0 0 0 0,1 0 0 0 0,0 1 0 0 0,0 0 0 0 0,0 1 0 0 0,1-1 0 0 0,1 1 0 0 0,0 0 0 0 0,0 1-1 0 0,0-1 1 0 0,1 1 0 0 0,-4 16 0 0 0,8-21 5 0 0,0-3-34 0 0,1 0 1 0 0,-1 0-1 0 0,1 0 1 0 0,0 0-1 0 0,-1 0 1 0 0,1 0 0 0 0,0 0-1 0 0,0 0 1 0 0,1 0-1 0 0,-1 0 1 0 0,0-1 0 0 0,0 1-1 0 0,1 0 1 0 0,-1-1-1 0 0,1 1 1 0 0,0-1-1 0 0,-1 0 1 0 0,1 1 0 0 0,0-1-1 0 0,0 0 1 0 0,0 0-1 0 0,0 0 1 0 0,0 0 0 0 0,0 0-1 0 0,0-1 1 0 0,0 1-1 0 0,0-1 1 0 0,0 1 0 0 0,0-1-1 0 0,0 0 1 0 0,4 0-1 0 0,0 1-26 0 0,-4-1-20 0 0,16-1-42 0 0,-15 0 71 0 0,0 1 1 0 0,1-1-1 0 0,-1 0 0 0 0,0 0 0 0 0,-1 0 0 0 0,1 0 1 0 0,0 0-1 0 0,0-1 0 0 0,0 0 0 0 0,-1 1 0 0 0,1-1 1 0 0,-1 0-1 0 0,1 0 0 0 0,-1 0 0 0 0,0 0 0 0 0,0-1 1 0 0,0 1-1 0 0,0-1 0 0 0,0 1 0 0 0,0-1 1 0 0,-1 0-1 0 0,1 1 0 0 0,-1-1 0 0 0,0 0 0 0 0,0 0 1 0 0,1-3-1 0 0,0-3 19 0 0,1 1 0 0 0,-2 0 1 0 0,1-1-1 0 0,-1 0 0 0 0,-1 1 0 0 0,0-1 0 0 0,-1-14 1 0 0,1 21 10 0 0,-1-1 1 0 0,1 1-1 0 0,-1-1 1 0 0,0 1 0 0 0,0-1-1 0 0,0 1 1 0 0,0 0-1 0 0,0-1 1 0 0,-1 1 0 0 0,1 0-1 0 0,-1 0 1 0 0,1 0-1 0 0,-1 0 1 0 0,0 0 0 0 0,0 0-1 0 0,0 0 1 0 0,0 1-1 0 0,0-1 1 0 0,0 1-1 0 0,0-1 1 0 0,0 1 0 0 0,-1 0-1 0 0,1 0 1 0 0,-1 0-1 0 0,1 0 1 0 0,-1 0 0 0 0,1 1-1 0 0,-1-1 1 0 0,-4 0-1 0 0,3 1-1 0 0,-1 0 0 0 0,1-1 0 0 0,0 1-1 0 0,-1 1 1 0 0,1-1 0 0 0,0 1 0 0 0,-1-1-1 0 0,1 1 1 0 0,0 0 0 0 0,0 1 0 0 0,0-1-1 0 0,0 1 1 0 0,0 0 0 0 0,0 0 0 0 0,0 0-1 0 0,-5 4 1 0 0,7-4-3 0 0,1-1 0 0 0,-1 0 0 0 0,1 0 0 0 0,0 1-1 0 0,0-1 1 0 0,0 0 0 0 0,-1 1 0 0 0,1-1 0 0 0,1 1 0 0 0,-1-1 0 0 0,0 1 0 0 0,0 0-1 0 0,1 0 1 0 0,-1-1 0 0 0,1 1 0 0 0,-1 0 0 0 0,1 0 0 0 0,0-1 0 0 0,-1 1 0 0 0,1 0-1 0 0,0 0 1 0 0,0 0 0 0 0,0-1 0 0 0,1 1 0 0 0,-1 0 0 0 0,0 0 0 0 0,1 0 0 0 0,-1-1-1 0 0,1 1 1 0 0,0 0 0 0 0,-1-1 0 0 0,1 1 0 0 0,2 2 0 0 0,-1-1-24 0 0,0-1 0 0 0,0 0 0 0 0,0 1 0 0 0,1-1 0 0 0,-1 0 0 0 0,1 0 0 0 0,-1 0 0 0 0,1-1 0 0 0,0 1 0 0 0,0-1 0 0 0,0 1 0 0 0,0-1-1 0 0,0 0 1 0 0,0 0 0 0 0,0 0 0 0 0,0-1 0 0 0,0 1 0 0 0,0-1 0 0 0,5 0 0 0 0,-5 0 5 0 0,-1 0-1 0 0,1 0 1 0 0,-1 0-1 0 0,0-1 0 0 0,1 1 1 0 0,-1-1-1 0 0,0 0 0 0 0,0 0 1 0 0,1 0-1 0 0,-1 0 1 0 0,2-1-1 0 0,-3 1-183 0 0,1 0-1 0 0,-1 0 1 0 0,0 0 0 0 0,0 0-1 0 0,0 0 1 0 0,-1 0 0 0 0,1 0-1 0 0,0 0 1 0 0,0 0 0 0 0,-1 0-1 0 0,1-1 1 0 0,0 1-1 0 0,-1 0 1 0 0,1-1 0 0 0,0-1-1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5:00.4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0 250 1588 0 0,'17'-43'6658'0'0,"-12"55"-6310"0"0,-1 0-1 0 0,0 0 0 0 0,-2 0 1 0 0,1 1-1 0 0,0 19 1 0 0,6 23-65 0 0,-9-53-271 0 0,7 26 224 0 0,15 41-1 0 0,-19-62-141 0 0,0 0 1 0 0,0 0-1 0 0,1-1 1 0 0,0 1-1 0 0,0-1 1 0 0,1 1-1 0 0,-1-1 0 0 0,1-1 1 0 0,1 1-1 0 0,9 8 1 0 0,-13-13-77 0 0,0-1 0 0 0,-1 1 1 0 0,1-1-1 0 0,0 1 0 0 0,0-1 0 0 0,-1 0 1 0 0,1 1-1 0 0,0-1 0 0 0,0 0 0 0 0,0 0 1 0 0,-1 0-1 0 0,1-1 0 0 0,0 1 0 0 0,0 0 1 0 0,0-1-1 0 0,1 0 0 0 0,27-10 86 0 0,-9-1-83 0 0,-1-1 0 0 0,0 0 0 0 0,-1-2 0 0 0,23-22 1 0 0,65-75-259 0 0,-51 51-59 0 0,94-87-1704 0 0,-45 55-3446 0 0,-85 76 3173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3:40.8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45 2440 0 0,'2'-45'16411'0'0,"3"63"-14070"0"0,15 128-294 0 0,-11-65-1853 0 0,4-2 0 0 0,43 148 1 0 0,-39-178-189 0 0,2-1 0 0 0,2-1 1 0 0,2 0-1 0 0,2-2 1 0 0,2-1-1 0 0,38 48 1 0 0,-55-81-298 0 0,1 1 1 0 0,0-1-1 0 0,0-1 1 0 0,1 0-1 0 0,18 11 1 0 0,-24-18-307 0 0,0 1 1 0 0,0-2 0 0 0,0 1-1 0 0,0-1 1 0 0,0 0 0 0 0,10 2 0 0 0,-11-3-275 0 0,-1-1 0 0 0,1 0 1 0 0,-1 0-1 0 0,1 0 0 0 0,-1 0 0 0 0,1-1 1 0 0,-1 1-1 0 0,1-1 0 0 0,-1 0 1 0 0,7-3-1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5:10.0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 0 1184 0 0,'0'0'4578'0'0,"12"8"-3365"0"0,-11-4-1052 0 0,1 0 1 0 0,-1 0 0 0 0,0 0-1 0 0,0 0 1 0 0,0 1 0 0 0,-1-1-1 0 0,1 0 1 0 0,-1 0 0 0 0,0 1-1 0 0,-1 4 1 0 0,1-4-14 0 0,14 291 2089 0 0,-1 2-1233 0 0,-10-231-836 0 0,-2-33 1 0 0,-2 42 0 0 0,1-75-249 0 0,0-1 0 0 0,-1 1 1 0 0,1-1-1 0 0,0 1 0 0 0,0-1 0 0 0,0 1 1 0 0,-1-1-1 0 0,1 1 0 0 0,0-1 1 0 0,0 1-1 0 0,-1-1 0 0 0,1 1 0 0 0,0-1 1 0 0,-1 1-1 0 0,1-1 0 0 0,-1 1 0 0 0,1-1 1 0 0,-1 0-1 0 0,1 1 0 0 0,-1-1 1 0 0,1 0-1 0 0,-1 1 0 0 0,1-1 0 0 0,-1 0 1 0 0,1 0-1 0 0,-1 0 0 0 0,1 1 0 0 0,-1-1 1 0 0,1 0-1 0 0,-1 0 0 0 0,0 0 1 0 0,1 0-1 0 0,-1 0 0 0 0,1 0 0 0 0,-1 0 1 0 0,0 0-1 0 0,1 0 0 0 0,-1 0 1 0 0,1-1-1 0 0,-1 1 0 0 0,1 0 0 0 0,-1 0 1 0 0,1 0-1 0 0,-1-1 0 0 0,1 1 0 0 0,-1 0 1 0 0,1-1-1 0 0,-1 1 0 0 0,1 0 1 0 0,-1-1-1 0 0,-33-20-3182 0 0,17 9 346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5:10.4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82 48 1200 0 0,'-3'-2'1468'0'0,"-60"-40"8925"0"0,63 42-10349 0 0,-1 0 1 0 0,1-1-1 0 0,0 1 0 0 0,0 0 0 0 0,-1-1 1 0 0,1 1-1 0 0,0 0 0 0 0,0 0 0 0 0,-1 0 1 0 0,1-1-1 0 0,0 1 0 0 0,-1 0 1 0 0,1 0-1 0 0,0 0 0 0 0,-1 0 0 0 0,1 0 1 0 0,0-1-1 0 0,-1 1 0 0 0,1 0 0 0 0,0 0 1 0 0,-1 0-1 0 0,1 0 0 0 0,0 0 0 0 0,-1 0 1 0 0,1 0-1 0 0,0 0 0 0 0,-1 0 0 0 0,1 1 1 0 0,0-1-1 0 0,-1 0 0 0 0,1 0 0 0 0,0 0 1 0 0,-1 0-1 0 0,1 0 0 0 0,0 0 0 0 0,-1 1 1 0 0,1-1-1 0 0,0 0 0 0 0,0 0 0 0 0,-1 1 1 0 0,1-1-1 0 0,0 0 0 0 0,0 0 0 0 0,-1 1 1 0 0,1-1-1 0 0,0 0 0 0 0,0 1 0 0 0,0-1 1 0 0,0 0-1 0 0,-1 0 0 0 0,1 1 0 0 0,0-1 1 0 0,0 0-1 0 0,0 1 0 0 0,0-1 1 0 0,0 1-1 0 0,0-1 0 0 0,0 0 0 0 0,0 1 1 0 0,0 0-1 0 0,5 12 106 0 0,1 0 0 0 0,0 0 0 0 0,1 0 1 0 0,0-1-1 0 0,14 18 0 0 0,52 57 39 0 0,-42-52-92 0 0,60 53 648 0 0,-90-88-719 0 0,0 1-1 0 0,0 0 1 0 0,1-1 0 0 0,-1 1-1 0 0,0-1 1 0 0,1 0 0 0 0,-1 1-1 0 0,1-1 1 0 0,-1 0 0 0 0,0 0-1 0 0,1 0 1 0 0,-1 0-1 0 0,1 0 1 0 0,-1 0 0 0 0,1 0-1 0 0,-1 0 1 0 0,0 0 0 0 0,1-1-1 0 0,-1 1 1 0 0,1-1 0 0 0,-1 1-1 0 0,0-1 1 0 0,1 0 0 0 0,-1 1-1 0 0,0-1 1 0 0,0 0 0 0 0,0 0-1 0 0,0 0 1 0 0,0 0 0 0 0,2-1-1 0 0,12-12 30 0 0,0-1-1 0 0,-1-1 1 0 0,24-34 0 0 0,-27 33-244 0 0,2 0 1 0 0,0 1 0 0 0,1 0 0 0 0,21-17 0 0 0,-25 25-373 0 0,-1 1 1 0 0,1 1 0 0 0,0 0 0 0 0,0 0 0 0 0,17-6 0 0 0,-19 10-873 0 0,1-1 0 0 0,-1 1 1 0 0,0 0-1 0 0,17 0 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5:11.4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133 24 1156 0 0,'-13'-23'9748'0'0,"12"33"-9285"0"0,11 224 1934 0 0,-4-134-1888 0 0,25 390 223 0 0,-31-489-895 0 0,1 23-460 0 0,-1-23 485 0 0,0 0 0 0 0,0-1 1 0 0,0 1-1 0 0,0 0 0 0 0,0-1 0 0 0,0 1 0 0 0,0 0 0 0 0,0-1 1 0 0,0 1-1 0 0,0 0 0 0 0,0-1 0 0 0,-1 1 0 0 0,1 0 0 0 0,0-1 1 0 0,-13 6-1735 0 0,5-7 1655 0 0,1-1 0 0 0,-1 0 0 0 0,1-1-1 0 0,0 1 1 0 0,0-1 0 0 0,-9-5 0 0 0,4 2 913 0 0,-54-33 7485 0 0,63 37-7434 0 0,-1 0 0 0 0,-3-1-1 0 0,7 5-734 0 0,1 1 0 0 0,-1 0 0 0 0,1-1 0 0 0,0 1 0 0 0,0 0 0 0 0,0-1 0 0 0,0 1 0 0 0,1-1 0 0 0,-1 1 0 0 0,0-1 0 0 0,1 0 0 0 0,0 0 0 0 0,0 0 1 0 0,0 1-1 0 0,2 1 0 0 0,39 36 65 0 0,-36-33-53 0 0,28 25 56 0 0,-7-5 41 0 0,1-2 0 0 0,50 33 1 0 0,-78-57-60 0 0,3-1-19 0 0,2-2-35 0 0,0 1-1 0 0,0-1 1 0 0,-1-1 0 0 0,1 1-1 0 0,-1-1 1 0 0,0 0 0 0 0,0 0-1 0 0,0 0 1 0 0,0-1 0 0 0,0 0-1 0 0,-1 0 1 0 0,6-6 0 0 0,10-11-315 0 0,22-33 1 0 0,-18 22-709 0 0,16-12-2531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8:31.6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181 0 952 0 0,'-8'13'19376'0'0,"6"-8"-20016"0"0,11 64 2250 0 0,15 91 266 0 0,25 98-502 0 0,-44-234-1265 0 0,-2-15-72 0 0,-1 1-1 0 0,0-1 0 0 0,-1 1 0 0 0,0-1 0 0 0,0 12 0 0 0,-1-19 9 0 0,8 31 94 0 0,-8-31-130 0 0,0 0-7 0 0,1 5 5 0 0,0-6-11 0 0,-1 2-13 0 0,0 0 27 0 0,0 0-1 0 0,-1-1 1 0 0,1 1 0 0 0,-1 0 0 0 0,1 0 0 0 0,-1-1-1 0 0,0 1 1 0 0,0-1 0 0 0,0 1 0 0 0,0-1 0 0 0,-1 1-1 0 0,1-1 1 0 0,-1 0 0 0 0,1 1 0 0 0,-1-1 0 0 0,0 0-1 0 0,0 0 1 0 0,0 0 0 0 0,0 0 0 0 0,-3 2 0 0 0,-8 5 4 0 0,-1 0 0 0 0,-23 12 1 0 0,5-2-13 0 0,-25 13-3 0 0,42-24-50 0 0,0 0 0 0 0,1 1 1 0 0,-23 18-1 0 0,35-26 29 0 0,-3 5-11 0 0,5-5 44 0 0,-1-1-1 0 0,0 0 0 0 0,1 1 0 0 0,-1-1 1 0 0,1 1-1 0 0,-1-1 0 0 0,1 1 0 0 0,-1-1 1 0 0,1 1-1 0 0,-1-1 0 0 0,1 1 0 0 0,0-1 1 0 0,-1 1-1 0 0,1-1 0 0 0,0 1 0 0 0,-1 0 1 0 0,1-1-1 0 0,0 1 0 0 0,0 0 0 0 0,0-1 1 0 0,-1 2-1 0 0,2 1 80 0 0,0 1 0 0 0,-1-1 0 0 0,1 1 0 0 0,0-1 0 0 0,1 1 0 0 0,-1-1 0 0 0,1 0 0 0 0,-1 1 0 0 0,1-1-1 0 0,0 0 1 0 0,0 0 0 0 0,0 0 0 0 0,1 0 0 0 0,-1-1 0 0 0,1 1 0 0 0,0-1 0 0 0,4 4 0 0 0,10 6 111 0 0,-1 0 0 0 0,19 8 0 0 0,-18-9-101 0 0,168 79 161 0 0,-84-44-172 0 0,-83-38-81 0 0,23 12 36 0 0,-38-19-41 0 0,-1 1 1 0 0,0-1-1 0 0,1 1 0 0 0,-1 0 1 0 0,0 0-1 0 0,0 0 0 0 0,0 0 1 0 0,0 0-1 0 0,-1 0 0 0 0,1 0 1 0 0,0 1-1 0 0,1 4 1 0 0,-2-6 2 0 0,-1 0 1 0 0,0 1 0 0 0,0-1 0 0 0,0 0 0 0 0,0 0 0 0 0,0 1-1 0 0,0-1 1 0 0,0 0 0 0 0,0 1 0 0 0,-1-1 0 0 0,1 0-1 0 0,0 0 1 0 0,-1 0 0 0 0,1 1 0 0 0,-1-1 0 0 0,0 0 0 0 0,1 0-1 0 0,-1 0 1 0 0,0 0 0 0 0,1 0 0 0 0,-1 0 0 0 0,0 0 0 0 0,0 0-1 0 0,-2 1 1 0 0,-27 21-12 0 0,23-19 0 0 0,-36 23-120 0 0,-75 33-1 0 0,45-24 32 0 0,45-22 58 0 0,5-4-17 0 0,1 2 1 0 0,0 1 0 0 0,0 0-1 0 0,1 2 1 0 0,-19 16 0 0 0,38-28 52 0 0,0-1 1 0 0,-1 1 0 0 0,1-1-1 0 0,0 1 1 0 0,0 0 0 0 0,0 0-1 0 0,1 0 1 0 0,-1 0-1 0 0,1 0 1 0 0,-2 5 0 0 0,3-6 10 0 0,-1 0 0 0 0,1-1 0 0 0,0 1 0 0 0,0-1 0 0 0,0 1 1 0 0,0 0-1 0 0,0-1 0 0 0,1 1 0 0 0,-1 0 0 0 0,0-1 1 0 0,1 1-1 0 0,-1-1 0 0 0,1 1 0 0 0,0-1 0 0 0,-1 1 0 0 0,1-1 1 0 0,0 1-1 0 0,0-1 0 0 0,0 0 0 0 0,0 0 0 0 0,0 1 1 0 0,0-1-1 0 0,0 0 0 0 0,1 0 0 0 0,1 1 0 0 0,16 11 73 0 0,0-1 0 0 0,0-2 0 0 0,2 0 1 0 0,-1-1-1 0 0,34 10 0 0 0,7 4 23 0 0,-7-3-145 0 0,43 20-125 0 0,-85-35 144 0 0,-1 2 0 0 0,0-1 0 0 0,0 2 0 0 0,0-1 0 0 0,16 16 0 0 0,-25-21 10 0 0,-1 0 1 0 0,1 0-1 0 0,-1 0 1 0 0,1 0-1 0 0,-1 0 1 0 0,0 0-1 0 0,0 1 0 0 0,0-1 1 0 0,0 0-1 0 0,0 1 1 0 0,-1-1-1 0 0,1 0 1 0 0,0 1-1 0 0,-1-1 1 0 0,0 1-1 0 0,0-1 0 0 0,0 1 1 0 0,0-1-1 0 0,0 0 1 0 0,0 1-1 0 0,-1-1 1 0 0,1 1-1 0 0,-1-1 0 0 0,1 0 1 0 0,-1 1-1 0 0,0-1 1 0 0,0 0-1 0 0,0 1 1 0 0,0-1-1 0 0,-1 0 1 0 0,-2 3-1 0 0,-5 8-47 0 0,0-2 0 0 0,-1 1 0 0 0,0-1 0 0 0,-14 10 0 0 0,9-7 23 0 0,-56 45-84 0 0,53-46 66 0 0,0 1 0 0 0,1 1 0 0 0,1 1 0 0 0,0 0 0 0 0,-26 36 0 0 0,40-49 59 0 0,0 0-1 0 0,0 0 0 0 0,1 0 0 0 0,-1 0 1 0 0,1 0-1 0 0,0 0 0 0 0,0 0 0 0 0,1 1 1 0 0,-1-1-1 0 0,0 0 0 0 0,1 1 0 0 0,0-1 0 0 0,0 0 1 0 0,0 1-1 0 0,0-1 0 0 0,0 0 0 0 0,1 1 1 0 0,0-1-1 0 0,-1 0 0 0 0,1 1 0 0 0,0-1 1 0 0,1 0-1 0 0,-1 0 0 0 0,1 0 0 0 0,-1 0 1 0 0,1 0-1 0 0,0 0 0 0 0,0-1 0 0 0,0 1 0 0 0,0-1 1 0 0,1 1-1 0 0,3 3 0 0 0,12 15 114 0 0,-1 1-1 0 0,-1 1 1 0 0,-1 0-1 0 0,-1 1 1 0 0,-1 1-1 0 0,-1 0 1 0 0,13 41 0 0 0,40 192 619 0 0,-55-211-665 0 0,72 463 861 0 0,-72-441-860 0 0,11 81 52 0 0,0-8-60 0 0,-21-141-72 0 0,2 12-16 0 0,-2-5-10 0 0,0-6 26 0 0,0 5 361 0 0,-1 11-1638 0 0,1-18 1251 0 0,0 1 0 0 0,-1-1 0 0 0,1 0 0 0 0,0 0 0 0 0,0 0 0 0 0,0 1 0 0 0,-1-1 0 0 0,1 0 0 0 0,0 0 0 0 0,0 0 0 0 0,0 1 0 0 0,-1-1 0 0 0,1 0 0 0 0,0 0 0 0 0,0 0 0 0 0,-1 0 0 0 0,1 0 0 0 0,0 0 0 0 0,0 0 0 0 0,-1 1 0 0 0,1-1 0 0 0,0 0 0 0 0,-1 0 0 0 0,1 0 0 0 0,0 0 0 0 0,0 0 0 0 0,-1 0 0 0 0,1 0 0 0 0,0 0 0 0 0,-1-1 0 0 0,1 1 0 0 0,0 0 0 0 0,0 0 0 0 0,-1 0 0 0 0,1 0 0 0 0,0 0 0 0 0,0 0 0 0 0,-1 0 0 0 0,1-1 0 0 0,-3 0-64 0 0,-42-13-563 0 0,-3 9 366 0 0,44 5 262 0 0,1 1-3 0 0,-2 0 27 0 0,1 0 0 0 0,-1 0-1 0 0,0 1 1 0 0,1-1-1 0 0,-1 1 1 0 0,1 0-1 0 0,0 1 1 0 0,-1-1-1 0 0,1 1 1 0 0,0 0-1 0 0,0 0 1 0 0,1 0-1 0 0,-1 1 1 0 0,1-1-1 0 0,-6 7 1 0 0,5-3 35 0 0,0 0-1 0 0,0 0 1 0 0,0 0 0 0 0,1 0 0 0 0,0 1 0 0 0,1-1 0 0 0,-1 1 0 0 0,1 0 0 0 0,-1 9-1 0 0,2-5 22 0 0,0 0-1 0 0,0-1 0 0 0,1 1 1 0 0,1 0-1 0 0,0 0 1 0 0,0-1-1 0 0,1 1 0 0 0,1-1 1 0 0,0 0-1 0 0,0 1 0 0 0,1-1 1 0 0,1 0-1 0 0,9 17 1 0 0,-11-24-30 0 0,0 0 0 0 0,0 0 1 0 0,0-1-1 0 0,1 1 1 0 0,0-1-1 0 0,-1 0 1 0 0,1 1-1 0 0,0-2 0 0 0,1 1 1 0 0,-1 0-1 0 0,0-1 1 0 0,1 0-1 0 0,-1 0 1 0 0,7 2-1 0 0,-2-2-19 0 0,-1-1 0 0 0,1 1 1 0 0,0-1-1 0 0,-1-1 0 0 0,1 1 0 0 0,0-2 0 0 0,13-1 0 0 0,0-2-31 0 0,-1-1-1 0 0,0-1 0 0 0,-1 0 1 0 0,1-2-1 0 0,35-18 0 0 0,-50 22 21 0 0,1-1-1 0 0,-1 1 1 0 0,0-1-1 0 0,0 0 1 0 0,-1 0-1 0 0,0-1 1 0 0,0 1-1 0 0,0-1 1 0 0,0-1-1 0 0,-1 1 1 0 0,0 0-1 0 0,0-1 0 0 0,3-10 1 0 0,-5 14 11 0 0,-1 0 0 0 0,0-1 1 0 0,0 1-1 0 0,0 0 0 0 0,-1 0 1 0 0,1-1-1 0 0,-1 1 0 0 0,1 0 0 0 0,-1-1 1 0 0,0 1-1 0 0,-1 0 0 0 0,1-1 0 0 0,0 1 1 0 0,-1 0-1 0 0,0-1 0 0 0,0 1 0 0 0,0 0 1 0 0,0 0-1 0 0,0 0 0 0 0,-1 0 0 0 0,0 0 1 0 0,1 0-1 0 0,-1 0 0 0 0,0 0 0 0 0,0 1 1 0 0,0-1-1 0 0,-1 1 0 0 0,1-1 1 0 0,-1 1-1 0 0,1 0 0 0 0,-1 0 0 0 0,-5-3 1 0 0,0 1 11 0 0,-1 1 0 0 0,0-1 0 0 0,0 1 0 0 0,0 1 0 0 0,0-1 0 0 0,-1 2 1 0 0,1-1-1 0 0,-1 1 0 0 0,1 1 0 0 0,-1 0 0 0 0,1 0 0 0 0,-1 1 0 0 0,1 0 1 0 0,-1 0-1 0 0,1 1 0 0 0,0 1 0 0 0,0-1 0 0 0,0 2 0 0 0,-12 4 0 0 0,13-4-3 0 0,1-1-1 0 0,-1 1 0 0 0,1 0 1 0 0,0 0-1 0 0,0 1 0 0 0,1 0 1 0 0,-1 0-1 0 0,1 1 0 0 0,0-1 1 0 0,1 1-1 0 0,-1 1 0 0 0,1-1 0 0 0,0 1 1 0 0,1 0-1 0 0,0 0 0 0 0,0 0 1 0 0,0 1-1 0 0,1-1 0 0 0,0 1 1 0 0,1 0-1 0 0,-1 0 0 0 0,-1 14 1 0 0,4-18 0 0 0,-1 1 0 0 0,1 0 1 0 0,1-1-1 0 0,-1 1 0 0 0,1-1 1 0 0,0 1-1 0 0,0-1 0 0 0,0 1 1 0 0,0-1-1 0 0,1 1 0 0 0,-1-1 1 0 0,1 0-1 0 0,1 0 0 0 0,-1 0 1 0 0,0 0-1 0 0,1 0 0 0 0,0-1 1 0 0,0 1-1 0 0,4 4 0 0 0,0-3 2 0 0,0 0 0 0 0,0 0 0 0 0,0-1 0 0 0,0 0 0 0 0,1 0 0 0 0,0 0-1 0 0,0-1 1 0 0,0 0 0 0 0,10 2 0 0 0,-13-5-36 0 0,0 1-1 0 0,0-1 1 0 0,0 0 0 0 0,1 0-1 0 0,-1-1 1 0 0,0 0 0 0 0,0 0-1 0 0,0 0 1 0 0,0 0 0 0 0,6-3-1 0 0,-1 0-32 0 0,-1 1 0 0 0,-1-1 0 0 0,1-1 0 0 0,11-7 0 0 0,-15 8 41 0 0,-1 1-1 0 0,0 0 0 0 0,-1-1 0 0 0,1 0 1 0 0,0 0-1 0 0,-1 0 0 0 0,0 0 1 0 0,0 0-1 0 0,0-1 0 0 0,-1 1 0 0 0,0-1 1 0 0,1 0-1 0 0,-2 0 0 0 0,1 0 1 0 0,0 0-1 0 0,0-5 0 0 0,-2 6 8 0 0,0 1 0 0 0,1-1 0 0 0,-2 1 0 0 0,1-1 0 0 0,0 1 0 0 0,-1-1 0 0 0,1 1 0 0 0,-1-1 0 0 0,0 1 0 0 0,0 0 0 0 0,-1-1 0 0 0,1 1 0 0 0,-1 0 0 0 0,1 0 0 0 0,-1 0 0 0 0,0 0 0 0 0,0 0 0 0 0,0 0 0 0 0,-1 1 0 0 0,1-1 0 0 0,-1 1 0 0 0,1 0 0 0 0,-6-4 0 0 0,3 3 5 0 0,0 1 6 0 0,-1 0 1 0 0,1 0-1 0 0,0 1 1 0 0,-1 0 0 0 0,1 0-1 0 0,-1 0 1 0 0,1 0-1 0 0,-1 1 1 0 0,1 0 0 0 0,-1 0-1 0 0,1 0 1 0 0,-1 1-1 0 0,1 0 1 0 0,-10 3 0 0 0,8-3 0 0 0,-2 2 8 0 0,0 0-1 0 0,0 0 1 0 0,0 1 0 0 0,0 0-1 0 0,1 1 1 0 0,0 0-1 0 0,0 0 1 0 0,0 1-1 0 0,-8 7 1 0 0,12-10-9 0 0,1 1 1 0 0,-1-1-1 0 0,1 0 1 0 0,0 1 0 0 0,0 0-1 0 0,1-1 1 0 0,-1 1-1 0 0,1 0 1 0 0,0 1-1 0 0,0-1 1 0 0,0 0-1 0 0,0 0 1 0 0,1 1-1 0 0,0-1 1 0 0,0 1-1 0 0,0 0 1 0 0,0-1-1 0 0,1 1 1 0 0,0 0-1 0 0,0 7 1 0 0,1-9-30 0 0,0 1 1 0 0,0-1 0 0 0,0 0-1 0 0,1 1 1 0 0,-1-1 0 0 0,1 0-1 0 0,0 0 1 0 0,0 0-1 0 0,0 0 1 0 0,0 0 0 0 0,0 0-1 0 0,1 0 1 0 0,-1-1 0 0 0,1 1-1 0 0,0-1 1 0 0,0 0 0 0 0,0 0-1 0 0,0 0 1 0 0,0 0 0 0 0,0 0-1 0 0,1-1 1 0 0,-1 1 0 0 0,0-1-1 0 0,1 0 1 0 0,-1 0 0 0 0,1-1-1 0 0,0 1 1 0 0,-1 0 0 0 0,1-1-1 0 0,5 0 1 0 0,-3 0-64 0 0,0 0 0 0 0,1 0 0 0 0,-1 0-1 0 0,0-1 1 0 0,1 0 0 0 0,-1 0 0 0 0,0-1 0 0 0,0 1 0 0 0,0-1 0 0 0,0-1 0 0 0,0 1 0 0 0,-1-1 0 0 0,1 0-1 0 0,-1 0 1 0 0,0-1 0 0 0,1 0 0 0 0,4-4 0 0 0,-8 6 79 0 0,-1 0 0 0 0,1 1 1 0 0,-1-1-1 0 0,1 0 0 0 0,-1 0 0 0 0,0 0 1 0 0,1 0-1 0 0,-1 0 0 0 0,0-1 0 0 0,0 1 0 0 0,-1 0 1 0 0,1 0-1 0 0,0-1 0 0 0,-1 1 0 0 0,1 0 0 0 0,-1-1 1 0 0,0 1-1 0 0,0-1 0 0 0,0 1 0 0 0,0 0 1 0 0,0-1-1 0 0,-1 1 0 0 0,1-1 0 0 0,-1 1 0 0 0,1 0 1 0 0,-2-3-1 0 0,0 2 38 0 0,0 1 0 0 0,1-1 0 0 0,-1 1 0 0 0,-1 0 0 0 0,1-1 1 0 0,0 1-1 0 0,0 0 0 0 0,-1 0 0 0 0,1 1 0 0 0,-1-1 0 0 0,0 0 0 0 0,0 1 1 0 0,1 0-1 0 0,-1 0 0 0 0,0-1 0 0 0,0 2 0 0 0,0-1 0 0 0,0 0 0 0 0,0 1 0 0 0,0-1 1 0 0,-6 1-1 0 0,1-1-16 0 0,0 1-1 0 0,0 1 1 0 0,0 0 0 0 0,1 0 0 0 0,-1 0 0 0 0,-13 4-1 0 0,-16 16-1830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8:33.6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314 308 1456 0 0,'0'0'3236'0'0,"-4"-45"2635"0"0,4 28-5626 0 0,-1 0 0 0 0,0 0 0 0 0,-1 1 0 0 0,-2-1 0 0 0,1 0-1 0 0,-2 1 1 0 0,0 0 0 0 0,-14-30 0 0 0,13 32-176 0 0,4 10-35 0 0,1 0 0 0 0,-1 0-1 0 0,0 1 1 0 0,-1-1-1 0 0,1 0 1 0 0,0 1 0 0 0,-6-6-1 0 0,6 8-25 0 0,2 0-7 0 0,-1 1 0 0 0,0-1 0 0 0,1 1 1 0 0,-1-1-1 0 0,0 1 0 0 0,0-1 1 0 0,0 1-1 0 0,0 0 0 0 0,1 0 1 0 0,-1-1-1 0 0,0 1 0 0 0,0 0 0 0 0,0 0 1 0 0,0 0-1 0 0,0 0 0 0 0,0 0 1 0 0,1 0-1 0 0,-1 0 0 0 0,0 0 0 0 0,0 0 1 0 0,0 0-1 0 0,0 1 0 0 0,0-1 1 0 0,0 1-1 0 0,-26 7 15 0 0,19 0 10 0 0,0 0 0 0 0,1 1-1 0 0,0-1 1 0 0,0 2 0 0 0,1-1 0 0 0,0 1-1 0 0,0 0 1 0 0,1 0 0 0 0,-4 13 0 0 0,8-20-9 0 0,-1 1 0 0 0,1-1 0 0 0,0 1 1 0 0,0-1-1 0 0,1 1 0 0 0,-1 0 0 0 0,1-1 1 0 0,0 1-1 0 0,-1 0 0 0 0,2 0 0 0 0,-1-1 1 0 0,0 1-1 0 0,1 0 0 0 0,0-1 0 0 0,0 1 1 0 0,0 0-1 0 0,0-1 0 0 0,0 1 0 0 0,1-1 1 0 0,-1 0-1 0 0,1 0 0 0 0,0 1 0 0 0,0-1 1 0 0,0 0-1 0 0,1 0 0 0 0,-1-1 0 0 0,1 1 1 0 0,0 0-1 0 0,-1-1 0 0 0,1 0 0 0 0,0 1 1 0 0,4 1-1 0 0,2 0 15 0 0,-1-1 0 0 0,1 0 0 0 0,0 0 1 0 0,0 0-1 0 0,0-2 0 0 0,1 1 0 0 0,-1-1 0 0 0,0 0 0 0 0,1-1 0 0 0,-1 0 1 0 0,0 0-1 0 0,1-1 0 0 0,-1 0 0 0 0,0-1 0 0 0,0 0 0 0 0,0-1 1 0 0,12-4-1 0 0,-11 3-38 0 0,-1 1 0 0 0,1-1 0 0 0,-1-1 1 0 0,0 0-1 0 0,-1 0 0 0 0,1-1 0 0 0,-1 0 0 0 0,0 0 1 0 0,-1-1-1 0 0,1 0 0 0 0,-1-1 0 0 0,-1 1 0 0 0,1-1 1 0 0,-1-1-1 0 0,9-15 0 0 0,-13 20 12 0 0,-1-1 0 0 0,1 1 0 0 0,-1 0 0 0 0,1-1 0 0 0,-1 0 0 0 0,0 1 0 0 0,-1-1 0 0 0,1 0 0 0 0,-1 1 0 0 0,0-1 0 0 0,0 0 0 0 0,-1 0 0 0 0,1 1 0 0 0,-1-1 0 0 0,0 1 0 0 0,0-1 0 0 0,-1 0 0 0 0,1 1 0 0 0,-1 0 0 0 0,0-1 0 0 0,-4-5 0 0 0,4 7-1 0 0,0 0-1 0 0,-1 1 1 0 0,0-1-1 0 0,0 0 1 0 0,1 1-1 0 0,-1-1 1 0 0,-1 1-1 0 0,1 0 1 0 0,0 0-1 0 0,-1 0 1 0 0,1 1-1 0 0,-8-3 1 0 0,4 2-7 0 0,0 0 1 0 0,0 1 0 0 0,0 0-1 0 0,0 1 1 0 0,0-1-1 0 0,0 1 1 0 0,-1 1-1 0 0,-13 2 1 0 0,6 0 9 0 0,0 1 0 0 0,0 0 0 0 0,1 1 0 0 0,0 1 0 0 0,-1 1 0 0 0,2 0 0 0 0,-1 0 0 0 0,1 1 0 0 0,0 1 0 0 0,-12 11 0 0 0,19-14 4 0 0,-1 0 1 0 0,1 0-1 0 0,1 1 0 0 0,-1 0 1 0 0,1 0-1 0 0,0 0 1 0 0,1 1-1 0 0,-6 12 1 0 0,8-15 2 0 0,0 1 0 0 0,0-1 0 0 0,1 1 1 0 0,0 0-1 0 0,0 0 0 0 0,0 0 1 0 0,1-1-1 0 0,0 1 0 0 0,0 0 0 0 0,1 0 1 0 0,-1 0-1 0 0,1 0 0 0 0,3 9 0 0 0,-3-11 13 0 0,0 0-1 0 0,1 0 0 0 0,-1 0 0 0 0,1 0 0 0 0,0-1 0 0 0,0 1 0 0 0,0 0 0 0 0,1-1 0 0 0,-1 0 1 0 0,1 0-1 0 0,0 1 0 0 0,0-2 0 0 0,0 1 0 0 0,0 0 0 0 0,0 0 0 0 0,1-1 0 0 0,-1 0 1 0 0,5 3-1 0 0,-3-3-3 0 0,1-1 0 0 0,-1 1 0 0 0,0-1 0 0 0,1 0 0 0 0,-1 0 1 0 0,1 0-1 0 0,-1-1 0 0 0,1 0 0 0 0,-1 0 0 0 0,1 0 0 0 0,-1-1 0 0 0,9-1 1 0 0,-6 0-19 0 0,1-1 0 0 0,-1 1 1 0 0,0-1-1 0 0,0-1 1 0 0,0 1-1 0 0,0-1 0 0 0,-1-1 1 0 0,1 1-1 0 0,-1-1 0 0 0,0-1 1 0 0,-1 1-1 0 0,1-1 1 0 0,-1 0-1 0 0,0-1 0 0 0,-1 1 1 0 0,1-1-1 0 0,4-9 0 0 0,-8 11-11 0 0,0 0 0 0 0,0 0-1 0 0,0 0 1 0 0,-1 0-1 0 0,0-1 1 0 0,0 1-1 0 0,0 0 1 0 0,-1-1-1 0 0,1 1 1 0 0,-2-1-1 0 0,1 1 1 0 0,0 0-1 0 0,-1-1 1 0 0,0 1-1 0 0,0 0 1 0 0,-1 0-1 0 0,1-1 1 0 0,-1 1-1 0 0,0 0 1 0 0,-1 1 0 0 0,1-1-1 0 0,-1 0 1 0 0,0 1-1 0 0,0-1 1 0 0,0 1-1 0 0,-1 0 1 0 0,1 0-1 0 0,-1 0 1 0 0,0 0-1 0 0,0 1 1 0 0,-6-4-1 0 0,2 1 8 0 0,1 1-1 0 0,-1 0 1 0 0,0 0-1 0 0,0 1 0 0 0,-1 0 1 0 0,1 1-1 0 0,-1 0 1 0 0,0 0-1 0 0,0 1 1 0 0,0 0-1 0 0,0 0 1 0 0,0 1-1 0 0,0 0 0 0 0,-1 1 1 0 0,1 0-1 0 0,0 1 1 0 0,-16 2-1 0 0,15 0 25 0 0,1 0 0 0 0,0 0 0 0 0,-1 2 1 0 0,1-1-1 0 0,0 1 0 0 0,1 0 0 0 0,-1 1 0 0 0,1 0 0 0 0,1 0 0 0 0,-1 0 0 0 0,1 1 0 0 0,0 1 0 0 0,0-1 1 0 0,1 1-1 0 0,0 0 0 0 0,-8 14 0 0 0,11-16-10 0 0,0-1 0 0 0,1 2 0 0 0,-1-1 0 0 0,1 0 0 0 0,0 0 0 0 0,1 1 0 0 0,0-1 0 0 0,0 1 0 0 0,0-1 0 0 0,0 1 0 0 0,1-1 0 0 0,1 1 0 0 0,-1-1 0 0 0,1 1 0 0 0,0-1 0 0 0,0 1 0 0 0,1-1 0 0 0,-1 1 0 0 0,2-1 0 0 0,-1 0 0 0 0,1 0 0 0 0,0 0 0 0 0,0 0 0 0 0,0-1 0 0 0,1 1 0 0 0,5 5 0 0 0,-3-4 3 0 0,1 0 0 0 0,-1 0-1 0 0,1-1 1 0 0,1 0 0 0 0,-1 0 0 0 0,1-1 0 0 0,0 0-1 0 0,1 0 1 0 0,-1-1 0 0 0,1 0 0 0 0,0-1-1 0 0,0 0 1 0 0,18 4 0 0 0,-21-5-8 0 0,1-2 0 0 0,-1 1 0 0 0,1-1 0 0 0,-1 0 0 0 0,1 0 0 0 0,-1 0 0 0 0,1-1 0 0 0,-1 0 0 0 0,1-1 0 0 0,-1 1 0 0 0,0-1 0 0 0,0-1 0 0 0,0 1 0 0 0,0-1 0 0 0,0 0 0 0 0,0 0 0 0 0,-1 0 0 0 0,1-1 0 0 0,-1 0 1 0 0,0 0-1 0 0,5-6 0 0 0,-7 7-19 0 0,0 0 0 0 0,-1 0 0 0 0,1-1 0 0 0,-1 1 0 0 0,0 0 0 0 0,0-1 0 0 0,0 0 0 0 0,0 1 0 0 0,-1-1 0 0 0,0 0 0 0 0,0 0 1 0 0,0 0-1 0 0,0 1 0 0 0,0-1 0 0 0,-1 0 0 0 0,1 0 0 0 0,-1 0 0 0 0,0 0 0 0 0,-1 0 0 0 0,1 0 0 0 0,-1 0 0 0 0,1 0 0 0 0,-1 0 1 0 0,0 0-1 0 0,-1 0 0 0 0,1 0 0 0 0,-3-4 0 0 0,2 4-2 0 0,-1 0-1 0 0,1 0 1 0 0,-1 0 0 0 0,0 0-1 0 0,0 0 1 0 0,-1 1-1 0 0,1-1 1 0 0,-1 1 0 0 0,0 0-1 0 0,0 0 1 0 0,0 1 0 0 0,0-1-1 0 0,0 1 1 0 0,0-1 0 0 0,-1 1-1 0 0,1 1 1 0 0,-1-1 0 0 0,0 1-1 0 0,1-1 1 0 0,-1 1 0 0 0,-9 0-1 0 0,5 1 15 0 0,1 0 0 0 0,-1 1 1 0 0,1 0-1 0 0,0 1 0 0 0,-1 0 0 0 0,1 0 0 0 0,0 1 0 0 0,0 0 0 0 0,0 0 0 0 0,0 1 1 0 0,1 0-1 0 0,-8 5 0 0 0,12-8 2 0 0,1 1 1 0 0,-1 0 0 0 0,1 0-1 0 0,-1 0 1 0 0,1 0-1 0 0,0 0 1 0 0,0 0-1 0 0,0 1 1 0 0,0-1 0 0 0,0 0-1 0 0,1 1 1 0 0,-1 0-1 0 0,1-1 1 0 0,-1 1 0 0 0,1 0-1 0 0,0 0 1 0 0,0 0-1 0 0,1 0 1 0 0,-1 0 0 0 0,0 0-1 0 0,1 0 1 0 0,0 0-1 0 0,-1 0 1 0 0,1 0 0 0 0,1 0-1 0 0,-1 0 1 0 0,0 0-1 0 0,1 0 1 0 0,-1 0-1 0 0,1 0 1 0 0,0 0 0 0 0,0 0-1 0 0,0 0 1 0 0,1 0-1 0 0,-1-1 1 0 0,2 4 0 0 0,1-2-6 0 0,-1 0 0 0 0,1 0 0 0 0,-1-1 0 0 0,1 1 0 0 0,0-1 0 0 0,0 0 1 0 0,0 0-1 0 0,1 0 0 0 0,-1 0 0 0 0,1-1 0 0 0,0 0 0 0 0,-1 0 0 0 0,1 0 0 0 0,0 0 1 0 0,0-1-1 0 0,0 0 0 0 0,1 0 0 0 0,-1 0 0 0 0,0-1 0 0 0,0 0 0 0 0,9 0 1 0 0,-6 0-13 0 0,0-1 1 0 0,0 0 0 0 0,0 0 0 0 0,0 0 0 0 0,0-1-1 0 0,0 0 1 0 0,0-1 0 0 0,-1 1 0 0 0,0-2-1 0 0,1 1 1 0 0,-1-1 0 0 0,0 0 0 0 0,8-7 0 0 0,-13 10-5 0 0,0-1 0 0 0,0-1 0 0 0,0 1 0 0 0,0 0 1 0 0,0 0-1 0 0,-1-1 0 0 0,1 1 0 0 0,-1-1 1 0 0,1 1-1 0 0,-1-1 0 0 0,0 1 0 0 0,0-1 0 0 0,0 0 1 0 0,-1 0-1 0 0,1 1 0 0 0,-1-1 0 0 0,1 0 1 0 0,-1 0-1 0 0,0 0 0 0 0,0 0 0 0 0,0 0 0 0 0,-1 1 1 0 0,1-1-1 0 0,-1 0 0 0 0,1 0 0 0 0,-1 0 1 0 0,0 1-1 0 0,0-1 0 0 0,0 0 0 0 0,0 1 0 0 0,-1-1 1 0 0,1 1-1 0 0,-1-1 0 0 0,-1-1 0 0 0,-1-1-1 0 0,0 0 1 0 0,0 0-1 0 0,0 1 0 0 0,0 0 0 0 0,-1 0 0 0 0,0 0 0 0 0,0 0 0 0 0,0 1 0 0 0,0 0 0 0 0,0 0 0 0 0,-1 0 0 0 0,1 0 0 0 0,-1 1 0 0 0,0 0 0 0 0,-8-1 0 0 0,1 0 6 0 0,0 2 0 0 0,0-1 0 0 0,-21 2 0 0 0,31 0 4 0 0,-1 0 0 0 0,1 1 0 0 0,0 0 1 0 0,0-1-1 0 0,0 1 0 0 0,0 0 0 0 0,0 0 0 0 0,0 1 0 0 0,0-1 0 0 0,1 0 0 0 0,-1 1 1 0 0,0 0-1 0 0,1 0 0 0 0,-1 0 0 0 0,1 0 0 0 0,0 0 0 0 0,-1 0 0 0 0,1 1 0 0 0,-2 3 0 0 0,3-5-35 0 0,1 1-1 0 0,-1-1 0 0 0,1 1 0 0 0,0-1 0 0 0,-1 1 1 0 0,1-1-1 0 0,0 1 0 0 0,0-1 0 0 0,0 1 0 0 0,0-1 1 0 0,0 1-1 0 0,1 0 0 0 0,-1-1 0 0 0,0 1 0 0 0,1-1 0 0 0,-1 1 1 0 0,1-1-1 0 0,-1 0 0 0 0,1 1 0 0 0,0-1 0 0 0,0 0 1 0 0,0 1-1 0 0,0-1 0 0 0,0 0 0 0 0,0 0 0 0 0,1 2 0 0 0,28 26-1625 0 0,-23-25 961 0 0,-1 0 0 0 0,1 0 1 0 0,0-1-1 0 0,0 0 0 0 0,0 0 1 0 0,0-1-1 0 0,0 0 0 0 0,0 0 1 0 0,10 1-1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8:25.3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 32 1012 0 0,'-17'-16'9591'0'0,"18"1"-6668"0"0,4 27-1429 0 0,3 30-1027 0 0,32 623 2637 0 0,-39-583-2791 0 0,48 815 2291 0 0,-48-894-2591 0 0,14 200 515 0 0,-15-202-511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8:38.9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0 348 940 0 0,'6'1'436'0'0,"-1"0"0"0"0,1 0-1 0 0,-1-1 1 0 0,1 0 0 0 0,-1 0 0 0 0,1 0-1 0 0,-1-1 1 0 0,1 1 0 0 0,8-4-1 0 0,18-1 979 0 0,23-3-76 0 0,-53 8-1218 0 0,15-2 382 0 0,304-47 528 0 0,-79 11-1069 0 0,72-16 67 0 0,125-13-52 0 0,157-5 42 0 0,-458 51-4 0 0,71 9 47 0 0,-129 10 128 0 0,328 4 920 0 0,-162 2-502 0 0,-129-1-395 0 0,105-5 456 0 0,-195 1-581 0 0,-13 1-30 0 0,0-2 1 0 0,0 1 0 0 0,18-6-1 0 0,8 5-83 0 0,-37 2 38 0 0,19-2 56 0 0,34-3 15 0 0,-52 5-59 0 0,47-2-163 0 0,-48 2 128 0 0,-2 0-102 0 0,-1 0 112 0 0,0 0 0 0 0,1-1 1 0 0,-1 1-1 0 0,0 0 0 0 0,1 0 1 0 0,-1 0-1 0 0,0 0 0 0 0,1 0 1 0 0,-1 0-1 0 0,1 0 0 0 0,-1 0 1 0 0,0 0-1 0 0,1 0 0 0 0,-1 1 1 0 0,0-1-1 0 0,1 0 0 0 0,-1 0 1 0 0,0 0-1 0 0,1 0 0 0 0,-1 0 1 0 0,0 1-1 0 0,1-1 0 0 0,-1 0 1 0 0,0 0-1 0 0,1 1 0 0 0,-1-1 1 0 0,0 0-1 0 0,1 1 0 0 0,-9 8 37 0 0,-25 10-40 0 0,12-10-56 0 0,0 0 1 0 0,-1-2-1 0 0,0 0 0 0 0,-32 4 0 0 0,-99 9-481 0 0,68-11 448 0 0,-225 23 4 0 0,59-6-398 0 0,127-12 350 0 0,-201 50 1 0 0,243-45-757 0 0,-130 13 1 0 0,142-24 796 0 0,-321 31-1678 0 0,52-6 2330 0 0,200-17-457 0 0,-137 8 147 0 0,122-5 104 0 0,151-19-295 0 0,0 1 15 0 0,-34 1 478 0 0,37-2-542 0 0,0-1-1 0 0,0 1 1 0 0,0 0-1 0 0,0 0 0 0 0,0 0 1 0 0,0 0-1 0 0,0 0 1 0 0,0 0-1 0 0,0 0 1 0 0,0-1-1 0 0,0 1 1 0 0,0 0-1 0 0,0 0 1 0 0,0 0-1 0 0,0 0 1 0 0,0 0-1 0 0,0 0 0 0 0,0 0 1 0 0,0-1-1 0 0,0 1 1 0 0,0 0-1 0 0,0 0 1 0 0,0 0-1 0 0,-1 0 1 0 0,1 0-1 0 0,0 0 1 0 0,0 0-1 0 0,0 0 1 0 0,0 0-1 0 0,0-1 1 0 0,0 1-1 0 0,0 0 0 0 0,0 0 1 0 0,0 0-1 0 0,0 0 1 0 0,-1 0-1 0 0,1 0 1 0 0,0 0-1 0 0,0 0 1 0 0,0 0-1 0 0,0 0 1 0 0,0 0-1 0 0,0 0 1 0 0,0 0-1 0 0,-1 0 0 0 0,1 0 1 0 0,0 0-1 0 0,0 0 1 0 0,0 0-1 0 0,0 0 1 0 0,0 0-1 0 0,0 0 1 0 0,0 0-1 0 0,-1 0 1 0 0,1 0-1 0 0,0 0 1 0 0,0 0-1 0 0,0 0 1 0 0,0 0-1 0 0,0 0 0 0 0,0 0 1 0 0,0 0-1 0 0,0 0 1 0 0,0 1-1 0 0,-1-1 1 0 0,1 0-1 0 0,0 0 1 0 0,0 0-1 0 0,0 0 1 0 0,22-7 106 0 0,429-69 803 0 0,-357 63-855 0 0,193-17 98 0 0,-95 10-115 0 0,339-43 814 0 0,-343 45-820 0 0,61-8-19 0 0,-145 8-67 0 0,-102 17 25 0 0,15-12-1354 0 0,-21 10 1180 0 0,0 1 0 0 0,0-1 0 0 0,-1 1 0 0 0,1 0 0 0 0,0 0 0 0 0,-1 1 0 0 0,1-1 0 0 0,-1 1 0 0 0,0 0 0 0 0,1 0 0 0 0,-7 0 0 0 0,-66-2-280 0 0,65 3 363 0 0,-1 0 87 0 0,-148 9-155 0 0,110-2 174 0 0,38-5 7 0 0,-1-1-2 0 0,4 0 25 0 0,6 0 14 0 0,-17 5-18 0 0,-7 0 16 0 0,25-5-29 0 0,-1-1 6 0 0,-490 52 1466 0 0,466-51-1319 0 0,-37 5 19 0 0,62-6-161 0 0,0 0-6 0 0,-12 1 9 0 0,12 0 2 0 0,-10 0 63 0 0,367-44 577 0 0,-300 34-443 0 0,-52 9-208 0 0,-5 0-108 0 0,-50 4-137 0 0,0 2 0 0 0,-94 24 0 0 0,94-18-325 0 0,-76 22-3650 0 0,96-24 2039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6:54.2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97 1936 0 0,'-5'-15'4502'0'0,"3"11"-3999"0"0,0 0 0 0 0,1-1 1 0 0,0 1-1 0 0,0-1 0 0 0,0 1 0 0 0,0-1 1 0 0,1 1-1 0 0,-1-1 0 0 0,1 1 0 0 0,0-1 0 0 0,1 0 1 0 0,1-7-1 0 0,-2 10-266 0 0,0 2-219 0 0,0-1 1 0 0,0 1 0 0 0,0-1 0 0 0,0 1-1 0 0,0-1 1 0 0,0 1 0 0 0,0-1 0 0 0,0 1-1 0 0,0-1 1 0 0,1 1 0 0 0,-1-1 0 0 0,0 1-1 0 0,0-1 1 0 0,0 1 0 0 0,1-1 0 0 0,-1 1-1 0 0,0 0 1 0 0,1-1 0 0 0,-1 1 0 0 0,0-1-1 0 0,1 1 1 0 0,-1 0 0 0 0,0-1 0 0 0,1 1-1 0 0,-1 0 1 0 0,1-1 0 0 0,-1 1 0 0 0,1 0-1 0 0,-1 0 1 0 0,1 0 0 0 0,-1-1 0 0 0,0 1-1 0 0,1 0 1 0 0,0 0 0 0 0,-1 0 0 0 0,1 0-1 0 0,-1 0 1 0 0,2 0 0 0 0,-1 0 9 0 0,0 0-1 0 0,0 0 1 0 0,0 0 0 0 0,0 0 0 0 0,0 0 0 0 0,0 1 0 0 0,0-1-1 0 0,0 0 1 0 0,1 1 0 0 0,-1-1 0 0 0,0 1 0 0 0,0-1-1 0 0,0 1 1 0 0,-1-1 0 0 0,1 1 0 0 0,0 0 0 0 0,0-1 0 0 0,0 1-1 0 0,0 0 1 0 0,1 2 0 0 0,4 7 135 0 0,0 1 1 0 0,-1 1-1 0 0,0-1 0 0 0,-1 1 0 0 0,0 0 1 0 0,-1 0-1 0 0,0 0 0 0 0,-1 0 1 0 0,2 24-1 0 0,-2 15 201 0 0,-6 55 1 0 0,3-72-300 0 0,-20 159 1304 0 0,16-171 568 0 0,6-32-1659 0 0,2-7-198 0 0,1 1 1 0 0,1 0 0 0 0,0 0 0 0 0,15-29 0 0 0,38-59-84 0 0,-36 67-54 0 0,44-53 0 0 0,-56 78-4 0 0,0 1 1 0 0,0 0 0 0 0,1 1-1 0 0,1 0 1 0 0,0 0 0 0 0,0 1 0 0 0,26-14-1 0 0,-35 22 59 0 0,0 0-1 0 0,0 0 0 0 0,0 0 1 0 0,0 0-1 0 0,0 0 0 0 0,0 1 1 0 0,0-1-1 0 0,0 1 0 0 0,0 0 1 0 0,0 0-1 0 0,0 0 0 0 0,0 0 1 0 0,0 1-1 0 0,0-1 0 0 0,0 1 1 0 0,0 0-1 0 0,0 0 0 0 0,3 1 1 0 0,-1 1 1 0 0,-1-1 0 0 0,1 1 0 0 0,-1 0 0 0 0,0 1 0 0 0,0-1 0 0 0,0 1 0 0 0,0 0 0 0 0,-1 0-1 0 0,6 7 1 0 0,1 5 17 0 0,0 1 0 0 0,-1 0 0 0 0,-1 1-1 0 0,10 29 1 0 0,-2 9 163 0 0,9 57-1 0 0,-16-66-72 0 0,1 0-1 0 0,23 60 1 0 0,-31-104-152 0 0,-1 0 1 0 0,0 0-1 0 0,1 0 1 0 0,0 0 0 0 0,0 0-1 0 0,0 0 1 0 0,0 0-1 0 0,0 0 1 0 0,0-1 0 0 0,5 5-1 0 0,10-2-3552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8:28.3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0 117 728 0 0,'0'0'15065'0'0,"0"0"-15026"0"0,0 1 0 0 0,0-1 0 0 0,0 1-1 0 0,1-1 1 0 0,-1 0 0 0 0,0 1 0 0 0,0-1-1 0 0,0 0 1 0 0,0 1 0 0 0,0-1 0 0 0,1 1-1 0 0,-1-1 1 0 0,0 0 0 0 0,0 0 0 0 0,0 1-1 0 0,1-1 1 0 0,-1 0 0 0 0,0 1-1 0 0,0-1 1 0 0,1 0 0 0 0,-1 0 0 0 0,0 1-1 0 0,1-1 1 0 0,-1 0 0 0 0,0 0 0 0 0,1 0-1 0 0,-1 0 1 0 0,1 1 0 0 0,-1-1 0 0 0,150 1 2601 0 0,216-4-1708 0 0,112-19-571 0 0,350-10 793 0 0,-212 9-632 0 0,-428 16-212 0 0,89-5 175 0 0,151-14-56 0 0,-424 26-452 0 0,-1 0 15 0 0,28-2 38 0 0,-28 2-30 0 0,0 0 1 0 0,10 0-4 0 0,-10 0-4 0 0,0 0 4 0 0,30 0-86 0 0,-30 0 102 0 0,16 0 25 0 0,-7 0-46 0 0,49 2 57 0 0,-58-2-35 0 0,0 0-27 0 0,11 2 15 0 0,59 1-18 0 0,-60-3 24 0 0,-9 0-30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58:26.3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170 206 520 0 0,'-5'0'2252'0'0,"-159"-8"12804"0"0,840-27-12600 0 0,-401 16-2186 0 0,1154-53 63 0 0,-1288 68-371 0 0,377-16 80 0 0,-13-20 858 0 0,-358 33-255 0 0,-143 7-409 0 0,-2 0-191 0 0,9 1-32 0 0,-9-1 54 0 0,1 0-56 0 0,10 0-12 0 0,-9 0-28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3:41.1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152 222 1704 0 0,'-29'-2'3676'0'0,"0"-1"0"0"0,0-1 0 0 0,-28-9 0 0 0,57 13-3622 0 0,-1 0 1 0 0,1 0 0 0 0,-1-1-1 0 0,1 1 1 0 0,-1 0 0 0 0,1-1 0 0 0,-1 1-1 0 0,1 0 1 0 0,0-1 0 0 0,-1 1 0 0 0,1 0-1 0 0,0-1 1 0 0,-1 1 0 0 0,1-1-1 0 0,0 1 1 0 0,-1-1 0 0 0,1 1 0 0 0,0-1-1 0 0,0 1 1 0 0,0-1 0 0 0,-1 1-1 0 0,1-1 1 0 0,0 1 0 0 0,0-1 0 0 0,0 1-1 0 0,0-1 1 0 0,0 1 0 0 0,0-1 0 0 0,0 1-1 0 0,0-1 1 0 0,0 0 0 0 0,0 1-1 0 0,1-1 1 0 0,-1 1 0 0 0,0-1 0 0 0,0 1-1 0 0,0-1 1 0 0,0 1 0 0 0,1-1 0 0 0,-1 1-1 0 0,0 0 1 0 0,1-1 0 0 0,-1 1-1 0 0,0-1 1 0 0,1 1 0 0 0,-1 0 0 0 0,1-1-1 0 0,-1 1 1 0 0,0 0 0 0 0,1-1 0 0 0,19-19 680 0 0,-4 9-729 0 0,0 1 1 0 0,1 1-1 0 0,0 1 1 0 0,32-11-1 0 0,78-18-2320 0 0,-115 34 2024 0 0,131-30-3630 0 0,-47 15-1494 0 0,-41 9-210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6:29.7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104 31 2524 0 0,'-103'-18'12163'0'0,"133"11"-10503"0"0,80 1-237 0 0,116 9-1 0 0,-141 0-1111 0 0,1074 41 1595 0 0,-434-14-1280 0 0,1970 88-254 0 0,-2162-88-494 0 0,1740 79-301 0 0,-1789-97 409 0 0,-280-11-3912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6:32.1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100 12 1232 0 0,'-17'-11'13390'0'0,"12"20"-13208"0"0,0 1 0 0 0,1 0 0 0 0,0 0 1 0 0,1 0-1 0 0,0 0 0 0 0,0 1 0 0 0,-1 13 0 0 0,1-12 6 0 0,-16 98 713 0 0,4 1 0 0 0,1 125 0 0 0,24 224-40 0 0,38 160 836 0 0,-35-482-1425 0 0,15 816 1455 0 0,-28-912-1631 0 0,25 545 830 0 0,-24-561-832 0 0,-1-16-32 0 0,1 0 0 0 0,0 0-1 0 0,0 0 1 0 0,1 0 0 0 0,5 15 0 0 0,-3-7 3 0 0,-4-16-50 0 0,1 1-1 0 0,-1 0 1 0 0,1-1-1 0 0,0 1 1 0 0,-1-1-1 0 0,1 1 1 0 0,0-1-1 0 0,0 1 1 0 0,1-1-1 0 0,-1 0 1 0 0,1 1-1 0 0,-1-1 1 0 0,3 2-1 0 0,0-1 12 0 0,0 1 0 0 0,0-1 0 0 0,0-1 0 0 0,1 1 0 0 0,-1-1-1 0 0,1 1 1 0 0,0-1 0 0 0,0-1 0 0 0,0 1 0 0 0,0-1 0 0 0,0 0 0 0 0,0 0-1 0 0,10 1 1 0 0,13-1 50 0 0,38-2 0 0 0,-40 0-26 0 0,334-8 683 0 0,751-8 669 0 0,-814 19-1292 0 0,1114 21 252 0 0,-233 6-328 0 0,-551-33-385 0 0,321 7-482 0 0,96 44-1041 0 0,-406-9 1154 0 0,-255 9 446 0 0,-222-23 11 0 0,30 3 495 0 0,-189-27-90 0 0,0 1-115 0 0,0-1-1 0 0,-1 1 0 0 0,1-1 0 0 0,0 0 1 0 0,-1 1-1 0 0,1-1 0 0 0,0 0 0 0 0,-1 0 1 0 0,1 0-1 0 0,0 0 0 0 0,0 0 0 0 0,-1-1 1 0 0,1 1-1 0 0,0 0 0 0 0,-1-1 0 0 0,1 1 1 0 0,-1-1-1 0 0,1 0 0 0 0,-1 0 0 0 0,1 1 1 0 0,-1-1-1 0 0,1 0 0 0 0,-1 0 1 0 0,0 0-1 0 0,1-1 0 0 0,-1 1 0 0 0,0 0 1 0 0,0 0-1 0 0,0-1 0 0 0,0 1 0 0 0,0 0 1 0 0,0-1-1 0 0,0 1 0 0 0,1-3 0 0 0,2-4 8 0 0,0-1 0 0 0,0 1 0 0 0,0 0-1 0 0,-1-1 1 0 0,2-9 0 0 0,12-79 91 0 0,8-184 0 0 0,-23 243-104 0 0,15-1245 700 0 0,-20 821-762 0 0,2 286 109 0 0,12-335-409 0 0,6 50-559 0 0,-24 339 321 0 0,6 116 513 0 0,0 0 0 0 0,0-1 0 0 0,0 1 0 0 0,0 0 0 0 0,-1 0 0 0 0,0 0 0 0 0,-1 0 0 0 0,-3-6 0 0 0,3 4-181 0 0,0 5 168 0 0,1 0-1 0 0,-1 1 0 0 0,0-1 1 0 0,0 0-1 0 0,-1 1 1 0 0,1 0-1 0 0,0-1 0 0 0,-1 1 1 0 0,1 1-1 0 0,-1-1 1 0 0,0 0-1 0 0,0 1 0 0 0,0 0 1 0 0,-6-2-1 0 0,-12-4-129 0 0,13 4-218 0 0,-1 0-1 0 0,0 1 1 0 0,0 0 0 0 0,0 1-1 0 0,0 0 1 0 0,0 1-1 0 0,-20 1 1 0 0,-7 5-3109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6:33.8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33 828 0 0,'-4'-28'15640'0'0,"14"26"-15287"0"0,-1 1 1 0 0,1 0-1 0 0,0 1 0 0 0,0 0 0 0 0,10 1 0 0 0,-4 0-218 0 0,1164 24 1590 0 0,408 24-1390 0 0,-405-9-305 0 0,-302-4-40 0 0,301 3-1 0 0,-764-37-114 0 0,559-8-848 0 0,-770-3 512 0 0,126-3-106 0 0,-48 0 266 0 0,-282 12 307 0 0,16 0-33 0 0,-15 0-6 0 0,51 5-1151 0 0,-34-1-337 0 0,-19-4 1037 0 0,1 1-74 0 0,0-1 353 0 0,14 3-1462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6:35.5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22 996 0 0,'1'-16'11419'0'0,"0"12"-10746"0"0,8 3-219 0 0,0 1 0 0 0,0 0 1 0 0,0 0-1 0 0,0 1 0 0 0,0 0 0 0 0,12 3 1 0 0,30 2 520 0 0,654 6 2413 0 0,-233-8-2663 0 0,695 41 528 0 0,-184-8-544 0 0,-385-19-447 0 0,-57 0-415 0 0,455 21 179 0 0,50-8 65 0 0,-682-25-263 0 0,-76 3 82 0 0,158 1-111 0 0,-409-10 111 0 0,280 10-602 0 0,-19 13 512 0 0,-295-23 166 0 0,45 6-109 0 0,-38-5 108 0 0,6 2 10 0 0,31-1-59 0 0,26 0-7 0 0,-69-2 31 0 0,17 2-224 0 0,-12-2-820 0 0,9 1 1769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6:36.4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1384 0 0,'6'9'9058'0'0,"-5"-9"-8911"0"0,61 6 2737 0 0,-59-5-2755 0 0,27 8 556 0 0,-18-8-605 0 0,-9-1-31 0 0,0 1 10 0 0,92 12 392 0 0,-92-13-413 0 0,7 6-567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6:38.5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707 30 980 0 0,'10'-30'11078'0'0,"-38"69"-6502"0"0,-36 33-4406 0 0,23-26 125 0 0,12-13-250 0 0,-419 458 632 0 0,427-469-643 0 0,11-11-34 0 0,0 0-1 0 0,-1-2 1 0 0,-18 15-1 0 0,16-10-99 0 0,0-1-1347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6:39.3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553 16 672 0 0,'23'-15'16080'0'0,"-40"42"-15610"0"0,0 0 0 0 0,-2-1 0 0 0,-1-1 0 0 0,-31 31-1 0 0,24-27-334 0 0,-36 41 117 0 0,-231 275 278 0 0,230-265-894 0 0,63-80 159 0 0,-1 6 654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6:40.0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774 43 1080 0 0,'0'0'2274'0'0,"-20"-36"3920"0"0,18 35-6039 0 0,1 0 0 0 0,-1 0 0 0 0,1 1 0 0 0,-1-1 0 0 0,0 1-1 0 0,1-1 1 0 0,-1 1 0 0 0,0-1 0 0 0,1 1 0 0 0,-1 0 0 0 0,0 0 0 0 0,1 0 0 0 0,-1 0 0 0 0,0 0-1 0 0,0 0 1 0 0,1 0 0 0 0,-1 1 0 0 0,0-1 0 0 0,1 0 0 0 0,-1 1 0 0 0,0 0 0 0 0,1-1-1 0 0,-1 1 1 0 0,1 0 0 0 0,-1 0 0 0 0,1 0 0 0 0,0 0 0 0 0,-1 0 0 0 0,-1 1 0 0 0,-9 8 253 0 0,0 0 1 0 0,-16 16-1 0 0,10-8 216 0 0,-187 172 1465 0 0,89-78-1596 0 0,-163 183 278 0 0,252-265-1106 0 0,26-29 53 0 0,-4 6-188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6:40.8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887 7 2084 0 0,'-6'-6'8655'0'0,"5"6"-8547"0"0,-26 22 1154 0 0,2 1-1 0 0,-31 35 1 0 0,-7 7-247 0 0,-418 363 2998 0 0,414-378-3836 0 0,-77 45 0 0 0,136-90-579 0 0,0 1-458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6:41.7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869 29 1220 0 0,'-9'-15'6311'0'0,"8"14"-6097"0"0,0-1 0 0 0,-6-6 1711 0 0,6 7-1711 0 0,-1-1 0 0 0,-4 3-59 0 0,0 1 0 0 0,0 0 0 0 0,1 0 0 0 0,-1 1 0 0 0,1-1 0 0 0,0 1 0 0 0,0 0 0 0 0,-6 5 0 0 0,-44 35 598 0 0,36-27-479 0 0,-48 41 842 0 0,-107 121 0 0 0,-38 86 1121 0 0,177-216-2055 0 0,7-8-123 0 0,-1-1-1 0 0,-65 65 0 0 0,31-39-68 0 0,62-64-78 0 0,-14 13-1333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3:41.6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418 128 940 0 0,'3'-27'12134'0'0,"-5"26"-11932"0"0,0 0 0 0 0,1 0 0 0 0,-1 0-1 0 0,0 0 1 0 0,0 0 0 0 0,0 1 0 0 0,0-1 0 0 0,1 1 0 0 0,-1-1 0 0 0,0 1 0 0 0,0 0 0 0 0,0 0 0 0 0,0 0-1 0 0,0 0 1 0 0,0 0 0 0 0,0 0 0 0 0,0 0 0 0 0,0 1 0 0 0,0-1 0 0 0,0 1 0 0 0,-2 1 0 0 0,-55 15 1853 0 0,48-13-1730 0 0,-16 6 70 0 0,1 1 1 0 0,0 1 0 0 0,1 1-1 0 0,-27 18 1 0 0,36-20-319 0 0,1 0-1 0 0,0 1 1 0 0,1 1-1 0 0,0 0 1 0 0,1 1-1 0 0,1 0 1 0 0,-13 19-1 0 0,22-28-103 0 0,-1 0-1 0 0,1 0 1 0 0,1 1-1 0 0,-1-1 0 0 0,1 1 1 0 0,0 0-1 0 0,0-1 1 0 0,1 1-1 0 0,-1 0 1 0 0,1 0-1 0 0,1 0 1 0 0,-1 0-1 0 0,1 1 1 0 0,0-1-1 0 0,0 0 1 0 0,1 0-1 0 0,0 0 1 0 0,0 0-1 0 0,2 7 1 0 0,0-6-161 0 0,1 1 0 0 0,-1-1 0 0 0,1 0 0 0 0,0-1 0 0 0,1 1 0 0 0,0-1 1 0 0,0 0-1 0 0,0 0 0 0 0,0 0 0 0 0,1-1 0 0 0,0 0 0 0 0,1 0 0 0 0,9 6 0 0 0,-6-5-125 0 0,0 0-1 0 0,1-1 1 0 0,0 0-1 0 0,0-1 1 0 0,1 0-1 0 0,-1-1 0 0 0,1 0 1 0 0,-1-1-1 0 0,14 1 1 0 0,-17-2 165 0 0,1 0 1 0 0,-1-2-1 0 0,0 1 1 0 0,1-1-1 0 0,-1 0 0 0 0,0 0 1 0 0,1-1-1 0 0,-1 0 1 0 0,0-1-1 0 0,-1 0 1 0 0,1 0-1 0 0,0 0 1 0 0,7-6-1 0 0,-8 4 297 0 0,0 0 0 0 0,0 0 0 0 0,-1-1 0 0 0,1 0 0 0 0,-2 0 0 0 0,1-1 0 0 0,-1 0 0 0 0,0 0 0 0 0,0 0 0 0 0,0 0 0 0 0,-1-1 0 0 0,-1 1 0 0 0,1-1 0 0 0,2-9 0 0 0,0-7 1097 0 0,-1 0 0 0 0,-1 0 1 0 0,1-38-1 0 0,-1 11 143 0 0,-3 42-1242 0 0,0-1 1 0 0,1 1 0 0 0,0 0 0 0 0,0 0-1 0 0,1 0 1 0 0,0 0 0 0 0,0 0 0 0 0,1 1-1 0 0,1-1 1 0 0,-1 1 0 0 0,1 0 0 0 0,7-8-1 0 0,-7 11-185 0 0,0 0-1 0 0,-1 1 1 0 0,2 0-1 0 0,-1 0 1 0 0,0 0-1 0 0,1 1 0 0 0,0-1 1 0 0,0 1-1 0 0,0 1 1 0 0,0-1-1 0 0,0 1 0 0 0,1 0 1 0 0,-1 1-1 0 0,0-1 1 0 0,1 1-1 0 0,0 1 0 0 0,-1-1 1 0 0,9 1-1 0 0,-3 0-34 0 0,0 1 0 0 0,1 1-1 0 0,-1 0 1 0 0,0 1 0 0 0,0 0-1 0 0,-1 0 1 0 0,1 2 0 0 0,-1-1 0 0 0,1 1-1 0 0,-1 1 1 0 0,-1 0 0 0 0,1 1 0 0 0,-1 0-1 0 0,0 0 1 0 0,-1 1 0 0 0,15 15-1 0 0,-14-12 78 0 0,0 1 0 0 0,0 1 0 0 0,-1-1-1 0 0,-1 2 1 0 0,0-1 0 0 0,-1 1 0 0 0,-1 0 0 0 0,0 1-1 0 0,0-1 1 0 0,-2 1 0 0 0,0 0 0 0 0,4 27-1 0 0,-7-34 23 0 0,0 0 0 0 0,0 0 0 0 0,-1 0 0 0 0,0 0-1 0 0,0 0 1 0 0,-1 0 0 0 0,0 0 0 0 0,0 0-1 0 0,-1 0 1 0 0,0-1 0 0 0,-5 13 0 0 0,6-19-8 0 0,1-1-63 0 0,-1 0 43 0 0,1 0 0 0 0,-1 0-1 0 0,1 0 1 0 0,-1 0-1 0 0,1 0 1 0 0,0 0 0 0 0,-1 0-1 0 0,1 0 1 0 0,-1-1 0 0 0,1 1-1 0 0,0 0 1 0 0,-1 0-1 0 0,1 0 1 0 0,-1-1 0 0 0,1 1-1 0 0,0 0 1 0 0,-1-1 0 0 0,1 1-1 0 0,0 0 1 0 0,0 0-1 0 0,-1-1 1 0 0,1 1 0 0 0,0-1-1 0 0,0 1 1 0 0,-1 0 0 0 0,1-1-1 0 0,0 1 1 0 0,0-1-1 0 0,0 1 1 0 0,0 0 0 0 0,0-1-1 0 0,0 1 1 0 0,-1-1 0 0 0,1 1-1 0 0,0-1 1 0 0,0 0-1 0 0,-2-18-160 0 0,3-8 92 0 0,2 0 1 0 0,1 0-1 0 0,0 1 0 0 0,3 0 0 0 0,0 0 0 0 0,1 0 0 0 0,2 1 0 0 0,0 0 0 0 0,2 0 0 0 0,1 1 0 0 0,23-32 0 0 0,-21 36-1615 0 0,1-1-1 0 0,0 2 1 0 0,38-34-1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6:42.9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387 0 60 0 0,'-14'6'3484'0'0,"-14"4"-2018"0"0,1-2-1 0 0,-1 0 0 0 0,-1-2 1 0 0,-45 3-1 0 0,70-9-1348 0 0,-12 3 260 0 0,-1-1 1 0 0,-23-1-1 0 0,37-1-307 0 0,42-6-150 0 0,92-7-53 0 0,-128 12 190 0 0,0 1 50 0 0,21-4 423 0 0,-20 3-138 0 0,-21 4-358 0 0,-162 27 990 0 0,175-30-1158 0 0,41-1-3263 0 0,71-6 1436 0 0,-105 7 1988 0 0,15 1 2070 0 0,-25 3-2042 0 0,1-1 0 0 0,-1 0 0 0 0,0 0 1 0 0,0-1-1 0 0,0 0 0 0 0,0 0 0 0 0,-1 0 0 0 0,1-1 0 0 0,-13 0 1 0 0,-11 4-1 0 0,-53 10-1820 0 0,29-5-2693 0 0,32-5 1725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6:57.3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5966 1391 772 0 0,'0'0'12791'0'0,"0"-12"-12123"0"0,20-209 1070 0 0,-4 88-1319 0 0,-2-454 692 0 0,-15 431-293 0 0,1 154-791 0 0,0-7 79 0 0,0 6-50 0 0,1 1 0 0 0,-1-1-1 0 0,0 0 1 0 0,0 0 0 0 0,0 1 0 0 0,0-1 0 0 0,0 0 0 0 0,0 0 0 0 0,-1 1 0 0 0,0-1 0 0 0,-1-4-1 0 0,1 5-48 0 0,-1 0 0 0 0,0-1-1 0 0,-1 1 1 0 0,1 0-1 0 0,0 0 1 0 0,-1 0-1 0 0,1 0 1 0 0,-1 1 0 0 0,1-1-1 0 0,-1 1 1 0 0,0-1-1 0 0,0 1 1 0 0,1 0 0 0 0,-1 0-1 0 0,0 0 1 0 0,0 0-1 0 0,-3 0 1 0 0,-61-9-34 0 0,61 9 27 0 0,-602-36-262 0 0,242 20-60 0 0,-799-61-649 0 0,-122 17 734 0 0,371 89 172 0 0,380-5 57 0 0,234-29 25 0 0,191-6-29 0 0,-48-1-14 0 0,-88 25-7 0 0,244-11 36 0 0,0-1 1 0 0,-1 1 0 0 0,1 0-1 0 0,0 0 1 0 0,-1 1-1 0 0,1-1 1 0 0,0 1-1 0 0,0-1 1 0 0,0 1 0 0 0,0 0-1 0 0,1 0 1 0 0,-1 0-1 0 0,0 1 1 0 0,1-1-1 0 0,-1 1 1 0 0,1-1-1 0 0,0 1 1 0 0,0 0 0 0 0,0 0-1 0 0,0 0 1 0 0,1 0-1 0 0,-3 6 1 0 0,-2 6 120 0 0,0 0 1 0 0,2 0-1 0 0,-5 26 1 0 0,7-28 25 0 0,-33 195 1158 0 0,-11 342 0 0 0,27 98 466 0 0,15-213-763 0 0,5-265-968 0 0,0-91 391 0 0,0 0-3912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6:58.0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134 106 524 0 0,'-3'-1'1727'0'0,"-108"-31"9817"0"0,102 27-10106 0 0,-1 0 638 0 0,23 1-954 0 0,264 0 720 0 0,-92 5-1601 0 0,356-17 84 0 0,536-7-168 0 0,-717 10-420 0 0,-335 10-1728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6:58.5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 40 64 0 0,'-24'-8'14620'0'0,"25"6"-14505"0"0,0 1 1 0 0,1 0-1 0 0,-1 0 1 0 0,1 0-1 0 0,-1-1 1 0 0,1 2-1 0 0,0-1 1 0 0,-1 0-1 0 0,1 0 1 0 0,0 0-1 0 0,0 1 1 0 0,0-1-1 0 0,-1 1 1 0 0,1-1-1 0 0,0 1 1 0 0,0 0-1 0 0,3 0 1 0 0,46-3 409 0 0,-37 2-397 0 0,385-11 294 0 0,-228 10-8473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6:59.8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 1 1960 0 0,'-41'20'10040'0'0,"38"-14"-9618"0"0,4 22 568 0 0,2 1 0 0 0,9 37 0 0 0,3 20-343 0 0,46 1082 2337 0 0,-60-446-743 0 0,2-558-2231 0 0,34 221 1 0 0,-36-375 27 0 0,0 0 1 0 0,1-1-1 0 0,1 1 1 0 0,0-1 0 0 0,0 1-1 0 0,1-1 1 0 0,0 0-1 0 0,0 0 1 0 0,1 0 0 0 0,9 12-1 0 0,-9-15-21 0 0,1 1 0 0 0,0-1 0 0 0,0-1-1 0 0,1 1 1 0 0,-1-1 0 0 0,1-1 0 0 0,0 1-1 0 0,1-1 1 0 0,-1 0 0 0 0,1-1 0 0 0,0 1 0 0 0,15 3-1 0 0,57 12-4 0 0,98 11 1 0 0,85-4 22 0 0,-155-17-29 0 0,443 30-49 0 0,-100-9 106 0 0,-122-5-61 0 0,325 29-20 0 0,-556-43-4 0 0,1341 160-182 0 0,-787-50-357 0 0,-341-58 248 0 0,-219-44 301 0 0,188 29-32 0 0,-141-37 123 0 0,-124-9 5 0 0,-1-1 1 0 0,1-1-1 0 0,15-1 0 0 0,-26 0-38 0 0,-1 0-1 0 0,0 0 0 0 0,1 0 0 0 0,-1 0 0 0 0,0-1 0 0 0,0 1 0 0 0,0-1 0 0 0,0 0 0 0 0,0 0 0 0 0,0 0 0 0 0,0 0 0 0 0,3-4 0 0 0,-3 3-21 0 0,0-1 0 0 0,0 1-1 0 0,0-1 1 0 0,-1 0 0 0 0,1 0 0 0 0,-1 0-1 0 0,0 0 1 0 0,0-1 0 0 0,0 1-1 0 0,-1 0 1 0 0,0-1 0 0 0,2-6-1 0 0,3-60-175 0 0,-5 50 89 0 0,-11-400-346 0 0,3 307 455 0 0,-14-154 72 0 0,-4-161-284 0 0,11 90 117 0 0,7 210-102 0 0,7 127 113 0 0,-1 2 7 0 0,1-1 0 0 0,0 1 1 0 0,-1 0-1 0 0,1-1 0 0 0,0 1 0 0 0,0-1 0 0 0,-1 1 0 0 0,1-1 0 0 0,0 1 0 0 0,0-1 0 0 0,0 1 0 0 0,0-1 1 0 0,0 1-1 0 0,0-1 0 0 0,-1 1 0 0 0,1-1 0 0 0,0 1 0 0 0,1-1 0 0 0,-1 1 0 0 0,0-1 0 0 0,0 1 0 0 0,0-1 1 0 0,0 1-1 0 0,0-1 0 0 0,0 1 0 0 0,1-1 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00.6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39 2936 0 0,'-2'-9'7468'0'0,"2"9"-7375"0"0,84-13 1775 0 0,97-1 0 0 0,92 11-4190 0 0,-198 4 483 0 0,-48-1 403 0 0,-11 0-1992 0 0,3 0 624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01.0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127 118 1912 0 0,'-16'-13'2739'0'0,"0"-2"0"0"0,1 1-1 0 0,-15-20 1 0 0,17 20-905 0 0,5 2-739 0 0,-3-2 174 0 0,11 14-1258 0 0,0-1-1 0 0,-1 1 1 0 0,1 0-1 0 0,0 0 0 0 0,-1 0 1 0 0,1 0-1 0 0,0 0 1 0 0,0-1-1 0 0,-1 1 1 0 0,1 0-1 0 0,0 0 1 0 0,-1 0-1 0 0,1 0 1 0 0,0 0-1 0 0,-1 0 1 0 0,1 0-1 0 0,0 0 1 0 0,-1 0-1 0 0,1 0 1 0 0,0 0-1 0 0,0 0 1 0 0,-1 0-1 0 0,1 0 0 0 0,0 1 1 0 0,-1-1-1 0 0,1 0 1 0 0,0 0-1 0 0,0 0 1 0 0,-1 0-1 0 0,1 0 1 0 0,0 1-1 0 0,-1-1 1 0 0,1 0-1 0 0,0 0 1 0 0,0 0-1 0 0,0 1 1 0 0,-1-1-1 0 0,1 0 1 0 0,0 0-1 0 0,0 1 1 0 0,0 0-1 0 0,-1 0 1 0 0,0 1 0 0 0,1 0 0 0 0,-1 0-1 0 0,1-1 1 0 0,-1 1 0 0 0,1 0 0 0 0,0 0 0 0 0,0 0 0 0 0,0 0 0 0 0,0 0-1 0 0,0 0 1 0 0,1 3 0 0 0,0 7 43 0 0,-5 158 248 0 0,22 215 1 0 0,-15-355-725 0 0,3 33-996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04.5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43 1484 0 0,'0'0'6734'0'0,"11"-17"-4873"0"0,-5 14-1774 0 0,1 0-1 0 0,-1 0 1 0 0,1 1 0 0 0,-1 0 0 0 0,1 0-1 0 0,0 1 1 0 0,12-2 0 0 0,57 1 13 0 0,-19 1-115 0 0,46-2-1233 0 0,-99 3 745 0 0,-1 0-163 0 0,6 0 135 0 0,18 0-4975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04.9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 1684 0 0,'4'0'4431'0'0,"142"-2"452"0"0,-3 0-4163 0 0,67 9-3795 0 0,-191-3-876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05.5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20 1008 0 0,'7'-9'9954'0'0,"30"4"-10228"0"0,0 1-1 0 0,1 2 0 0 0,-1 2 0 0 0,64 8 0 0 0,-98-8-80 0 0,20 0-2292 0 0,-9 0-148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3:48.5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912 160 904 0 0,'30'9'8121'0'0,"-22"-6"-7092"0"0,-7-2-850 0 0,0 0 1 0 0,1-1-1 0 0,-1 1 0 0 0,0-1 0 0 0,0 0 1 0 0,0 1-1 0 0,0-1 0 0 0,0 0 0 0 0,1 0 1 0 0,-1 0-1 0 0,0 0 0 0 0,0 0 0 0 0,1 0 1 0 0,-1 0-1 0 0,0 0 0 0 0,0 0 0 0 0,0 0 1 0 0,0-1-1 0 0,1 1 0 0 0,-1 0 0 0 0,0-1 1 0 0,0 1-1 0 0,0-1 0 0 0,2-1 0 0 0,-2 1-72 0 0,0-3-47 0 0,0 0-1 0 0,-1 0 1 0 0,0 0-1 0 0,0 0 1 0 0,0 0 0 0 0,0 0-1 0 0,-2-7 1 0 0,2 11-52 0 0,-1-6 68 0 0,0 0 0 0 0,0 0 0 0 0,0 0-1 0 0,-1 0 1 0 0,0 0 0 0 0,0 1 0 0 0,0-1-1 0 0,-1 1 1 0 0,0-1 0 0 0,0 1 0 0 0,0 0-1 0 0,-1 0 1 0 0,-8-9 0 0 0,7 10-53 0 0,-1-1-1 0 0,1 1 1 0 0,-1 1-1 0 0,0-1 1 0 0,-1 1 0 0 0,1 0-1 0 0,0 0 1 0 0,-1 1 0 0 0,1 0-1 0 0,-1 0 1 0 0,0 0 0 0 0,-10 0-1 0 0,-12-1 42 0 0,-1 1-1 0 0,0 2 1 0 0,0 1 0 0 0,0 2-1 0 0,1 0 1 0 0,-1 3 0 0 0,1 0-1 0 0,-49 17 1 0 0,27-3 249 0 0,1 1 1 0 0,0 3-1 0 0,-85 55 1 0 0,101-55-79 0 0,1 0 0 0 0,-44 43 1 0 0,65-55-183 0 0,1 0 0 0 0,0 1 0 0 0,1 0 0 0 0,0 0 0 0 0,1 1 0 0 0,1 0 0 0 0,0 1 0 0 0,1 0 0 0 0,-6 16 0 0 0,11-24-32 0 0,1-1 0 0 0,-1 1 0 0 0,2 0 0 0 0,-1 0-1 0 0,1 0 1 0 0,-1 0 0 0 0,2 0 0 0 0,-1 0 0 0 0,1-1 0 0 0,0 1 0 0 0,1 0 0 0 0,-1 0-1 0 0,2-1 1 0 0,-1 1 0 0 0,0-1 0 0 0,1 1 0 0 0,0-1 0 0 0,1 0 0 0 0,0 0 0 0 0,0-1-1 0 0,0 1 1 0 0,0-1 0 0 0,1 1 0 0 0,0-2 0 0 0,10 10 0 0 0,8 3 19 0 0,0 0 1 0 0,1-2 0 0 0,1-1 0 0 0,51 22-1 0 0,11-2 21 0 0,173 41 0 0 0,-180-57-125 0 0,-1 5-1 0 0,151 63 1 0 0,-219-80 50 0 0,1 0 0 0 0,-2 0 0 0 0,1 1 0 0 0,-1 0 0 0 0,0 1 0 0 0,0 1 0 0 0,-1-1 0 0 0,0 1 0 0 0,10 14 0 0 0,-14-17 9 0 0,-1 1-1 0 0,-1 0 1 0 0,1 1 0 0 0,-1-1 0 0 0,0 0-1 0 0,-1 1 1 0 0,1 0 0 0 0,-2-1-1 0 0,1 1 1 0 0,-1 0 0 0 0,0 0-1 0 0,-1 0 1 0 0,1 0 0 0 0,-2 0-1 0 0,-1 14 1 0 0,-2-1 14 0 0,-1-1 1 0 0,-1 0-1 0 0,-1 0 0 0 0,-1-1 1 0 0,0 1-1 0 0,-2-2 0 0 0,0 1 0 0 0,-1-1 1 0 0,-1-1-1 0 0,-24 29 0 0 0,7-15 60 0 0,0-1-1 0 0,-2-1 0 0 0,-2-1 1 0 0,-48 31-1 0 0,65-49-31 0 0,-1 0 0 0 0,-1-1-1 0 0,1 0 1 0 0,-1-2 0 0 0,-1 0-1 0 0,0-1 1 0 0,1-1 0 0 0,-2-1 0 0 0,1 0-1 0 0,0-1 1 0 0,-1-2 0 0 0,1 0-1 0 0,-1-1 1 0 0,0-1 0 0 0,-37-6 0 0 0,38 3-292 0 0,1-1 1 0 0,-1-1-1 0 0,1 0 1 0 0,1-2-1 0 0,-1 0 1 0 0,1-1-1 0 0,1 0 1 0 0,0-2-1 0 0,0 0 1 0 0,-19-17-1 0 0,11 6-867 0 0,-22-25-1 0 0,17 7-1590 0 0,8-4-3518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05.9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 1212 0 0,'0'0'10027'0'0,"12"-5"-9130"0"0,22 3-672 0 0,-30 2-211 0 0,0 0 32 0 0,19 0-82 0 0,179 5-4189 0 0,-182-3 366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06.2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27 168 0 0,'0'0'8517'0'0,"14"-4"-7725"0"0,35-4-657 0 0,0 2-1 0 0,58 2 1 0 0,-41 2-278 0 0,82 0-1473 0 0,-145 2 973 0 0,17 0-2296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06.6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4 416 0 0,'13'7'8564'0'0,"191"-17"-6578"0"0,-182 10-1947 0 0,128 5-1020 0 0,-126-1 296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18.0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 1 660 0 0,'-22'4'9052'0'0,"38"-2"-6101"0"0,46-3-3203 0 0,-56 1 1030 0 0,872 11 3147 0 0,310 20-2948 0 0,-308-5-864 0 0,2283 11 161 0 0,-1811-26-234 0 0,-1098-10-52 0 0,380 10 6 0 0,-525-8-955 0 0,-105-3 200 0 0,10 1-1110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20.2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 0 1536 0 0,'0'0'6685'0'0,"2"25"-3749"0"0,7 54-134 0 0,15 261 1192 0 0,-31 466-1268 0 0,5-489-1483 0 0,-20 517 2323 0 0,19-788-3429 0 0,-23 638 1315 0 0,50-336-1068 0 0,-21-285-338 0 0,-3-61-18 0 0,0 0-23 0 0,0-1 0 0 0,0 1 0 0 0,1 0 0 0 0,-1 0 0 0 0,1 0 0 0 0,-1 0 0 0 0,1 0 0 0 0,-1 0 0 0 0,1 0 0 0 0,2 3 0 0 0,-1-1 21 0 0,-1-3-36 0 0,17 6 48 0 0,342-10 11 0 0,110 0 51 0 0,515 27 740 0 0,-208-3-384 0 0,1445 44 628 0 0,-813-19-1153 0 0,-157-11-146 0 0,-741-7 121 0 0,-510-28 94 0 0,1029 45-576 0 0,-803-36 480 0 0,-118-4 252 0 0,-107-5-149 0 0,0 0-1 0 0,0 0 0 0 0,0 0 0 0 0,0 0 1 0 0,1-1-1 0 0,-1 1 0 0 0,0-1 1 0 0,0 0-1 0 0,0 0 0 0 0,0 0 0 0 0,0 0 1 0 0,0 0-1 0 0,-1 0 0 0 0,1 0 0 0 0,0 0 1 0 0,0-1-1 0 0,-1 1 0 0 0,1-1 1 0 0,-1 1-1 0 0,1-1 0 0 0,-1 0 0 0 0,0 0 1 0 0,0 1-1 0 0,0-1 0 0 0,0 0 0 0 0,0 0 1 0 0,0 0-1 0 0,1-4 0 0 0,1-4-49 0 0,-1-1-1 0 0,0 1 0 0 0,-1 0 1 0 0,1-18-1 0 0,-1 12-37 0 0,14-316-980 0 0,0 4 782 0 0,108-1116 759 0 0,-30 682-441 0 0,-40 222-296 0 0,-52 519 33 0 0,-1 1 0 0 0,-1-1 0 0 0,-1 1 0 0 0,-8-39 0 0 0,9 57 175 0 0,0 0-1 0 0,0-1 0 0 0,0 1 0 0 0,-1-1 0 0 0,1 1 0 0 0,0 0 1 0 0,-1 0-1 0 0,0 0 0 0 0,0 0 0 0 0,1 0 0 0 0,-1 0 0 0 0,-3-2 1 0 0,1 1-94 0 0,-2-1 75 0 0,0-1 0 0 0,0 2 0 0 0,-1-1 0 0 0,0 1 0 0 0,1 0 0 0 0,-1 0 0 0 0,0 1 0 0 0,0-1 1 0 0,0 2-1 0 0,-9-2 0 0 0,-7-1 3 0 0,0 2 1 0 0,-23 1-1 0 0,-103-1-49 0 0,13 0-265 0 0,-153 16 0 0 0,169-5-775 0 0,-147-8 1 0 0,30-2-3169 0 0,174 7 1274 0 0,23 4-2816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22.0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44 1056 0 0,'6'-9'4410'0'0,"3"4"-3470"0"0,1 2 1 0 0,-1-1-1 0 0,1 1 0 0 0,0 1 1 0 0,0 0-1 0 0,20-2 0 0 0,70 2-55 0 0,-52 2-185 0 0,706-8 2080 0 0,-380 7-1567 0 0,1385 8 1401 0 0,-766-1-2422 0 0,-154-2-61 0 0,96 41-864 0 0,-704-31 634 0 0,536 13-359 0 0,1-25 39 0 0,-438-3 302 0 0,710-4 54 0 0,-571 7-285 0 0,-431-2-404 0 0,-35 0 616 0 0,16 0-424 0 0,-3 0 488 0 0,-12 0 17 0 0,-1 0 8 0 0,228-12-115 0 0,-229 12 145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23.7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10 119 896 0 0,'-6'-10'5298'0'0,"2"-27"2366"0"0,5 36-7565 0 0,1-1 1 0 0,-1 1-1 0 0,1 0 0 0 0,-1 0 1 0 0,1 0-1 0 0,0 0 1 0 0,0 0-1 0 0,-1 0 0 0 0,1 0 1 0 0,0 1-1 0 0,0-1 0 0 0,3 0 1 0 0,-4 1-141 0 0,36-9 508 0 0,1 1 0 0 0,0 2 0 0 0,70-1 0 0 0,-28 3-233 0 0,533-21 456 0 0,3 32 90 0 0,-358-3-426 0 0,1988 3 1145 0 0,-1371-9-1449 0 0,-579 1-91 0 0,656 9-35 0 0,-305 14-244 0 0,340 6-424 0 0,-933-27 685 0 0,484-3-39 0 0,-322 2-782 0 0,-56 2 338 0 0,-43-1 348 0 0,-114-1 146 0 0,36 4-364 0 0,-19-3 333 0 0,-17 0 24 0 0,15 0 12 0 0,82 6-8 0 0,-97-7 60 0 0,1 1-33 0 0,69 3-73 0 0,-71-3 93 0 0,48 5-80 0 0,93 15-1951 0 0,-140-20 1567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24.5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1062 48 408 0 0,'8'-48'12418'0'0,"-7"48"-12394"0"0,-13 11 734 0 0,-18 23-181 0 0,24-26-265 0 0,-96 101 789 0 0,-184 151-1 0 0,131-124-825 0 0,-61 65-9 0 0,-1 1-58 0 0,171-162-1621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25.0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916 8 380 0 0,'5'-7'10141'0'0,"-151"162"-5949"0"0,-96 61-2800 0 0,90-83-829 0 0,-129 118 185 0 0,189-165-2947 0 0,84-76 1164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25.5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797 19 1044 0 0,'28'-18'9664'0'0,"-65"50"-4824"0"0,-27 24-3935 0 0,-97 70 90 0 0,-338 296-467 0 0,486-410-901 0 0,6-5-230 0 0,0-1-1 0 0,1 1 0 0 0,-1 1 1 0 0,1-1-1 0 0,1 1 1 0 0,-8 12-1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3:49.2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89 459 2896 0 0,'11'-19'15741'0'0,"-6"13"-15503"0"0,12-3 89 0 0,0 2 1 0 0,1 0-1 0 0,-1 0 0 0 0,33-6 0 0 0,17-6-265 0 0,-32 7-288 0 0,-1 0 1 0 0,-1-3-1 0 0,0-1 0 0 0,-1-1 1 0 0,-1-1-1 0 0,52-42 0 0 0,-80 57 247 0 0,1 0 0 0 0,-1 0 0 0 0,0 0 0 0 0,-1-1 0 0 0,1 1 0 0 0,-1-1-1 0 0,1 1 1 0 0,-1-1 0 0 0,0 0 0 0 0,0 0 0 0 0,-1 0 0 0 0,1 0 0 0 0,-1 0 0 0 0,0-1 0 0 0,0 1 0 0 0,0 0 0 0 0,-1 0-1 0 0,1-1 1 0 0,-1 1 0 0 0,0 0 0 0 0,-1-1 0 0 0,1 1 0 0 0,-1 0 0 0 0,1-1 0 0 0,-1 1 0 0 0,-1 0 0 0 0,1 0 0 0 0,0 0-1 0 0,-1 0 1 0 0,0 0 0 0 0,0 0 0 0 0,0 0 0 0 0,-1 0 0 0 0,1 1 0 0 0,-5-5 0 0 0,2 1 11 0 0,0 1-1 0 0,-1 0 1 0 0,0 0 0 0 0,0 0 0 0 0,-1 1-1 0 0,0 0 1 0 0,0 0 0 0 0,0 1-1 0 0,0 0 1 0 0,-1 0 0 0 0,1 1 0 0 0,-1-1-1 0 0,0 2 1 0 0,0-1 0 0 0,0 1 0 0 0,0 0-1 0 0,-15 0 1 0 0,6 3-21 0 0,0 0 0 0 0,0 2 1 0 0,0 0-1 0 0,1 0 0 0 0,0 2 0 0 0,-1 0 0 0 0,2 1 0 0 0,-1 1 0 0 0,1 0 0 0 0,0 1 0 0 0,-16 11 1 0 0,10-4 21 0 0,0 1 0 0 0,0 0 1 0 0,2 2-1 0 0,0 0 1 0 0,1 2-1 0 0,-22 30 1 0 0,31-36-24 0 0,0-1-1 0 0,0 2 1 0 0,2-1 0 0 0,0 1 0 0 0,0 1 0 0 0,2-1 0 0 0,0 1 0 0 0,1 0 0 0 0,0 0 0 0 0,-2 21 0 0 0,6-24-2 0 0,-1-1 1 0 0,2 1-1 0 0,-1-1 1 0 0,2 0-1 0 0,0 1 1 0 0,0-1-1 0 0,1 0 1 0 0,0 0-1 0 0,1 0 1 0 0,1-1-1 0 0,0 1 1 0 0,0-1-1 0 0,1 0 1 0 0,10 12-1 0 0,-6-8-84 0 0,2-1 0 0 0,0-1-1 0 0,1 0 1 0 0,0-1 0 0 0,1 0-1 0 0,0-1 1 0 0,0-1 0 0 0,2 0 0 0 0,-1-1-1 0 0,1 0 1 0 0,0-2 0 0 0,1 0-1 0 0,0 0 1 0 0,0-2 0 0 0,31 6 0 0 0,-27-7-559 0 0,0-2 1 0 0,1 0 0 0 0,-1-1 0 0 0,1-1 0 0 0,29-5 0 0 0,-29 2-790 0 0,-1-2 0 0 0,0 0 0 0 0,0-1 1 0 0,0-2-1 0 0,27-12 0 0 0,-13 0-3525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26.0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1172 9 1280 0 0,'-6'-8'11195'0'0,"5"7"-11086"0"0,-7 2 181 0 0,1 0 1 0 0,0 0 0 0 0,-1 1-1 0 0,1 0 1 0 0,0 0-1 0 0,0 1 1 0 0,0 0 0 0 0,0 0-1 0 0,-8 6 1 0 0,-66 46 872 0 0,42-28-794 0 0,-185 130 384 0 0,-236 215-1 0 0,269-181-2309 0 0,102-97-7569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28.4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7490 2109 832 0 0,'3'7'12053'0'0,"-2"-9"-11844"0"0,1 0 0 0 0,-1 0 0 0 0,1 0 0 0 0,-1 0 0 0 0,0-1 0 0 0,0 1 0 0 0,0 0 0 0 0,0-1 0 0 0,-1 1 0 0 0,1-1-1 0 0,-1 1 1 0 0,1-1 0 0 0,-1-2 0 0 0,2-41 1083 0 0,-1 25-872 0 0,10-938 1394 0 0,-21 803-1956 0 0,-7 1 1 0 0,-54-227-1 0 0,68 370 200 0 0,0-1 1 0 0,-1 1-1 0 0,0 0 1 0 0,-1 0-1 0 0,0 0 0 0 0,-9-15 1 0 0,11 23-58 0 0,-1 0 0 0 0,1 0-1 0 0,-1 0 1 0 0,1 0 0 0 0,-1 1 0 0 0,-1-1 0 0 0,1 1 0 0 0,0 0-1 0 0,-1 0 1 0 0,1 1 0 0 0,-1-1 0 0 0,0 1 0 0 0,0 0 0 0 0,0 0-1 0 0,0 1 1 0 0,0 0 0 0 0,0 0 0 0 0,-6-1 0 0 0,-387-28-119 0 0,249 23 50 0 0,-1149-74-517 0 0,349 19 674 0 0,-296 33 249 0 0,-1 56-456 0 0,1183-25 100 0 0,-697 17-75 0 0,591-18 61 0 0,-122 5-25 0 0,272-5 57 0 0,-33 1 8 0 0,0 2 0 0 0,0 2-1 0 0,-74 19 1 0 0,112-21 41 0 0,0 1-1 0 0,-1 0 1 0 0,2 1 0 0 0,-1 0-1 0 0,1 1 1 0 0,0 1 0 0 0,0 0 0 0 0,1 1-1 0 0,0 0 1 0 0,1 1 0 0 0,-1 0 0 0 0,2 1-1 0 0,0 0 1 0 0,0 1 0 0 0,1 0-1 0 0,-14 25 1 0 0,-1 13 171 0 0,2 1 0 0 0,3 1 1 0 0,-18 76-1 0 0,-20 167 222 0 0,33-110 308 0 0,0 217 0 0 0,30 187 1067 0 0,0-267-802 0 0,-5-302-4779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28.8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6 1976 0 0,'-6'4'11609'0'0,"51"3"-10108"0"0,1-1-1 0 0,76-2 1 0 0,97-14-1056 0 0,-49 1-171 0 0,-88 6-112 0 0,8-1-665 0 0,-31 3-10389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29.4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88 47 1052 0 0,'-1'0'292'0'0,"-85"5"13745"0"0,95-3-13728 0 0,1-1-1 0 0,-1-1 0 0 0,1 1 0 0 0,0-1 0 0 0,11-2 0 0 0,14 0 146 0 0,526-5 1442 0 0,-257-1-1660 0 0,1247-25-21 0 0,-1481 32-237 0 0,34-1-747 0 0,-62 2-1643 0 0,-29 1 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30.7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 19 1560 0 0,'-24'-19'15622'0'0,"22"30"-15296"0"0,1 0 0 0 0,1 0 0 0 0,-1 0 0 0 0,2-1 0 0 0,1 14 0 0 0,0 14 218 0 0,-11 645 1533 0 0,0 2-1131 0 0,7-356-207 0 0,2 255 1049 0 0,2-504-1769 0 0,20 346 832 0 0,-20-400-790 0 0,2 0 0 0 0,1 0 0 0 0,0-1 0 0 0,14 36 0 0 0,-16-53-46 0 0,0-1-1 0 0,1 0 1 0 0,0 1 0 0 0,0-2 0 0 0,1 1 0 0 0,-1 0 0 0 0,1-1 0 0 0,1 0-1 0 0,-1 0 1 0 0,1 0 0 0 0,0-1 0 0 0,0 0 0 0 0,1 0 0 0 0,0-1 0 0 0,-1 0 0 0 0,1 0-1 0 0,1 0 1 0 0,12 4 0 0 0,41 9-4 0 0,0-2 0 0 0,63 5 0 0 0,128 4 2 0 0,-96-11-20 0 0,2640 318-484 0 0,-1466-136-1410 0 0,-767-109 1411 0 0,26-27-160 0 0,-542-57 741 0 0,0-1-1 0 0,65-8 1 0 0,-108 7-55 0 0,-2 0 3 0 0,0 0 0 0 0,0 0 0 0 0,0-1 0 0 0,0 1 0 0 0,0-1 0 0 0,1 1 0 0 0,-1-1 0 0 0,0 1 0 0 0,0-1 0 0 0,0 0-1 0 0,0 0 1 0 0,-1 0 0 0 0,1 0 0 0 0,0-1 0 0 0,0 1 0 0 0,-1 0 0 0 0,1-1 0 0 0,0 1 0 0 0,-1-1 0 0 0,0 1 0 0 0,1-1 0 0 0,-1 0 0 0 0,0 0 0 0 0,0 0 0 0 0,0 1 0 0 0,0-1 0 0 0,0 0-1 0 0,0 0 1 0 0,-1 0 0 0 0,1-1 0 0 0,-1 1 0 0 0,1-2 0 0 0,1-9 8 0 0,0 0 0 0 0,-2-1-1 0 0,1 1 1 0 0,-3-17 0 0 0,1 3-22 0 0,2-161 99 0 0,-6-293-322 0 0,1 202-1210 0 0,4 266 1117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31.7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62 924 0 0,'12'-9'5951'0'0,"-2"2"-4852"0"0,0-1 0 0 0,1 2 1 0 0,0-1-1 0 0,0 2 0 0 0,0-1 0 0 0,15-4 0 0 0,-24 9-1072 0 0,1 1 0 0 0,0-1 0 0 0,-1 0 0 0 0,1 1 0 0 0,0-1 0 0 0,0 1 0 0 0,-1 0 0 0 0,1 0-1 0 0,0 0 1 0 0,0 0 0 0 0,-1 1 0 0 0,1-1 0 0 0,0 1 0 0 0,-1 0 0 0 0,1-1 0 0 0,0 1 0 0 0,-1 0 0 0 0,1 1 0 0 0,-1-1 0 0 0,0 0 0 0 0,1 1 0 0 0,-1-1 0 0 0,0 1 0 0 0,0 0 0 0 0,0 0 0 0 0,0 0 0 0 0,0 0 0 0 0,0 0 0 0 0,0 0 0 0 0,-1 0 0 0 0,1 1 0 0 0,-1-1 0 0 0,0 0 0 0 0,0 1-1 0 0,1 2 1 0 0,4 11 1 0 0,-1 0 1 0 0,0 1-1 0 0,-1-1 0 0 0,-1 1 0 0 0,-1 0 0 0 0,0 26 0 0 0,-7 107 135 0 0,1-103-133 0 0,-12 200 1269 0 0,16-246-1189 0 0,0 0 1 0 0,0 0-1 0 0,-1 0 0 0 0,1 0 0 0 0,0 1 1 0 0,0-1-1 0 0,0 0 0 0 0,0 0 0 0 0,1 0 1 0 0,-1 0-1 0 0,0 0 0 0 0,0 1 0 0 0,1-1 1 0 0,-1 0-1 0 0,0 0 0 0 0,2 1 0 0 0,-2-1-78 0 0,1-1-1 0 0,-1 0 1 0 0,1 0-1 0 0,-1 0 1 0 0,0 0-1 0 0,1 0 1 0 0,-1 0-1 0 0,1 0 1 0 0,-1 0-1 0 0,1 0 1 0 0,-1 0-1 0 0,0 0 1 0 0,1-1-1 0 0,-1 1 1 0 0,1 0-1 0 0,-1 0 1 0 0,1 0-1 0 0,-1 0 1 0 0,0-1-1 0 0,1 1 1 0 0,-1 0 0 0 0,0 0-1 0 0,1-1 1 0 0,-1 1-1 0 0,0 0 1 0 0,1-1-1 0 0,-1 1 1 0 0,1-1-1 0 0,30-39 529 0 0,-21 27-199 0 0,30-37 192 0 0,99-112-133 0 0,-119 141-455 0 0,1 1 0 0 0,1 2-1 0 0,1 0 1 0 0,0 1 0 0 0,35-18 0 0 0,-55 33 25 0 0,0 0 0 0 0,0 1 0 0 0,0-1 0 0 0,0 1 0 0 0,0 0 0 0 0,1 0 0 0 0,-1 0 0 0 0,0 0 0 0 0,1 1 0 0 0,-1-1 0 0 0,1 1 0 0 0,-1 0 0 0 0,0 0 0 0 0,1 0 0 0 0,-1 0 0 0 0,1 1 0 0 0,-1-1 0 0 0,0 1 0 0 0,1 0 0 0 0,-1 0 0 0 0,0 0 0 0 0,0 0 0 0 0,0 1 0 0 0,1 0 0 0 0,-2-1 0 0 0,6 4 0 0 0,-3 0 12 0 0,0 1-1 0 0,0-1 1 0 0,-1 1-1 0 0,1 0 1 0 0,-1 0-1 0 0,-1 1 0 0 0,1-1 1 0 0,-1 1-1 0 0,0 0 1 0 0,-1 0-1 0 0,3 9 1 0 0,32 132 161 0 0,-24-89-206 0 0,38 108 0 0 0,-49-162-80 0 0,0 0 0 0 0,0-1 0 0 0,0 1 0 0 0,1-1 0 0 0,0 1 0 0 0,0-1 1 0 0,0 0-1 0 0,0-1 0 0 0,1 1 0 0 0,-1 0 0 0 0,1-1 0 0 0,6 4 0 0 0,-7-5-333 0 0,0 0 1 0 0,0-1-1 0 0,0 0 1 0 0,0 0-1 0 0,0 0 1 0 0,1 0-1 0 0,-1 0 1 0 0,0 0-1 0 0,1-1 0 0 0,-1 0 1 0 0,0 0-1 0 0,1 0 1 0 0,-1 0-1 0 0,1 0 1 0 0,-1 0-1 0 0,0-1 0 0 0,1 0 1 0 0,3-1-1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32.7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58 2228 0 0,'16'-11'10753'0'0,"4"6"-10275"0"0,0 2 0 0 0,0 0-1 0 0,1 2 1 0 0,30 0 0 0 0,28-1-23 0 0,5-5-200 0 0,93-14 468 0 0,-137 19-757 0 0,-36 2-7 0 0,-1 0 8 0 0,10-1-58 0 0,-10 0-15 0 0,0 1-69 0 0,26 0-1365 0 0,-26 0 1025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34.3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14 1936 0 0,'0'-14'9628'0'0,"22"32"-7849"0"0,-17 4-1459 0 0,0 1-1 0 0,-2-1 0 0 0,-1 1 0 0 0,0-1 1 0 0,-2 1-1 0 0,-2 24 0 0 0,2 30 71 0 0,0-77-389 0 0,17 250 782 0 0,-2-163-1815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34.8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 71 1484 0 0,'-17'-13'14411'0'0,"28"10"-14250"0"0,0 0 1 0 0,0 1-1 0 0,0 0 1 0 0,1 1 0 0 0,16 0-1 0 0,14-2-179 0 0,43-7-1040 0 0,47-6-1879 0 0,-49-1-4788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35.2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94 85 200 0 0,'-38'-27'8961'0'0,"33"23"-8161"0"0,0-1-1 0 0,0-1 0 0 0,1 1 0 0 0,-1-1 1 0 0,1 1-1 0 0,1-1 0 0 0,-5-9 0 0 0,8 14-538 0 0,-2 0 37 0 0,2 1-285 0 0,-1 0 1 0 0,1-1 0 0 0,0 1-1 0 0,0 0 1 0 0,-1 0 0 0 0,1-1 0 0 0,0 1-1 0 0,0 0 1 0 0,-1 0 0 0 0,1 0 0 0 0,0-1-1 0 0,-1 1 1 0 0,1 0 0 0 0,0 0-1 0 0,-1 0 1 0 0,1 0 0 0 0,0 0 0 0 0,-1 0-1 0 0,1 0 1 0 0,0 0 0 0 0,-1 0 0 0 0,1 0-1 0 0,0 0 1 0 0,-1 0 0 0 0,1 0 0 0 0,0 0-1 0 0,-1 0 1 0 0,1 0 0 0 0,0 0-1 0 0,-1 1 1 0 0,1-1 0 0 0,0 0 0 0 0,-1 0-1 0 0,1 0 1 0 0,0 0 0 0 0,0 1 0 0 0,-1-1-1 0 0,1 0 1 0 0,0 0 0 0 0,0 1-1 0 0,-1-1 1 0 0,1 0 0 0 0,0 0 0 0 0,0 1-1 0 0,0-1 1 0 0,-1 0 0 0 0,1 1 0 0 0,0-1-1 0 0,0 0 1 0 0,0 1 0 0 0,0-1-1 0 0,0 0 1 0 0,0 1 0 0 0,0-1 0 0 0,0 0-1 0 0,0 1 1 0 0,0-1 0 0 0,0 0 0 0 0,0 1-1 0 0,0-1 1 0 0,0 0 0 0 0,0 1 0 0 0,0 0-1 0 0,10 222 305 0 0,-5-183-2642 0 0,17 69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1: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574 203 592 0 0,'26'26'15105'0'0,"-26"-27"-15038"0"0,1 0 103 0 0,-8-31 647 0 0,2 15-439 0 0,-1-1 0 0 0,-1 1 0 0 0,0 0 0 0 0,-12-18 0 0 0,15 29-273 0 0,0 0 0 0 0,-1 0-1 0 0,0 0 1 0 0,0 1 0 0 0,0 0 0 0 0,-1 0 0 0 0,0 0 0 0 0,0 1-1 0 0,0 0 1 0 0,0 0 0 0 0,-1 0 0 0 0,0 1 0 0 0,-10-4 0 0 0,6 3-65 0 0,-1 0 1 0 0,0 0 0 0 0,0 2-1 0 0,0-1 1 0 0,-1 2 0 0 0,1-1-1 0 0,-1 2 1 0 0,1-1 0 0 0,0 2-1 0 0,-1 0 1 0 0,1 0 0 0 0,0 1 0 0 0,-1 1-1 0 0,1 0 1 0 0,0 0 0 0 0,1 2-1 0 0,-1-1 1 0 0,1 1 0 0 0,0 1-1 0 0,0 0 1 0 0,0 1 0 0 0,1 0 0 0 0,0 0-1 0 0,-16 16 1 0 0,11-8-1 0 0,0 0 1 0 0,2 2-1 0 0,-1-1 1 0 0,2 1-1 0 0,1 1 1 0 0,0 0-1 0 0,1 1 1 0 0,1 0-1 0 0,1 1 1 0 0,0-1-1 0 0,2 2 1 0 0,0-1-1 0 0,1 0 0 0 0,1 1 1 0 0,1 0-1 0 0,1 0 1 0 0,1 0-1 0 0,1 1 1 0 0,1-1-1 0 0,0 0 1 0 0,2 0-1 0 0,1 0 1 0 0,0-1-1 0 0,1 1 1 0 0,11 24-1 0 0,-13-37-59 0 0,0 0 0 0 0,1 0 0 0 0,1 0 0 0 0,-1-1 0 0 0,1 1-1 0 0,0-1 1 0 0,1-1 0 0 0,0 1 0 0 0,0-1 0 0 0,0 0 0 0 0,13 9 0 0 0,-14-12-25 0 0,-1 0-1 0 0,1-1 1 0 0,-1 0 0 0 0,1 0-1 0 0,0 0 1 0 0,0 0 0 0 0,0-1 0 0 0,0 0-1 0 0,0 0 1 0 0,0 0 0 0 0,1-1-1 0 0,-1 1 1 0 0,0-1 0 0 0,0-1 0 0 0,0 1-1 0 0,0-1 1 0 0,1 0 0 0 0,-1 0-1 0 0,0 0 1 0 0,0 0 0 0 0,5-3 0 0 0,7-4-2 0 0,-1-1 1 0 0,1-1 0 0 0,-1 0 0 0 0,-1-1-1 0 0,0 0 1 0 0,-1-2 0 0 0,0 1-1 0 0,0-2 1 0 0,16-22 0 0 0,-9 8 140 0 0,-1 0 0 0 0,-2-1 1 0 0,-1-2-1 0 0,18-42 0 0 0,-24 44 310 0 0,-1 0 1 0 0,-1 0-1 0 0,9-56 0 0 0,-12 64-299 0 0,-6 23-101 0 0,0 0 0 0 0,0 0 1 0 0,0 0-1 0 0,1 1 0 0 0,-1-1 1 0 0,1 0-1 0 0,-1 0 0 0 0,1 0 1 0 0,1 3-1 0 0,3 11 48 0 0,1 10 46 0 0,1 0 0 0 0,1-1 0 0 0,1 0 0 0 0,1 0 1 0 0,15 24-1 0 0,-16-33-397 0 0,0-1 1 0 0,2 0 0 0 0,15 17 0 0 0,-18-23-437 0 0,0-1 1 0 0,1-1 0 0 0,0 0 0 0 0,0 0 0 0 0,0 0 0 0 0,11 4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3:50.0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0 275 964 0 0,'2'-42'9317'0'0,"6"-1"-4872"0"0,-6 37-4169 0 0,0-1 0 0 0,0 1-1 0 0,0 0 1 0 0,1 0 0 0 0,0 1-1 0 0,0-1 1 0 0,0 0 0 0 0,1 1-1 0 0,0 0 1 0 0,0 0 0 0 0,5-5-1 0 0,-7 9-251 0 0,-1-1-1 0 0,1 1 1 0 0,-1 0-1 0 0,1 0 0 0 0,0 0 1 0 0,0 0-1 0 0,-1 0 1 0 0,1 0-1 0 0,0 0 0 0 0,0 0 1 0 0,0 1-1 0 0,0-1 1 0 0,0 1-1 0 0,0 0 0 0 0,0-1 1 0 0,0 1-1 0 0,0 0 1 0 0,0 0-1 0 0,0 0 0 0 0,0 0 1 0 0,4 2-1 0 0,-2-1-20 0 0,0 0 0 0 0,0 1 0 0 0,0 0 0 0 0,0 0 1 0 0,-1 0-1 0 0,1 1 0 0 0,-1-1 0 0 0,0 1 0 0 0,1 0 0 0 0,2 4 0 0 0,6 7-89 0 0,0 0-1 0 0,-1 2 1 0 0,14 27 0 0 0,-5-6-29 0 0,-2 0 0 0 0,15 47 1 0 0,-26-62 64 0 0,0 1 1 0 0,-2 1 0 0 0,-1-1-1 0 0,0 1 1 0 0,0 29 0 0 0,-4-51 41 0 0,0 0 0 0 0,0 0 0 0 0,-1-1 0 0 0,1 1 0 0 0,0 0 1 0 0,0-1-1 0 0,-1 1 0 0 0,1 0 0 0 0,-1-1 0 0 0,0 1 0 0 0,-1 3 0 0 0,2-5 5 0 0,-1 0 0 0 0,1 1 0 0 0,0-1 0 0 0,-1 1 0 0 0,1-1 0 0 0,-1 0-1 0 0,1 1 1 0 0,0-1 0 0 0,-1 0 0 0 0,1 0 0 0 0,-1 1 0 0 0,1-1 0 0 0,-1 0 0 0 0,1 0-1 0 0,-1 0 1 0 0,1 1 0 0 0,-1-1 0 0 0,1 0 0 0 0,-1 0 0 0 0,1 0 0 0 0,-1 0-1 0 0,1 0 1 0 0,-1 0 0 0 0,1 0 0 0 0,-1 0 0 0 0,0 0 0 0 0,1 0 0 0 0,-1-1 0 0 0,1 1-1 0 0,-1 0 1 0 0,-1-3 11 0 0,0 0-1 0 0,1 1 0 0 0,0-1 0 0 0,0 0 1 0 0,0 0-1 0 0,0 0 0 0 0,0 0 0 0 0,0 0 1 0 0,1 0-1 0 0,-1 0 0 0 0,1-4 0 0 0,0 5 13 0 0,-1-14 82 0 0,0 0 1 0 0,2 1-1 0 0,0-1 1 0 0,0 0-1 0 0,2 1 1 0 0,0-1-1 0 0,0 1 1 0 0,2 0-1 0 0,0 0 1 0 0,0 1-1 0 0,16-28 1 0 0,-10 22-38 0 0,1 0 0 0 0,1 1-1 0 0,1 1 1 0 0,0 0 0 0 0,2 1 0 0 0,0 0 0 0 0,28-22 0 0 0,-37 34-109 0 0,0 0 1 0 0,0 0 0 0 0,1 1 0 0 0,0 0-1 0 0,-1 0 1 0 0,2 1 0 0 0,-1 0-1 0 0,0 0 1 0 0,0 1 0 0 0,1 0 0 0 0,0 0-1 0 0,13 0 1 0 0,-16 2-18 0 0,0 0 0 0 0,0 1 1 0 0,0 0-1 0 0,0 0 0 0 0,0 0 0 0 0,0 1 1 0 0,0 0-1 0 0,-1 0 0 0 0,1 0 0 0 0,-1 1 0 0 0,1 0 1 0 0,-1 0-1 0 0,0 0 0 0 0,0 1 0 0 0,0-1 1 0 0,0 1-1 0 0,-1 1 0 0 0,7 7 0 0 0,2 4-15 0 0,0 2-1 0 0,-2 0 0 0 0,0 0 0 0 0,-1 1 0 0 0,-1 0 1 0 0,-1 0-1 0 0,0 1 0 0 0,-1 0 0 0 0,-2 1 1 0 0,0 0-1 0 0,-1 0 0 0 0,-1 0 0 0 0,0 31 1 0 0,-5-40 94 0 0,-4-16-257 0 0,-3-20-239 0 0,8-1 325 0 0,2 0 0 0 0,0 1 0 0 0,2-1 0 0 0,0 0 0 0 0,2 1 0 0 0,0 0 0 0 0,2 0 0 0 0,1 1 0 0 0,1-1 0 0 0,0 2 0 0 0,2-1 0 0 0,1 2 0 0 0,0-1 0 0 0,2 2 0 0 0,21-27 0 0 0,-30 42 154 0 0,0 0 0 0 0,1 0 1 0 0,-1 1-1 0 0,1-1 0 0 0,0 1 1 0 0,0 0-1 0 0,0 1 1 0 0,1-1-1 0 0,-1 1 0 0 0,14-4 1 0 0,-17 7 8 0 0,0-1 0 0 0,1 0 0 0 0,-1 1 0 0 0,1 0 0 0 0,-1 0 0 0 0,1 0 1 0 0,-1 0-1 0 0,1 0 0 0 0,-1 1 0 0 0,1-1 0 0 0,-1 1 0 0 0,0 0 0 0 0,1 0 0 0 0,-1 1 0 0 0,0-1 1 0 0,0 0-1 0 0,0 1 0 0 0,0 0 0 0 0,0 0 0 0 0,0 0 0 0 0,0 0 0 0 0,0 0 0 0 0,-1 1 0 0 0,3 2 1 0 0,9 13-4 0 0,-2 0 1 0 0,0 1-1 0 0,-1 0 1 0 0,-1 1-1 0 0,-1 0 1 0 0,11 37-1 0 0,6 10-331 0 0,-12-35-204 0 0,19 43-1195 0 0,-5-28-3233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35.5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82 2176 0 0,'-11'-7'9080'0'0,"11"6"-9015"0"0,1 0 0 0 0,0 0 1 0 0,0 0-1 0 0,0 0 1 0 0,-1 0-1 0 0,1 0 0 0 0,0 0 1 0 0,1 0-1 0 0,-1 0 1 0 0,0 1-1 0 0,0-1 0 0 0,0 0 1 0 0,0 1-1 0 0,0-1 1 0 0,1 1-1 0 0,-1-1 0 0 0,0 1 1 0 0,1-1-1 0 0,-1 1 1 0 0,0 0-1 0 0,3 0 0 0 0,32-5 272 0 0,-34 5-326 0 0,93-6 71 0 0,108-10-2113 0 0,-163 10-1161 0 0,51-15 1 0 0,-71 15 885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35.9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 33 1072 0 0,'-49'-33'14032'0'0,"54"57"-13900"0"0,8 163-216 0 0,-3-62-2829 0 0,-4-86-2150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36.3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0 172 2784 0 0,'27'-33'9440'0'0,"-16"23"-8267"0"0,1 0 0 0 0,18-10 0 0 0,-19 14-1029 0 0,0 0 0 0 0,1 1-1 0 0,-1 0 1 0 0,1 1-1 0 0,0 0 1 0 0,14-2-1 0 0,110-14-969 0 0,-32 5-1706 0 0,-4-7-4405 0 0,-80 17 2888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36.6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158 20 2308 0 0,'-63'-20'12256'0'0,"61"21"-12192"0"0,1-1 1 0 0,-1 1-1 0 0,0-1 1 0 0,1 1-1 0 0,-1 0 0 0 0,1-1 1 0 0,0 1-1 0 0,-1 0 0 0 0,1 0 1 0 0,-1 0-1 0 0,1 0 1 0 0,0 1-1 0 0,0-1 0 0 0,0 0 1 0 0,0 0-1 0 0,0 1 1 0 0,0-1-1 0 0,0 1 0 0 0,0-1 1 0 0,0 1-1 0 0,1-1 1 0 0,-1 1-1 0 0,1-1 0 0 0,-1 1 1 0 0,0 3-1 0 0,-15 57 190 0 0,12-46-190 0 0,-7 29-782 0 0,2 1 0 0 0,-3 53 0 0 0,5-3-3344 0 0,3-60-7 0 0,2-13 202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08.9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314 461 1044 0 0,'62'-105'15514'0'0,"-60"110"-15447"0"0,-1-1 0 0 0,0 1-1 0 0,0 0 1 0 0,0-1 0 0 0,0 1 0 0 0,-1 0-1 0 0,0-1 1 0 0,0 1 0 0 0,0 0-1 0 0,-1 0 1 0 0,-1 8 0 0 0,-18 61 132 0 0,14-52-104 0 0,-158 482 377 0 0,17-56-191 0 0,134-403-170 0 0,6-17 403 0 0,-15 38-1 0 0,63-179-199 0 0,27-121-1 0 0,-34 111-463 0 0,1 1-29 0 0,243-769 648 0 0,-274 879-439 0 0,1 0 1 0 0,0 0 0 0 0,1 1-1 0 0,0-1 1 0 0,1 1 0 0 0,0 1 0 0 0,0-1-1 0 0,1 1 1 0 0,10-9 0 0 0,-17 19-23 0 0,0-1 0 0 0,0 0-1 0 0,0 1 1 0 0,0-1 0 0 0,0 1 0 0 0,1 0 0 0 0,-1 0-1 0 0,0-1 1 0 0,0 1 0 0 0,1 0 0 0 0,-1 0 0 0 0,0 0 0 0 0,0 0-1 0 0,0 0 1 0 0,1 0 0 0 0,-1 0 0 0 0,0 1 0 0 0,0-1 0 0 0,1 0-1 0 0,-1 1 1 0 0,0-1 0 0 0,0 1 0 0 0,0-1 0 0 0,0 1-1 0 0,0 0 1 0 0,0-1 0 0 0,0 1 0 0 0,0 0 0 0 0,0 0 0 0 0,1 1-1 0 0,26 27 105 0 0,-16-7-77 0 0,0 0-1 0 0,-1 1 1 0 0,13 43 0 0 0,15 80 42 0 0,-27-98-52 0 0,96 543 262 0 0,-51-230-195 0 0,-48-317-153 0 0,-3-18-905 0 0,-1 0 0 0 0,2 41-1 0 0,-5-57-382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09.3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16 102 1252 0 0,'-16'-26'9868'0'0,"17"25"-9732"0"0,2-2 58 0 0,0 1 1 0 0,0 0 0 0 0,0 0 0 0 0,0 0 0 0 0,1 1 0 0 0,-1-1 0 0 0,1 1 0 0 0,-1 0 0 0 0,4-2 0 0 0,33-7-27 0 0,75-12 1 0 0,-10 9-3320 0 0,-40 6-1353 0 0,-37 4 1021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09.6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244 102 1116 0 0,'18'-31'5609'0'0,"12"-14"2655"0"0,-30 45-8234 0 0,0 0 0 0 0,0 0-1 0 0,0 0 1 0 0,0 0 0 0 0,0-1 0 0 0,0 1-1 0 0,0 0 1 0 0,0 0 0 0 0,1 0-1 0 0,-1 0 1 0 0,0-1 0 0 0,0 1 0 0 0,0 0-1 0 0,0 0 1 0 0,0 0 0 0 0,0-1-1 0 0,0 1 1 0 0,0 0 0 0 0,0 0 0 0 0,0 0-1 0 0,-1 0 1 0 0,1-1 0 0 0,0 1-1 0 0,0 0 1 0 0,-1-1 297 0 0,1 1-297 0 0,0-1 0 0 0,0 1-1 0 0,0 0 1 0 0,-1 0 0 0 0,1 0-1 0 0,0 0 1 0 0,0 0 0 0 0,0 0 0 0 0,0 0-1 0 0,-1 0 1 0 0,1 0 0 0 0,-12-12 1627 0 0,10 10-1640 0 0,0 1 239 0 0,-1 0 4 0 0,-3 0-170 0 0,0 0 1 0 0,-1 0-1 0 0,1 1 1 0 0,-1-1-1 0 0,1 2 1 0 0,0-1-1 0 0,-1 1 1 0 0,1 0 0 0 0,0 0-1 0 0,0 1 1 0 0,0-1-1 0 0,0 2 1 0 0,0-1-1 0 0,0 0 1 0 0,0 1-1 0 0,1 0 1 0 0,-1 1-1 0 0,1-1 1 0 0,-10 9-1 0 0,2 0 52 0 0,-1 0 0 0 0,2 1-1 0 0,-1 0 1 0 0,2 1-1 0 0,0 0 1 0 0,-10 18-1 0 0,14-21-112 0 0,1 1-1 0 0,1 0 0 0 0,-1 0 0 0 0,2 1 1 0 0,0 0-1 0 0,0-1 0 0 0,1 1 0 0 0,1 1 1 0 0,0-1-1 0 0,1 0 0 0 0,0 0 0 0 0,1 1 1 0 0,1-1-1 0 0,0 0 0 0 0,1 0 0 0 0,0 1 1 0 0,1-1-1 0 0,0 0 0 0 0,7 15 0 0 0,-4-14-215 0 0,1 0 0 0 0,0 0-1 0 0,1-1 1 0 0,0 0 0 0 0,1 0-1 0 0,1-1 1 0 0,0 0 0 0 0,0-1-1 0 0,1 0 1 0 0,1-1 0 0 0,-1 0-1 0 0,2-1 1 0 0,-1 0 0 0 0,2-1-1 0 0,-1-1 1 0 0,23 10 0 0 0,-20-11-552 0 0,0 0 0 0 0,1-2 1 0 0,-1 0-1 0 0,1-1 1 0 0,0 0-1 0 0,23 0 0 0 0,-21-3-903 0 0,-1-1 0 0 0,1-1 0 0 0,21-4 0 0 0,2-4-3003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10.0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287 113 660 0 0,'27'-57'10732'0'0,"-25"17"-5030"0"0,-5 38-5621 0 0,0 0-1 0 0,0 0 1 0 0,0 1 0 0 0,-1-1 0 0 0,1 1 0 0 0,0 0 0 0 0,-1-1 0 0 0,1 2 0 0 0,-1-1 0 0 0,0 0 0 0 0,1 1 0 0 0,-1-1 0 0 0,0 1 0 0 0,1 0 0 0 0,-1 1 0 0 0,1-1 0 0 0,-1 0 0 0 0,0 1 0 0 0,1 0 0 0 0,-1 0 0 0 0,1 0 0 0 0,-1 0 0 0 0,-4 3 0 0 0,-4 2 44 0 0,-1 0 0 0 0,1 0 1 0 0,0 1-1 0 0,1 1 0 0 0,-11 8 0 0 0,9-4-31 0 0,0 0 0 0 0,1 0 0 0 0,0 1 0 0 0,1 0 0 0 0,0 1 0 0 0,1 1-1 0 0,1 0 1 0 0,1 0 0 0 0,0 0 0 0 0,0 1 0 0 0,2 0 0 0 0,0 1-1 0 0,1 0 1 0 0,-4 20 0 0 0,7-24-131 0 0,1-1 0 0 0,0 1 0 0 0,0 0 0 0 0,2 0-1 0 0,-1 0 1 0 0,2-1 0 0 0,-1 1 0 0 0,2 0 0 0 0,0-1 0 0 0,0 0 0 0 0,1 1 0 0 0,1-1-1 0 0,0-1 1 0 0,0 1 0 0 0,1-1 0 0 0,1 0 0 0 0,0 0 0 0 0,1-1 0 0 0,-1 0 0 0 0,11 10 0 0 0,-6-9-364 0 0,1 0 0 0 0,-1-1 0 0 0,2 0 1 0 0,-1-1-1 0 0,2 0 0 0 0,-1-1 1 0 0,1-1-1 0 0,0 0 0 0 0,20 5 1 0 0,-16-6-1156 0 0,1-2 1 0 0,0 0-1 0 0,0-1 1 0 0,22 1-1 0 0,1-4-4672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11.1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3 164 1116 0 0,'-1'-14'5224'0'0,"6"-36"1838"0"0,4-14-2271 0 0,-4 32-3185 0 0,-7 28-1170 0 0,-4 20-428 0 0,2 2-52 0 0,1-1-1 0 0,0 1 1 0 0,1-1-1 0 0,1 1 1 0 0,1 0-1 0 0,1-1 1 0 0,0 1-1 0 0,1-1 1 0 0,7 30-1 0 0,-2-20-179 0 0,2-1 0 0 0,0 1 1 0 0,1-2-1 0 0,2 1 0 0 0,21 33 0 0 0,-28-50 135 0 0,1-1-1 0 0,0 0 1 0 0,1-1-1 0 0,-1 1 1 0 0,2-1-1 0 0,-1 0 1 0 0,1-1-1 0 0,0 0 1 0 0,0 0 0 0 0,0-1-1 0 0,13 6 1 0 0,-16-9 9 0 0,1 1 1 0 0,-1-1-1 0 0,1-1 1 0 0,0 1-1 0 0,0-1 1 0 0,-1 0-1 0 0,1-1 1 0 0,0 1-1 0 0,0-1 1 0 0,0 0-1 0 0,0 0 1 0 0,0-1 0 0 0,0 0-1 0 0,-1 0 1 0 0,1 0-1 0 0,0-1 1 0 0,0 0-1 0 0,-1 0 1 0 0,0 0-1 0 0,8-5 1 0 0,3-3 102 0 0,-2-1-1 0 0,1 0 1 0 0,-1-1 0 0 0,-1 0 0 0 0,0-1 0 0 0,-1-1-1 0 0,-1 0 1 0 0,12-18 0 0 0,9-20 1078 0 0,28-62-1 0 0,-35 66-467 0 0,-24 45-618 0 0,-1 1 0 0 0,2 0 0 0 0,-1 0 0 0 0,0 0 0 0 0,0 0-1 0 0,1 1 1 0 0,-1-1 0 0 0,1 0 0 0 0,2-2 0 0 0,2 7-4 0 0,-1 12-154 0 0,2 29-587 0 0,2-2 0 0 0,27 72 0 0 0,-27-89 674 0 0,2-1-1 0 0,1 0 0 0 0,1 0 1 0 0,0-2-1 0 0,31 38 0 0 0,-43-58 98 0 0,0-1 0 0 0,1 1 0 0 0,-1-1 0 0 0,1 1-1 0 0,-1-1 1 0 0,1 0 0 0 0,-1 1 0 0 0,1-1-1 0 0,0 0 1 0 0,0 0 0 0 0,-1 0 0 0 0,1 0 0 0 0,0-1-1 0 0,0 1 1 0 0,0 0 0 0 0,0-1 0 0 0,0 0-1 0 0,0 1 1 0 0,0-1 0 0 0,0 0 0 0 0,0 0 0 0 0,0 0-1 0 0,0 0 1 0 0,0 0 0 0 0,0 0 0 0 0,0-1-1 0 0,0 1 1 0 0,0-1 0 0 0,0 1 0 0 0,0-1-1 0 0,0 0 1 0 0,0 0 0 0 0,0 0 0 0 0,0 0 0 0 0,-1 0-1 0 0,1 0 1 0 0,0 0 0 0 0,-1-1 0 0 0,1 1-1 0 0,1-3 1 0 0,7-7 201 0 0,0 0 0 0 0,-1 0-1 0 0,0-1 1 0 0,11-20 0 0 0,-13 20 11 0 0,14-22 86 0 0,51-75 185 0 0,-63 98-537 0 0,1-1 0 0 0,0 1 0 0 0,1 0 0 0 0,0 1 0 0 0,0 1 0 0 0,19-13 0 0 0,-26 20-17 0 0,-1 0 0 0 0,0 0 0 0 0,0 1 0 0 0,1-1 0 0 0,-1 1 1 0 0,0 0-1 0 0,1 0 0 0 0,-1 0 0 0 0,1 1 0 0 0,0-1 1 0 0,-1 1-1 0 0,1 0 0 0 0,0-1 0 0 0,-1 2 0 0 0,1-1 1 0 0,-1 0-1 0 0,6 2 0 0 0,-4 0-38 0 0,0 0-1 0 0,-1 0 1 0 0,1 0 0 0 0,-1 1 0 0 0,0 0-1 0 0,0-1 1 0 0,0 2 0 0 0,0-1-1 0 0,-1 0 1 0 0,1 1 0 0 0,-1-1 0 0 0,5 8-1 0 0,4 6-92 0 0,-2 0 0 0 0,0 1 0 0 0,0 1 0 0 0,-2 0 0 0 0,-1 0 0 0 0,10 35-1 0 0,-4 5-62 0 0,6 61 0 0 0,-15-86 575 0 0,-1 1 0 0 0,-2 60-1 0 0,-4-80 450 0 0,1-21-8 0 0,2-27-80 0 0,5-5-192 0 0,1 0 1 0 0,3 0-1 0 0,1 0 0 0 0,27-65 1 0 0,-30 86-495 0 0,1 0 0 0 0,1 1 0 0 0,1 1 0 0 0,0 0 1 0 0,1 0-1 0 0,0 1 0 0 0,1 0 0 0 0,1 1 0 0 0,0 0 1 0 0,1 1-1 0 0,0 1 0 0 0,23-15 0 0 0,-31 23-92 0 0,-1 0 0 0 0,1 0 0 0 0,-1 1 0 0 0,1 0 0 0 0,0 0 0 0 0,0 0 0 0 0,-1 0 0 0 0,1 1-1 0 0,1 0 1 0 0,-1 1 0 0 0,0-1 0 0 0,0 1 0 0 0,0 0 0 0 0,0 1 0 0 0,0-1 0 0 0,11 4 0 0 0,-10-2-53 0 0,0 1 1 0 0,0 0 0 0 0,-1 1-1 0 0,1-1 1 0 0,-1 1-1 0 0,1 1 1 0 0,-1-1-1 0 0,0 1 1 0 0,-1 0-1 0 0,1 1 1 0 0,-1-1-1 0 0,0 1 1 0 0,4 6 0 0 0,0 1 45 0 0,0 1 1 0 0,-2 0 0 0 0,1 0 0 0 0,-2 1 0 0 0,0 0 0 0 0,0 0 0 0 0,-1 0 0 0 0,-1 1 0 0 0,-1-1 0 0 0,0 1-1 0 0,-1 0 1 0 0,-1 0 0 0 0,-1 18 0 0 0,0-28 215 0 0,-1-1-1 0 0,-1 0 1 0 0,1 0-1 0 0,-1 0 1 0 0,0 0-1 0 0,0 0 1 0 0,0-1-1 0 0,-6 9 1 0 0,7-11 24 0 0,-7-13 142 0 0,7 3-280 0 0,-1 1 1 0 0,2-1-1 0 0,-1 0 0 0 0,1 1 1 0 0,1-1-1 0 0,-1 1 0 0 0,1-1 1 0 0,0 1-1 0 0,1-1 0 0 0,4-12 1 0 0,5-11 14 0 0,17-33 0 0 0,-22 51-38 0 0,2-3-2 0 0,1 0-1 0 0,1 1 1 0 0,0 0 0 0 0,2 0 0 0 0,-1 1 0 0 0,23-21 0 0 0,-24 26-4 0 0,0 0-1 0 0,0 1 1 0 0,1 1-1 0 0,-1 0 1 0 0,2 0-1 0 0,-1 1 1 0 0,1 0 0 0 0,0 1-1 0 0,0 1 1 0 0,16-4-1 0 0,-24 7 1 0 0,0 0 1 0 0,0 0-1 0 0,1 1 0 0 0,-1 0 0 0 0,0 0 0 0 0,0 0 0 0 0,1 1 0 0 0,-1-1 0 0 0,0 1 1 0 0,0 0-1 0 0,0 0 0 0 0,1 0 0 0 0,-1 1 0 0 0,-1 0 0 0 0,1-1 0 0 0,5 4 1 0 0,-4-1-5 0 0,0 0 0 0 0,0 1 0 0 0,0-1 0 0 0,0 1 1 0 0,-1 0-1 0 0,0 0 0 0 0,0 1 0 0 0,0-1 0 0 0,4 10 0 0 0,3 10-294 0 0,-1 0-1 0 0,-1 1 0 0 0,-1 0 0 0 0,4 29 0 0 0,-8-38-124 0 0,4 38-1265 0 0,4 13-1848 0 0,4-27-3501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11.6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0 161 1368 0 0,'5'-25'6241'0'0,"6"-9"-3121"0"0,-8 23-2129 0 0,2 2 0 0 0,-1-1 0 0 0,1 0-1 0 0,1 1 1 0 0,0 0 0 0 0,10-12 0 0 0,-15 19-747 0 0,-1 2-228 0 0,1 0-1 0 0,-1-1 1 0 0,1 1 0 0 0,-1 0-1 0 0,0-1 1 0 0,1 1 0 0 0,-1 0-1 0 0,1 0 1 0 0,-1-1-1 0 0,1 1 1 0 0,-1 0 0 0 0,1 0-1 0 0,-1 0 1 0 0,1 0 0 0 0,-1 0-1 0 0,1 0 1 0 0,-1 0 0 0 0,1 0-1 0 0,-1 0 1 0 0,1 0 0 0 0,-1 0-1 0 0,1 0 1 0 0,-1 0 0 0 0,1 0-1 0 0,-1 0 1 0 0,1 0-1 0 0,-1 0 1 0 0,0 1 0 0 0,1-1-1 0 0,-1 0 1 0 0,1 0 0 0 0,-1 1-1 0 0,1-1 1 0 0,-1 0 0 0 0,0 0-1 0 0,1 1 1 0 0,-1-1 0 0 0,1 1-1 0 0,-1-1 1 0 0,0 0 0 0 0,0 1-1 0 0,1 0 1 0 0,14 16 240 0 0,-10-4-266 0 0,-1 0 0 0 0,-1 1 0 0 0,0-1 0 0 0,0 1 0 0 0,-2-1 0 0 0,1 15 0 0 0,4 29-200 0 0,-1-26 50 0 0,29 122-178 0 0,-30-139 272 0 0,0-1 0 0 0,1 1 1 0 0,1-1-1 0 0,1 0 1 0 0,0-1-1 0 0,0 1 0 0 0,1-1 1 0 0,14 16-1 0 0,-20-26 10 0 0,0 0 1 0 0,1 0-1 0 0,-1 0 1 0 0,1 0-1 0 0,-1 0 1 0 0,1 0-1 0 0,-1-1 1 0 0,1 1-1 0 0,0-1 1 0 0,0 0-1 0 0,0 1 1 0 0,0-2-1 0 0,0 1 1 0 0,0 0-1 0 0,0 0 1 0 0,0-1-1 0 0,0 0 1 0 0,6 0-1 0 0,-4 0 31 0 0,1-1 0 0 0,-1 0 1 0 0,0-1-1 0 0,0 1 0 0 0,0-1 0 0 0,0 0 0 0 0,0 0 0 0 0,0-1 1 0 0,-1 0-1 0 0,6-3 0 0 0,5-6 115 0 0,0 0 1 0 0,-1-1-1 0 0,-1-1 0 0 0,0 0 1 0 0,11-16-1 0 0,7-16 860 0 0,-1-1 1 0 0,-3-2-1 0 0,-1 0 1 0 0,-3-2-1 0 0,-3 0 1 0 0,16-59-1 0 0,-29 86-619 0 0,-11 30-113 0 0,2 1-199 0 0,0 0 0 0 0,0 1 1 0 0,1-1-1 0 0,-2 13 0 0 0,4 9-146 0 0,1 0-1 0 0,1 0 1 0 0,1 0 0 0 0,2 0 0 0 0,1-1 0 0 0,1 1 0 0 0,16 36-1 0 0,-16-47-268 0 0,1 0 0 0 0,1-1 0 0 0,0 0 0 0 0,1-1 0 0 0,0 0 0 0 0,2 0 0 0 0,0-2 0 0 0,1 1 0 0 0,0-2 0 0 0,1 0 0 0 0,31 21 0 0 0,-41-31-19 0 0,0 0 0 0 0,0 0 0 0 0,1-1-1 0 0,-1 0 1 0 0,1 0 0 0 0,0 0 0 0 0,0-1 0 0 0,-1 0 0 0 0,8 1-1 0 0,-7-2-602 0 0,-1 0 0 0 0,1 0-1 0 0,-1-1 1 0 0,1 1-1 0 0,9-4 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3:50.3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49 600 0 0,'1'-3'2335'0'0,"12"-43"6867"0"0,-12 47-9141 0 0,0-1-1 0 0,0 0 1 0 0,0 0-1 0 0,-1 1 1 0 0,1-1-1 0 0,0 1 1 0 0,0-1-1 0 0,0 1 1 0 0,-1-1-1 0 0,1 1 1 0 0,0-1-1 0 0,-1 1 1 0 0,1 0-1 0 0,0-1 1 0 0,-1 1 0 0 0,1 0-1 0 0,0 1 1 0 0,4 54 566 0 0,-4-24-545 0 0,2-1 1 0 0,1 0-1 0 0,2 0 1 0 0,1 0 0 0 0,1-1-1 0 0,14 33 1 0 0,-21-61-142 0 0,8 20 41 0 0,2-2 0 0 0,20 32 0 0 0,-27-46-285 0 0,1-1-1 0 0,0 1 0 0 0,0-1 0 0 0,0 0 0 0 0,8 6 1 0 0,-10-9-156 0 0,0 0 1 0 0,0 0 0 0 0,0-1 0 0 0,0 1-1 0 0,1-1 1 0 0,-1 0 0 0 0,0 1 0 0 0,1-2-1 0 0,-1 1 1 0 0,0 0 0 0 0,1-1 0 0 0,4 1-1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12.0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39 203 3332 0 0,'-10'-202'20622'0'0,"10"234"-19745"0"0,-14 128-424 0 0,5-64-869 0 0,3 101 0 0 0,25 62-231 0 0,-11-203-124 0 0,2 0 0 0 0,28 87 1 0 0,-37-141 719 0 0,21 50-2271 0 0,-20-50 1934 0 0,-1 1 0 0 0,1-1-1 0 0,-1 0 1 0 0,1 0 0 0 0,0 0 0 0 0,-1 0-1 0 0,1 0 1 0 0,0 0 0 0 0,1-1 0 0 0,-1 1-1 0 0,0-1 1 0 0,0 1 0 0 0,1-1 0 0 0,-1 0-1 0 0,1 0 1 0 0,-1 0 0 0 0,5 1 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12.7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426 995 512 0 0,'10'-32'10462'0'0,"-3"19"-10180"0"0,0 1 0 0 0,0 0 0 0 0,2 0 0 0 0,-1 0 0 0 0,14-12 1 0 0,-7 5 349 0 0,-14 18-533 0 0,0 0 1 0 0,0 0 0 0 0,0 0 0 0 0,0-1 0 0 0,-1 1 0 0 0,1 0 0 0 0,0 0 0 0 0,-1-1-1 0 0,1 1 1 0 0,-1 0 0 0 0,0-1 0 0 0,1 1 0 0 0,-1-1 0 0 0,0 1 0 0 0,0 0 0 0 0,0-1-1 0 0,0 1 1 0 0,0-1 0 0 0,0 1 0 0 0,0 0 0 0 0,0-1 0 0 0,-1 1 0 0 0,1-1 0 0 0,0 1 0 0 0,-1 0-1 0 0,1-1 1 0 0,-1 1 0 0 0,0 0 0 0 0,1 0 0 0 0,-1-1 0 0 0,0 1 0 0 0,0 0 0 0 0,0 0-1 0 0,0 0 1 0 0,0 0 0 0 0,0 0 0 0 0,0 0 0 0 0,0 0 0 0 0,-2-1 0 0 0,-2-1 152 0 0,0-1 0 0 0,-1 1 0 0 0,1 1 1 0 0,0-1-1 0 0,-1 1 0 0 0,0 0 1 0 0,-5-2-1 0 0,-3 2-56 0 0,0 1 1 0 0,-1 0-1 0 0,1 1 1 0 0,0 0 0 0 0,0 1-1 0 0,0 0 1 0 0,0 2-1 0 0,0-1 1 0 0,-21 8-1 0 0,10-1-83 0 0,1 0-1 0 0,0 1 1 0 0,1 2-1 0 0,-29 18 1 0 0,40-22-117 0 0,-1 1 1 0 0,1 1-1 0 0,0 0 1 0 0,1 1-1 0 0,0 0 1 0 0,1 0-1 0 0,1 1 0 0 0,-1 1 1 0 0,2-1-1 0 0,-13 26 1 0 0,18-32-101 0 0,0 0 1 0 0,1 0 0 0 0,0 0-1 0 0,1 1 1 0 0,-1-1 0 0 0,1 0-1 0 0,0 1 1 0 0,1-1 0 0 0,0 1-1 0 0,0-1 1 0 0,0 0 0 0 0,0 1-1 0 0,1-1 1 0 0,0 1 0 0 0,1-1-1 0 0,-1 0 1 0 0,1 0-1 0 0,1 0 1 0 0,-1 0 0 0 0,1 0-1 0 0,0 0 1 0 0,0-1 0 0 0,0 1-1 0 0,1-1 1 0 0,0 0 0 0 0,0 0-1 0 0,1 0 1 0 0,4 4 0 0 0,-4-5-57 0 0,-1 1-1 0 0,1-1 1 0 0,0-1 0 0 0,1 1 0 0 0,-1-1 0 0 0,1 1-1 0 0,-1-2 1 0 0,1 1 0 0 0,0-1 0 0 0,0 1 0 0 0,0-2 0 0 0,1 1-1 0 0,-1-1 1 0 0,0 0 0 0 0,8 1 0 0 0,-5-3 60 0 0,-1 1 0 0 0,1-1 0 0 0,-1 0 0 0 0,1-1 1 0 0,-1 0-1 0 0,0-1 0 0 0,1 1 0 0 0,-1-1 0 0 0,0-1 0 0 0,8-4 0 0 0,4-5 485 0 0,-1 0-1 0 0,-1-1 1 0 0,0-1-1 0 0,0-1 0 0 0,-2-1 1 0 0,0 0-1 0 0,18-25 1 0 0,-11 7 880 0 0,14-16 558 0 0,-37 51-1819 0 0,1 0-1 0 0,-1-1 1 0 0,0 1-1 0 0,1 0 1 0 0,-1 0 0 0 0,0 0-1 0 0,0-1 1 0 0,1 1-1 0 0,-1 0 1 0 0,0 0 0 0 0,1 0-1 0 0,-1-1 1 0 0,0 1-1 0 0,1 0 1 0 0,-1 0 0 0 0,0 0-1 0 0,1 0 1 0 0,-1 0-1 0 0,0 0 1 0 0,1 0 0 0 0,-1 0-1 0 0,1 0 1 0 0,-1 0-1 0 0,0 0 1 0 0,1 0 0 0 0,-1 0-1 0 0,0 0 1 0 0,1 0-1 0 0,-1 1 1 0 0,0-1 0 0 0,1 0-1 0 0,-1 0 1 0 0,0 0-1 0 0,1 0 1 0 0,-1 1 0 0 0,0-1-1 0 0,0 0 1 0 0,1 0-1 0 0,-1 1 1 0 0,0-1 0 0 0,0 0-1 0 0,1 0 1 0 0,-1 1-1 0 0,0-1 1 0 0,0 0 0 0 0,0 1-1 0 0,1-1 1 0 0,-1 0 0 0 0,0 1-1 0 0,0-1 1 0 0,0 0-1 0 0,0 1 1 0 0,0-1 0 0 0,0 0-1 0 0,0 1 1 0 0,0-1-1 0 0,0 0 1 0 0,0 1 0 0 0,0-1-1 0 0,0 1 1 0 0,0-1-1 0 0,5 36-331 0 0,-3-23 99 0 0,3 9-75 0 0,0-1 0 0 0,2 0 1 0 0,1-1-1 0 0,1 0 0 0 0,0 0 0 0 0,13 19 1 0 0,-16-30 263 0 0,0 0 0 0 0,1 0-1 0 0,0 0 1 0 0,0-1 0 0 0,1 0 0 0 0,0-1 0 0 0,1 0 0 0 0,-1 0 0 0 0,1-1 0 0 0,1 0 0 0 0,-1 0 0 0 0,1-1-1 0 0,20 8 1 0 0,-24-12 52 0 0,0 1-1 0 0,0-1 1 0 0,0 0 0 0 0,1 0-1 0 0,-1-1 1 0 0,0 0-1 0 0,1 0 1 0 0,-1 0-1 0 0,0-1 1 0 0,0 0 0 0 0,0 0-1 0 0,1 0 1 0 0,7-4-1 0 0,-5 1 46 0 0,1 0-1 0 0,-1-1 0 0 0,0 0 0 0 0,-1-1 1 0 0,1 0-1 0 0,-1 0 0 0 0,11-11 1 0 0,2-7 93 0 0,-1 0 1 0 0,0-1 0 0 0,-2-1-1 0 0,18-35 1 0 0,-8 10 138 0 0,-3-2-1 0 0,-3-1 1 0 0,30-103 0 0 0,-30 66 1103 0 0,17-153-1 0 0,-33 179-775 0 0,-3-1-1 0 0,-3 0 1 0 0,-2 0 0 0 0,-15-82-1 0 0,17 147-612 0 0,0-1 0 0 0,0 0 0 0 0,0 1 0 0 0,-1-1-1 0 0,1 1 1 0 0,-1-1 0 0 0,1 1 0 0 0,-1-1-1 0 0,0 1 1 0 0,1 0 0 0 0,-1-1 0 0 0,0 1-1 0 0,0 0 1 0 0,-1-2 0 0 0,2 3-2 0 0,-1 0 0 0 0,1 0 0 0 0,-1-1 0 0 0,1 1 1 0 0,-1 0-1 0 0,1 0 0 0 0,0 0 0 0 0,-1 0 0 0 0,1 0 0 0 0,-1 0 0 0 0,1 0 0 0 0,-1 0 0 0 0,1 0 0 0 0,0 0 0 0 0,-1 0 1 0 0,1 0-1 0 0,-1 0 0 0 0,1 0 0 0 0,0 0 0 0 0,-1 0 0 0 0,1 1 0 0 0,-1-1 0 0 0,1 0 0 0 0,0 0 0 0 0,-1 1 1 0 0,1-1-1 0 0,0 0 0 0 0,-1 0 0 0 0,1 1 0 0 0,0-1 0 0 0,-1 1 0 0 0,-2 2 2 0 0,1 0 0 0 0,-1 1 0 0 0,1-1 0 0 0,0 1 0 0 0,0 0 0 0 0,0-1 0 0 0,0 1 0 0 0,1 0 0 0 0,-2 4 0 0 0,-5 25-14 0 0,2 1-1 0 0,1-1 1 0 0,0 66 0 0 0,16 104-87 0 0,0-111-304 0 0,3-1 0 0 0,4-1-1 0 0,5 0 1 0 0,3-2-1 0 0,4-1 1 0 0,4-1-1 0 0,57 106 1 0 0,-85-182 20 0 0,31 49-1599 0 0,-35-56 1332 0 0,1 1 1 0 0,0 0-1 0 0,0-1 1 0 0,1 0-1 0 0,-1 0 1 0 0,1 0-1 0 0,-1 0 1 0 0,1 0-1 0 0,0-1 1 0 0,0 1-1 0 0,8 2 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13.1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211 205 1860 0 0,'-43'-18'3825'0'0,"-104"-49"8252"0"0,146 66-11948 0 0,0 1 1 0 0,-1-1 0 0 0,1 1-1 0 0,0-1 1 0 0,0 0 0 0 0,0 0-1 0 0,-1 1 1 0 0,1-1 0 0 0,0 0-1 0 0,0 0 1 0 0,0 0 0 0 0,1 0-1 0 0,-1 0 1 0 0,0 0-1 0 0,0 0 1 0 0,0-1 0 0 0,1 1-1 0 0,-1 0 1 0 0,1 0 0 0 0,-1-2-1 0 0,1 2-74 0 0,0 0-1 0 0,0 0 0 0 0,0 0 0 0 0,1 1 0 0 0,-1-1 0 0 0,0 0 0 0 0,1 0 1 0 0,-1 1-1 0 0,1-1 0 0 0,-1 0 0 0 0,1 0 0 0 0,-1 1 0 0 0,1-1 0 0 0,0 0 0 0 0,-1 1 1 0 0,1-1-1 0 0,0 1 0 0 0,-1-1 0 0 0,1 1 0 0 0,0-1 0 0 0,0 1 0 0 0,1-1 1 0 0,8-3 68 0 0,1 0 0 0 0,0 0 0 0 0,18-2 1 0 0,-22 4-40 0 0,99-16-1615 0 0,191-9 0 0 0,-220 22 131 0 0,198-6-5794 0 0,-156 10 9484 0 0,-116 1-1622 0 0,42 4 3628 0 0,-43-3-3925 0 0,0-1-334 0 0,-1 0 1 0 0,1 0-1 0 0,-1 0 1 0 0,1 0-1 0 0,-1 0 1 0 0,1 0-1 0 0,-1 0 1 0 0,1 1 0 0 0,-1-1-1 0 0,1 0 1 0 0,-1 1-1 0 0,1 0 1 0 0,-1-1-1 0 0,1 1 1 0 0,-1 0-1 0 0,0-1 1 0 0,1 1-1 0 0,-1 0 1 0 0,0 0-1 0 0,0 0 1 0 0,0 0-1 0 0,0 1 1 0 0,0-1 0 0 0,0 0-1 0 0,0 0 1 0 0,0 1-1 0 0,0-1 1 0 0,0 0-1 0 0,-1 1 1 0 0,1-1-1 0 0,-1 1 1 0 0,1 1-1 0 0,2 4 14 0 0,0 1-1 0 0,-1-1 1 0 0,0 1-1 0 0,0 0 1 0 0,0 8-1 0 0,2 29 12 0 0,16 128-554 0 0,-16-152-221 0 0,1 1 0 0 0,2 0 0 0 0,0-1 1 0 0,0 0-1 0 0,19 33 0 0 0,-6-26-1597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13.4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165 156 1336 0 0,'-17'-26'3956'0'0,"1"3"-1139"0"0,-1 4-537 0 0,1 3-600 0 0,1 1-336 0 0,-1 1-184 0 0,-1 1-352 0 0,1 3-200 0 0,5 3-308 0 0,-1-2-272 0 0,0 6-768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14.0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491 121 876 0 0,'-10'-31'13393'0'0,"10"29"-13236"0"0,0 1 1 0 0,0-1 0 0 0,-1 1 0 0 0,1 0 0 0 0,0-1-1 0 0,-1 1 1 0 0,1-1 0 0 0,-1 1 0 0 0,1 0-1 0 0,-1 0 1 0 0,0-1 0 0 0,0 1 0 0 0,0 0-1 0 0,1 0 1 0 0,-1 0 0 0 0,0 0 0 0 0,0 0 0 0 0,0 0-1 0 0,-1 0 1 0 0,1 0 0 0 0,0 0 0 0 0,0 1-1 0 0,0-1 1 0 0,-1 0 0 0 0,1 1 0 0 0,0-1 0 0 0,-1 1-1 0 0,1-1 1 0 0,0 1 0 0 0,-1 0 0 0 0,1-1-1 0 0,-1 1 1 0 0,1 0 0 0 0,-1 0 0 0 0,-1 0-1 0 0,-8 0 5 0 0,1 0-1 0 0,0 1 0 0 0,-1 0 0 0 0,-11 3 0 0 0,-12 3 84 0 0,1 2 0 0 0,0 1 0 0 0,0 1 0 0 0,-43 22 0 0 0,63-27-241 0 0,0 1 0 0 0,0 1-1 0 0,0 0 1 0 0,1 1-1 0 0,1 1 1 0 0,-1-1-1 0 0,2 2 1 0 0,-1 0 0 0 0,1 0-1 0 0,1 0 1 0 0,0 1-1 0 0,-12 23 1 0 0,18-29-81 0 0,1 0 1 0 0,-1 0-1 0 0,2 1 1 0 0,-1-1-1 0 0,1 1 0 0 0,0 0 1 0 0,0-1-1 0 0,0 1 1 0 0,1 0-1 0 0,0-1 0 0 0,1 1 1 0 0,-1-1-1 0 0,1 1 1 0 0,1 0-1 0 0,-1-1 0 0 0,1 1 1 0 0,0-1-1 0 0,1 0 0 0 0,-1 0 1 0 0,1 0-1 0 0,0 0 1 0 0,1 0-1 0 0,-1-1 0 0 0,1 1 1 0 0,1-1-1 0 0,4 6 1 0 0,-2-4-20 0 0,0 0 1 0 0,1 0 0 0 0,-1-1 0 0 0,1 0 0 0 0,1-1 0 0 0,-1 1 0 0 0,1-2-1 0 0,-1 1 1 0 0,1-1 0 0 0,1 0 0 0 0,-1-1 0 0 0,1 0 0 0 0,-1-1 0 0 0,1 0-1 0 0,0 0 1 0 0,-1-1 0 0 0,13 0 0 0 0,-10-1 132 0 0,1-2-1 0 0,-1 1 1 0 0,0-2-1 0 0,0 1 1 0 0,0-2 0 0 0,-1 1-1 0 0,1-2 1 0 0,-1 1-1 0 0,0-2 1 0 0,0 1 0 0 0,0-2-1 0 0,-1 1 1 0 0,0-1-1 0 0,0-1 1 0 0,-1 0 0 0 0,0 0-1 0 0,-1-1 1 0 0,9-10-1 0 0,0-4 694 0 0,-2 0 0 0 0,0-1-1 0 0,-2 0 1 0 0,0-1-1 0 0,-2 0 1 0 0,16-51 0 0 0,-21 56-249 0 0,-2 5-124 0 0,1 0 1 0 0,0 1-1 0 0,8-16 1 0 0,-11 27-398 0 0,0 0 0 0 0,0-1 0 0 0,0 1 0 0 0,0 0-1 0 0,1 0 1 0 0,-1 0 0 0 0,1 1 0 0 0,0-1 0 0 0,0 0 0 0 0,0 1 0 0 0,0 0 0 0 0,0 0 0 0 0,1 0 0 0 0,-1 0 0 0 0,1 0 0 0 0,-1 1 0 0 0,5-2 0 0 0,-3 2-140 0 0,0 1-1 0 0,0 0 1 0 0,1-1-1 0 0,-1 1 1 0 0,0 1-1 0 0,0-1 1 0 0,0 1-1 0 0,0 0 1 0 0,0 0-1 0 0,0 1 1 0 0,-1-1-1 0 0,1 1 1 0 0,0 0-1 0 0,-1 0 1 0 0,1 1-1 0 0,-1-1 1 0 0,0 1-1 0 0,1 0 1 0 0,3 4-1 0 0,7 6-420 0 0,-2 0 0 0 0,0 0-1 0 0,19 26 1 0 0,-18-21 396 0 0,-2 1-1 0 0,0 0 1 0 0,-1 1 0 0 0,-1 0 0 0 0,-1 1-1 0 0,-1 0 1 0 0,9 36 0 0 0,-13-37 518 0 0,0-1 0 0 0,-2 1 1 0 0,0 0-1 0 0,-1 0 0 0 0,-1 0 1 0 0,-1 0-1 0 0,-1-1 0 0 0,-7 36 1 0 0,8-52-26 0 0,2-17-379 0 0,1-1 0 0 0,0 1 0 0 0,1-1 0 0 0,0 1 0 0 0,1 0 0 0 0,1 1 0 0 0,6-16 0 0 0,52-91-403 0 0,-59 112 495 0 0,24-40 249 0 0,55-69 0 0 0,-64 93-92 0 0,2 1-1 0 0,0 0 1 0 0,2 2 0 0 0,35-27 0 0 0,-54 46-133 0 0,0-1 0 0 0,0 1 1 0 0,0-1-1 0 0,0 1 1 0 0,0 1-1 0 0,0-1 1 0 0,0 0-1 0 0,1 1 0 0 0,-1 0 1 0 0,0 0-1 0 0,1 0 1 0 0,7 0-1 0 0,-9 1 7 0 0,0 1-1 0 0,-1-1 1 0 0,1 1 0 0 0,0 0-1 0 0,-1-1 1 0 0,1 1 0 0 0,-1 0-1 0 0,1 1 1 0 0,-1-1-1 0 0,0 0 1 0 0,1 1 0 0 0,-1-1-1 0 0,0 1 1 0 0,0 0 0 0 0,0-1-1 0 0,0 1 1 0 0,0 0 0 0 0,-1 0-1 0 0,1 1 1 0 0,-1-1-1 0 0,1 0 1 0 0,1 4 0 0 0,12 25 341 0 0,-2 1 1 0 0,16 54-1 0 0,-10-26-263 0 0,-4-17-34 0 0,2-1 0 0 0,1-1 0 0 0,28 46-1 0 0,-36-72-638 0 0,0 0 0 0 0,2 0-1 0 0,0-1 1 0 0,18 17-1 0 0,-21-23-711 0 0,0-1 0 0 0,0 0 0 0 0,1 0 0 0 0,0-1 0 0 0,1-1 0 0 0,-1 1 0 0 0,20 6 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40.0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1957 1474 36 0 0,'23'32'16795'0'0,"-24"-32"-16723"0"0,-17 2 938 0 0,-25-6-1302 0 0,40 4 528 0 0,-520-80 1139 0 0,454 64-1147 0 0,1-3 0 0 0,1-3-1 0 0,1-3 1 0 0,1-2 0 0 0,-91-55 0 0 0,124 62-183 0 0,1-2 0 0 0,-29-27 0 0 0,30 21-31 0 0,1-2-1 0 0,2 0 1 0 0,-38-54-1 0 0,27 21-48 0 0,2-1 0 0 0,3-2-1 0 0,4-1 1 0 0,2-1 0 0 0,3-1 0 0 0,3-2 0 0 0,-19-114 0 0 0,31 132-94 0 0,-1-25-7 0 0,2 18-67 0 0,2 21-44 0 0,6 37 203 0 0,0-13-36 0 0,0 8 61 0 0,-26 35-5 0 0,-212 426-115 0 0,206-381 116 0 0,-15 29 405 0 0,46-100-280 0 0,-1-41-32 0 0,35-210 112 0 0,-22 192-256 0 0,2 1 1 0 0,27-73-1 0 0,-31 106 36 0 0,1 0 1 0 0,2 1 0 0 0,13-22-1 0 0,-21 38 30 0 0,0-1-1 0 0,1 1 0 0 0,0 0 0 0 0,0 0 0 0 0,0 1 1 0 0,1-1-1 0 0,0 1 0 0 0,0 0 0 0 0,0 1 0 0 0,1-1 1 0 0,-1 1-1 0 0,1 1 0 0 0,11-5 0 0 0,-13 7 6 0 0,0 0-1 0 0,0 0 1 0 0,0 1-1 0 0,0 0 1 0 0,0 0 0 0 0,0 0-1 0 0,1 0 1 0 0,-1 1-1 0 0,0 0 1 0 0,0 0-1 0 0,0 0 1 0 0,-1 1 0 0 0,1 0-1 0 0,8 4 1 0 0,6 4 33 0 0,-1 0 1 0 0,21 17 0 0 0,-22-14 4 0 0,273 173 398 0 0,-136-112-2884 0 0,-112-58-1908 0 0,81 20-1 0 0,-74-27-2280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41.1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 78 1116 0 0,'-18'-13'17150'0'0,"22"10"-17060"0"0,0 1 1 0 0,1 0 0 0 0,-1 0-1 0 0,1 0 1 0 0,-1 0 0 0 0,1 1 0 0 0,0 0-1 0 0,-1 0 1 0 0,1 0 0 0 0,0 0-1 0 0,9 1 1 0 0,0-2-29 0 0,85-12-166 0 0,112-13-5138 0 0,-194 24 3542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41.5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283 6 644 0 0,'-12'-6'11191'0'0,"11"7"-11116"0"0,0-1 0 0 0,1 0 0 0 0,-1 1 0 0 0,0-1 0 0 0,0 0-1 0 0,0 1 1 0 0,0-1 0 0 0,0 1 0 0 0,1-1 0 0 0,-1 1 0 0 0,0-1 0 0 0,0 1 0 0 0,1 0 0 0 0,-1 0 0 0 0,0-1-1 0 0,1 1 1 0 0,-1 0 0 0 0,1 0 0 0 0,-1-1 0 0 0,1 1 0 0 0,0 0 0 0 0,-1 0 0 0 0,1 0 0 0 0,0 0 0 0 0,-1 0-1 0 0,1 0 1 0 0,0 0 0 0 0,0 0 0 0 0,0 0 0 0 0,0 0 0 0 0,0 1 0 0 0,-5 48 124 0 0,4-26 9 0 0,-16 447 249 0 0,9-94-88 0 0,7-363-339 0 0,-1 0 1 0 0,0-1 0 0 0,0 1-1 0 0,-2-1 1 0 0,0 0-1 0 0,0 0 1 0 0,-7 13 0 0 0,7-18-5 0 0,0-1 0 0 0,0 0 0 0 0,-1-1 0 0 0,0 1 0 0 0,-1-1 0 0 0,0 0 0 0 0,0 0 0 0 0,0 0-1 0 0,0-1 1 0 0,-1 0 0 0 0,0 0 0 0 0,-13 6 0 0 0,-87 36 1935 0 0,110-47-1917 0 0,10 1-76 0 0,-1 0 0 0 0,0-2-1 0 0,0 1 1 0 0,1-1-1 0 0,-1-1 1 0 0,15-4 0 0 0,11-2-286 0 0,43-1-810 0 0,48-7-2093 0 0,-45-1-3203 0 0,-60 10 2093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42.1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12 160 1140 0 0,'-3'-16'3481'0'0,"-5"-35"3553"0"0,8 45-6725 0 0,-1-1-1 0 0,1 1 0 0 0,1-1 0 0 0,-1 1 0 0 0,1 0 0 0 0,0 0 1 0 0,1-1-1 0 0,0 1 0 0 0,0 0 0 0 0,2-6 0 0 0,-3 11-323 0 0,-1 0-1 0 0,1 0 0 0 0,0 0 1 0 0,-1 0-1 0 0,1 0 0 0 0,0 0 1 0 0,0 0-1 0 0,-1 0 0 0 0,1 0 1 0 0,0 0-1 0 0,0 1 0 0 0,0-1 0 0 0,0 0 1 0 0,0 0-1 0 0,0 1 0 0 0,0-1 1 0 0,1 1-1 0 0,-1-1 0 0 0,0 1 1 0 0,0 0-1 0 0,0-1 0 0 0,0 1 1 0 0,1 0-1 0 0,-1 0 0 0 0,0 0 1 0 0,0 0-1 0 0,1 0 0 0 0,-1 0 0 0 0,0 0 1 0 0,0 0-1 0 0,2 1 0 0 0,0-1-50 0 0,-1 1-1 0 0,0 0 1 0 0,1-1-1 0 0,-1 1 1 0 0,0 0-1 0 0,0 0 1 0 0,0 1-1 0 0,0-1 1 0 0,0 0-1 0 0,0 1 0 0 0,0-1 1 0 0,-1 1-1 0 0,1 0 1 0 0,1 1-1 0 0,4 8-72 0 0,-2-1 0 0 0,1 1 0 0 0,-2 1 1 0 0,1-1-1 0 0,-1 1 0 0 0,-1 0 0 0 0,4 22 0 0 0,3 89 289 0 0,-9-104-30 0 0,2 121 5552 0 0,3-161-5304 0 0,3-8-350 0 0,2 0 0 0 0,0 1 0 0 0,2 0 0 0 0,1 1 0 0 0,1 1 0 0 0,1 0 0 0 0,2 1 0 0 0,0 1 0 0 0,2 0 0 0 0,0 2 0 0 0,46-40 0 0 0,-62 59-45 0 0,-1 1-1 0 0,1-1 1 0 0,0 1 0 0 0,-1-1 0 0 0,1 1 0 0 0,0 0 0 0 0,0 0 0 0 0,1 1 0 0 0,-1-1 0 0 0,0 1-1 0 0,0 0 1 0 0,1 0 0 0 0,-1 1 0 0 0,1-1 0 0 0,6 1 0 0 0,-8 0 15 0 0,0 1 0 0 0,0 0 0 0 0,0 0 0 0 0,0 0 0 0 0,-1 0 0 0 0,1 1 0 0 0,0-1 0 0 0,-1 1 0 0 0,1-1 0 0 0,-1 1 0 0 0,1 0 0 0 0,-1 0 0 0 0,0 0 0 0 0,0 0 0 0 0,0 1 0 0 0,0-1 0 0 0,0 0 0 0 0,0 1 0 0 0,0-1 0 0 0,-1 1 0 0 0,0 0 0 0 0,1 0 0 0 0,0 4 0 0 0,13 33-9 0 0,13 56-1 0 0,8 27-1016 0 0,-30-108 12 0 0,0-1 0 0 0,1 1 0 0 0,0-2 0 0 0,1 1-1 0 0,19 23 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42.4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6 133 2804 0 0,'-3'-67'11059'0'0,"0"3"-4727"0"0,3 63-6109 0 0,2 2-208 0 0,0 1 1 0 0,-1-1-1 0 0,1 1 1 0 0,-1 0-1 0 0,1 0 1 0 0,-1-1-1 0 0,0 1 1 0 0,1 0-1 0 0,-1 0 1 0 0,0 1-1 0 0,-1-1 1 0 0,1 0-1 0 0,0 0 1 0 0,0 0-1 0 0,-1 0 1 0 0,1 4-1 0 0,0-1 1 0 0,154 389 1665 0 0,-155-394-1652 0 0,1 1 1 0 0,-1 0-1 0 0,0-1 1 0 0,0 1-1 0 0,1 0 1 0 0,-1-1-1 0 0,1 1 0 0 0,-1 0 1 0 0,0-1-1 0 0,1 1 1 0 0,-1-1-1 0 0,1 1 1 0 0,-1-1-1 0 0,1 1 0 0 0,0-1 1 0 0,-1 1-1 0 0,1-1 1 0 0,-1 0-1 0 0,1 1 0 0 0,0-1 1 0 0,-1 0-1 0 0,1 1 1 0 0,0-1-1 0 0,0 0 1 0 0,-1 0-1 0 0,1 0 0 0 0,0 0 1 0 0,0 0-1 0 0,-1 0 1 0 0,1 0-1 0 0,0 0 1 0 0,-1 0-1 0 0,1 0 0 0 0,0 0 1 0 0,0 0-1 0 0,-1 0 1 0 0,1 0-1 0 0,0-1 0 0 0,-1 1 1 0 0,1 0-1 0 0,0-1 1 0 0,-1 1-1 0 0,1 0 1 0 0,0-1-1 0 0,-1 1 0 0 0,1-1 1 0 0,-1 1-1 0 0,1-1 1 0 0,-1 1-1 0 0,1-2 1 0 0,24-27 182 0 0,54-110-579 0 0,15-23-2621 0 0,-91 157 2426 0 0,27-32-1893 0 0,-10 24-860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3:50.7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154 79 924 0 0,'-21'-14'2868'0'0,"3"3"-699"0"0,-1 1-537 0 0,3 3-268 0 0,1 0-376 0 0,1 0-148 0 0,1 0-224 0 0,1 2-80 0 0,2 0-52 0 0,-5-1-568 0 0</inkml:trace>
  <inkml:trace contextRef="#ctx0" brushRef="#br0" timeOffset="1">495 451 2872 0 0,'97'-5'8653'0'0,"48"-14"-6165"0"0,-32 4-2974 0 0,-97 13-41 0 0,42-6-5692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43.1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51 204 1012 0 0,'28'25'10607'0'0,"-14"-18"-8709"0"0,19-14-30 0 0,-6-1-1873 0 0,1-1 0 0 0,-1-1 0 0 0,0-2 0 0 0,-1-1 0 0 0,33-21 0 0 0,-50 28 233 0 0,0 0-1 0 0,0-1 1 0 0,0 0 0 0 0,-1-1 0 0 0,11-12 0 0 0,-19 19-188 0 0,1 0 1 0 0,0 0 0 0 0,-1 0-1 0 0,1 0 1 0 0,-1 0 0 0 0,1-1-1 0 0,-1 1 1 0 0,0 0 0 0 0,1 0-1 0 0,-1 0 1 0 0,0-1 0 0 0,0 1 0 0 0,0 0-1 0 0,0-1 1 0 0,0 1 0 0 0,0 0-1 0 0,0 0 1 0 0,0-1 0 0 0,0 1-1 0 0,-1 0 1 0 0,1 0 0 0 0,0-1 0 0 0,-1 1-1 0 0,1 0 1 0 0,-1 0 0 0 0,0 0-1 0 0,1 0 1 0 0,-1 0 0 0 0,0 0-1 0 0,0 0 1 0 0,0 0 0 0 0,1 0 0 0 0,-1 0-1 0 0,0 0 1 0 0,0 0 0 0 0,-2-1-1 0 0,-2-1 17 0 0,0-1 0 0 0,0 1-1 0 0,0 0 1 0 0,0 0-1 0 0,0 1 1 0 0,-8-4 0 0 0,1 3-47 0 0,-1 0 0 0 0,1 1 1 0 0,-1 0-1 0 0,1 1 0 0 0,-1 1 1 0 0,0-1-1 0 0,1 2 1 0 0,-1 0-1 0 0,0 1 0 0 0,1 0 1 0 0,-1 0-1 0 0,1 2 0 0 0,0-1 1 0 0,0 2-1 0 0,0 0 0 0 0,-17 9 1 0 0,22-10-23 0 0,0 0 0 0 0,0 1 1 0 0,0 0-1 0 0,1 0 0 0 0,0 0 0 0 0,0 1 1 0 0,0 0-1 0 0,1 0 0 0 0,-1 0 0 0 0,2 1 1 0 0,-1 0-1 0 0,1 0 0 0 0,0 0 1 0 0,0 1-1 0 0,1-1 0 0 0,0 1 0 0 0,0 0 1 0 0,1-1-1 0 0,0 1 0 0 0,0 1 0 0 0,1-1 1 0 0,0 0-1 0 0,0 0 0 0 0,1 0 1 0 0,0 1-1 0 0,2 9 0 0 0,1 0-52 0 0,1-1-1 0 0,1 0 1 0 0,1 1 0 0 0,0-2 0 0 0,1 1-1 0 0,1-1 1 0 0,1 0 0 0 0,0-1 0 0 0,1 0-1 0 0,0 0 1 0 0,1-1 0 0 0,1 0-1 0 0,0-1 1 0 0,1-1 0 0 0,17 14 0 0 0,-17-16 23 0 0,0 0 0 0 0,1-1 1 0 0,-1-1-1 0 0,2 0 1 0 0,-1 0-1 0 0,1-2 0 0 0,0 0 1 0 0,1 0-1 0 0,0-2 1 0 0,-1 0-1 0 0,1 0 0 0 0,1-2 1 0 0,-1 0-1 0 0,0-1 0 0 0,0-1 1 0 0,30-2-1 0 0,-33 0 238 0 0,0-1 0 0 0,-1 0 0 0 0,1-1-1 0 0,-1 0 1 0 0,0-1 0 0 0,0 0 0 0 0,0-1-1 0 0,-1-1 1 0 0,0 0 0 0 0,0 0 0 0 0,0-1-1 0 0,-1 0 1 0 0,9-10 0 0 0,-4 1 413 0 0,-1 0 0 0 0,0-1-1 0 0,-2-1 1 0 0,0 0 0 0 0,-1 0 0 0 0,14-38 0 0 0,-23 52-482 0 0,7-17-199 0 0,1-1 1 0 0,1 2 0 0 0,0-1 0 0 0,27-35 0 0 0,-35 53-73 0 0,0 0 0 0 0,0 1 0 0 0,1-1 0 0 0,-1 1 0 0 0,1-1 0 0 0,0 1 0 0 0,0 0 0 0 0,0 0 0 0 0,0 1 0 0 0,1-1 0 0 0,-1 1 0 0 0,1 0 0 0 0,-1 0 0 0 0,1 1 0 0 0,0-1 0 0 0,0 1 0 0 0,0 0 0 0 0,0 0 0 0 0,0 1 0 0 0,0 0 0 0 0,0-1 0 0 0,0 2 0 0 0,0-1 0 0 0,0 0 0 0 0,0 1 0 0 0,0 0 0 0 0,-1 0 0 0 0,1 1 0 0 0,0-1 0 0 0,4 3 0 0 0,1 1 16 0 0,-1 0 0 0 0,0 1 0 0 0,-1-1 0 0 0,0 2 1 0 0,1-1-1 0 0,-2 1 0 0 0,1 0 0 0 0,-1 1 0 0 0,0 0 0 0 0,-1 0 0 0 0,0 1 0 0 0,8 14 0 0 0,-5-6 208 0 0,0 0 0 0 0,-2 1 0 0 0,0-1-1 0 0,-1 2 1 0 0,-1-1 0 0 0,3 19 0 0 0,-2 7 923 0 0,-3-19 4006 0 0,-1-45-4982 0 0,1 0 1 0 0,1 0-1 0 0,1 1 0 0 0,1-1 1 0 0,0 1-1 0 0,16-30 0 0 0,-20 43-61 0 0,7-15-367 0 0,2 0-1 0 0,0 0 1 0 0,1 2-1 0 0,0-1 1 0 0,2 2 0 0 0,0-1-1 0 0,23-20 1 0 0,-23 26-759 0 0,0 1 0 0 0,1 1 1 0 0,26-16-1 0 0,-25 18-1020 0 0,1 1 1 0 0,1 0-1 0 0,31-9 1 0 0,-21 10-3093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43.6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390 22 2380 0 0,'-18'-8'6107'0'0,"-6"3"-5002"0"0,0 1 0 0 0,-1 2 0 0 0,1 0 0 0 0,0 1 0 0 0,-32 3 0 0 0,44-1-1082 0 0,1 1 1 0 0,0 0-1 0 0,0 0 1 0 0,0 1-1 0 0,0 0 0 0 0,0 1 1 0 0,1 0-1 0 0,-1 1 1 0 0,1 0-1 0 0,0 1 1 0 0,1 0-1 0 0,-1 0 0 0 0,-15 16 1 0 0,22-19-102 0 0,0 0-1 0 0,0 0 1 0 0,1 1 0 0 0,0-1 0 0 0,0 1 0 0 0,0-1 0 0 0,0 1 0 0 0,0 0-1 0 0,1 0 1 0 0,-1 0 0 0 0,1 0 0 0 0,0 0 0 0 0,1 0 0 0 0,-1 0 0 0 0,1 1-1 0 0,-1-1 1 0 0,1 0 0 0 0,0 0 0 0 0,1 0 0 0 0,-1 0 0 0 0,1 0-1 0 0,0 1 1 0 0,0-1 0 0 0,0 0 0 0 0,1 0 0 0 0,-1-1 0 0 0,1 1 0 0 0,3 6-1 0 0,7 9-136 0 0,0 0 0 0 0,1-1-1 0 0,1 0 1 0 0,20 19 0 0 0,-7-7 172 0 0,3 3 80 0 0,-12-13 247 0 0,30 40-1 0 0,-44-54-52 0 0,-1-1 0 0 0,0 1 0 0 0,1 0 0 0 0,-2 0 0 0 0,1 0 0 0 0,-1 1 0 0 0,0-1 0 0 0,0 0 0 0 0,-1 1 0 0 0,0-1 0 0 0,0 1 0 0 0,0 11 0 0 0,-1-15-39 0 0,-1 1-1 0 0,1 0 1 0 0,-1 0-1 0 0,0-1 1 0 0,0 1-1 0 0,0-1 1 0 0,-1 1-1 0 0,1-1 1 0 0,-1 1-1 0 0,0-1 1 0 0,0 0-1 0 0,0 0 1 0 0,0 0-1 0 0,0 0 1 0 0,-1 0 0 0 0,0 0-1 0 0,-4 3 1 0 0,1-2 19 0 0,1 0 1 0 0,-1-1 0 0 0,0 1-1 0 0,-1-1 1 0 0,1-1 0 0 0,0 1 0 0 0,-1-1-1 0 0,0 0 1 0 0,-8 1 0 0 0,3-1-394 0 0,1-1 0 0 0,-1 0 0 0 0,0-1-1 0 0,-24-2 1 0 0,28 1-623 0 0,0 0 0 0 0,0-1 0 0 0,0 0 0 0 0,0-1-1 0 0,0 1 1 0 0,-12-8 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43.9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1 126 1444 0 0,'23'-49'10727'0'0,"13"-22"-5043"0"0,-36 71-5678 0 0,0 0 0 0 0,0-1-1 0 0,0 1 1 0 0,0 0 0 0 0,0 0 0 0 0,0-1 0 0 0,1 1-1 0 0,-1 0 1 0 0,0 0 0 0 0,0-1 0 0 0,0 1 0 0 0,0 0-1 0 0,0 0 1 0 0,0 0 0 0 0,1-1 0 0 0,-1 1 0 0 0,0 0-1 0 0,0 0 1 0 0,0 0 0 0 0,1 0 0 0 0,-1-1 0 0 0,0 1-1 0 0,0 0 1 0 0,1 0 0 0 0,-1 0 0 0 0,0 0 0 0 0,0 0-1 0 0,1 0 1 0 0,-1 0 0 0 0,0 0 0 0 0,0 0 0 0 0,1 0 0 0 0,-1 0-1 0 0,0 0 1 0 0,0 0 0 0 0,1 0 0 0 0,-1 0 0 0 0,0 0-1 0 0,0 0 1 0 0,1 0 0 0 0,-1 0 0 0 0,6 12 62 0 0,-2 17-74 0 0,-2 7-385 0 0,2 0 1 0 0,2 0-1 0 0,12 45 1 0 0,-14-68-228 0 0,0 1 1 0 0,12 20 0 0 0,-14-30 21 0 0,0 0 0 0 0,0 0 0 0 0,0-1 0 0 0,1 0 0 0 0,0 1 0 0 0,0-1 0 0 0,0 0 0 0 0,0 0 0 0 0,0 0 0 0 0,0-1 0 0 0,1 1 0 0 0,6 3 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44.3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148 151 984 0 0,'-12'-25'3636'0'0,"-1"8"-975"0"0,-1-1-605 0 0,1 1-472 0 0,-3 3-344 0 0,1 0-224 0 0,1 3-264 0 0,0 1-196 0 0,5 1-372 0 0,-5 2-228 0 0,1-1-720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44.8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386 74 508 0 0,'10'-18'5500'0'0,"11"-19"2272"0"0,-22 37-7698 0 0,-23-1 1461 0 0,-37 14-269 0 0,33-5-1016 0 0,0 2-1 0 0,0 0 1 0 0,1 2 0 0 0,1 1 0 0 0,0 1-1 0 0,-34 25 1 0 0,49-31-259 0 0,1 1 0 0 0,0 0 0 0 0,1 0 0 0 0,0 1-1 0 0,0 0 1 0 0,1 1 0 0 0,-9 15 0 0 0,13-19-57 0 0,1 0 1 0 0,0 1-1 0 0,0 0 0 0 0,0-1 0 0 0,1 1 1 0 0,0 0-1 0 0,0 0 0 0 0,1 0 1 0 0,0 1-1 0 0,1-1 0 0 0,0 0 0 0 0,1 15 1 0 0,0-17 17 0 0,0 0 1 0 0,0 0-1 0 0,0 0 1 0 0,1-1-1 0 0,0 1 1 0 0,0 0-1 0 0,0-1 1 0 0,1 1-1 0 0,0-1 0 0 0,0 0 1 0 0,0 0-1 0 0,1 0 1 0 0,-1 0-1 0 0,1-1 1 0 0,0 1-1 0 0,0-1 1 0 0,1 0-1 0 0,0-1 1 0 0,-1 1-1 0 0,1-1 1 0 0,0 1-1 0 0,1-1 1 0 0,-1-1-1 0 0,0 1 1 0 0,11 2-1 0 0,-9-3 127 0 0,1 0 1 0 0,0-1-1 0 0,0 0 0 0 0,0-1 0 0 0,-1 0 0 0 0,1 0 0 0 0,0-1 1 0 0,0 1-1 0 0,0-2 0 0 0,-1 1 0 0 0,1-1 0 0 0,0 0 0 0 0,-1-1 1 0 0,0 0-1 0 0,1 0 0 0 0,-1 0 0 0 0,0-1 0 0 0,-1 0 0 0 0,7-6 1 0 0,-1 1 408 0 0,-2 0 0 0 0,1-1 0 0 0,-1 0 0 0 0,-1-1 1 0 0,0 0-1 0 0,0 0 0 0 0,13-26 0 0 0,-5 1 1754 0 0,20-56-1 0 0,-2 1-703 0 0,-33 87-1641 0 0,-1 0 0 0 0,1 1 1 0 0,0-1-1 0 0,0 0 0 0 0,0 1 1 0 0,0 0-1 0 0,1-1 0 0 0,-1 1 0 0 0,1 0 1 0 0,0 0-1 0 0,0 1 0 0 0,0-1 1 0 0,0 0-1 0 0,0 1 0 0 0,1 0 1 0 0,-1 0-1 0 0,1 0 0 0 0,-1 0 0 0 0,1 1 1 0 0,0-1-1 0 0,0 1 0 0 0,0 0 1 0 0,0 0-1 0 0,0 0 0 0 0,0 1 0 0 0,0-1 1 0 0,0 1-1 0 0,0 0 0 0 0,0 0 1 0 0,0 0-1 0 0,0 1 0 0 0,0-1 0 0 0,0 1 1 0 0,0 0-1 0 0,0 1 0 0 0,0-1 1 0 0,-1 0-1 0 0,1 1 0 0 0,4 2 1 0 0,3 2-125 0 0,0 0 0 0 0,-1 1 1 0 0,0 0-1 0 0,0 0 1 0 0,0 1-1 0 0,-1 0 1 0 0,-1 1-1 0 0,1 0 1 0 0,-1 0-1 0 0,-1 1 1 0 0,1 0-1 0 0,-2 1 1 0 0,1-1-1 0 0,-2 1 1 0 0,7 15-1 0 0,-7-13 222 0 0,-1 0 1 0 0,0 0-1 0 0,0 0 0 0 0,-2 1 0 0 0,1-1 0 0 0,-2 1 0 0 0,0 0 0 0 0,0 0 0 0 0,-1 0 1 0 0,-1-1-1 0 0,-1 1 0 0 0,0 0 0 0 0,-5 18 0 0 0,4-20 116 0 0,-1 0-1 0 0,0 0 1 0 0,-1-1-1 0 0,-1 0 1 0 0,1 0-1 0 0,-11 13 1 0 0,16-23-112 0 0,0-1 0 0 0,0 0 0 0 0,0 1 0 0 0,-1-1 1 0 0,1 1-1 0 0,0-1 0 0 0,0 0 0 0 0,-1 1 0 0 0,1-1 1 0 0,0 0-1 0 0,-1 1 0 0 0,1-1 0 0 0,0 0 1 0 0,-1 0-1 0 0,1 1 0 0 0,0-1 0 0 0,-1 0 0 0 0,1 0 1 0 0,-1 0-1 0 0,1 1 0 0 0,0-1 0 0 0,-1 0 0 0 0,1 0 1 0 0,-1 0-1 0 0,1 0 0 0 0,-1 0 0 0 0,1 0 1 0 0,-1 0-1 0 0,1 0 0 0 0,0 0 0 0 0,-1 0 0 0 0,1 0 1 0 0,-1 0-1 0 0,1 0 0 0 0,-1 0 0 0 0,1-1 0 0 0,0 1 1 0 0,-1 0-1 0 0,1 0 0 0 0,-1 0 0 0 0,1-1 1 0 0,0 1-1 0 0,-1 0 0 0 0,1 0 0 0 0,0-1 0 0 0,-1 1 1 0 0,1 0-1 0 0,0-1 0 0 0,-1 1 0 0 0,1 0 0 0 0,0-1 1 0 0,0 1-1 0 0,0-1 0 0 0,-1 1 0 0 0,1 0 0 0 0,0-1 1 0 0,0 1-1 0 0,0-1 0 0 0,0 1 0 0 0,0-1 1 0 0,0 1-1 0 0,0-1 0 0 0,-5-28-263 0 0,7 13 152 0 0,1-1 1 0 0,0 1-1 0 0,2-1 1 0 0,0 1-1 0 0,13-30 1 0 0,47-72 388 0 0,-50 92-150 0 0,1 1 1 0 0,1 0 0 0 0,1 2 0 0 0,1 0 0 0 0,2 1 0 0 0,0 1-1 0 0,38-29 1 0 0,-56 48-113 0 0,0-1 0 0 0,0 1 0 0 0,1 1 0 0 0,-1-1 0 0 0,1 0 0 0 0,0 1 0 0 0,-1 0-1 0 0,1 0 1 0 0,0 0 0 0 0,-1 0 0 0 0,1 1 0 0 0,0-1 0 0 0,0 1 0 0 0,0 0 0 0 0,0 0 0 0 0,0 0 0 0 0,-1 1-1 0 0,1-1 1 0 0,0 1 0 0 0,0 0 0 0 0,0 0 0 0 0,-1 1 0 0 0,1-1 0 0 0,-1 1 0 0 0,1-1 0 0 0,-1 1 0 0 0,0 0 0 0 0,1 0-1 0 0,-1 1 1 0 0,0-1 0 0 0,0 1 0 0 0,-1 0 0 0 0,1-1 0 0 0,0 1 0 0 0,-1 0 0 0 0,0 0 0 0 0,0 1 0 0 0,0-1-1 0 0,3 7 1 0 0,16 34 335 0 0,26 83 0 0 0,-37-94-710 0 0,2 1 0 0 0,1-1 1 0 0,2-1-1 0 0,1-1 0 0 0,23 35 1 0 0,-20-45-3016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21.0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6 512 0 0,'0'0'12257'0'0,"3"-1"-11790"0"0,153-3 1398 0 0,-55 4-1709 0 0,3 0-536 0 0,-35 2-1921 0 0,-5-4-4969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21.4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124 80 1236 0 0,'-24'-19'6656'0'0,"-39"-37"1"0"0,63 56-6638 0 0,0-1 0 0 0,-1 1 0 0 0,1 0 0 0 0,0-1 0 0 0,0 1 0 0 0,-1 0 0 0 0,1 0 0 0 0,0-1 0 0 0,-1 1 0 0 0,1 0 0 0 0,0 0 0 0 0,-1 0 0 0 0,1-1 0 0 0,0 1 0 0 0,-1 0 0 0 0,1 0 0 0 0,0 0 0 0 0,-1 0 0 0 0,1 0 0 0 0,-1 0 0 0 0,1 0 0 0 0,0 0 0 0 0,-1 0 0 0 0,1 0 1 0 0,-1 0-1 0 0,1 0 0 0 0,0 0 0 0 0,-1 0 0 0 0,1 0 0 0 0,-1 0 0 0 0,1 0 0 0 0,0 0 0 0 0,-1 1 0 0 0,1-1 0 0 0,0 0 0 0 0,-1 0 0 0 0,1 0 0 0 0,0 1 0 0 0,-1-1 0 0 0,1 0 0 0 0,0 1 0 0 0,0-1 0 0 0,-1 0 0 0 0,1 1 0 0 0,-10 23 524 0 0,3 31-55 0 0,3 19-1199 0 0,9 111 0 0 0,-4-179 371 0 0,8 60-7028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21.8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44 2376 0 0,'9'-8'9206'0'0,"5"3"-8898"0"0,1 1-1 0 0,1 0 1 0 0,-1 1-1 0 0,0 1 1 0 0,1 0-1 0 0,-1 2 1 0 0,19 0-1 0 0,20-2-1149 0 0,-28 1 47 0 0,58-8-5556 0 0,-65 5 2701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22.1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103 18 2060 0 0,'-43'-9'8348'0'0,"7"1"-2709"0"0,31 8-5009 0 0,4 0-612 0 0,1 0-1 0 0,-1 0 1 0 0,1 0 0 0 0,-1 0-1 0 0,1 0 1 0 0,0 0-1 0 0,-1 0 1 0 0,1 0-1 0 0,-1 0 1 0 0,1 0 0 0 0,0 0-1 0 0,-1 0 1 0 0,1 0-1 0 0,-1 0 1 0 0,1 0-1 0 0,0 1 1 0 0,-1-1-1 0 0,1 0 1 0 0,-1 0 0 0 0,1 0-1 0 0,0 1 1 0 0,-1-1-1 0 0,1 0 1 0 0,0 0-1 0 0,-1 1 1 0 0,1-1 0 0 0,-4 33 174 0 0,1 0 1 0 0,2 1 0 0 0,4 43-1 0 0,20 101-3774 0 0,-14-112 666 0 0,-4-40-747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22.5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 1 2888 0 0,'-13'23'10058'0'0,"18"-20"-9896"0"0,-1 0 0 0 0,0-1-1 0 0,1 1 1 0 0,-1-1 0 0 0,1 0 0 0 0,0-1 0 0 0,-1 1 0 0 0,1-1 0 0 0,7 1-1 0 0,51 6-404 0 0,-51-7 106 0 0,34 4-760 0 0,68 5-2114 0 0,-39-7-1841 0 0,-51-3 1832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3:51.9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327 259 1412 0 0,'35'-3'12732'0'0,"-29"-1"-12472"0"0,0-1-1 0 0,-1 0 1 0 0,1 0-1 0 0,-1-1 1 0 0,0 1-1 0 0,-1-1 1 0 0,1 0-1 0 0,-1 0 1 0 0,3-8 0 0 0,31-65-326 0 0,-31 64 440 0 0,-5 10-229 0 0,0 0-1 0 0,0 0 1 0 0,-1-1-1 0 0,0 1 1 0 0,0 0 0 0 0,0-1-1 0 0,0-9 1 0 0,-1 13-118 0 0,0 0 0 0 0,0 0 0 0 0,0 1 0 0 0,-1-1 0 0 0,1 0 0 0 0,0 0 0 0 0,-1 1 0 0 0,1-1 0 0 0,-1 0 0 0 0,0 1 0 0 0,1-1 0 0 0,-1 0 0 0 0,0 1 0 0 0,0-1 0 0 0,0 1 0 0 0,0 0 0 0 0,0-1 0 0 0,0 1 0 0 0,-1 0 0 0 0,1-1 0 0 0,0 1 1 0 0,-1 0-1 0 0,1 0 0 0 0,-1 0 0 0 0,1 0 0 0 0,-1 1 0 0 0,-1-2 0 0 0,-6 0 2 0 0,0 0 1 0 0,1 1-1 0 0,-1 0 1 0 0,0 1-1 0 0,0 0 1 0 0,0 0-1 0 0,1 1 1 0 0,-1 0-1 0 0,0 1 1 0 0,0-1-1 0 0,1 2 1 0 0,0-1-1 0 0,-1 1 1 0 0,1 1-1 0 0,0-1 1 0 0,-8 6-1 0 0,-5 3 200 0 0,-1 1-1 0 0,2 1 0 0 0,0 1 0 0 0,-28 26 1 0 0,31-24-89 0 0,1 0 0 0 0,1 1 0 0 0,0 0 0 0 0,2 1 1 0 0,0 1-1 0 0,1 0 0 0 0,1 1 0 0 0,1 0 0 0 0,1 1 1 0 0,-8 25-1 0 0,14-36-118 0 0,0-1 0 0 0,1 0 0 0 0,1 1 0 0 0,0 0 0 0 0,0-1 0 0 0,1 1 0 0 0,0-1 0 0 0,1 1 0 0 0,0 0 0 0 0,0-1 0 0 0,2 1 0 0 0,-1-1 0 0 0,1 0 1 0 0,1 0-1 0 0,-1 0 0 0 0,2 0 0 0 0,-1 0 0 0 0,2-1 0 0 0,-1 0 0 0 0,1 0 0 0 0,0 0 0 0 0,1-1 0 0 0,0 0 0 0 0,12 10 0 0 0,-2-4-257 0 0,0-2-1 0 0,0 0 1 0 0,1-1 0 0 0,1-1-1 0 0,0 0 1 0 0,0-1-1 0 0,1-2 1 0 0,0 0 0 0 0,1-1-1 0 0,-1-1 1 0 0,1-1-1 0 0,40 3 1 0 0,-27-5-1253 0 0,0-2 0 0 0,0-1 0 0 0,0-1-1 0 0,-1-3 1 0 0,1 0 0 0 0,-1-2 0 0 0,45-16 0 0 0,-27 4-3841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22.9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152 88 128 0 0,'-16'-5'2447'0'0,"0"-1"1"0"0,1-1-1 0 0,0 0 0 0 0,-18-13 1 0 0,-23-22 2463 0 0,69 304-4572 0 0,-16-164-966 0 0,0-30-1480 0 0,4-1-4482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23.2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6 820 0 0,'4'0'9320'0'0,"114"-5"-4354"0"0,68 8-4306 0 0,-94 0-688 0 0,-8 0-575 0 0,60 0-1606 0 0,-49-10-4845 0 0,-77 4 3586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23.6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70 30 1428 0 0,'-69'-29'14780'0'0,"69"35"-14202"0"0,3 2-488 0 0,0 0-1 0 0,0-1 1 0 0,-1 1-1 0 0,-1 0 0 0 0,1 1 1 0 0,0 8-1 0 0,1 6-17 0 0,6 40-445 0 0,3 65-1 0 0,-12 0-8450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24.4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2084 0 0,'16'4'5871'0'0,"7"-1"-4540"0"0,0 0 0 0 0,0-2 1 0 0,38-2-1 0 0,1 1-904 0 0,109 3-127 0 0,-67-1-2082 0 0,-1 1-4924 0 0,-80-2 3591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24.8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18 980 0 0,'58'4'8933'0'0,"1"-4"-3675"0"0,14-3-2416 0 0,38-6-2776 0 0,26 0-605 0 0,167 9-4043 0 0,-123 3-2548 0 0,-138-3 3706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25.3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34 3132 0 0,'-12'-19'11509'0'0,"22"16"-11152"0"0,-1 0-1 0 0,1 1 0 0 0,0 0 1 0 0,0 0-1 0 0,0 1 0 0 0,1 0 0 0 0,15 1 1 0 0,-5 0-171 0 0,221 2-803 0 0,23-1-5592 0 0,-220-3 347 0 0,-25 1 3276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26.1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 20 2840 0 0,'-43'-11'15377'0'0,"52"8"-15182"0"0,-1 2 0 0 0,1-1 0 0 0,0 1 0 0 0,0 0 0 0 0,-1 1 0 0 0,1 0 0 0 0,0 0-1 0 0,17 4 1 0 0,-6-3-73 0 0,157 12-564 0 0,90 6-4138 0 0,-251-19 3142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55.5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21 192 1000 0 0,'-21'-10'11991'0'0,"22"9"-11924"0"0,-1 0-1 0 0,1 0 0 0 0,-1 0 1 0 0,1 0-1 0 0,0 0 1 0 0,-1 0-1 0 0,1 0 0 0 0,0 0 1 0 0,0 0-1 0 0,0 0 1 0 0,0 0-1 0 0,0 1 1 0 0,0-1-1 0 0,0 0 0 0 0,0 1 1 0 0,0-1-1 0 0,0 1 1 0 0,0-1-1 0 0,0 1 0 0 0,0 0 1 0 0,1-1-1 0 0,1 1 1 0 0,-1-1 132 0 0,2 1-12 0 0,373-11 4495 0 0,-268 10-4187 0 0,2585-55 2692 0 0,-2657 54-3171 0 0,2609-92-328 0 0,-1500 98-1072 0 0,-1100-2 1248 0 0,261 21-460 0 0,-64 5-196 0 0,-76-10 345 0 0,-113-13-2155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57.9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52 277 408 0 0,'-38'-30'21204'0'0,"35"39"-21174"0"0,0 1 1 0 0,1 0-1 0 0,0-1 1 0 0,1 1-1 0 0,0 0 1 0 0,0 0-1 0 0,1 0 0 0 0,0 0 1 0 0,2 11-1 0 0,-1 10-4 0 0,11 409 422 0 0,34 219 88 0 0,-34-513-500 0 0,54 494 521 0 0,13 171 577 0 0,-79-803-1116 0 0,17 476 613 0 0,-15-292-342 0 0,-2-190-298 0 0,0 0 7 0 0,0-1-3 0 0,0 0 1 0 0,0 0-1 0 0,0 0 0 0 0,0-1 1 0 0,0 1-1 0 0,0 0 1 0 0,0 0-1 0 0,0 0 0 0 0,0 0 1 0 0,0-1-1 0 0,1 1 1 0 0,-1 0-1 0 0,0 0 0 0 0,0-1 1 0 0,1 1-1 0 0,-1 0 1 0 0,1 0-1 0 0,-1-1 1 0 0,0 1-1 0 0,1 0 0 0 0,-1-1 1 0 0,1 1-1 0 0,0 0 1 0 0,0 0-1 0 0,16 2 89 0 0,0 0 0 0 0,1-1 0 0 0,-1 0 0 0 0,1-2 0 0 0,-1 0 0 0 0,24-3 0 0 0,10 0 75 0 0,1362 4 1456 0 0,-908 4-1526 0 0,1438 11-256 0 0,-130 58-515 0 0,-986-30-407 0 0,354 22-1022 0 0,-1124-62 2012 0 0,422 17-746 0 0,-403-23 853 0 0,-73 2-5 0 0,30 2 222 0 0,-12 2 108 0 0,-4-2 1372 0 0,-16-3-1671 0 0,-1 0 0 0 0,0 1 0 0 0,1-1 0 0 0,-1 0 0 0 0,0 0 0 0 0,1 1 0 0 0,-1-1 0 0 0,0 0 0 0 0,0 0 0 0 0,0 1 0 0 0,0-1 0 0 0,0 0-1 0 0,1 0 1 0 0,-2 0 0 0 0,1 1 0 0 0,0-1 0 0 0,0 0 0 0 0,0 0 0 0 0,0 0 0 0 0,0 1 0 0 0,-1-1 0 0 0,1 0 0 0 0,0 0 0 0 0,0 1 0 0 0,-1-2 0 0 0,-6-31 15 0 0,1 0 0 0 0,0-35 0 0 0,0 7-110 0 0,-114-1500-429 0 0,108 1283 524 0 0,-13-209-158 0 0,1 265 16 0 0,-96-389 0 0 0,74 449 132 0 0,-16-70-408 0 0,44 144 289 0 0,10 43 86 0 0,-4 10-114 0 0,11 33 94 0 0,-30-20-111 0 0,4 13 100 0 0,-1 1 0 0 0,1 1 0 0 0,-38-4-1 0 0,-91-2-63 0 0,54 5-35 0 0,94 7-26 0 0,-201-12-1896 0 0,105 18-1697 0 0,78-1-937 0 0,-50 13-1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7:59.2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0 154 1736 0 0,'1'-19'10350'0'0,"3"16"-10133"0"0,0-1 0 0 0,-1 1 0 0 0,1 1 0 0 0,1-1 0 0 0,-1 0 0 0 0,0 1 1 0 0,0 0-1 0 0,1 0 0 0 0,0 0 0 0 0,-1 1 0 0 0,1 0 0 0 0,0-1 0 0 0,0 2 0 0 0,5-2 0 0 0,13 0 486 0 0,42 2 0 0 0,-23 0-181 0 0,636-23 212 0 0,386-10 470 0 0,1061 55-1321 0 0,-1511-8 82 0 0,479-8-475 0 0,-365-23 450 0 0,230-16 13 0 0,-337 13-708 0 0,-543 19 627 0 0,295-14-1422 0 0,-315 14 1319 0 0,-55 1 113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3:52.8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322 183 1736 0 0,'48'-37'12023'0'0,"-10"10"-6887"0"0,-36 25-5121 0 0,0 0-1 0 0,0 0 1 0 0,-1 0 0 0 0,1 0-1 0 0,-1 0 1 0 0,1 0 0 0 0,-1 0-1 0 0,0 0 1 0 0,0-1 0 0 0,0 1-1 0 0,0-1 1 0 0,0 1 0 0 0,0 0-1 0 0,-1-1 1 0 0,1 1 0 0 0,-1-1-1 0 0,0-3 1 0 0,0 4-12 0 0,0-12-78 0 0,-1 11 72 0 0,0 0-1 0 0,0 0 1 0 0,0 0-1 0 0,0 1 1 0 0,0-1-1 0 0,0 1 1 0 0,-1-1 0 0 0,1 1-1 0 0,-1-1 1 0 0,0 1-1 0 0,0 0 1 0 0,0 0-1 0 0,0 0 1 0 0,-3-2 0 0 0,2 2 1 0 0,0 1 0 0 0,-1-1 0 0 0,1 1 0 0 0,-1 0 0 0 0,1 1 0 0 0,-1-1 0 0 0,1 0 0 0 0,-1 1 0 0 0,0 0 0 0 0,1 0 0 0 0,-1 0 0 0 0,-5 1 0 0 0,-4 1-5 0 0,0 1 1 0 0,0 0-1 0 0,1 1 0 0 0,-1 0 1 0 0,1 1-1 0 0,0 0 1 0 0,0 1-1 0 0,1 0 1 0 0,-1 1-1 0 0,1 1 0 0 0,1 0 1 0 0,-15 13-1 0 0,6-4 11 0 0,1 2 0 0 0,1 0 0 0 0,0 0-1 0 0,2 2 1 0 0,-22 36 0 0 0,28-41-10 0 0,0 1 0 0 0,1 0 0 0 0,1 1 0 0 0,1 0 0 0 0,0 0 0 0 0,2 1 0 0 0,0-1 0 0 0,-3 33 0 0 0,7-41-29 0 0,0 0 1 0 0,1-1-1 0 0,0 1 1 0 0,0 0-1 0 0,1 0 1 0 0,0-1-1 0 0,1 1 1 0 0,0-1-1 0 0,0 0 1 0 0,1 0-1 0 0,0 0 1 0 0,1-1-1 0 0,0 1 1 0 0,0-1 0 0 0,1 0-1 0 0,0 0 1 0 0,0-1-1 0 0,13 12 1 0 0,-8-10-118 0 0,1-1 0 0 0,0-1 0 0 0,0 1 1 0 0,0-2-1 0 0,1 0 0 0 0,0 0 0 0 0,0-1 0 0 0,1-1 1 0 0,-1 0-1 0 0,1-1 0 0 0,0 0 0 0 0,0-1 1 0 0,0-1-1 0 0,0 0 0 0 0,0-1 0 0 0,27-3 1 0 0,-32 2 109 0 0,1-1 0 0 0,-1 0 0 0 0,0-1 0 0 0,1 0 1 0 0,-1 0-1 0 0,-1-1 0 0 0,1 0 0 0 0,0 0 0 0 0,-1-1 1 0 0,0 0-1 0 0,10-9 0 0 0,-12 9 91 0 0,-1-1 0 0 0,0 1 0 0 0,0-1 0 0 0,0-1-1 0 0,-1 1 1 0 0,0-1 0 0 0,0 0 0 0 0,0 0 0 0 0,-1 0 0 0 0,0 0 0 0 0,0 0 0 0 0,-1-1-1 0 0,0 1 1 0 0,0-1 0 0 0,0-10 0 0 0,-1-10 437 0 0,-2 1 0 0 0,-1-1-1 0 0,-1 0 1 0 0,-1 1 0 0 0,-1 0-1 0 0,-15-45 1 0 0,-9-45 1302 0 0,29 112-1758 0 0,-1 1 0 0 0,1-1-1 0 0,-1 1 1 0 0,2-1 0 0 0,-1 1 0 0 0,0-1 0 0 0,1 1-1 0 0,0-1 1 0 0,0 1 0 0 0,0-1 0 0 0,0 1-1 0 0,1 0 1 0 0,0-1 0 0 0,4-7 0 0 0,-2 7-68 0 0,0-1 0 0 0,1 0 1 0 0,0 1-1 0 0,0 0 0 0 0,0 0 0 0 0,0 0 0 0 0,1 1 1 0 0,12-8-1 0 0,-7 6-128 0 0,0 1 1 0 0,0-1-1 0 0,1 2 0 0 0,0 0 1 0 0,0 0-1 0 0,0 1 0 0 0,0 1 1 0 0,0 0-1 0 0,1 0 0 0 0,22 1 0 0 0,-19 2 27 0 0,0 1-1 0 0,0 1 0 0 0,-1 0 1 0 0,1 1-1 0 0,-1 1 0 0 0,1 0 1 0 0,-1 1-1 0 0,-1 1 0 0 0,1 0 1 0 0,-1 1-1 0 0,-1 1 0 0 0,1 0 1 0 0,-1 0-1 0 0,-1 2 0 0 0,17 16 1 0 0,-16-12 92 0 0,-1-1 0 0 0,-1 2 0 0 0,0 0 0 0 0,-1 0 0 0 0,-1 1 0 0 0,0 0-1 0 0,-1 1 1 0 0,-1 0 0 0 0,-1 0 0 0 0,0 0 0 0 0,-2 1 0 0 0,5 33 0 0 0,-8-40 37 0 0,3 17-10 0 0,-1-1 0 0 0,-2 1 0 0 0,-2 34 0 0 0,-3-57 11 0 0,-2-14 14 0 0,-2-16 52 0 0,7 3 151 0 0,1-1 0 0 0,1 1 1 0 0,0-1-1 0 0,2 1 0 0 0,1 0 0 0 0,1 0 1 0 0,0 0-1 0 0,2 1 0 0 0,0 0 1 0 0,11-21-1 0 0,-11 27-174 0 0,0 1 0 0 0,1-1 0 0 0,0 1 0 0 0,2 1 0 0 0,-1 0 1 0 0,1 0-1 0 0,1 1 0 0 0,0 0 0 0 0,1 0 0 0 0,0 2 0 0 0,0-1 0 0 0,1 2 1 0 0,0-1-1 0 0,25-10 0 0 0,-34 18-36 0 0,0-1 1 0 0,0 1 0 0 0,0 0-1 0 0,1 0 1 0 0,-1 0 0 0 0,0 0-1 0 0,1 1 1 0 0,-1 0 0 0 0,1 0-1 0 0,-1 0 1 0 0,0 1 0 0 0,1-1-1 0 0,-1 1 1 0 0,0 0 0 0 0,1 0-1 0 0,4 2 1 0 0,-2 1-3 0 0,-1-1-1 0 0,0 1 1 0 0,1 0 0 0 0,-2 0 0 0 0,1 1-1 0 0,0-1 1 0 0,-1 1 0 0 0,0 1-1 0 0,5 5 1 0 0,6 12-8 0 0,-1 0-1 0 0,0 1 1 0 0,-2 1-1 0 0,10 26 1 0 0,-21-47 12 0 0,13 33-148 0 0,-8-19-109 0 0,0 0 0 0 0,1-1 0 0 0,1 0 1 0 0,1 0-1 0 0,0-1 0 0 0,21 25 0 0 0,-28-38-120 0 0,0-1 0 0 0,0 1 0 0 0,0-1 0 0 0,0 0 0 0 0,1 0 0 0 0,-1 0 0 0 0,8 2 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00.5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11 228 332 0 0,'-11'1'11495'0'0,"460"-8"-6409"0"0,230-20-3709 0 0,22-1-729 0 0,500-19 129 0 0,-406 14-636 0 0,583 11-521 0 0,-809 17 286 0 0,-195 2-72 0 0,781-18-1420 0 0,-890 7 1292 0 0,262-5-444 0 0,-419 17 364 0 0,67 3-674 0 0,-85 5 775 0 0,-87-6 257 0 0,1 0 4 0 0,124 6-2759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01.2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716 0 704 0 0,'34'18'10947'0'0,"-33"-13"-9940"0"0,-1-4-938 0 0,1 0-1 0 0,-1-1 1 0 0,1 1-1 0 0,-1 0 0 0 0,0 0 1 0 0,0 0-1 0 0,0-1 0 0 0,0 1 1 0 0,1 0-1 0 0,-1 0 0 0 0,0 0 1 0 0,0 0-1 0 0,-1 0 0 0 0,1-1 1 0 0,0 1-1 0 0,0 0 0 0 0,0 0 1 0 0,0 0-1 0 0,-1 0 0 0 0,1-1 1 0 0,-1 3-1 0 0,-7 17 855 0 0,-34 63 237 0 0,-4-2-1 0 0,-70 93 1 0 0,99-150-1052 0 0,-175 228 349 0 0,-37 57-190 0 0,186-249-212 0 0,-13 24-917 0 0,55-83 481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01.7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760 0 1680 0 0,'2'10'6583'0'0,"-81"58"-1140"0"0,-45 42-4346 0 0,28-16-848 0 0,-286 310 233 0 0,336-342-134 0 0,12-16-2148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02.2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693 1 1436 0 0,'6'7'11607'0'0,"-11"-5"-11418"0"0,0 0 1 0 0,0 0 0 0 0,0 0 0 0 0,0 1 0 0 0,0-1 0 0 0,1 1-1 0 0,0 1 1 0 0,-1-1 0 0 0,1 0 0 0 0,-7 8 0 0 0,-34 48 806 0 0,20-23-493 0 0,-196 229 1014 0 0,-37 48-1236 0 0,201-237-1899 0 0,22-26-7326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03.0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177 82 376 0 0,'22'-24'8550'0'0,"-21"22"-8242"0"0,1 0-1 0 0,-1 0 0 0 0,0 0 1 0 0,0 0-1 0 0,0 0 0 0 0,0-1 1 0 0,0 1-1 0 0,0 0 0 0 0,0 0 1 0 0,-1-1-1 0 0,1 1 0 0 0,-1-1 1 0 0,0-3-1 0 0,0 4-76 0 0,1 1-198 0 0,-1 0 1 0 0,0 0 0 0 0,1-1-1 0 0,-1 1 1 0 0,0 0-1 0 0,0 0 1 0 0,0 0-1 0 0,0 0 1 0 0,0 0 0 0 0,0-1-1 0 0,0 1 1 0 0,0 0-1 0 0,-1 0 1 0 0,1 0-1 0 0,0 0 1 0 0,-1-2 0 0 0,-4 4-35 0 0,0 1 0 0 0,0-1 0 0 0,1 1 0 0 0,-1 0 0 0 0,0 0 0 0 0,1 1 1 0 0,0-1-1 0 0,-1 1 0 0 0,1 0 0 0 0,0 0 0 0 0,-6 7 0 0 0,-44 48-555 0 0,34-35-194 0 0,-39 47-5201 0 0,41-47 1592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05.1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0 299 2048 0 0,'3'-38'3591'0'0,"1"1"-1"0"0,2 0 1 0 0,1 0-1 0 0,14-37 1 0 0,-4 9-187 0 0,-17 65-3370 0 0,0-1 1 0 0,0 1 0 0 0,0 0-1 0 0,0-1 1 0 0,0 1 0 0 0,0-1-1 0 0,0 1 1 0 0,0-1 0 0 0,0 1-1 0 0,1-1 1 0 0,-1 1-1 0 0,0-1 1 0 0,0 1 0 0 0,0-1-1 0 0,1 1 1 0 0,-1 0 0 0 0,0-1-1 0 0,1 1 1 0 0,-1 0 0 0 0,0-1-1 0 0,1 1 1 0 0,-1 0-1 0 0,0-1 1 0 0,1 1 0 0 0,-1 0-1 0 0,1-1 1 0 0,5 11 244 0 0,1 19-128 0 0,-2 88 124 0 0,-12 139-1 0 0,0-105-125 0 0,1 484-1848 0 0,6-563-121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05.4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4 285 1468 0 0,'-1'-45'6853'0'0,"-1"23"-4842"0"0,2 0 0 0 0,0 0 0 0 0,2 0 0 0 0,5-32 0 0 0,-6 49-1945 0 0,0 0-1 0 0,1 0 1 0 0,-1 1-1 0 0,1-1 1 0 0,0 1 0 0 0,0-1-1 0 0,1 1 1 0 0,-1 0-1 0 0,1 0 1 0 0,0 0-1 0 0,0 0 1 0 0,0 0 0 0 0,1 1-1 0 0,-1-1 1 0 0,1 1-1 0 0,0 0 1 0 0,0 0 0 0 0,0 0-1 0 0,0 1 1 0 0,0 0-1 0 0,1-1 1 0 0,-1 1-1 0 0,1 1 1 0 0,0-1 0 0 0,7-1-1 0 0,3 0-68 0 0,1 1-1 0 0,-1 1 1 0 0,1 0-1 0 0,0 1 1 0 0,-1 1-1 0 0,1 0 1 0 0,-1 1-1 0 0,1 1 1 0 0,-1 0-1 0 0,0 1 1 0 0,29 12-1 0 0,-35-12-1 0 0,1 0-1 0 0,-1 1 1 0 0,0 1-1 0 0,0 0 1 0 0,0 0 0 0 0,-1 0-1 0 0,0 1 1 0 0,0 0-1 0 0,-1 1 1 0 0,0 0 0 0 0,0 0-1 0 0,0 0 1 0 0,-1 1-1 0 0,-1 0 1 0 0,0 0 0 0 0,0 1-1 0 0,0-1 1 0 0,4 16-1 0 0,-8-20 15 0 0,0 0-1 0 0,0 0 0 0 0,-1 0 1 0 0,1 0-1 0 0,-1 0 0 0 0,0-1 1 0 0,-1 1-1 0 0,1 0 0 0 0,-1 0 1 0 0,0 0-1 0 0,0 0 0 0 0,0-1 1 0 0,-1 1-1 0 0,0 0 0 0 0,0-1 1 0 0,0 0-1 0 0,0 1 0 0 0,-1-1 1 0 0,1 0-1 0 0,-1 0 0 0 0,0 0 1 0 0,-1 0-1 0 0,1-1 0 0 0,0 0 1 0 0,-1 1-1 0 0,0-1 0 0 0,0 0 1 0 0,0-1-1 0 0,-7 5 0 0 0,-1 0-29 0 0,-1-1 0 0 0,0 0-1 0 0,0-1 1 0 0,0 0 0 0 0,0-1-1 0 0,-1-1 1 0 0,1 0 0 0 0,-1-1-1 0 0,-17 1 1 0 0,11-2-423 0 0,0-2 0 0 0,1 0 0 0 0,-26-6 0 0 0,10-1-2884 0 0,0-2-4040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07.7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5163 1930 1480 0 0,'-3'31'12640'0'0,"3"-31"-12596"0"0,-1 1-1 0 0,1-1 1 0 0,0 0-1 0 0,0 1 1 0 0,-1-1 0 0 0,1 0-1 0 0,0 0 1 0 0,0 1-1 0 0,-1-1 1 0 0,1 0 0 0 0,0 0-1 0 0,-1 1 1 0 0,1-1-1 0 0,0 0 1 0 0,-1 0-1 0 0,1 0 1 0 0,0 0 0 0 0,-1 0-1 0 0,1 0 1 0 0,0 1-1 0 0,-1-1 1 0 0,1 0 0 0 0,-1 0-1 0 0,1 0 1 0 0,0 0-1 0 0,-1 0 1 0 0,1 0 0 0 0,0 0-1 0 0,-1-1 1 0 0,1 1-1 0 0,-1 0 1 0 0,1 0 0 0 0,0 0-1 0 0,-1 0 1 0 0,1 0-1 0 0,0 0 1 0 0,-1-1 0 0 0,1 1-1 0 0,0 0 1 0 0,-1 0-1 0 0,1-1 1 0 0,0 1 0 0 0,-1-1-1 0 0,0 0 262 0 0,-16-24 910 0 0,5-8-936 0 0,3-1-1 0 0,0 0 1 0 0,2 0 0 0 0,-4-60 0 0 0,-4-17-111 0 0,-3 16-114 0 0,-86-543-16 0 0,26 119-14 0 0,40 368 910 0 0,21 92-592 0 0,16 57-329 0 0,-1-5-39 0 0,2 6 30 0 0,0-1 0 0 0,0 1 0 0 0,0-1 0 0 0,-1 0 0 0 0,1 1 1 0 0,-1-1-1 0 0,1 1 0 0 0,-1-1 0 0 0,0 1 0 0 0,1-1 0 0 0,-1 1 1 0 0,0-1-1 0 0,0 1 0 0 0,0 0 0 0 0,0-1 0 0 0,0 1 0 0 0,0 0 1 0 0,0 0-1 0 0,-3-2 0 0 0,-716-62-1689 0 0,-7 36 1175 0 0,-154 28 168 0 0,733 3 315 0 0,-282 2-154 0 0,-782 5 268 0 0,671-9 149 0 0,537 0-203 0 0,1 0-28 0 0,-9-1 27 0 0,9 0 2 0 0,0 1-39 0 0,-2 0 67 0 0,-28 0-113 0 0,33 0 49 0 0,-1 0 0 0 0,1 0 0 0 0,-1 0 0 0 0,1 0 0 0 0,-1 0 0 0 0,0 1-1 0 0,1-1 1 0 0,-1 0 0 0 0,1 0 0 0 0,-1 0 0 0 0,1 0 0 0 0,-1 1 0 0 0,1-1-1 0 0,-1 0 1 0 0,1 1 0 0 0,-1-1 0 0 0,1 0 0 0 0,0 1 0 0 0,-1-1 0 0 0,1 0 0 0 0,-1 1-1 0 0,1-1 1 0 0,0 1 0 0 0,-1-1 0 0 0,1 1 0 0 0,0-1 0 0 0,0 1 0 0 0,-1-1-1 0 0,1 1 1 0 0,0-1 0 0 0,0 1 0 0 0,0-1 0 0 0,-1 1 0 0 0,1 0 0 0 0,0-1-1 0 0,0 1 1 0 0,0-1 0 0 0,0 1 0 0 0,0-1 0 0 0,0 1 0 0 0,0-1 0 0 0,1 1 0 0 0,-1 0-1 0 0,0-1 1 0 0,0 1 0 0 0,0-1 0 0 0,0 1 0 0 0,1 0 0 0 0,11 33 102 0 0,-2 1 1 0 0,-1 0-1 0 0,-1 1 1 0 0,-3 0-1 0 0,3 46 1 0 0,-7-64-62 0 0,26 580 694 0 0,-21-375-430 0 0,-4 40 304 0 0,-12 0 0 0 0,-67 406 0 0 0,38-358 295 0 0,37-295-857 0 0,-10 194 160 0 0,12-208-221 0 0,-1 31-2117 0 0,-2-42 774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08.5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130 123 908 0 0,'-90'8'10186'0'0,"50"3"-1956"0"0,63-9-7638 0 0,99 0 207 0 0,127-16 0 0 0,121-30-705 0 0,-127 13 115 0 0,3 3-337 0 0,-153 17 150 0 0,71-4-217 0 0,-121 13-1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08.9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29 784 0 0,'-6'8'12435'0'0,"10"-7"-12180"0"0,1 0 0 0 0,-1 0 0 0 0,1 0 1 0 0,-1 0-1 0 0,1-1 0 0 0,-1 0 1 0 0,1 0-1 0 0,5 0 0 0 0,48-5 308 0 0,-49 3-443 0 0,104-7 271 0 0,3-1-1017 0 0,-42-1-3123 0 0,-61 6 1709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3: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369 720 1220 0 0,'0'0'3226'0'0,"25"-10"2137"0"0,-19 4-4923 0 0,-1 0-1 0 0,0-1 1 0 0,0 1 0 0 0,-1-1-1 0 0,0 0 1 0 0,0-1 0 0 0,0 1 0 0 0,-1-1-1 0 0,0 1 1 0 0,-1-1 0 0 0,0 0-1 0 0,0 0 1 0 0,0 0 0 0 0,-1 0 0 0 0,0-11-1 0 0,-1 17-341 0 0,0 0 0 0 0,-1-1 0 0 0,1 1 0 0 0,-1 0 1 0 0,1 0-1 0 0,-1 0 0 0 0,0 0 0 0 0,0 0 0 0 0,0-1 0 0 0,0 2 0 0 0,0-1 0 0 0,0 0 0 0 0,0 0 0 0 0,-1 0 0 0 0,1 0 0 0 0,-1 1 0 0 0,1-1 0 0 0,-1 1 0 0 0,0-1 0 0 0,1 1 0 0 0,-1 0 1 0 0,0-1-1 0 0,0 1 0 0 0,0 0 0 0 0,0 0 0 0 0,0 1 0 0 0,0-1 0 0 0,-3-1 0 0 0,-5 0 33 0 0,1-1 1 0 0,-1 1-1 0 0,0 1 0 0 0,-14-1 0 0 0,21 2-80 0 0,-9 0-3 0 0,-1 0-1 0 0,0 1 1 0 0,1 0-1 0 0,-1 1 1 0 0,1 0-1 0 0,0 1 1 0 0,-1 1-1 0 0,1 0 1 0 0,1 0-1 0 0,-1 1 1 0 0,1 1-1 0 0,-1 0 1 0 0,-13 10-1 0 0,12-6 8 0 0,0 0 0 0 0,1 1 0 0 0,0 0 0 0 0,0 1 0 0 0,2 1 0 0 0,-1 0 0 0 0,2 0 0 0 0,-1 1 1 0 0,-12 26-1 0 0,16-28-62 0 0,1 1 1 0 0,0 0 0 0 0,1 0 0 0 0,0 0 0 0 0,1 1-1 0 0,1-1 1 0 0,0 1 0 0 0,1 0 0 0 0,0 0 0 0 0,1 0-1 0 0,2 20 1 0 0,0-24-65 0 0,0 1 0 0 0,1-1 0 0 0,0-1 0 0 0,0 1 0 0 0,1 0-1 0 0,0-1 1 0 0,1 0 0 0 0,0 0 0 0 0,1 0 0 0 0,0-1 0 0 0,0 1 0 0 0,0-1 0 0 0,1-1 0 0 0,0 1-1 0 0,1-1 1 0 0,12 8 0 0 0,-16-12 23 0 0,0 1 0 0 0,0-2-1 0 0,0 1 1 0 0,1 0 0 0 0,0-1-1 0 0,-1 0 1 0 0,1 0 0 0 0,0-1-1 0 0,0 1 1 0 0,0-1 0 0 0,0 0-1 0 0,0 0 1 0 0,0 0 0 0 0,0-1-1 0 0,1 0 1 0 0,-1 0 0 0 0,0 0-1 0 0,0-1 1 0 0,0 0 0 0 0,0 0-1 0 0,0 0 1 0 0,0 0 0 0 0,0-1-1 0 0,0 0 1 0 0,0 0 0 0 0,-1 0-1 0 0,1-1 1 0 0,-1 0 0 0 0,1 1-1 0 0,-1-1 1 0 0,0-1 0 0 0,4-3-1 0 0,2-3 64 0 0,-1 0 0 0 0,0 0-1 0 0,0-1 1 0 0,-1 0 0 0 0,-1-1-1 0 0,0 0 1 0 0,0 0 0 0 0,-1-1-1 0 0,-1 1 1 0 0,8-27 0 0 0,-2-21 164 0 0,-2 1 0 0 0,-3-1 0 0 0,-2-66 0 0 0,-2 49 466 0 0,-8-330 4111 0 0,1 363-4206 0 0,-2-26-364 0 0,6 86-156 0 0,1 33-63 0 0,6 55 1 0 0,6-16-113 0 0,4-1-1 0 0,4-1 1 0 0,3 0 0 0 0,4-2-1 0 0,48 103 1 0 0,-66-168 123 0 0,1 0 1 0 0,19 27-1 0 0,-26-41 6 0 0,1 0-1 0 0,0 0 1 0 0,0-1-1 0 0,0 0 1 0 0,1 0-1 0 0,-1 0 1 0 0,1 0-1 0 0,0-1 1 0 0,0 0-1 0 0,1 0 1 0 0,-1 0-1 0 0,0 0 1 0 0,10 2-1 0 0,-10-4 8 0 0,1-1 1 0 0,-1 1-1 0 0,0-1 0 0 0,1 0 0 0 0,-1-1 0 0 0,1 1 1 0 0,-1-1-1 0 0,0 0 0 0 0,1 0 0 0 0,-1-1 0 0 0,0 0 0 0 0,0 0 1 0 0,0 0-1 0 0,0 0 0 0 0,-1-1 0 0 0,1 0 0 0 0,0 0 1 0 0,6-6-1 0 0,2-2 47 0 0,0-1 1 0 0,0 0-1 0 0,-1-1 0 0 0,13-18 1 0 0,-10 7 248 0 0,0-1 0 0 0,16-37 0 0 0,-23 44-333 0 0,-7 16 4 0 0,3 6-86 0 0,-4-4 128 0 0,1 0-1 0 0,-1 0 1 0 0,0 0 0 0 0,1 0-1 0 0,-1 0 1 0 0,0 1 0 0 0,1-1-1 0 0,-1 0 1 0 0,0 0 0 0 0,0 0-1 0 0,1 1 1 0 0,-1-1 0 0 0,0 0-1 0 0,1 0 1 0 0,-1 1 0 0 0,0-1-1 0 0,0 0 1 0 0,0 1 0 0 0,1-1-1 0 0,-1 0 1 0 0,0 1 0 0 0,0-1-1 0 0,0 0 1 0 0,0 1 0 0 0,0-1-1 0 0,1 0 1 0 0,-1 1 0 0 0,0 0-1 0 0,4 18-175 0 0,2 0 1 0 0,0 0-1 0 0,1-1 0 0 0,0 0 0 0 0,2 0 0 0 0,0-1 0 0 0,15 21 1 0 0,-18-29 61 0 0,1 0 1 0 0,0-1 0 0 0,0 1 0 0 0,1-1 0 0 0,0-1 0 0 0,0 1 0 0 0,1-1 0 0 0,0-1 0 0 0,0 0 0 0 0,1 0 0 0 0,-1-1 0 0 0,1 0 0 0 0,1 0-1 0 0,17 4 1 0 0,-24-8 65 0 0,0 0 0 0 0,1 0 0 0 0,-1-1 0 0 0,0 0 0 0 0,0 0 0 0 0,1 0 0 0 0,-1 0 0 0 0,0-1 0 0 0,0 1 0 0 0,0-1 0 0 0,0 0 0 0 0,1-1 0 0 0,-2 1 0 0 0,1-1 0 0 0,6-2 0 0 0,-5 0 11 0 0,1 0-1 0 0,-1 0 1 0 0,1 0 0 0 0,-1-1-1 0 0,-1 0 1 0 0,1 0-1 0 0,-1 0 1 0 0,7-11-1 0 0,2-8 199 0 0,-1 0 0 0 0,-1 0-1 0 0,15-50 1 0 0,-20 55 89 0 0,3-2 84 0 0,-7 17-290 0 0,0 0-1 0 0,0 0 0 0 0,0 0 1 0 0,-1 0-1 0 0,0 0 1 0 0,0 0-1 0 0,0-1 1 0 0,1-4-1 0 0,20 23 16 0 0,0 16-774 0 0,2-1 0 0 0,46 45 0 0 0,-57-63-288 0 0,1 0 0 0 0,0-1 1 0 0,16 9-1 0 0,-18-13-630 0 0,0 0 1 0 0,0-1-1 0 0,1-1 1 0 0,21 6-1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10.2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 0 2228 0 0,'-28'15'9332'0'0,"27"-14"-9070"0"0,0 1 1 0 0,0-1 0 0 0,0 0 0 0 0,1 1-1 0 0,-1-1 1 0 0,1 0 0 0 0,-1 1 0 0 0,1-1-1 0 0,0 1 1 0 0,-1-1 0 0 0,1 1 0 0 0,0 1-1 0 0,1 45 1671 0 0,0-24-1167 0 0,5 774 2446 0 0,16-201-2773 0 0,49-4 730 0 0,-7-112-397 0 0,-60-441-685 0 0,-1-6-45 0 0,1-1 0 0 0,2 1-1 0 0,2-1 1 0 0,1-1 0 0 0,14 37-1 0 0,-21-67-23 0 0,-1 0 0 0 0,1 0-1 0 0,0 0 1 0 0,-1 0-1 0 0,1 0 1 0 0,0 0-1 0 0,0 0 1 0 0,0-1 0 0 0,1 1-1 0 0,-1-1 1 0 0,0 1-1 0 0,1-1 1 0 0,-1 0-1 0 0,3 1 1 0 0,35 10 177 0 0,20-2-122 0 0,0-3 0 0 0,121-2 1 0 0,-100-5-112 0 0,1577 84 1415 0 0,-204 35-1346 0 0,-682-59-775 0 0,-733-57 642 0 0,77 7-25 0 0,216-10 0 0 0,-213-5 163 0 0,-116 5-48 0 0,4 1 23 0 0,-5-1-8 0 0,-1-1 1 0 0,1 1-1 0 0,0-1 0 0 0,0 1 0 0 0,-1-1 0 0 0,1 1 1 0 0,0 0-1 0 0,0 0 0 0 0,0 0 0 0 0,-1 0 1 0 0,1 0-1 0 0,0 1 0 0 0,2 0 0 0 0,-1-1 107 0 0,19-1 1026 0 0,-21 1-1100 0 0,0-1 0 0 0,1 0 0 0 0,-1 0 1 0 0,0 0-1 0 0,0 0 0 0 0,0 0 0 0 0,0 0 0 0 0,-1 0 1 0 0,1 0-1 0 0,0 0 0 0 0,0-1 0 0 0,-1 1 0 0 0,1 0 1 0 0,0 0-1 0 0,-1-1 0 0 0,0 1 0 0 0,1 0 0 0 0,-1-1 1 0 0,0 1-1 0 0,1-1 0 0 0,-1 1 0 0 0,0 0 0 0 0,0-1 1 0 0,0 1-1 0 0,0-1 0 0 0,-1 1 0 0 0,1 0 0 0 0,-1-2 1 0 0,-7-59-104 0 0,4 34 88 0 0,-51-628-613 0 0,46 558 585 0 0,-1-44-828 0 0,10 140 820 0 0,0-17 1263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12.5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51 348 0 0,'0'0'6503'0'0,"18"-24"-3658"0"0,-11 21-3007 0 0,1 1 0 0 0,-1 0 0 0 0,1 0 0 0 0,11-2 0 0 0,-16 4-57 0 0,5-2-708 0 0,19-10-4409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13.0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1 452 0 0,'0'0'2893'0'0,"18"1"-2344"0"0,-9 1 300 0 0,-18-2-2046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14.5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81 16 0 0,'0'0'5280'0'0,"3"-1"-4512"0"0,11 0-123 0 0,-10 1-47 0 0,8-1-25 0 0,0 0 1 0 0,0-1 0 0 0,15-4-1 0 0,9-1-316 0 0,46-6-43 0 0,165-32 423 0 0,-244 45-609 0 0,0 0-44 0 0,24-3-1353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15.6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28 464 0 0,'0'0'10794'0'0,"3"0"-10483"0"0,14 0 593 0 0,201-6 820 0 0,-60-8-6324 0 0,-152 13 4249 0 0,30-6-6491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16.1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17 920 0 0,'15'3'6335'0'0,"0"-4"-5815"0"0,-12 0-98 0 0,0 1-74 0 0,33 0 450 0 0,-32 0-675 0 0,-1 0-27 0 0,27-1 277 0 0,-26 1-296 0 0,-1 0 7 0 0,10 0-11 0 0,-10 0 20 0 0,1 0 45 0 0,291-16 120 0 0,-238 16-1112 0 0,-54 0 567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16.5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2028 0 0,'24'13'7316'0'0,"63"-2"-5567"0"0,98 0 0 0 0,-110-8-1342 0 0,113-10-5242 0 0,-156 4 4229 0 0,-13 4-2720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16.9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22 1648 0 0,'56'-11'9581'0'0,"-48"9"-8924"0"0,0 0 0 0 0,0 0 0 0 0,0 1-1 0 0,13 0 1 0 0,24-1-428 0 0,72 6 0 0 0,-23 0-2395 0 0,-22-3-4656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17.6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58 81 556 0 0,'-18'-8'3877'0'0,"-22"-20"4712"0"0,41 27-8490 0 0,2 0 8 0 0,0-1-1 0 0,1 1 0 0 0,-1 0 0 0 0,1 0 1 0 0,0 0-1 0 0,-1 1 0 0 0,1-1 1 0 0,-1 1-1 0 0,1 0 0 0 0,6 0 1 0 0,0 0-6 0 0,131-11 215 0 0,-13 1-2787 0 0,-43-1-3574 0 0,-65 8 2257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18.0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117 26 2260 0 0,'-21'-7'4968'0'0,"-45"-9"500"0"0,65 16-5422 0 0,1-1-1 0 0,-1 1 1 0 0,0 0 0 0 0,1-1-1 0 0,-1 1 1 0 0,0 0 0 0 0,0 0-1 0 0,1-1 1 0 0,-1 1 0 0 0,0 0 0 0 0,0 0-1 0 0,0 0 1 0 0,1 0 0 0 0,-1 0-1 0 0,0 0 1 0 0,0 1 0 0 0,1-1-1 0 0,-1 0 1 0 0,0 0 0 0 0,0 0 0 0 0,1 1-1 0 0,-1-1 1 0 0,0 0 0 0 0,1 1-1 0 0,-1-1 1 0 0,0 0 0 0 0,1 1-1 0 0,-1-1 1 0 0,0 1 0 0 0,1-1 0 0 0,-1 1-1 0 0,0 1 1 0 0,-2 25 84 0 0,1 1 0 0 0,2 0 0 0 0,0-1 0 0 0,2 1 0 0 0,7 38 0 0 0,-2-11-173 0 0,15 85-1706 0 0,0-49-4321 0 0,-16-66 1352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3:54.3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150 43 952 0 0,'8'-42'19853'0'0,"-11"42"-19706"0"0,-5 4-50 0 0,0 0 1 0 0,0 0-1 0 0,0 0 0 0 0,1 1 1 0 0,0 0-1 0 0,0 1 1 0 0,0 0-1 0 0,1 0 0 0 0,-1 0 1 0 0,2 0-1 0 0,-1 1 0 0 0,-6 9 1 0 0,4-4 9 0 0,1 0 0 0 0,-1 0 1 0 0,2 1-1 0 0,0 0 0 0 0,0 0 1 0 0,1 1-1 0 0,-3 15 0 0 0,6-22-96 0 0,1 1 0 0 0,0 0 0 0 0,0 0 0 0 0,1 0-1 0 0,0 0 1 0 0,1 0 0 0 0,-1 0 0 0 0,1 0 0 0 0,1-1 0 0 0,0 1 0 0 0,0 0 0 0 0,0-1-1 0 0,1 1 1 0 0,0-1 0 0 0,1 0 0 0 0,-1 0 0 0 0,1 0 0 0 0,1 0 0 0 0,-1-1-1 0 0,1 1 1 0 0,0-1 0 0 0,1-1 0 0 0,0 1 0 0 0,-1-1 0 0 0,9 6 0 0 0,-3-3-374 0 0,1-1 1 0 0,0-1 0 0 0,0 1 0 0 0,0-2-1 0 0,1 0 1 0 0,0 0 0 0 0,0-1-1 0 0,0-1 1 0 0,0 0 0 0 0,1-1-1 0 0,-1 0 1 0 0,1-1 0 0 0,-1-1 0 0 0,15-1-1 0 0,-2-1-2575 0 0,0-2 0 0 0,42-12 0 0 0,-24 2-3768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18.3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18 444 0 0,'16'8'9772'0'0,"42"-7"-8217"0"0,93-10-1 0 0,8 0-4455 0 0,-79 4-2217 0 0,-55 2 2216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18.7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91 1 720 0 0,'-5'0'2746'0'0,"-5"0"-1403"0"0,1-1 15 0 0,0 1-1 0 0,0 1 1 0 0,0-1 0 0 0,-10 3 0 0 0,17-2-1246 0 0,1 0 0 0 0,0 0-1 0 0,0 0 1 0 0,-1 1-1 0 0,1-1 1 0 0,0 0 0 0 0,0 1-1 0 0,0-1 1 0 0,0 1-1 0 0,0-1 1 0 0,1 1 0 0 0,-1-1-1 0 0,0 1 1 0 0,1 0 0 0 0,-1-1-1 0 0,1 1 1 0 0,0 0-1 0 0,-1-1 1 0 0,1 1 0 0 0,0 0-1 0 0,0 3 1 0 0,-1 0 32 0 0,0 13 62 0 0,0 1 1 0 0,1-1-1 0 0,0 0 1 0 0,5 25-1 0 0,17 74-1518 0 0,-19-104 978 0 0,-2-7 109 0 0,14 59-1954 0 0,-4-21-2288 0 0,-4-20 158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19.0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 24 476 0 0,'-12'6'14743'0'0,"37"-5"-13122"0"0,35-2-1521 0 0,118-9-2715 0 0,-61-4-5229 0 0,-93 9 3767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19.4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153 1 660 0 0,'-20'0'3223'0'0,"0"0"0"0"0,0 2 0 0 0,-27 5 1 0 0,44-6-3037 0 0,1 0 0 0 0,0 0 0 0 0,-1 0 0 0 0,1 0 0 0 0,0 1 0 0 0,0-1 0 0 0,0 0 0 0 0,0 1 0 0 0,0 0 0 0 0,0-1 0 0 0,0 1 0 0 0,0 0 0 0 0,1 0 0 0 0,-1 0 0 0 0,1 0 0 0 0,0 0 0 0 0,-1 0 0 0 0,1 1 0 0 0,0-1 0 0 0,0 0 0 0 0,0 1 0 0 0,1-1 0 0 0,-1 0 0 0 0,0 4 0 0 0,-1 6 21 0 0,1 0-1 0 0,0-1 1 0 0,1 24-1 0 0,1-17 91 0 0,2 32-1404 0 0,2 0-1 0 0,3 0 1 0 0,17 59 0 0 0,-19-83-176 0 0,14 34-4493 0 0,-10-34 305 0 0</inkml:trace>
  <inkml:trace contextRef="#ctx0" brushRef="#br0" timeOffset="1">1286 353 760 0 0,'2'0'5923'0'0,"90"-8"1513"0"0,0 3-4664 0 0,189 6-7495 0 0,-192 1-1367 0 0,-64-2 2416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19.7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129 45 196 0 0,'-103'-42'17961'0'0,"103"42"-17920"0"0,-1 0 0 0 0,1-1 1 0 0,-1 1-1 0 0,1 0 0 0 0,-1 0 0 0 0,1-1 0 0 0,-1 1 0 0 0,0 0 1 0 0,1 0-1 0 0,-1 0 0 0 0,1 0 0 0 0,-1 0 0 0 0,1 0 0 0 0,-1 0 1 0 0,1 0-1 0 0,-1 0 0 0 0,0 0 0 0 0,1 0 0 0 0,-1 0 0 0 0,1 0 1 0 0,-1 1-1 0 0,1-1 0 0 0,-1 0 0 0 0,1 0 0 0 0,-1 1 0 0 0,1-1 1 0 0,-1 0-1 0 0,1 0 0 0 0,-1 1 0 0 0,1-1 0 0 0,0 1 0 0 0,-1-1 1 0 0,1 0-1 0 0,-1 1 0 0 0,1-1 0 0 0,0 1 0 0 0,0-1 0 0 0,-1 1 1 0 0,1-1-1 0 0,0 1 0 0 0,0-1 0 0 0,-1 1 0 0 0,1 0 0 0 0,-3 27 20 0 0,1 1 0 0 0,1-1-1 0 0,2 0 1 0 0,0 1-1 0 0,10 44 1 0 0,-2 8-991 0 0,-1 43-2549 0 0,-8-41-4635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33.0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 68 1620 0 0,'-15'-19'9741'0'0,"11"11"-8626"0"0,10 4-954 0 0,1 0-1 0 0,0 0 1 0 0,0 1-1 0 0,0 1 0 0 0,1-1 1 0 0,-1 1-1 0 0,0 0 0 0 0,15-1 1 0 0,75-5-102 0 0,-69 7-80 0 0,101-4-3568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33.5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256 4 76 0 0,'-3'0'2938'0'0,"-50"-3"4994"0"0,37 24-6398 0 0,9-3-1014 0 0,2 0 0 0 0,0 1 0 0 0,1-1 1 0 0,-3 25-1 0 0,-1 82 393 0 0,6-71-658 0 0,16 392 683 0 0,-10-397-779 0 0,-4-44-144 0 0,4 30 55 0 0,-3-1 0 0 0,-1 1 1 0 0,-6 55-1 0 0,4-80-41 0 0,1-1 0 0 0,-1 0-1 0 0,-1 0 1 0 0,0 0 0 0 0,0-1 0 0 0,-1 1 0 0 0,0-1 0 0 0,-1 1 0 0 0,1-1 0 0 0,-2-1 0 0 0,1 1 0 0 0,-1-1 0 0 0,0 0-1 0 0,0 0 1 0 0,-1 0 0 0 0,0-1 0 0 0,0 0 0 0 0,-12 7 0 0 0,-32 14 1123 0 0,49-26-963 0 0,-7 2 322 0 0,8-3-386 0 0,11-3-168 0 0,44-11-1519 0 0,0 2 0 0 0,61-5 1 0 0,-1 0-7090 0 0,-90 12 4266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34.1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56 182 1864 0 0,'-23'-37'8668'0'0,"19"33"-8174"0"0,1 0-1 0 0,0 0 0 0 0,0 0 1 0 0,0-1-1 0 0,1 1 0 0 0,-1-1 0 0 0,1 0 1 0 0,0 0-1 0 0,1 0 0 0 0,-1 0 0 0 0,1 0 1 0 0,0 0-1 0 0,-1-7 0 0 0,2 12-475 0 0,0-1 0 0 0,0 0 1 0 0,0 0-1 0 0,0 0 0 0 0,0 0 0 0 0,0 0 0 0 0,0 0 0 0 0,0 0 0 0 0,0 0 0 0 0,0 1 0 0 0,0-1 0 0 0,0 0 0 0 0,1 0 1 0 0,-1 0-1 0 0,0 0 0 0 0,1 0 0 0 0,-1 1 0 0 0,1-1 0 0 0,-1 0 0 0 0,1 0 0 0 0,-1 1 0 0 0,1-1 0 0 0,-1 0 1 0 0,1 1-1 0 0,0-1 0 0 0,-1 0 0 0 0,1 1 0 0 0,0-1 0 0 0,0 1 0 0 0,-1-1 0 0 0,1 1 0 0 0,0 0 0 0 0,0-1 0 0 0,0 1 1 0 0,0 0-1 0 0,1-1 0 0 0,-1 2-16 0 0,1-1-1 0 0,-1 1 1 0 0,1-1 0 0 0,0 1 0 0 0,-1-1 0 0 0,1 1-1 0 0,-1 0 1 0 0,1 0 0 0 0,-1 0 0 0 0,0 0 0 0 0,1 0-1 0 0,-1 0 1 0 0,0 0 0 0 0,0 0 0 0 0,0 1 0 0 0,0-1-1 0 0,0 0 1 0 0,0 1 0 0 0,0-1 0 0 0,1 4 0 0 0,16 33-281 0 0,-2 1 1 0 0,-1 0-1 0 0,-3 1 1 0 0,10 51 0 0 0,2 3-20 0 0,-18-49 550 0 0,-6-43-180 0 0,0-1-61 0 0,0-1 0 0 0,0 0 0 0 0,0 0 0 0 0,0 1 0 0 0,0-1 0 0 0,0 0 0 0 0,0 0 0 0 0,0 1 0 0 0,0-1 0 0 0,0 0 0 0 0,0 0-1 0 0,0 1 1 0 0,0-1 0 0 0,-1 0 0 0 0,1 0 0 0 0,0 1 0 0 0,0-1 0 0 0,0 0 0 0 0,0 0 0 0 0,0 0 0 0 0,0 1 0 0 0,-1-1 0 0 0,1 0 0 0 0,0 0 0 0 0,0 0 0 0 0,0 1 0 0 0,0-1 0 0 0,-1 0-1 0 0,1 0 1 0 0,0 0 0 0 0,-1 0 0 0 0,-1-4 26 0 0,0 0-1 0 0,0 0 1 0 0,1 0-1 0 0,-1-1 1 0 0,1 1-1 0 0,0-1 1 0 0,0 1 0 0 0,0-1-1 0 0,1 1 1 0 0,0-1-1 0 0,0 1 1 0 0,0-1-1 0 0,1-5 1 0 0,11-66 180 0 0,-11 69-179 0 0,6-22 6 0 0,0 1 0 0 0,2 0 0 0 0,1 1 1 0 0,14-27-1 0 0,-17 41-51 0 0,0 0 0 0 0,1 0 1 0 0,0 0-1 0 0,1 1 0 0 0,0 1 1 0 0,1-1-1 0 0,0 2 0 0 0,1-1 1 0 0,21-14-1 0 0,-27 21-6 0 0,-3 2 10 0 0,0 1 0 0 0,0 0 0 0 0,0-1 0 0 0,0 1 0 0 0,0 0 0 0 0,0 0 0 0 0,1 1 0 0 0,-1-1 0 0 0,0 0 0 0 0,0 1 0 0 0,1-1 0 0 0,-1 1 0 0 0,1 0 0 0 0,-1 0 0 0 0,0 0 0 0 0,1 0 0 0 0,2 0 0 0 0,-1 0-2 0 0,0 0 1 0 0,0 1-1 0 0,0-1 0 0 0,0 1 1 0 0,0 0-1 0 0,0 0 1 0 0,-1 0-1 0 0,1 0 1 0 0,0 0-1 0 0,0 1 1 0 0,-1 0-1 0 0,1 0 0 0 0,-1 0 1 0 0,4 3-1 0 0,-1 0 2 0 0,0 0-1 0 0,-1 1 1 0 0,1-1-1 0 0,-1 1 0 0 0,0 1 1 0 0,6 10-1 0 0,1 5 30 0 0,-2 0 1 0 0,0 0-1 0 0,11 41 0 0 0,-2 9 9 0 0,-12-39-552 0 0,2-1 1 0 0,2 0 0 0 0,19 41 0 0 0,-28-69 73 0 0,0-1 1 0 0,0 1-1 0 0,1-1 1 0 0,-1 1-1 0 0,1-1 1 0 0,0 0-1 0 0,6 5 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34.5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27 117 3044 0 0,'-8'-21'6823'0'0,"0"-10"-991"0"0,-3-16 1124 0 0,13 57-6834 0 0,12 43-45 0 0,2 0 1 0 0,2-2-1 0 0,3 0 1 0 0,2 0-1 0 0,2-2 1 0 0,2-2-1 0 0,2 0 1 0 0,59 73-1 0 0,-86-119-70 0 0,-1 1 0 0 0,0 0 0 0 0,1-1 1 0 0,-1 1-1 0 0,1-1 0 0 0,0 0 0 0 0,-1 1 0 0 0,1-1 0 0 0,0 0 0 0 0,0 0 0 0 0,0 0 0 0 0,0 0 1 0 0,0 0-1 0 0,0-1 0 0 0,0 1 0 0 0,3 0 0 0 0,-4-1-11 0 0,1 0-1 0 0,-1-1 1 0 0,1 1 0 0 0,-1 0-1 0 0,1-1 1 0 0,-1 1 0 0 0,0-1-1 0 0,1 1 1 0 0,-1-1-1 0 0,0 1 1 0 0,1-1 0 0 0,-1 0-1 0 0,0 0 1 0 0,0 0 0 0 0,0 0-1 0 0,1 0 1 0 0,-1 0 0 0 0,0 0-1 0 0,0 0 1 0 0,-1 0 0 0 0,1-1-1 0 0,0 1 1 0 0,0 0-1 0 0,1-3 1 0 0,7-18-83 0 0,0 0-1 0 0,-1 0 0 0 0,-1 0 1 0 0,-2-1-1 0 0,5-32 1 0 0,3-9-375 0 0,1-5-28 0 0,-8 36-117 0 0,1 1 0 0 0,1 0 0 0 0,2 0 1 0 0,18-41-1 0 0,-26 68 179 0 0,1 0 0 0 0,-1 1 0 0 0,1 0 0 0 0,0-1-1 0 0,0 1 1 0 0,0 0 0 0 0,1 0 0 0 0,-1 1 0 0 0,6-5 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35.2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132 287 284 0 0,'10'28'11762'0'0,"-9"-27"-11601"0"0,0 1-1 0 0,0-1 0 0 0,-1 0 1 0 0,1 1-1 0 0,0-1 0 0 0,0 0 1 0 0,1 0-1 0 0,-1 0 0 0 0,0 0 1 0 0,0 0-1 0 0,1 0 0 0 0,-1 0 1 0 0,0 0-1 0 0,1 0 0 0 0,-1-1 0 0 0,1 1 1 0 0,-1-1-1 0 0,1 1 0 0 0,-1-1 1 0 0,1 1-1 0 0,-1-1 0 0 0,1 0 1 0 0,-1 0-1 0 0,1 0 0 0 0,0 0 1 0 0,-1 0-1 0 0,1 0 0 0 0,1 0 1 0 0,53-5 177 0 0,-51 4-186 0 0,8-1-52 0 0,0 0 0 0 0,-1-1-1 0 0,1-1 1 0 0,-1 0 0 0 0,0-1-1 0 0,0 0 1 0 0,0 0 0 0 0,-1-2-1 0 0,0 1 1 0 0,0-1 0 0 0,0-1-1 0 0,-1 0 1 0 0,0-1-1 0 0,-1 0 1 0 0,0 0 0 0 0,0-1-1 0 0,-1 0 1 0 0,0 0 0 0 0,-1-1-1 0 0,8-15 1 0 0,-13 21-26 0 0,0 1 0 0 0,0-1-1 0 0,-1 1 1 0 0,0-1 0 0 0,1 0 0 0 0,-2 1 0 0 0,1-1-1 0 0,-1 0 1 0 0,1 0 0 0 0,-1 1 0 0 0,-1-1-1 0 0,1 0 1 0 0,-1 0 0 0 0,1 0 0 0 0,-1 1 0 0 0,-1-1-1 0 0,1 1 1 0 0,-1-1 0 0 0,0 1 0 0 0,0-1-1 0 0,0 1 1 0 0,0 0 0 0 0,-1 0 0 0 0,1 0 0 0 0,-6-5-1 0 0,3 4-64 0 0,0 1 0 0 0,0 0-1 0 0,0 0 1 0 0,0 0 0 0 0,-1 1-1 0 0,0-1 1 0 0,0 1-1 0 0,0 1 1 0 0,0-1 0 0 0,0 1-1 0 0,0 0 1 0 0,0 1 0 0 0,-1-1-1 0 0,1 1 1 0 0,-1 0-1 0 0,1 1 1 0 0,-1 0 0 0 0,-8 0-1 0 0,-4 3-11 0 0,-1-1 0 0 0,1 2 0 0 0,0 1 0 0 0,1 0 0 0 0,-1 2 0 0 0,1 0 0 0 0,0 1 0 0 0,-30 18 0 0 0,37-20-6 0 0,1 1 1 0 0,0 0-1 0 0,1 0 1 0 0,-1 1-1 0 0,1 1 1 0 0,1-1-1 0 0,0 1 1 0 0,0 1-1 0 0,1-1 0 0 0,0 1 1 0 0,0 1-1 0 0,1-1 1 0 0,1 1-1 0 0,0 0 1 0 0,-5 15-1 0 0,9-19 1 0 0,-1 0-1 0 0,1 1 1 0 0,1-1 0 0 0,-1 0-1 0 0,1 0 1 0 0,0 0 0 0 0,1 0-1 0 0,0 0 1 0 0,0 1-1 0 0,1-1 1 0 0,-1-1 0 0 0,6 12-1 0 0,-2-7-43 0 0,0 0-1 0 0,1-1 1 0 0,0 1-1 0 0,1-2 1 0 0,0 1-1 0 0,17 16 1 0 0,-2-5-77 0 0,1-2 0 0 0,0 0 0 0 0,2-2 0 0 0,0-1 1 0 0,32 16-1 0 0,-42-25 76 0 0,1 0 1 0 0,0-1 0 0 0,0 0-1 0 0,0-1 1 0 0,0-1 0 0 0,1-1-1 0 0,0 0 1 0 0,0-1-1 0 0,22 0 1 0 0,-28-2 71 0 0,0-1 0 0 0,0-1 0 0 0,0 1 1 0 0,0-2-1 0 0,0 1 0 0 0,-1-2 0 0 0,1 1 0 0 0,-1-2 0 0 0,0 1 0 0 0,0-1 0 0 0,0-1 0 0 0,-1 0 0 0 0,1 0 1 0 0,-2-1-1 0 0,10-8 0 0 0,-1-3 370 0 0,-1-1 0 0 0,-1-1 1 0 0,-1 0-1 0 0,-1-1 0 0 0,-1-1 0 0 0,-1 1 0 0 0,11-31 1 0 0,-6 17 154 0 0,37-63 1 0 0,-50 94-536 0 0,0-1 1 0 0,1 1-1 0 0,0 0 1 0 0,0 0-1 0 0,8-6 1 0 0,-10 8-41 0 0,0 1-1 0 0,1-1 1 0 0,-1 1-1 0 0,1 0 1 0 0,-1 0 0 0 0,1-1-1 0 0,-1 2 1 0 0,1-1-1 0 0,-1 0 1 0 0,1 0 0 0 0,0 1-1 0 0,-1 0 1 0 0,1-1-1 0 0,0 1 1 0 0,0 0 0 0 0,2 1-1 0 0,11 2-207 0 0,0 2-1 0 0,-1 0 0 0 0,0 1 1 0 0,0 1-1 0 0,-1 0 1 0 0,1 1-1 0 0,-2 1 1 0 0,1 0-1 0 0,-1 1 1 0 0,18 17-1 0 0,-6-4 22 0 0,-1 2 0 0 0,-1 1 0 0 0,-2 1 0 0 0,22 33-1 0 0,-35-46 302 0 0,0 0 0 0 0,-1 1-1 0 0,11 27 1 0 0,-16-34 513 0 0,0 1-1 0 0,0-1 1 0 0,0 1 0 0 0,0 19 1233 0 0,-14-37-1138 0 0,11 6-637 0 0,-1 0 1 0 0,1 0-1 0 0,0 0 0 0 0,0 0 0 0 0,0 0 0 0 0,1 0 0 0 0,-1 0 0 0 0,1 0 0 0 0,-1 0 0 0 0,1 0 1 0 0,0-5-1 0 0,4-35 150 0 0,-4 43-202 0 0,3-26-149 0 0,2 1 0 0 0,0-1 0 0 0,2 1 0 0 0,1 1 1 0 0,1-1-1 0 0,1 1 0 0 0,1 1 0 0 0,17-27 0 0 0,-16 32-720 0 0,1 0 0 0 0,1 1 0 0 0,31-31 0 0 0,-31 35-653 0 0,1 1 1 0 0,1 0 0 0 0,-1 2 0 0 0,34-18-1 0 0,-17 14-2894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3:54.8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86 236 932 0 0,'-5'-13'2471'0'0,"-27"-69"6405"0"0,19 48-5152 0 0,-12-57 1 0 0,20 75-2866 0 0,2 26-554 0 0,1 34-259 0 0,2-38 53 0 0,5 466-37 0 0,2-400-35 0 0,2-1 0 0 0,4 1 1 0 0,3-2-1 0 0,37 103 0 0 0,-44-149-109 0 0,1 0 0 0 0,1-1-1 0 0,1 0 1 0 0,24 32 0 0 0,-30-48-285 0 0,0 0 0 0 0,0 0 1 0 0,0-1-1 0 0,1 0 0 0 0,0 0 1 0 0,0 0-1 0 0,9 4 0 0 0,-11-8-339 0 0,0 1 0 0 0,0-1-1 0 0,0 0 1 0 0,0 0 0 0 0,1-1-1 0 0,-1 1 1 0 0,1-1 0 0 0,-1-1-1 0 0,1 1 1 0 0,-1-1 0 0 0,1 1-1 0 0,8-2 1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35.6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413 2 2368 0 0,'-3'0'12113'0'0,"-5"-1"-11744"0"0,0 1 0 0 0,0 0 0 0 0,0 0 0 0 0,0 1 0 0 0,0 0-1 0 0,1 1 1 0 0,-1 0 0 0 0,0 0 0 0 0,1 0 0 0 0,-8 4 0 0 0,-77 38 298 0 0,89-43-629 0 0,-11 7 16 0 0,-1 0 0 0 0,1 1 0 0 0,0 1-1 0 0,1 0 1 0 0,-20 19 0 0 0,30-26-79 0 0,0 1 0 0 0,-1-1 0 0 0,1 1 0 0 0,1 0 0 0 0,-1 0 0 0 0,0 0 0 0 0,1 0 0 0 0,0 1 0 0 0,0-1 0 0 0,0 1 0 0 0,1-1 0 0 0,-1 1 0 0 0,1-1 0 0 0,0 1 0 0 0,1 0 0 0 0,-1 0 0 0 0,1 0 0 0 0,0-1 0 0 0,0 1 0 0 0,0 0 0 0 0,1 0 0 0 0,0 0 0 0 0,2 8 0 0 0,7 11-157 0 0,1-1 0 0 0,0-1 0 0 0,2 0 1 0 0,1-1-1 0 0,23 28 0 0 0,-21-29 250 0 0,0 1-1 0 0,-2 1 1 0 0,0 1 0 0 0,17 41-1 0 0,-29-60 20 0 0,0 1 0 0 0,-1-1-1 0 0,0 1 1 0 0,0 0-1 0 0,-1 0 1 0 0,1-1 0 0 0,-1 1-1 0 0,0 0 1 0 0,0 0 0 0 0,-1 0-1 0 0,0 0 1 0 0,1-1 0 0 0,-1 1-1 0 0,-3 6 1 0 0,1-4-14 0 0,0 0 0 0 0,-1 0 0 0 0,1 0 0 0 0,-1-1 0 0 0,-1 0 0 0 0,0 0 0 0 0,1 0 0 0 0,-9 8 0 0 0,-1-3-38 0 0,0 1 0 0 0,0-2 0 0 0,-1 0 0 0 0,-1 0 0 0 0,1-2 0 0 0,-1 0 0 0 0,-19 6 0 0 0,26-10-448 0 0,-1-1 0 0 0,0 0 0 0 0,-18 3-1 0 0,-9-11-6589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35.9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0 121 1824 0 0,'40'-27'9751'0'0,"-12"2"-6500"0"0,-19 16-1876 0 0,0-1 1 0 0,-1 0-1 0 0,0 0 1 0 0,10-18-1 0 0,-17 27-1025 0 0,-1 23-78 0 0,0-2-503 0 0,2 0 1 0 0,0 0-1 0 0,1 0 1 0 0,1-1-1 0 0,1 0 1 0 0,1 0-1 0 0,1 0 1 0 0,0 0-1 0 0,1-1 1 0 0,1 0-1 0 0,1-1 1 0 0,0 0-1 0 0,1-1 1 0 0,1 0 0 0 0,24 24-1 0 0,-32-35-372 0 0,0-1 241 0 0,1 0 0 0 0,0 0-1 0 0,-1 0 1 0 0,2 0 0 0 0,4 2-1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36.3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181 123 3752 0 0,'-19'-21'3113'0'0,"-1"4"-657"0"0,1 1-644 0 0,1 4-320 0 0,1 0-320 0 0,-2 1-268 0 0,3 1-160 0 0,1 3-132 0 0,5 0-247 0 0,-4 1-125 0 0,1 3-613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36.7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347 72 1960 0 0,'17'-22'10206'0'0,"-6"8"-8159"0"0,-3 6-1219 0 0,5-6-215 0 0,-13 14-574 0 0,0 0-1 0 0,0 0 1 0 0,0-1 0 0 0,0 1-1 0 0,1 0 1 0 0,-1 0 0 0 0,0-1-1 0 0,0 1 1 0 0,0 0 0 0 0,0 0-1 0 0,0-1 1 0 0,0 1 0 0 0,0 0-1 0 0,0-1 1 0 0,0 1 0 0 0,0 0-1 0 0,0-1 1 0 0,0 1 0 0 0,0 0-1 0 0,0-1 1 0 0,0 1 0 0 0,0 0-1 0 0,0 0 1 0 0,0-1-1 0 0,0 1 1 0 0,0 0 0 0 0,0-1-1 0 0,-1 1 1 0 0,1 0 0 0 0,0 0-1 0 0,0-1 1 0 0,0 1 0 0 0,-1 0-1 0 0,1 0 1 0 0,0-1 0 0 0,0 1-1 0 0,0 0 1 0 0,-1 0 0 0 0,1 0-1 0 0,0 0 1 0 0,-1-1 0 0 0,1 1-1 0 0,-2-1 186 0 0,-2 2 2 0 0,-21 1 35 0 0,0 2 1 0 0,0 1 0 0 0,1 1 0 0 0,0 1 0 0 0,0 1 0 0 0,1 1 0 0 0,-31 16-1 0 0,42-19-216 0 0,0 0 0 0 0,1 1-1 0 0,0 1 1 0 0,0 0 0 0 0,1 0-1 0 0,0 1 1 0 0,0 0 0 0 0,1 1-1 0 0,1 0 1 0 0,-1 0 0 0 0,1 1 0 0 0,1 0-1 0 0,0 0 1 0 0,1 1 0 0 0,-9 23-1 0 0,13-27-32 0 0,0 1 0 0 0,1 0 1 0 0,0 0-1 0 0,0 0 0 0 0,1 0 0 0 0,1 0 0 0 0,-1 0 0 0 0,1 0 0 0 0,1 0 0 0 0,0 0 1 0 0,0 0-1 0 0,1 0 0 0 0,0-1 0 0 0,0 1 0 0 0,1-1 0 0 0,5 8 0 0 0,-2-3-15 0 0,1 0 0 0 0,1-1 0 0 0,0 0 0 0 0,1-1 0 0 0,0 1 0 0 0,1-2-1 0 0,0 0 1 0 0,23 17 0 0 0,-31-25 5 0 0,1 1 0 0 0,0-1 0 0 0,0 0 0 0 0,-1 0-1 0 0,2 0 1 0 0,-1 0 0 0 0,0-1 0 0 0,0 0 0 0 0,0 1 0 0 0,1-2 0 0 0,-1 1-1 0 0,0 0 1 0 0,1-1 0 0 0,-1 0 0 0 0,1 0 0 0 0,-1 0 0 0 0,0-1-1 0 0,1 1 1 0 0,-1-1 0 0 0,1 0 0 0 0,-1 0 0 0 0,0-1 0 0 0,0 1-1 0 0,0-1 1 0 0,0 0 0 0 0,0 0 0 0 0,0 0 0 0 0,3-3 0 0 0,1-2 54 0 0,0 0 1 0 0,-1 0 0 0 0,0 0-1 0 0,-1-1 1 0 0,0 0-1 0 0,0-1 1 0 0,-1 1 0 0 0,0-1-1 0 0,0 0 1 0 0,-1 0-1 0 0,5-13 1 0 0,8-37 1835 0 0,16-84-1 0 0,-16 58-1040 0 0,-17 83-866 0 0,1-1-1 0 0,-1 0 1 0 0,1 1 0 0 0,0-1-1 0 0,0 1 1 0 0,-1-1-1 0 0,2 1 1 0 0,-1 0-1 0 0,0-1 1 0 0,0 1-1 0 0,1 0 1 0 0,-1 0-1 0 0,1 0 1 0 0,0 0-1 0 0,0 0 1 0 0,0 0 0 0 0,0 0-1 0 0,0 1 1 0 0,0-1-1 0 0,0 1 1 0 0,0-1-1 0 0,1 1 1 0 0,-1 0-1 0 0,3-1 1 0 0,-1 1-76 0 0,0 1-1 0 0,-1 0 1 0 0,1 0 0 0 0,0 0 0 0 0,-1 0-1 0 0,1 1 1 0 0,0-1 0 0 0,-1 1 0 0 0,1 0-1 0 0,-1 0 1 0 0,1 1 0 0 0,-1-1 0 0 0,1 1-1 0 0,-1-1 1 0 0,0 1 0 0 0,0 0 0 0 0,4 3 0 0 0,10 8-223 0 0,0 0 0 0 0,0 2 0 0 0,-1 0 0 0 0,-1 0 1 0 0,-1 2-1 0 0,0 0 0 0 0,-1 0 0 0 0,12 23 0 0 0,-16-24 372 0 0,0 0 0 0 0,-2 1-1 0 0,0 0 1 0 0,-1 1 0 0 0,0-1-1 0 0,-2 1 1 0 0,0 0 0 0 0,-1 1-1 0 0,1 34 1 0 0,-5-46 48 0 0,1-1 0 0 0,-1 1 0 0 0,-1-1 0 0 0,1 0 0 0 0,-1 1 0 0 0,0-1 0 0 0,-4 7 0 0 0,6-13-104 0 0,0 0 0 0 0,0 1 1 0 0,0-1-1 0 0,0 0 0 0 0,0 1 0 0 0,0-1 0 0 0,0 1 1 0 0,0-1-1 0 0,0 0 0 0 0,0 1 0 0 0,0-1 0 0 0,-1 0 0 0 0,1 1 1 0 0,0-1-1 0 0,0 0 0 0 0,0 1 0 0 0,-1-1 0 0 0,1 0 1 0 0,0 1-1 0 0,0-1 0 0 0,-1 0 0 0 0,1 0 0 0 0,0 1 0 0 0,-1-1 1 0 0,1 0-1 0 0,0 0 0 0 0,-1 0 0 0 0,1 1 0 0 0,0-1 1 0 0,-1 0-1 0 0,1 0 0 0 0,0 0 0 0 0,-1 0 0 0 0,1 0 0 0 0,0 0 1 0 0,-1 0-1 0 0,1 0 0 0 0,-1 0 0 0 0,1 0 0 0 0,0 0 1 0 0,-1 0-1 0 0,1 0 0 0 0,-1 0 0 0 0,1 0 0 0 0,0 0 0 0 0,-1 0 1 0 0,1 0-1 0 0,0-1 0 0 0,-1 1 0 0 0,1 0 0 0 0,0 0 1 0 0,-1 0-1 0 0,1-1 0 0 0,0 1 0 0 0,-1 0 0 0 0,1 0 0 0 0,0-1 1 0 0,-1 1-1 0 0,-8-19-239 0 0,8 10 36 0 0,0 1-1 0 0,1-1 1 0 0,0 1-1 0 0,0-1 1 0 0,1 0-1 0 0,0 1 0 0 0,4-17 1 0 0,23-56-736 0 0,-25 71 852 0 0,16-38-302 0 0,35-64-1 0 0,-43 93 387 0 0,0 1 0 0 0,1 0 0 0 0,2 0 0 0 0,0 1 0 0 0,31-30-1 0 0,-41 44 21 0 0,-1 0-1 0 0,1 0 0 0 0,0 0 0 0 0,0 1 0 0 0,0-1 0 0 0,0 1 1 0 0,0 0-1 0 0,1 0 0 0 0,-1 1 0 0 0,1-1 0 0 0,-1 1 0 0 0,1 0 0 0 0,-1 0 1 0 0,1 0-1 0 0,0 1 0 0 0,-1 0 0 0 0,1 0 0 0 0,0 0 0 0 0,7 1 1 0 0,-7 1-9 0 0,0-1 1 0 0,0 1 0 0 0,0 1 0 0 0,-1-1 0 0 0,1 1 0 0 0,0-1 0 0 0,-1 1-1 0 0,0 0 1 0 0,1 1 0 0 0,-1-1 0 0 0,-1 1 0 0 0,1 0 0 0 0,0 0 0 0 0,-1 0 0 0 0,0 0-1 0 0,0 1 1 0 0,3 6 0 0 0,15 29 82 0 0,-3 2 0 0 0,-1 0 0 0 0,11 47-1 0 0,-13-40 99 0 0,39 87-1 0 0,-51-130-556 0 0,0 0 0 0 0,1 0 0 0 0,0-1 0 0 0,0 1 0 0 0,0-1 0 0 0,9 9-1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9:12.2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118 261 1552 0 0,'-81'-28'9598'0'0,"52"19"-7938"0"0,28 9-1639 0 0,1 0 0 0 0,-1 0 0 0 0,1-1 0 0 0,-1 1 0 0 0,1 0 0 0 0,0 0 0 0 0,-1-1 0 0 0,1 1 0 0 0,0 0-1 0 0,-1-1 1 0 0,1 1 0 0 0,0 0 0 0 0,-1-1 0 0 0,1 1 0 0 0,0-1 0 0 0,0 1 0 0 0,0 0 0 0 0,-1-1 0 0 0,1 1 0 0 0,0-1 0 0 0,0 1 0 0 0,0-1 0 0 0,0 1 0 0 0,0-1 0 0 0,0 0-23 0 0,0 0 1 0 0,1 1-1 0 0,-1-1 0 0 0,1 0 0 0 0,-1 1 0 0 0,1-1 0 0 0,-1 0 1 0 0,1 1-1 0 0,0-1 0 0 0,-1 1 0 0 0,1-1 0 0 0,0 1 0 0 0,-1-1 1 0 0,1 1-1 0 0,0 0 0 0 0,-1-1 0 0 0,1 1 0 0 0,0 0 1 0 0,0-1-1 0 0,0 1 0 0 0,84-29-6 0 0,95-19 0 0 0,-95 26-116 0 0,34-9-347 0 0,128-33-2336 0 0,-201 54-2195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9:12.5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80 49 328 0 0,'-25'-37'6613'0'0,"-3"25"-5081"0"0,26 13-1506 0 0,1-1 1 0 0,-1 1-1 0 0,1 0 1 0 0,-1 0-1 0 0,1 0 1 0 0,-1 0-1 0 0,1 0 1 0 0,0 0-1 0 0,-1 0 1 0 0,1 1-1 0 0,0-1 0 0 0,0 0 1 0 0,0 1-1 0 0,0-1 1 0 0,0 1-1 0 0,0-1 1 0 0,0 1-1 0 0,1-1 1 0 0,-1 1-1 0 0,1-1 1 0 0,-1 1-1 0 0,1 0 1 0 0,-1-1-1 0 0,1 1 1 0 0,0 0-1 0 0,0 0 1 0 0,0-1-1 0 0,0 3 1 0 0,-1 61 378 0 0,2-54-391 0 0,16 165 296 0 0,-13-132-275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9:15.2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 16 200 0 0,'0'0'9693'0'0,"-6"-16"-6431"0"0,2 26-3202 0 0,1-1 1 0 0,0 1 0 0 0,1-1 0 0 0,0 1 0 0 0,0 0 0 0 0,1 0 0 0 0,1 0 0 0 0,0 18 0 0 0,0 0 109 0 0,0 53 346 0 0,4-1 0 0 0,4 1 0 0 0,27 121 0 0 0,-7-36-334 0 0,-27-164-140 0 0,1 12 171 0 0,-4-8-161 0 0,-3-14-861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41.2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201 885 1392 0 0,'-29'-36'9233'0'0,"14"21"-5993"0"0,14 17-3091 0 0,-1-1-1 0 0,1 1 0 0 0,0 0 1 0 0,-1 0-1 0 0,1 0 0 0 0,0 0 1 0 0,0 0-1 0 0,1 0 0 0 0,-1 0 1 0 0,0 0-1 0 0,1 0 0 0 0,-1 1 0 0 0,0 2 1 0 0,-5 41 1099 0 0,5-36-983 0 0,-20 182 774 0 0,8 0 0 0 0,8 1 0 0 0,22 196 0 0 0,102 527 2080 0 0,-33-392-1453 0 0,-75-445-1247 0 0,-5 0 0 0 0,-3 88 0 0 0,-3-166-367 0 0,1 9 79 0 0,-1-8-143 0 0,-1 0 0 0 0,1 0-1 0 0,0 0 1 0 0,0 0 0 0 0,0 0 0 0 0,0-1 0 0 0,1 1-1 0 0,-1 0 1 0 0,0 0 0 0 0,1 0 0 0 0,-1 0 0 0 0,1 0-1 0 0,0-1 1 0 0,0 1 0 0 0,0 0 0 0 0,1 1 0 0 0,-1 0 8 0 0,26 2-10 0 0,15 0-6 0 0,0-3 1 0 0,64-3-1 0 0,-22-1 7 0 0,523-2-87 0 0,474 4-134 0 0,806 78-207 0 0,-1869-77 440 0 0,2170 159-967 0 0,-805-50 508 0 0,-697-68 363 0 0,-560-37 140 0 0,-123-5-49 0 0,36 2-24 0 0,29 0 433 0 0,-65-2-47 0 0,7-22-74 0 0,-22-171-258 0 0,0 10-315 0 0,12 161 277 0 0,-49-1333-507 0 0,-52 403 199 0 0,100 940 322 0 0,-30-462-804 0 0,25 328 392 0 0,2 103 241 0 0,-3 0 0 0 0,-1 0 1 0 0,-19-57-1 0 0,5 23 161 0 0,-13-14-405 0 0,34 89 402 0 0,-1-1 0 0 0,1 1-1 0 0,0 0 1 0 0,-1 0 0 0 0,1 0-1 0 0,-1 0 1 0 0,1 0 0 0 0,-1 1 0 0 0,0-1-1 0 0,0 0 1 0 0,0 1 0 0 0,0-1 0 0 0,0 1-1 0 0,0 0 1 0 0,0 0 0 0 0,-4-2-1 0 0,-35-9-42 0 0,37 12 44 0 0,-68-12-255 0 0,-98-1 1 0 0,63 6 2 0 0,-443-29-524 0 0,124 11 450 0 0,-1333-58 152 0 0,316 14 191 0 0,493 9-84 0 0,81 78-572 0 0,186 47 90 0 0,211-11 15 0 0,142-18 539 0 0,206-23-24 0 0,-99 15 27 0 0,143-7 31 0 0,56-14-27 0 0,23-6 7 0 0,-34 19 27 0 0,32-16-23 0 0,-1-1 0 0 0,1 0 0 0 0,1 1 0 0 0,-1-1-1 0 0,0 1 1 0 0,1 0 0 0 0,0 0 0 0 0,0 0 0 0 0,0 0 0 0 0,0 0 0 0 0,1 1-1 0 0,-1-1 1 0 0,1 0 0 0 0,0 1 0 0 0,0-1 0 0 0,0 9 0 0 0,0 13 72 0 0,2 46 0 0 0,1-32-11 0 0,-4 115 165 0 0,16 324 725 0 0,16-293-722 0 0,-11-76-492 0 0,-13-92-846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42.6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266 120 168 0 0,'-35'-14'5595'0'0,"-13"-1"-1666"0"0,46 15-3561 0 0,-1 0-58 0 0,-9 0-48 0 0,9 0-29 0 0,-1-1-14 0 0,-11 0 30 0 0,11 1 27 0 0,0 0 7 0 0,-13-1-37 0 0,13 0 8 0 0,0 1-33 0 0,-70-1 1711 0 0,70 1-1594 0 0,-26-4 555 0 0,27 4-735 0 0,113-9 844 0 0,-35 1-767 0 0,722-18 202 0 0,-374 18-371 0 0,2012-23 126 0 0,-639 81-319 0 0,-745-5-642 0 0,-581-40-80 0 0,-307-4 727 0 0,-64 1 40 0 0,-46 0-892 0 0,-51-2 832 0 0,18 4-298 0 0,80 7-215 0 0,102-1 0 0 0,-24-2 539 0 0,-66-2 88 0 0,-20-1-44 0 0,105 18 1 0 0,-142-12 92 0 0,-53-11-30 0 0,4 2 347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43.9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150 1 1648 0 0,'-4'0'1156'0'0,"-124"7"8096"0"0,125-7-9044 0 0,-12 0 870 0 0,33 5-11 0 0,617 1 1473 0 0,-421-9-2359 0 0,29 1-116 0 0,1489-3-551 0 0,-1 49-782 0 0,-1210-17 842 0 0,725 30-516 0 0,-360-57 1070 0 0,-631-16-99 0 0,73-1 49 0 0,95-1-45 0 0,-361 15-65 0 0,-59 3-37 0 0,0 0-139 0 0,8 0 187 0 0,-8 0-61 0 0,0 0-203 0 0,9 1 115 0 0,-9 0-30 0 0,0-2 21 0 0,8 0 14 0 0,-8 1 35 0 0,0 0-126 0 0,26 1-134 0 0,-26 0 352 0 0,-13-3-1740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3:55.1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222 229 20 0 0,'-7'0'1253'0'0,"-190"-7"11733"0"0,196 7-12895 0 0,0 0 0 0 0,0 0 0 0 0,0 0 0 0 0,1 0 0 0 0,-1 0 0 0 0,0 0 0 0 0,0 0 0 0 0,1 0 0 0 0,-1 0 0 0 0,0 0 0 0 0,0-1 0 0 0,1 1 0 0 0,-1 0 0 0 0,0-1 0 0 0,1 1 0 0 0,-1 0 0 0 0,0-1 0 0 0,1 1 0 0 0,-1-1 0 0 0,1 1 0 0 0,-1-1 0 0 0,1 0 0 0 0,-1 0 0 0 0,1 1-50 0 0,0-1 1 0 0,0 0-1 0 0,0 1 0 0 0,0-1 1 0 0,1 1-1 0 0,-1-1 1 0 0,0 1-1 0 0,1-1 0 0 0,-1 1 1 0 0,0-1-1 0 0,1 1 1 0 0,-1-1-1 0 0,1 1 0 0 0,-1-1 1 0 0,1 1-1 0 0,-1-1 1 0 0,1 1-1 0 0,-1 0 0 0 0,1-1 1 0 0,0 1-1 0 0,34-17 501 0 0,100-21-1272 0 0,247-37 0 0 0,-300 62-245 0 0,63-13-1254 0 0,32-4-4758 0 0,-140 24 3188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44.6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539 53 260 0 0,'6'-6'818'0'0,"-1"1"1"0"0,1 0-1 0 0,0 1 1 0 0,0-1-1 0 0,0 1 1 0 0,0 0-1 0 0,1 0 0 0 0,0 1 1 0 0,0 0-1 0 0,0 0 1 0 0,0 1-1 0 0,10-2 1 0 0,-16 4-772 0 0,0 0 1 0 0,-1 0 0 0 0,1 0-1 0 0,0 1 1 0 0,-1-1 0 0 0,1 0-1 0 0,0 1 1 0 0,-1-1 0 0 0,1 0-1 0 0,-1 1 1 0 0,1-1-1 0 0,-1 1 1 0 0,1-1 0 0 0,-1 1-1 0 0,1-1 1 0 0,-1 1 0 0 0,0 0-1 0 0,1-1 1 0 0,-1 1 0 0 0,1-1-1 0 0,-1 1 1 0 0,0 0 0 0 0,0-1-1 0 0,0 1 1 0 0,1 0 0 0 0,-1-1-1 0 0,0 1 1 0 0,0 0 0 0 0,0-1-1 0 0,0 1 1 0 0,0 1-1 0 0,-1 21 638 0 0,-6 1-397 0 0,-1-1 1 0 0,-1 0-1 0 0,-1 0 0 0 0,-2-1 0 0 0,0-1 0 0 0,-1 0 0 0 0,-25 32 1 0 0,-126 124 23 0 0,120-134-174 0 0,-59 59 13 0 0,-114 122-1384 0 0,210-210-20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45.0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1241 1 1184 0 0,'0'0'6022'0'0,"-11"12"-3504"0"0,-37 14-939 0 0,1 3-1 0 0,-56 44 0 0 0,-280 262-548 0 0,18-15-687 0 0,275-244-284 0 0,-27 21-285 0 0,40-37-2933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45.5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975 2 36 0 0,'17'-1'11542'0'0,"-31"7"-10147"0"0,-102 87 1684 0 0,-45 33-2265 0 0,-226 123-416 0 0,128-87-4409 0 0,204-131-1694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46.5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49 33 2768 0 0,'0'-32'13646'0'0,"-7"52"-13255"0"0,1 0 1 0 0,1 1 0 0 0,1 0 0 0 0,0 0 0 0 0,2 0 0 0 0,-1 24 0 0 0,-1 5-143 0 0,-9 289 615 0 0,24 2-760 0 0,-4-180-666 0 0,-6-131-356 0 0,0 10-1307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46.9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38 235 3152 0 0,'-13'-30'5852'0'0,"9"20"-4401"0"0,-1-1 1 0 0,2 1-1 0 0,-1 0 1 0 0,1-1-1 0 0,-2-18 1 0 0,5 26-1358 0 0,0-1 0 0 0,0 1 0 0 0,0-1 0 0 0,1 1 0 0 0,-1-1 0 0 0,1 1 0 0 0,0-1 0 0 0,0 1 0 0 0,0 0 0 0 0,1 0 0 0 0,-1-1 0 0 0,1 1 0 0 0,0 0 1 0 0,-1 0-1 0 0,1 1 0 0 0,1-1 0 0 0,-1 0 0 0 0,0 1 0 0 0,1-1 0 0 0,-1 1 0 0 0,1 0 0 0 0,4-4 0 0 0,5-1-189 0 0,0 0 0 0 0,0 1 0 0 0,1 0 0 0 0,0 1 1 0 0,0 1-1 0 0,0 0 0 0 0,0 0 0 0 0,1 2 0 0 0,-1-1 0 0 0,1 2 0 0 0,0 0 1 0 0,25 1-1 0 0,-18 1-182 0 0,1 1 0 0 0,-1 1 1 0 0,0 1-1 0 0,0 0 0 0 0,0 2 1 0 0,-1 1-1 0 0,31 13 1 0 0,-43-16 220 0 0,0 0 0 0 0,-1 1 0 0 0,1 0 0 0 0,-1 0 0 0 0,0 0 0 0 0,0 1 1 0 0,0 0-1 0 0,-1 1 0 0 0,0-1 0 0 0,-1 1 0 0 0,7 10 0 0 0,-9-12 92 0 0,-1-1-1 0 0,0 1 0 0 0,0 0 1 0 0,0 0-1 0 0,-1 0 0 0 0,0 0 1 0 0,0 0-1 0 0,0 0 0 0 0,-1 0 1 0 0,1 0-1 0 0,-1 0 0 0 0,0 0 1 0 0,-1 0-1 0 0,1 0 0 0 0,-1 0 1 0 0,0 1-1 0 0,0-2 0 0 0,-1 1 1 0 0,1 0-1 0 0,-1 0 0 0 0,-3 4 1 0 0,-1 3 116 0 0,-1 0-1 0 0,-1-1 1 0 0,0-1 0 0 0,-1 1-1 0 0,0-1 1 0 0,0-1 0 0 0,-1 1-1 0 0,0-2 1 0 0,-1 1 0 0 0,0-2-1 0 0,0 1 1 0 0,-22 10 0 0 0,19-12-281 0 0,1 0 0 0 0,-1 0 1 0 0,0-1-1 0 0,-1-1 0 0 0,1 0 1 0 0,-1-1-1 0 0,0-1 0 0 0,0 0 1 0 0,1-1-1 0 0,-1 0 1 0 0,-21-3-1 0 0,29 1-559 0 0,-1-1 0 0 0,1 1 0 0 0,0-1 1 0 0,-10-5-1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47.8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97 4 1220 0 0,'-3'0'1127'0'0,"-91"4"7253"0"0,113 1-7962 0 0,95-13-39 0 0,-111 7-465 0 0,0 1-84 0 0,9-3-124 0 0,-10 3-146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51.2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151 190 376 0 0,'-141'-46'14380'0'0,"139"45"-13935"0"0,-6-2 654 0 0,8 2-1026 0 0,1 1-1 0 0,-1-1 1 0 0,0 1 0 0 0,1 0-1 0 0,-1-1 1 0 0,0 1 0 0 0,1-1 0 0 0,-1 1-1 0 0,1 0 1 0 0,-1 0 0 0 0,1-1-1 0 0,-1 1 1 0 0,0 0 0 0 0,1 0 0 0 0,-1-1-1 0 0,1 1 1 0 0,-1 0 0 0 0,1 0-1 0 0,-1 0 1 0 0,1 0 0 0 0,0 0 0 0 0,-1 0-1 0 0,1 0 1 0 0,0 0 0 0 0,76-11 927 0 0,99-1 1 0 0,-88 8-827 0 0,357-13-302 0 0,-130 6-249 0 0,446-36-87 0 0,-474 28 439 0 0,104 6-186 0 0,-235 25-2802 0 0,-102-12 1992 0 0,1 3 0 0 0,58 9-1 0 0,-111-11 602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52.6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 16 120 0 0,'-19'-10'12215'0'0,"5"4"-10019"0"0,12 15-1853 0 0,1 0-1 0 0,0-1 1 0 0,1 1 0 0 0,0 0-1 0 0,1 0 1 0 0,-1-1-1 0 0,4 14 1 0 0,0 7-3 0 0,36 308 2196 0 0,-36-293-2344 0 0,35 605 1115 0 0,-1 359-368 0 0,-36-989-884 0 0,2 41 409 0 0,3 0 0 0 0,23 94 1 0 0,-28-149-427 0 0,-1 0 0 0 0,1 0 0 0 0,-1 0 0 0 0,1 0 1 0 0,1-1-1 0 0,-1 1 0 0 0,1-1 0 0 0,-1 0 0 0 0,1 1 1 0 0,1-1-1 0 0,-1-1 0 0 0,0 1 0 0 0,1 0 0 0 0,0-1 1 0 0,0 0-1 0 0,0 0 0 0 0,0 0 0 0 0,0 0 1 0 0,1-1-1 0 0,-1 1 0 0 0,1-1 0 0 0,0 0 0 0 0,0-1 1 0 0,0 1-1 0 0,0-1 0 0 0,-1 0 0 0 0,2 0 0 0 0,8 0 1 0 0,478 31 197 0 0,-356-27-210 0 0,1541 4 1136 0 0,-1170-15-961 0 0,-399 5-190 0 0,1060 2 212 0 0,-38 30-388 0 0,-470-11-291 0 0,-232-40-401 0 0,-404 18 804 0 0,13 1-28 0 0,-34 1 80 0 0,1 0 3 0 0,55 4 10 0 0,-56-4-4 0 0,0 0-77 0 0,1 1 194 0 0,0 0 0 0 0,0-1 0 0 0,0 1 1 0 0,0-1-1 0 0,0 0 0 0 0,0 0 0 0 0,1 0 1 0 0,-1-1-1 0 0,5-1 0 0 0,-6-10-42 0 0,0 1 0 0 0,-1-1-1 0 0,-1 0 1 0 0,0 0 0 0 0,-1 0 0 0 0,0 0-1 0 0,-1 0 1 0 0,-4-24 0 0 0,0-17-131 0 0,-15-217-230 0 0,8 148 214 0 0,11 107-6 0 0,1 11 29 0 0,0 1 1 0 0,0-1 0 0 0,-1 1-1 0 0,1-1 1 0 0,-1 1 0 0 0,0 0-1 0 0,-2-7 1 0 0,2 8-135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49.9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7713 1966 624 0 0,'14'37'16732'0'0,"-24"-79"-16560"0"0,-6-70-1 0 0,5 30-264 0 0,-36-233 92 0 0,-92-449 59 0 0,119 692 128 0 0,-52-227 1580 0 0,66 259-1528 0 0,2-1-1 0 0,0-43 1 0 0,2 34 19 0 0,2 48-225 0 0,-3-31 270 0 0,3 32-282 0 0,-1-1-10 0 0,-2-5 10 0 0,1 4-6 0 0,-3 0-31 0 0,0 0 9 0 0,-1 1 0 0 0,0 0-1 0 0,0 0 1 0 0,0 1 0 0 0,0 0 0 0 0,0 0 0 0 0,0 0 0 0 0,0 1 0 0 0,0 0-1 0 0,0 0 1 0 0,-12 2 0 0 0,-12-1-23 0 0,-1531-41-1700 0 0,-1 64 1295 0 0,1465-19 394 0 0,-1237 70-2553 0 0,879-52 1926 0 0,34-4-152 0 0,176-10 285 0 0,-136 14 272 0 0,221-11 214 0 0,4 1 159 0 0,-99 31 130 0 0,208-35-83 0 0,-207 26 778 0 0,195-28-637 0 0,-133 7 1695 0 0,189-14-1904 0 0,0 1-13 0 0,0-1-61 0 0,1 0 0 0 0,-1 1 0 0 0,0-1 1 0 0,1 1-1 0 0,-1-1 0 0 0,1 1 0 0 0,-1 0 0 0 0,1 0 0 0 0,-1 1 1 0 0,1-1-1 0 0,-1 0 0 0 0,1 1 0 0 0,0-1 0 0 0,0 1 0 0 0,0 0 1 0 0,0 0-1 0 0,0 0 0 0 0,-3 3 0 0 0,2 1 8 0 0,-1 1-1 0 0,1 0 1 0 0,0 0-1 0 0,0-1 1 0 0,1 2-1 0 0,-3 8 1 0 0,1 4 54 0 0,0 1 1 0 0,1-1-1 0 0,2 1 1 0 0,1 39-1 0 0,15 86 321 0 0,-7-89-268 0 0,91 543 602 0 0,-74-464-635 0 0,46 230 307 0 0,28 158 407 0 0,-72-334-572 0 0,-10-82-151 0 0,-8-53-1370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50.5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41 112 372 0 0,'-41'-24'14270'0'0,"52"19"-12811"0"0,130-16 558 0 0,161-4-1 0 0,-98 11-1767 0 0,114-7-558 0 0,-314 21 101 0 0,-1-1-38 0 0,10 0-119 0 0,-10 1-93 0 0,8 0-1513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3:55.8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339 43 1420 0 0,'64'-18'17988'0'0,"-64"18"-17963"0"0,0 0-1 0 0,1 0 1 0 0,-1 0-1 0 0,0 0 0 0 0,1 0 1 0 0,-1 0-1 0 0,1 0 0 0 0,-1-1 1 0 0,0 1-1 0 0,1 0 1 0 0,-1 0-1 0 0,0 0 0 0 0,1 0 1 0 0,-1-1-1 0 0,0 1 1 0 0,0 0-1 0 0,1 0 0 0 0,-1-1 1 0 0,0 1-1 0 0,0 0 0 0 0,1 0 1 0 0,-1-1-1 0 0,0 1 1 0 0,0 0-1 0 0,0-1 0 0 0,1 1 1 0 0,-1 0-1 0 0,0-1 0 0 0,0 1 1 0 0,0-1-1 0 0,0 1 1 0 0,0 0-1 0 0,0-1 0 0 0,0 1 1 0 0,0 0-1 0 0,0-1 1 0 0,0 1-1 0 0,0-1 0 0 0,0 1 1 0 0,0-1-1 0 0,-5-11 263 0 0,4 11-292 0 0,-36 5 46 0 0,11 7 62 0 0,0 1 1 0 0,1 1 0 0 0,0 2 0 0 0,1 0 0 0 0,0 1 0 0 0,2 2 0 0 0,0 0 0 0 0,1 1-1 0 0,0 1 1 0 0,2 2 0 0 0,1-1 0 0 0,0 2 0 0 0,2 0 0 0 0,-15 29 0 0 0,26-43-75 0 0,1 1 1 0 0,0 0 0 0 0,0 1-1 0 0,1-1 1 0 0,0 1 0 0 0,1-1-1 0 0,0 1 1 0 0,1 0 0 0 0,0 0-1 0 0,1 0 1 0 0,0 0 0 0 0,1-1-1 0 0,0 1 1 0 0,4 19 0 0 0,-1-16-82 0 0,1 0 0 0 0,0 0 1 0 0,1 0-1 0 0,1-1 0 0 0,0 0 0 0 0,0 0 1 0 0,1 0-1 0 0,1-1 0 0 0,0-1 1 0 0,13 14-1 0 0,-10-13-95 0 0,1-1 0 0 0,0 0 1 0 0,0-1-1 0 0,1-1 0 0 0,0 0 0 0 0,0 0 1 0 0,1-2-1 0 0,1 0 0 0 0,16 5 0 0 0,-21-8-26 0 0,1-1 0 0 0,0 0 0 0 0,0-1 0 0 0,0 0 0 0 0,0-1-1 0 0,0-1 1 0 0,0 1 0 0 0,0-2 0 0 0,1 0 0 0 0,-1-1 0 0 0,0 0 0 0 0,20-6-1 0 0,-26 6 148 0 0,-1 0-1 0 0,0 0 1 0 0,0-1-1 0 0,-1 1 1 0 0,1-1-1 0 0,0 0 1 0 0,-1 0-1 0 0,0-1 0 0 0,0 1 1 0 0,0-1-1 0 0,0 0 1 0 0,0 0-1 0 0,-1-1 1 0 0,4-4-1 0 0,-3 2 65 0 0,-1 0 1 0 0,1 0-1 0 0,-2-1 0 0 0,1 0 1 0 0,-1 1-1 0 0,0-1 0 0 0,0 0 0 0 0,1-13 1 0 0,-3-9 478 0 0,-1 1 1 0 0,-1-1-1 0 0,-1 1 1 0 0,-8-33 0 0 0,8 48-173 0 0,-4-19 288 0 0,2 10-294 0 0,0-1 0 0 0,2 0 0 0 0,1 0 0 0 0,0-44 0 0 0,3 64-373 0 0,-1-1 0 0 0,1 0 0 0 0,-1 0 0 0 0,1 1 0 0 0,1-1 0 0 0,-1 0 0 0 0,1 1 0 0 0,0-1 0 0 0,0 1 1 0 0,0 0-1 0 0,0-1 0 0 0,1 1 0 0 0,0 0 0 0 0,-1 1 0 0 0,2-1 0 0 0,-1 0 0 0 0,0 1 0 0 0,1 0 0 0 0,-1 0 0 0 0,1 0 0 0 0,0 0 0 0 0,0 0 0 0 0,0 1 1 0 0,1 0-1 0 0,-1-1 0 0 0,1 2 0 0 0,-1-1 0 0 0,1 0 0 0 0,-1 1 0 0 0,6-1 0 0 0,-1 1-56 0 0,-1 1 0 0 0,0 0 0 0 0,1 0 0 0 0,-1 0 0 0 0,0 1 0 0 0,1 0 0 0 0,-1 1 0 0 0,0 0 0 0 0,0 0 0 0 0,0 1 0 0 0,0 0 0 0 0,-1 0 0 0 0,1 1 0 0 0,-1 0 0 0 0,12 8 0 0 0,-2 0 36 0 0,-1 1-1 0 0,0 0 1 0 0,-1 1 0 0 0,-1 1-1 0 0,16 20 1 0 0,-7-2 156 0 0,-1 0 1 0 0,-2 1-1 0 0,-2 1 0 0 0,-1 1 1 0 0,-2 1-1 0 0,-1 0 0 0 0,-2 1 1 0 0,-2 0-1 0 0,10 66 0 0 0,-19-94 30 0 0,0 1 0 0 0,-1-1-1 0 0,0 0 1 0 0,-2 17 520 0 0,2-26-638 0 0,-1-1-1 0 0,1 0 0 0 0,-1 0 1 0 0,1 1-1 0 0,-1-1 1 0 0,1 0-1 0 0,-1 0 0 0 0,1 0 1 0 0,-1 0-1 0 0,1 0 1 0 0,-1 0-1 0 0,1 0 1 0 0,-1 0-1 0 0,1 0 0 0 0,-1 0 1 0 0,1 0-1 0 0,-1 0 1 0 0,1 0-1 0 0,-1-1 1 0 0,1 1-1 0 0,-1 0 0 0 0,1 0 1 0 0,0 0-1 0 0,-1-1 1 0 0,1 1-1 0 0,-1 0 1 0 0,1-1-1 0 0,0 1 0 0 0,-1 0 1 0 0,1-1-1 0 0,-1 1 1 0 0,1 0-1 0 0,0-1 1 0 0,0 1-1 0 0,-1-1 0 0 0,1 1 1 0 0,0-1-1 0 0,-11-16 543 0 0,7 6-290 0 0,1-1 0 0 0,1 1 0 0 0,0 0 0 0 0,1-1 0 0 0,0 1 0 0 0,1-1 0 0 0,0 0 1 0 0,1 1-1 0 0,0-1 0 0 0,0 1 0 0 0,2-1 0 0 0,-1 1 0 0 0,1 0 0 0 0,9-19 0 0 0,0 1-137 0 0,1 2-1 0 0,1 0 0 0 0,1 0 0 0 0,28-35 1 0 0,-16 29-1010 0 0,1 0 0 0 0,2 2 0 0 0,60-49 0 0 0,-23 30-4325 0 0,5 5-4643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54.7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53 288 0 0,'5'-22'8996'0'0,"2"18"-8419"0"0,-1 1 1 0 0,1 0 0 0 0,-1 1 0 0 0,1-1 0 0 0,0 1-1 0 0,0 0 1 0 0,0 1 0 0 0,0 0 0 0 0,8 0 0 0 0,72-1 644 0 0,-56 2-734 0 0,247 4 616 0 0,157-2-3727 0 0,-348-7-488 0 0,-29-1-2469 0 0,-35 4 1422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55.2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12 848 0 0,'-12'-3'13304'0'0,"21"1"-13149"0"0,-1 0 1 0 0,1 0-1 0 0,0 1 1 0 0,0 0-1 0 0,-1 0 0 0 0,1 1 1 0 0,0 1-1 0 0,14 1 1 0 0,3 0-49 0 0,419 16-3954 0 0,-422-17 2977 0 0,10 1-309 0 0,0-2-3833 0 0,-15 0 2666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56.2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2332 0 0,'13'25'9960'0'0,"-8"-22"-9628"0"0,1 0-1 0 0,-1 0 0 0 0,1-1 0 0 0,-1 0 0 0 0,1 0 0 0 0,0 0 1 0 0,0-1-1 0 0,7 1 0 0 0,55 4 38 0 0,-46-5-170 0 0,37 2-1183 0 0,92-8-1 0 0,-118 2-1675 0 0,-1-2-1 0 0,40-11 1 0 0,-49 9-827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56.5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171 65 2436 0 0,'-30'-10'5366'0'0,"-1"-1"-1"0"0,-55-30 455 0 0,85 40-5795 0 0,0 1 1 0 0,1 0-1 0 0,-1-1 0 0 0,0 1 1 0 0,1 0-1 0 0,-1 0 0 0 0,0-1 0 0 0,0 1 1 0 0,1 0-1 0 0,-1 0 0 0 0,0 0 1 0 0,0 0-1 0 0,1 0 0 0 0,-1 0 1 0 0,0 0-1 0 0,0 1 0 0 0,-1-1 0 0 0,0 11 39 0 0,-1 1 0 0 0,2-1-1 0 0,-1 0 1 0 0,2 1-1 0 0,0 19 1 0 0,9 64 4 0 0,-5-65-31 0 0,2 29-153 0 0,17 112-514 0 0,-17-143-952 0 0,1-1 0 0 0,11 27 0 0 0,-3-26-4548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57.0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7 872 0 0,'13'5'15933'0'0,"160"-16"-13861"0"0,4 13-9206 0 0,-140-3 2112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57.3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188 80 1028 0 0,'-8'-1'1236'0'0,"0"-1"0"0"0,-1 0-1 0 0,1 0 1 0 0,0-1 0 0 0,0 0 0 0 0,0 0-1 0 0,1-1 1 0 0,-1 0 0 0 0,1-1 0 0 0,0 0-1 0 0,0 0 1 0 0,-12-12 435 0 0,16 14-1038 0 0,0-1 0 0 0,0 1 0 0 0,0 0 0 0 0,0 0 0 0 0,-7-4 0 0 0,8 8-617 0 0,1 0 0 0 0,-1 1 0 0 0,1-1 0 0 0,0 0 0 0 0,0 1 0 0 0,0-1 0 0 0,-1 1 0 0 0,1 0 0 0 0,1-1 0 0 0,-1 1 0 0 0,0 0 0 0 0,0 0 0 0 0,1-1 0 0 0,-1 1 0 0 0,1 0 0 0 0,-1 2 0 0 0,-7 41 122 0 0,5-25-117 0 0,-6 33 110 0 0,-4 104-1 0 0,13-127-685 0 0,6 47 0 0 0,-2-57-565 0 0,0 0 0 0 0,1 0 0 0 0,8 21 0 0 0,4-6-5844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59.5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572 732 888 0 0,'166'-284'16658'0'0,"-165"282"-16230"0"0,-2 5-396 0 0,0 1 0 0 0,1-1 0 0 0,-1 0 1 0 0,-1 0-1 0 0,1 0 0 0 0,0 0 0 0 0,-1 0 1 0 0,1 0-1 0 0,-1 0 0 0 0,-3 4 0 0 0,-4 7 44 0 0,-190 311 635 0 0,-20-15-509 0 0,-39 58 836 0 0,250-355-610 0 0,0 0-1 0 0,-13 28 1 0 0,46-55-65 0 0,9-19-328 0 0,-1-2 0 0 0,-2-1 0 0 0,32-47-1 0 0,68-125-101 0 0,-117 184 68 0 0,299-570-313 0 0,-104 184 889 0 0,-197 387-504 0 0,22-39-23 0 0,-30 58-44 0 0,-1-1-1 0 0,0 0 1 0 0,1 1 0 0 0,0 0-1 0 0,0 0 1 0 0,0 0-1 0 0,0 0 1 0 0,1 1-1 0 0,5-4 1 0 0,-9 7 0 0 0,0-1-1 0 0,0 1 1 0 0,0 0 0 0 0,0 0 0 0 0,1 0-1 0 0,-1-1 1 0 0,0 1 0 0 0,0 0-1 0 0,0 1 1 0 0,0-1 0 0 0,0 0 0 0 0,1 0-1 0 0,-1 0 1 0 0,0 1 0 0 0,0-1-1 0 0,0 0 1 0 0,0 1 0 0 0,0-1-1 0 0,0 1 1 0 0,0-1 0 0 0,0 1 0 0 0,0 0-1 0 0,0-1 1 0 0,0 1 0 0 0,-1 0-1 0 0,2 1 1 0 0,18 23 92 0 0,-8-3-9 0 0,-1 0 1 0 0,-1 1-1 0 0,-2 0 0 0 0,0 1 1 0 0,6 29-1 0 0,15 126 321 0 0,-25-144-367 0 0,27 316 242 0 0,-18-173-183 0 0,17 256-303 0 0,-30-433 194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8:59.8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121 252 2172 0 0,'-30'-14'3432'0'0,"17"9"-1591"0"0,0-1 0 0 0,0 0 0 0 0,1-1 1 0 0,-20-15-1 0 0,31 22-1755 0 0,1-1 0 0 0,-1 1 1 0 0,1-1-1 0 0,-1 1 0 0 0,1-1 0 0 0,-1 1 0 0 0,1-1 0 0 0,-1 1 1 0 0,1-1-1 0 0,0 1 0 0 0,-1-1 0 0 0,1 0 0 0 0,0 1 0 0 0,-1-1 1 0 0,1 0-1 0 0,0 1 0 0 0,0-1 0 0 0,0 0 0 0 0,0 1 0 0 0,0-1 1 0 0,0 0-1 0 0,0 1 0 0 0,0-1 0 0 0,0 0 0 0 0,0 1 0 0 0,0-1 1 0 0,0 0-1 0 0,0 0 0 0 0,0 1 0 0 0,1-2 0 0 0,0 0 1 0 0,0 1 0 0 0,0-1-1 0 0,1 1 1 0 0,-1-1 0 0 0,1 1-1 0 0,-1 0 1 0 0,1-1-1 0 0,-1 1 1 0 0,1 0 0 0 0,0 0-1 0 0,1-1 1 0 0,52-19 248 0 0,-51 20-232 0 0,404-90-5432 0 0,-251 60-1700 0 0,-107 21 2832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9:00.2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368 99 1444 0 0,'18'-26'7736'0'0,"-5"-10"-1568"0"0,-13 34-5956 0 0,1 1-1 0 0,-1 0 1 0 0,0 0-1 0 0,0 0 0 0 0,0 0 1 0 0,0-1-1 0 0,0 1 1 0 0,0 0-1 0 0,0 0 1 0 0,0 0-1 0 0,-1 0 1 0 0,1-1-1 0 0,0 1 1 0 0,-7-9 2114 0 0,4 8-2114 0 0,-3 0-24 0 0,0 0 1 0 0,0 1 0 0 0,0 0-1 0 0,0 0 1 0 0,0 1 0 0 0,-1 0 0 0 0,1 0-1 0 0,0 0 1 0 0,0 1 0 0 0,0 0-1 0 0,-11 3 1 0 0,-2 0 97 0 0,1 2 0 0 0,-32 14 0 0 0,34-12-226 0 0,0 1 0 0 0,1 1 0 0 0,0 0 0 0 0,0 1 0 0 0,1 1 0 0 0,1 0 1 0 0,0 1-1 0 0,1 0 0 0 0,0 1 0 0 0,1 0 0 0 0,1 1 0 0 0,-13 22 0 0 0,18-28-118 0 0,1 0 0 0 0,-1 0 0 0 0,2 0 0 0 0,-1 1 0 0 0,1-1 0 0 0,1 1 0 0 0,0 0 0 0 0,0-1 0 0 0,1 1 0 0 0,0 0 0 0 0,1 0 0 0 0,0 0 1 0 0,0 0-1 0 0,1 0 0 0 0,1 0 0 0 0,0 0 0 0 0,0 0 0 0 0,0-1 0 0 0,2 1 0 0 0,-1-1 0 0 0,1 0 0 0 0,0 0 0 0 0,10 15 0 0 0,-6-13-445 0 0,1 0 0 0 0,1 0 0 0 0,0-1 0 0 0,0 0 0 0 0,1-1 0 0 0,0 0 1 0 0,1-1-1 0 0,-1 0 0 0 0,21 9 0 0 0,-14-8-1580 0 0,1-1-1 0 0,0-1 1 0 0,27 6 0 0 0,3-2-5510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9:00.5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573 66 1348 0 0,'-18'-31'11094'0'0,"12"27"-10225"0"0,0 0 0 0 0,0 0 0 0 0,-1 0 0 0 0,1 1 0 0 0,-1 0 0 0 0,-13-3 0 0 0,12 4-558 0 0,0 0 0 0 0,0 1 0 0 0,-1 0 0 0 0,1 0 0 0 0,-12 2 0 0 0,2 1-219 0 0,1 1 0 0 0,0 0 0 0 0,0 1 1 0 0,0 2-1 0 0,-25 10 0 0 0,18-6-15 0 0,0 2-1 0 0,1 1 1 0 0,1 1 0 0 0,0 1 0 0 0,-36 32-1 0 0,43-34-41 0 0,1 1 0 0 0,1 1 0 0 0,0 0 0 0 0,1 1 0 0 0,1 0 0 0 0,0 1 0 0 0,1 0 0 0 0,-10 26 0 0 0,16-34-66 0 0,1 1-1 0 0,1-1 1 0 0,0 1-1 0 0,0 0 1 0 0,1 0-1 0 0,0 0 1 0 0,1 0-1 0 0,0 0 1 0 0,0 0 0 0 0,1 0-1 0 0,0-1 1 0 0,1 1-1 0 0,1 0 1 0 0,-1 0-1 0 0,1-1 1 0 0,1 0-1 0 0,0 1 1 0 0,0-1-1 0 0,1-1 1 0 0,0 1-1 0 0,0-1 1 0 0,11 13-1 0 0,-5-8-567 0 0,0 0 0 0 0,1-1-1 0 0,1 0 1 0 0,0-1 0 0 0,18 12-1 0 0,-15-13-1066 0 0,0 0 1 0 0,1-1-1 0 0,1-1 0 0 0,24 8 0 0 0,-6-6-5000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1:01.5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8 116 1432 0 0,'-5'-35'13273'0'0,"3"4"-8626"0"0,1 16-2592 0 0,4 36-1978 0 0,1 10-24 0 0,0-2 1 0 0,2 1-1 0 0,2 0 0 0 0,0-1 0 0 0,2-1 1 0 0,1 0-1 0 0,2 0 0 0 0,0-1 0 0 0,2 0 1 0 0,23 31-1 0 0,-32-50-103 0 0,1-1 0 0 0,-1 1 0 0 0,2-1 0 0 0,-1-1 0 0 0,1 1 0 0 0,0-1 0 0 0,0 0 0 0 0,1-1 0 0 0,0 0 0 0 0,10 4 0 0 0,-14-7-23 0 0,0 0-1 0 0,0-1 1 0 0,1 0-1 0 0,-1 0 1 0 0,0 0-1 0 0,1-1 1 0 0,-1 1-1 0 0,1-1 1 0 0,-1 0-1 0 0,0-1 1 0 0,1 0-1 0 0,-1 0 1 0 0,0 0-1 0 0,1 0 1 0 0,-1-1-1 0 0,0 0 1 0 0,0 0-1 0 0,0 0 1 0 0,0 0-1 0 0,6-5 0 0 0,7-6-77 0 0,-1-1 0 0 0,0 0 0 0 0,0-2-1 0 0,-2 1 1 0 0,16-22 0 0 0,64-96 536 0 0,-55 74 294 0 0,56-96 4910 0 0,-95 154-5487 0 0,4-2 24 0 0,1 1-23 0 0,-3 15-68 0 0,-2 0-25 0 0,0 0 0 0 0,1 0 0 0 0,1 0 0 0 0,0-1 0 0 0,1 1 0 0 0,0-1 0 0 0,7 15 0 0 0,7 10-207 0 0,24 36-1 0 0,-26-48-293 0 0,1-1 0 0 0,1 0 0 0 0,42 40 0 0 0,-44-49-448 0 0,1-1 0 0 0,20 13 0 0 0,-24-18-620 0 0,1-1-1 0 0,0-1 1 0 0,23 9-1 0 0,-14-11-3344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4:16.4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537 50 16 0 0,'4'-50'15793'0'0,"-5"51"-15764"0"0,0-1 0 0 0,0 1-1 0 0,0-1 1 0 0,-11 17 3537 0 0,0-9-3630 0 0,-4-1 122 0 0,1 1 1 0 0,0 0 0 0 0,0 2-1 0 0,1-1 1 0 0,0 2-1 0 0,-16 15 1 0 0,-72 82 689 0 0,69-69-508 0 0,2 1 1 0 0,2 2-1 0 0,2 1 0 0 0,1 1 1 0 0,3 1-1 0 0,1 1 0 0 0,3 1 1 0 0,1 1-1 0 0,3 1 0 0 0,-12 62 1 0 0,18-56-10 0 0,3 0 1 0 0,1 0 0 0 0,3 0 0 0 0,3 0 0 0 0,1 0 0 0 0,4 0 0 0 0,1 0 0 0 0,3-1-1 0 0,22 69 1 0 0,-4-44-106 0 0,3-1-1 0 0,4-1 0 0 0,3-2 0 0 0,67 98 0 0 0,219 256-113 0 0,-247-330 64 0 0,49 58-1790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9:01.5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89 227 96 0 0,'-6'-28'7874'0'0,"-14"-46"0"0"0,4 18-1840 0 0,16 55-5980 0 0,0 0 0 0 0,0 0 0 0 0,0 1-1 0 0,0-1 1 0 0,0 0 0 0 0,-1 1 0 0 0,1-1 0 0 0,0 0 0 0 0,0 0 0 0 0,0 1-1 0 0,-1-1 1 0 0,1 0 0 0 0,0 1 0 0 0,-1-1 0 0 0,1 1 0 0 0,0-1 0 0 0,-1 0-1 0 0,1 1 1 0 0,-1-1 0 0 0,1 1 0 0 0,-1-1 0 0 0,1 1 0 0 0,-1-1 0 0 0,0 1-1 0 0,1-1 1 0 0,-1 1 0 0 0,1 0 0 0 0,-1-1 0 0 0,-1 1 0 0 0,1 0-29 0 0,0 1 0 0 0,0 0 0 0 0,0 0 0 0 0,0-1 1 0 0,0 1-1 0 0,1 0 0 0 0,-1 0 0 0 0,0 0 0 0 0,0 0 0 0 0,1 0 1 0 0,-1 0-1 0 0,1 0 0 0 0,-1 0 0 0 0,1 0 0 0 0,-1 2 0 0 0,-15 47 27 0 0,14-33-97 0 0,-1 0 0 0 0,2 0 1 0 0,0 0-1 0 0,1 1 0 0 0,1-1 1 0 0,1 0-1 0 0,0 0 0 0 0,1 0 1 0 0,1 0-1 0 0,0-1 1 0 0,2 1-1 0 0,0-1 0 0 0,0 0 1 0 0,2-1-1 0 0,0 0 0 0 0,0 0 1 0 0,2 0-1 0 0,0-1 0 0 0,13 15 1 0 0,-19-25-32 0 0,1 1 1 0 0,-1-1-1 0 0,1 0 1 0 0,0 0-1 0 0,0-1 1 0 0,0 1-1 0 0,1-1 1 0 0,-1 0-1 0 0,1-1 1 0 0,0 1-1 0 0,-1-1 1 0 0,1 0-1 0 0,0-1 1 0 0,0 1-1 0 0,1-1 1 0 0,9 0-1 0 0,-8-1 41 0 0,1-1 0 0 0,0 0 0 0 0,-1 0-1 0 0,0-1 1 0 0,1 0 0 0 0,-1-1 0 0 0,0 1-1 0 0,0-2 1 0 0,0 1 0 0 0,13-9 0 0 0,-1-2 207 0 0,-1 0 1 0 0,-1-1-1 0 0,0-1 1 0 0,-2 0-1 0 0,1-1 1 0 0,-2-1-1 0 0,24-36 0 0 0,-23 29 176 0 0,-3 7 265 0 0,-1-1-1 0 0,-1-1 0 0 0,0 0 0 0 0,9-26 0 0 0,-17 37-318 0 0,-3 11-133 0 0,-3 22-166 0 0,-4 35-762 0 0,8-40 346 0 0,1 0-1 0 0,1 0 1 0 0,1-1-1 0 0,1 0 1 0 0,0 0 0 0 0,13 28-1 0 0,-13-34 175 0 0,1 0 1 0 0,1-1-1 0 0,0 0 0 0 0,0 0 0 0 0,1 0 1 0 0,0-1-1 0 0,1 0 0 0 0,1-1 0 0 0,-1 1 0 0 0,14 8 1 0 0,-20-15 152 0 0,1-1 0 0 0,0 0 0 0 0,0 0 1 0 0,0 0-1 0 0,0 0 0 0 0,0-1 0 0 0,1 1 1 0 0,-1-1-1 0 0,0 0 0 0 0,1 0 0 0 0,-1-1 1 0 0,0 1-1 0 0,1-1 0 0 0,-1 0 0 0 0,1 0 1 0 0,5-2-1 0 0,-3 1 61 0 0,0-1 0 0 0,0 0 0 0 0,0-1 0 0 0,-1 0 0 0 0,1 0 0 0 0,-1 0 1 0 0,1-1-1 0 0,-1 0 0 0 0,7-6 0 0 0,7-9 390 0 0,0-1-1 0 0,-1 0 1 0 0,-1-2 0 0 0,17-24 0 0 0,-33 42-280 0 0,88-134 2990 0 0,-32 48-1321 0 0,-57 89-1749 0 0,-1 0-1 0 0,0 0 1 0 0,1 0-1 0 0,-1 1 0 0 0,1-1 1 0 0,-1 0-1 0 0,1 1 1 0 0,-1-1-1 0 0,1 0 0 0 0,0 1 1 0 0,-1-1-1 0 0,1 1 1 0 0,0-1-1 0 0,0 1 1 0 0,-1-1-1 0 0,1 1 0 0 0,0-1 1 0 0,0 1-1 0 0,0 0 1 0 0,-1 0-1 0 0,1-1 0 0 0,0 1 1 0 0,0 0-1 0 0,0 0 1 0 0,0 0-1 0 0,0 0 1 0 0,1 0-1 0 0,-1 1-31 0 0,0-1-1 0 0,1 1 1 0 0,-1 0 0 0 0,0-1 0 0 0,0 1-1 0 0,1 0 1 0 0,-1 0 0 0 0,0 0-1 0 0,0 0 1 0 0,0 0 0 0 0,0 1-1 0 0,0-1 1 0 0,-1 0 0 0 0,2 3 0 0 0,4 6-266 0 0,-1 1 1 0 0,-1 0-1 0 0,4 14 1 0 0,-6-20 202 0 0,32 94-1267 0 0,-13-44 741 0 0,23 100 0 0 0,-39-145 1825 0 0,2-19-635 0 0,8-29-311 0 0,-11 24-34 0 0,18-33 484 0 0,2 1 0 0 0,42-63 1 0 0,-49 84-511 0 0,1 2 0 0 0,2 0 0 0 0,0 1-1 0 0,1 1 1 0 0,42-32 0 0 0,-58 49-220 0 0,0 0 0 0 0,0 1 0 0 0,0 0 0 0 0,1 0 0 0 0,0 0 0 0 0,-1 1 0 0 0,1 0 0 0 0,0 0-1 0 0,0 0 1 0 0,0 1 0 0 0,1 0 0 0 0,-1 0 0 0 0,0 1 0 0 0,0-1 0 0 0,10 2 0 0 0,-9 0-77 0 0,-1 1 1 0 0,1 0 0 0 0,-1 0-1 0 0,1 1 1 0 0,-1-1-1 0 0,0 1 1 0 0,0 1 0 0 0,0-1-1 0 0,0 1 1 0 0,-1 0 0 0 0,1 0-1 0 0,-1 1 1 0 0,8 8 0 0 0,0 3-38 0 0,0 0 1 0 0,-1 0-1 0 0,0 2 1 0 0,-2-1-1 0 0,0 1 1 0 0,-1 1 0 0 0,-1 0-1 0 0,0 0 1 0 0,-2 1-1 0 0,0 0 1 0 0,-1 0-1 0 0,4 41 1 0 0,-9-58 203 0 0,1 1 1 0 0,-1 0-1 0 0,-1-1 1 0 0,1 1-1 0 0,0 0 0 0 0,-1-1 1 0 0,0 1-1 0 0,0 0 1 0 0,0-1-1 0 0,-2 4 0 0 0,2-5 93 0 0,-14 2 212 0 0,13-6-346 0 0,-1-1-1 0 0,1 1 0 0 0,0-1 0 0 0,0 1 0 0 0,1-1 0 0 0,-1 0 0 0 0,1 1 0 0 0,-1-1 0 0 0,1 0 0 0 0,0 0 0 0 0,0 0 0 0 0,0 0 0 0 0,0 0 0 0 0,0-6 0 0 0,0 2 25 0 0,1-1 0 0 0,0 1 0 0 0,1-1 0 0 0,-1 1 0 0 0,5-15 0 0 0,2-3 146 0 0,1 1 0 0 0,19-38 0 0 0,-26 59-169 0 0,9-18 53 0 0,0 1 1 0 0,2 0-1 0 0,0 1 0 0 0,1 0 0 0 0,1 1 0 0 0,1 1 0 0 0,0 0 0 0 0,1 1 0 0 0,1 1 1 0 0,19-14-1 0 0,-33 27-89 0 0,-1 0 1 0 0,1 1-1 0 0,0-1 0 0 0,-1 1 1 0 0,1-1-1 0 0,0 1 1 0 0,0 0-1 0 0,0 0 1 0 0,0 0-1 0 0,0 0 0 0 0,0 1 1 0 0,0 0-1 0 0,1-1 1 0 0,-1 1-1 0 0,0 0 1 0 0,0 0-1 0 0,0 1 0 0 0,0-1 1 0 0,0 0-1 0 0,1 1 1 0 0,-1 0-1 0 0,4 2 0 0 0,-3-1-14 0 0,0 1 0 0 0,0 0 0 0 0,0 0 0 0 0,-1 0 0 0 0,1 1 0 0 0,-1-1-1 0 0,0 1 1 0 0,0 0 0 0 0,0 0 0 0 0,0 0 0 0 0,-1 0 0 0 0,0 1-1 0 0,4 8 1 0 0,5 18-591 0 0,-1 0-1 0 0,11 61 1 0 0,-16-65-403 0 0,0 0 1 0 0,2-1-1 0 0,1 0 1 0 0,1 0-1 0 0,14 25 1 0 0,-21-47 497 0 0,0 0-1 0 0,0 0 1 0 0,1-1 0 0 0,-1 1 0 0 0,1-1 0 0 0,5 5 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9:01.9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 65 1452 0 0,'-9'-64'19591'0'0,"-11"80"-18314"0"0,14 4-1164 0 0,1 0-1 0 0,0 0 1 0 0,1 0-1 0 0,2 1 1 0 0,0-1-1 0 0,1 1 1 0 0,1 0 0 0 0,4 38-1 0 0,0-32-211 0 0,2 1 0 0 0,0-1 0 0 0,2-1 0 0 0,1 1 0 0 0,0-1 0 0 0,17 28-1 0 0,-23-49 97 0 0,-1 1-1 0 0,2-1 0 0 0,-1-1 0 0 0,0 1 0 0 0,1-1 0 0 0,0 1 0 0 0,0-1 0 0 0,0 0 1 0 0,1 0-1 0 0,-1-1 0 0 0,1 1 0 0 0,0-1 0 0 0,0 0 0 0 0,6 2 0 0 0,-9-4 4 0 0,-1-1-1 0 0,1 0 0 0 0,0 0 0 0 0,0 1 0 0 0,0-1 0 0 0,0 0 0 0 0,0-1 0 0 0,-1 1 0 0 0,1 0 1 0 0,0 0-1 0 0,0-1 0 0 0,0 1 0 0 0,-1-1 0 0 0,1 0 0 0 0,0 0 0 0 0,-1 1 0 0 0,1-1 0 0 0,0 0 1 0 0,-1 0-1 0 0,2-2 0 0 0,27-22 24 0 0,-20 12 35 0 0,0 0 0 0 0,0-1 1 0 0,-1-1-1 0 0,-1 1 0 0 0,0-1 0 0 0,-1 0 0 0 0,8-28 1 0 0,23-116 2375 0 0,-37 152-2225 0 0,16-94 1645 0 0,-16 98-1770 0 0,0 6-79 0 0,1-1 0 0 0,-1 0 0 0 0,0 1 0 0 0,0-1 0 0 0,1 1 0 0 0,-1-1 0 0 0,-1 1 0 0 0,1 0 0 0 0,0-1 0 0 0,-1 1 0 0 0,1 5 0 0 0,0-3-32 0 0,11 42-724 0 0,2-2 1 0 0,2 0-1 0 0,26 52 0 0 0,-26-64-1118 0 0,2-2-1 0 0,35 46 0 0 0,-24-47-1927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9:02.3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47 3484 0 0,'7'-21'17036'0'0,"6"16"-16706"0"0,1 1 0 0 0,0 1 0 0 0,29-3 0 0 0,49 1-5519 0 0,-36 2-2204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9:02.7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136 37 3712 0 0,'-4'-35'13556'0'0,"3"34"-13279"0"0,-4 5-10 0 0,1 1 0 0 0,0 0-1 0 0,0 0 1 0 0,0 0 0 0 0,1 0 0 0 0,0 1-1 0 0,0-1 1 0 0,0 1 0 0 0,-3 11 0 0 0,-18 65 636 0 0,17-52-677 0 0,-12 47 24 0 0,4 1 1 0 0,3 1-1 0 0,3 0 1 0 0,4 0-1 0 0,7 109 0 0 0,5-95-199 0 0,5-1 0 0 0,4 0-1 0 0,4-1 1 0 0,40 114-1 0 0,-56-193-160 0 0,1 0 0 0 0,0 0 0 0 0,0-1 0 0 0,1 1 0 0 0,0-1-1 0 0,1-1 1 0 0,12 15 0 0 0,-15-21-180 0 0,-1-1 1 0 0,1 1-1 0 0,0-1 1 0 0,0 0-1 0 0,0 0 0 0 0,1-1 1 0 0,-1 1-1 0 0,1-1 1 0 0,-1 0-1 0 0,1 0 0 0 0,0 0 1 0 0,0-1-1 0 0,0 1 1 0 0,0-1-1 0 0,0-1 0 0 0,0 1 1 0 0,0-1-1 0 0,0 0 1 0 0,0 0-1 0 0,0 0 0 0 0,6-1 1 0 0,6-2-1738 0 0,-1-1 1 0 0,1-1 0 0 0,26-11-1 0 0,-5 1-3308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9:03.5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503 617 2092 0 0,'6'-10'8484'0'0,"6"-33"-3830"0"0,-8 28-4326 0 0,-1-1 0 0 0,-1 1 0 0 0,0-17 0 0 0,-2 29-199 0 0,0-1-1 0 0,-1 1 0 0 0,1 0 1 0 0,-1 0-1 0 0,1-1 0 0 0,-1 1 1 0 0,0 0-1 0 0,0 0 0 0 0,-1 0 1 0 0,1 0-1 0 0,0 0 0 0 0,-1 0 1 0 0,0 0-1 0 0,0 0 0 0 0,0 1 1 0 0,0-1-1 0 0,-4-3 0 0 0,2 2 29 0 0,-1 1-1 0 0,0 0 0 0 0,0 0 1 0 0,1 0-1 0 0,-2 1 0 0 0,1-1 1 0 0,0 1-1 0 0,0 1 0 0 0,-1-1 1 0 0,-7-1-1 0 0,-4 1 13 0 0,0 0 0 0 0,-1 1 0 0 0,1 1 0 0 0,0 0 0 0 0,-1 2 0 0 0,1 0 0 0 0,0 0 0 0 0,0 2 0 0 0,-28 9 0 0 0,22-5-81 0 0,1 1 1 0 0,-1 1 0 0 0,2 2 0 0 0,0 0-1 0 0,0 0 1 0 0,-25 22 0 0 0,40-29-105 0 0,0 0 1 0 0,1 1 0 0 0,-1-1-1 0 0,1 1 1 0 0,1 0-1 0 0,-1 0 1 0 0,1 1 0 0 0,0-1-1 0 0,0 1 1 0 0,1 0-1 0 0,0 0 1 0 0,0 0 0 0 0,1 1-1 0 0,-3 13 1 0 0,4-15-97 0 0,1 1-1 0 0,-1-1 1 0 0,2 0 0 0 0,-1 0 0 0 0,1 0-1 0 0,0 0 1 0 0,0 1 0 0 0,0-1-1 0 0,1 0 1 0 0,0-1 0 0 0,0 1 0 0 0,1 0-1 0 0,0-1 1 0 0,0 1 0 0 0,0-1-1 0 0,0 0 1 0 0,1 0 0 0 0,7 8 0 0 0,-4-6-75 0 0,0 0 0 0 0,0-1 0 0 0,1 1 0 0 0,0-1 0 0 0,0-1 1 0 0,0 0-1 0 0,1 0 0 0 0,-1-1 0 0 0,1 0 0 0 0,1 0 0 0 0,-1-1 1 0 0,0 0-1 0 0,1-1 0 0 0,-1 0 0 0 0,1 0 0 0 0,0-1 0 0 0,14 0 0 0 0,-15-1 231 0 0,-1-1-1 0 0,0 0 0 0 0,1-1 0 0 0,-1 0 0 0 0,0 0 0 0 0,0 0 0 0 0,0-1 0 0 0,0 0 0 0 0,-1-1 0 0 0,1 0 0 0 0,-1 0 1 0 0,0 0-1 0 0,0-1 0 0 0,0 0 0 0 0,-1-1 0 0 0,0 0 0 0 0,0 1 0 0 0,0-2 0 0 0,0 1 0 0 0,7-13 0 0 0,4-11 868 0 0,-1-1 0 0 0,14-37-1 0 0,-11 22-71 0 0,-18 45-832 0 0,-1 1-1 0 0,0-1 1 0 0,1 1-1 0 0,-1-1 1 0 0,0 1-1 0 0,1-1 1 0 0,-1 1-1 0 0,1-1 0 0 0,-1 1 1 0 0,1-1-1 0 0,-1 1 1 0 0,1-1-1 0 0,0 1 1 0 0,-1 0-1 0 0,1-1 1 0 0,-1 1-1 0 0,1 0 1 0 0,0-1-1 0 0,-1 1 1 0 0,1 0-1 0 0,0 0 1 0 0,-1 0-1 0 0,1 0 0 0 0,0 0 1 0 0,-1 0-1 0 0,1 0 1 0 0,0 0-1 0 0,-1 0 1 0 0,1 0-1 0 0,0 0 1 0 0,-1 0-1 0 0,1 0 1 0 0,0 0-1 0 0,-1 1 1 0 0,1-1-1 0 0,0 0 1 0 0,-1 0-1 0 0,1 1 0 0 0,-1-1 1 0 0,1 1-1 0 0,0 0 1 0 0,22 17-319 0 0,-10-4-12 0 0,23 26-1088 0 0,55 45 0 0 0,-80-76 1280 0 0,1 1 1 0 0,1-2-1 0 0,-1 0 0 0 0,1 0 1 0 0,0-1-1 0 0,1-1 0 0 0,0 0 1 0 0,0-1-1 0 0,25 6 0 0 0,-33-10 176 0 0,1-1-1 0 0,0 1 0 0 0,-1-1 1 0 0,1 0-1 0 0,0-1 0 0 0,-1 1 1 0 0,1-1-1 0 0,-1-1 0 0 0,1 1 1 0 0,-1-1-1 0 0,1 0 1 0 0,8-5-1 0 0,-5 2 82 0 0,-1-1 1 0 0,0 0-1 0 0,0 0 0 0 0,0-1 0 0 0,-1 0 1 0 0,14-17-1 0 0,-1-2 216 0 0,-2-1 0 0 0,-1-1 1 0 0,29-58-1 0 0,-25 41 523 0 0,-2-1 1 0 0,-1-1-1 0 0,-3-1 1 0 0,-2 0-1 0 0,-2-1 1 0 0,-2 0-1 0 0,-3-1 1 0 0,3-65 0 0 0,-10 107-761 0 0,-1-18 209 0 0,1 26-311 0 0,0 0 0 0 0,0-1-1 0 0,-1 1 1 0 0,1 0 0 0 0,0-1 0 0 0,0 1 0 0 0,0 0-1 0 0,0 0 1 0 0,-1-1 0 0 0,1 1 0 0 0,0 0-1 0 0,0 0 1 0 0,0-1 0 0 0,-1 1 0 0 0,1 0 0 0 0,0 0-1 0 0,-1 0 1 0 0,1-1 0 0 0,0 1 0 0 0,0 0-1 0 0,-1 0 1 0 0,1 0 0 0 0,0 0 0 0 0,-1 0 0 0 0,1 0-1 0 0,0 0 1 0 0,-1 0 0 0 0,1-1 0 0 0,0 1 0 0 0,-1 0-1 0 0,1 0 1 0 0,0 0 0 0 0,-1 1 0 0 0,1-1-1 0 0,0 0 1 0 0,-1 0 0 0 0,1 0 0 0 0,0 0 0 0 0,0 0-1 0 0,-1 0 1 0 0,1 0 0 0 0,0 0 0 0 0,-1 1-1 0 0,1-1 1 0 0,0 0 0 0 0,0 0 0 0 0,-1 0 0 0 0,1 1-1 0 0,0-1 1 0 0,0 0 0 0 0,-1 0 0 0 0,1 1 0 0 0,0-1-1 0 0,0 0 1 0 0,0 1 0 0 0,0-1 0 0 0,-1 0-1 0 0,1 1 1 0 0,-1 1-10 0 0,-1 0-1 0 0,1 0 1 0 0,-1 1-1 0 0,1-1 0 0 0,0 1 1 0 0,0-1-1 0 0,0 0 1 0 0,0 1-1 0 0,0 0 1 0 0,1-1-1 0 0,-1 1 0 0 0,1 4 1 0 0,-2 33-281 0 0,2-40 288 0 0,1 40-399 0 0,2 0 0 0 0,2-1-1 0 0,1 0 1 0 0,2 0 0 0 0,2 0 0 0 0,2-1 0 0 0,1-1-1 0 0,24 49 1 0 0,-30-72 127 0 0,52 103-1330 0 0,-50-101 574 0 0,2-1 0 0 0,-1 0 0 0 0,2 0 0 0 0,25 25 0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9:03.9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104 72 2712 0 0,'-102'-46'13897'0'0,"101"46"-13815"0"0,1 0 0 0 0,0-1 0 0 0,0 1 0 0 0,0-1 0 0 0,0 1 0 0 0,-1 0 0 0 0,1-1 0 0 0,0 1 0 0 0,0-1-1 0 0,0 1 1 0 0,0-1 0 0 0,0 1 0 0 0,0-1 0 0 0,15-8 912 0 0,24 2-632 0 0,43 4-1751 0 0,105 9 0 0 0,79 24-9222 0 0,-235-26 7292 0 0</inkml:trace>
  <inkml:trace contextRef="#ctx0" brushRef="#br0" timeOffset="1">804 69 3176 0 0,'19'1'5095'0'0,"0"-1"-1896"0"0,-5 0-569 0 0,-11 0-2219 0 0,-1 1-352 0 0,0-1 0 0 0,0 0 1 0 0,0 1-1 0 0,-1-1 0 0 0,1 1 1 0 0,0 0-1 0 0,0 0 0 0 0,-1 0 0 0 0,1 0 1 0 0,-1 0-1 0 0,1 0 0 0 0,-1 0 1 0 0,1 0-1 0 0,-1 0 0 0 0,1 1 1 0 0,-1-1-1 0 0,0 0 0 0 0,0 1 1 0 0,0-1-1 0 0,0 1 0 0 0,0 0 1 0 0,0-1-1 0 0,0 1 0 0 0,-1 0 1 0 0,2 2-1 0 0,3 10-33 0 0,-1 0-1 0 0,4 21 1 0 0,0-2-197 0 0,-2-14-639 0 0,1 0 0 0 0,16 33-1 0 0,-18-45-246 0 0,-1 1-1 0 0,1-1 1 0 0,1 0-1 0 0,-1 0 0 0 0,10 8 1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9:04.2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93 39 432 0 0,'-21'-9'3168'0'0,"3"0"-931"0"0,5 2-805 0 0,-1 2-508 0 0,4 1-392 0 0,-7-1-644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9:04.7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589 23 2580 0 0,'-18'-18'12841'0'0,"10"14"-12085"0"0,-38 5-382 0 0,0 3 0 0 0,0 1-1 0 0,0 3 1 0 0,0 1 0 0 0,2 3-1 0 0,-1 1 1 0 0,-82 38-1 0 0,117-46-369 0 0,0 0 0 0 0,1 1 1 0 0,-1 0-1 0 0,1 1 0 0 0,0 0 0 0 0,1 1 0 0 0,0 0 0 0 0,0 0 0 0 0,-8 11 0 0 0,14-15-82 0 0,-1 0 1 0 0,1-1-1 0 0,0 1 1 0 0,0 0-1 0 0,0 0 1 0 0,1 0-1 0 0,0 1 1 0 0,-1-1-1 0 0,1 0 1 0 0,1 0-1 0 0,-1 1 0 0 0,1-1 1 0 0,-1 0-1 0 0,1 1 1 0 0,1-1-1 0 0,-1 1 1 0 0,0-1-1 0 0,1 0 1 0 0,0 0-1 0 0,0 1 1 0 0,1-1-1 0 0,-1 0 1 0 0,1 0-1 0 0,0 0 1 0 0,0 0-1 0 0,4 6 1 0 0,1 0-176 0 0,0 0 1 0 0,1-1 0 0 0,0 0 0 0 0,1 0 0 0 0,0-1-1 0 0,0 0 1 0 0,1-1 0 0 0,0 0 0 0 0,0 0 0 0 0,1-1-1 0 0,0 0 1 0 0,0-1 0 0 0,0-1 0 0 0,0 1 0 0 0,1-2-1 0 0,0 0 1 0 0,20 3 0 0 0,-23-5 292 0 0,0 0 1 0 0,0-1-1 0 0,1 0 0 0 0,-1-1 1 0 0,0 0-1 0 0,0 0 0 0 0,0-1 1 0 0,0 0-1 0 0,0-1 0 0 0,12-5 1 0 0,-14 5 258 0 0,1-1 0 0 0,-1-1 0 0 0,0 1 0 0 0,0-1 0 0 0,0-1 1 0 0,-1 1-1 0 0,0-1 0 0 0,0 0 0 0 0,0-1 0 0 0,-1 1 1 0 0,0-1-1 0 0,7-11 0 0 0,-4 1 671 0 0,0-1 1 0 0,-1 0-1 0 0,0 0 1 0 0,4-24-1 0 0,-6 21 94 0 0,1 0-1 0 0,18-38 1 0 0,-23 57-1075 0 0,0-1 0 0 0,0 1 1 0 0,0 0-1 0 0,0 0 1 0 0,1 0-1 0 0,0 0 0 0 0,-1 0 1 0 0,1 1-1 0 0,0-1 0 0 0,0 0 1 0 0,-1 1-1 0 0,1-1 1 0 0,1 1-1 0 0,-1 0 0 0 0,0-1 1 0 0,0 1-1 0 0,0 0 0 0 0,1 0 1 0 0,-1 1-1 0 0,0-1 1 0 0,4 0-1 0 0,-2 1-97 0 0,0 0-1 0 0,0 0 1 0 0,1 0 0 0 0,-1 1 0 0 0,0-1-1 0 0,0 1 1 0 0,0 0 0 0 0,0 1 0 0 0,0-1-1 0 0,0 1 1 0 0,5 2 0 0 0,4 4-325 0 0,0 0 1 0 0,-1 1 0 0 0,0 0 0 0 0,0 1-1 0 0,18 20 1 0 0,-15-13 172 0 0,-2 1 0 0 0,0 0-1 0 0,-1 0 1 0 0,0 1 0 0 0,9 23-1 0 0,-17-31 311 0 0,1 0-1 0 0,-2 0 1 0 0,1 0 0 0 0,-2 0-1 0 0,1 0 1 0 0,-2 1-1 0 0,1-1 1 0 0,-2 1 0 0 0,1-1-1 0 0,-2 1 1 0 0,-1 16-1 0 0,-4-16 396 0 0,0-15-386 0 0,6 2-66 0 0,-1 0 0 0 0,0 0 0 0 0,1-1 0 0 0,-1 1-1 0 0,1 0 1 0 0,-1-1 0 0 0,1 1 0 0 0,-1 0 0 0 0,1-1 0 0 0,0 1-1 0 0,0-1 1 0 0,0-2 0 0 0,5-16-123 0 0,0-1 0 0 0,2 1 0 0 0,1 0 0 0 0,0 0 1 0 0,2 1-1 0 0,15-25 0 0 0,0 6 488 0 0,58-66 0 0 0,-75 94-262 0 0,0 1 1 0 0,1 0-1 0 0,0 0 1 0 0,1 1-1 0 0,0 0 0 0 0,0 1 1 0 0,20-11-1 0 0,-28 17-90 0 0,0 1 0 0 0,-1-1-1 0 0,1 1 1 0 0,0 0 0 0 0,0-1 0 0 0,0 1-1 0 0,0 0 1 0 0,-1 0 0 0 0,1 0-1 0 0,0 0 1 0 0,0 1 0 0 0,0-1-1 0 0,0 0 1 0 0,0 1 0 0 0,-1-1 0 0 0,1 1-1 0 0,0 0 1 0 0,0-1 0 0 0,-1 1-1 0 0,1 0 1 0 0,-1 0 0 0 0,1 0 0 0 0,-1 0-1 0 0,1 1 1 0 0,-1-1 0 0 0,1 0-1 0 0,-1 1 1 0 0,0-1 0 0 0,0 0 0 0 0,0 1-1 0 0,0 0 1 0 0,0-1 0 0 0,2 4-1 0 0,2 6 15 0 0,0 1-1 0 0,0-1 0 0 0,-1 1 0 0 0,3 13 1 0 0,-1-4 26 0 0,51 127-26 0 0,-19-78-1680 0 0,-28-54-1187 0 0,25 30 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9:16.5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 39 1176 0 0,'-31'25'14319'0'0,"48"-24"-14536"0"0,482-55 288 0 0,-476 50-838 0 0,-12 1-57 0 0,0 2 0 0 0,0-1 0 0 0,12 1 0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9:16.9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47 50 1160 0 0,'-37'-49'11593'0'0,"36"52"-11407"0"0,0-1 0 0 0,0 1 1 0 0,0 0-1 0 0,0 0 1 0 0,0 0-1 0 0,1 0 1 0 0,0 0-1 0 0,-1 0 1 0 0,1 0-1 0 0,0 0 1 0 0,0 0-1 0 0,1 4 1 0 0,-1 1 124 0 0,-4 560 3354 0 0,12-344-4528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4:17.5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761 215 2000 0 0,'18'-23'8860'0'0,"-11"8"-6593"0"0,-3 9-1615 0 0,-1-1 0 0 0,-1 1 1 0 0,1-1-1 0 0,-1 0 0 0 0,3-13 0 0 0,-5 17-604 0 0,0 0 0 0 0,0 1 0 0 0,0-1 1 0 0,-1 0-1 0 0,1 1 0 0 0,-1-1 0 0 0,1 1 0 0 0,-1-1 0 0 0,0 1 1 0 0,0-1-1 0 0,0 1 0 0 0,0-1 0 0 0,0 1 0 0 0,-1 0 1 0 0,1 0-1 0 0,-1-1 0 0 0,1 1 0 0 0,-1 0 0 0 0,0 0 0 0 0,-3-2 1 0 0,-5-4 15 0 0,0 1 1 0 0,0 0 0 0 0,-1 1-1 0 0,0 0 1 0 0,0 0 0 0 0,0 2-1 0 0,0-1 1 0 0,-1 1 0 0 0,0 1-1 0 0,-17-3 1 0 0,3 2 8 0 0,-1 1 0 0 0,1 1 0 0 0,-49 4 0 0 0,44 1-33 0 0,0 2 0 0 0,0 1 0 0 0,1 1 1 0 0,0 1-1 0 0,0 2 0 0 0,-55 27 0 0 0,68-29-27 0 0,1 1 0 0 0,0 1-1 0 0,0 0 1 0 0,1 1 0 0 0,1 1-1 0 0,0 1 1 0 0,0-1 0 0 0,1 2 0 0 0,1 0-1 0 0,0 1 1 0 0,1 0 0 0 0,1 0 0 0 0,-9 18-1 0 0,15-24-7 0 0,0 0-1 0 0,1 0 0 0 0,0 1 0 0 0,1-1 1 0 0,0 1-1 0 0,0 0 0 0 0,1-1 0 0 0,0 1 1 0 0,1 0-1 0 0,0 0 0 0 0,0 0 0 0 0,1-1 1 0 0,4 18-1 0 0,-1-13 8 0 0,1 0 1 0 0,0 0 0 0 0,1 0-1 0 0,1-1 1 0 0,0 0-1 0 0,1 0 1 0 0,0-1 0 0 0,13 15-1 0 0,7 4 15 0 0,2-2 0 0 0,1 0-1 0 0,1-3 1 0 0,2 0 0 0 0,52 29-1 0 0,67 32-38 0 0,-86-52 2 0 0,-2 2 1 0 0,119 93-1 0 0,-171-118 49 0 0,0 2 0 0 0,-1-1 0 0 0,0 2 0 0 0,-1-1 0 0 0,-1 2 0 0 0,0-1 1 0 0,-1 1-1 0 0,-1 1 0 0 0,0-1 0 0 0,-1 2 0 0 0,-1-1 0 0 0,-1 1 0 0 0,6 34 0 0 0,-9-38 20 0 0,0 0 0 0 0,-1 0-1 0 0,-1 0 1 0 0,0-1 0 0 0,-1 1 0 0 0,-1 0-1 0 0,0 0 1 0 0,0-1 0 0 0,-2 1-1 0 0,0-1 1 0 0,0 0 0 0 0,-1 0-1 0 0,-1 0 1 0 0,0 0 0 0 0,0-1 0 0 0,-1 0-1 0 0,-1-1 1 0 0,0 0 0 0 0,-11 11-1 0 0,11-14-36 0 0,-1 0 0 0 0,-1-1-1 0 0,1-1 1 0 0,-1 1 0 0 0,0-1-1 0 0,0-1 1 0 0,-1 0 0 0 0,0-1-1 0 0,0 0 1 0 0,0 0 0 0 0,0-1-1 0 0,-1-1 1 0 0,1 0 0 0 0,-1 0-1 0 0,1-1 1 0 0,-21-1 0 0 0,-3-2 40 0 0,1-1 0 0 0,0-1 0 0 0,0-3 0 0 0,-46-13 0 0 0,46 9-463 0 0,0-1 0 0 0,1-1 0 0 0,-44-25 1 0 0,65 32 223 0 0,0-2 1 0 0,0 0 0 0 0,0 0-1 0 0,1-1 1 0 0,1-1 0 0 0,-1 1-1 0 0,1-2 1 0 0,1 1 0 0 0,0-2 0 0 0,1 1-1 0 0,-10-18 1 0 0,15 22-329 0 0,0 1 0 0 0,1-1 0 0 0,0 0 0 0 0,0 0 0 0 0,0 0 0 0 0,1 0 0 0 0,0-13 0 0 0,5-27-5830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9:19.3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28 832 0 0,'21'-21'7690'0'0,"0"16"-6913"0"0,-18 5-653 0 0,0 0-69 0 0,10-1-51 0 0,-10 0 37 0 0,0 1-23 0 0,125 6 1369 0 0,-212 0-1458 0 0,82-5 68 0 0,15 6-155 0 0,15-3-103 0 0,-25-3 168 0 0,1-1 51 0 0,70 2-961 0 0,-70-2 926 0 0,9 2-66 0 0,-65 9 27 0 0,50-11 121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9:34.0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69 748 0 0,'-9'-19'9964'0'0,"10"18"-9820"0"0,1-1-1 0 0,-1 0 1 0 0,1 1-1 0 0,0-1 1 0 0,0 1-1 0 0,0-1 1 0 0,-1 1-1 0 0,2 0 1 0 0,-1 0 0 0 0,0 0-1 0 0,0 0 1 0 0,0 0-1 0 0,0 0 1 0 0,0 1-1 0 0,1-1 1 0 0,-1 1-1 0 0,3-1 1 0 0,49-3 679 0 0,-33 3-654 0 0,439-23-288 0 0,-456 24-219 0 0,-1 0-55 0 0,23 3-2637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09:34.5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 49 1908 0 0,'-9'-11'4689'0'0,"-4"-6"-1159"0"0,11 14-2889 0 0,1 0 1 0 0,-1 0 0 0 0,1 0 0 0 0,-2-6 0 0 0,-7 45 659 0 0,-3 527 3089 0 0,20-320-4171 0 0,-5-230-579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8:41.5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107 18 2504 0 0,'-107'-17'12744'0'0,"110"18"-12585"0"0,1 1-1 0 0,-1 0 1 0 0,1-1-1 0 0,0 0 1 0 0,-1 0 0 0 0,1 0-1 0 0,0-1 1 0 0,4 1 0 0 0,613 40 2312 0 0,-468-36-2174 0 0,3186 78 977 0 0,-570-19-398 0 0,-2322-50-841 0 0,1235 45 231 0 0,859 83-283 0 0,-824-66-146 0 0,-1537-76 568 0 0,-131 0-4195 0 0,-1 0-5378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8:44.2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76 0 848 0 0,'0'0'5441'0'0,"3"11"-3509"0"0,6 27-767 0 0,-2 0 0 0 0,-2 0 0 0 0,-1 0 0 0 0,-1 45 0 0 0,-16 159-72 0 0,3-105-513 0 0,3 8-195 0 0,-15 514 1716 0 0,44-126-738 0 0,-2 194-446 0 0,-77 120 1622 0 0,37-620-1972 0 0,0 448 994 0 0,22-626-1491 0 0,-3-28 79 0 0,2 1 0 0 0,0 0 0 0 0,2-1 0 0 0,0 1 0 0 0,1-1 1 0 0,12 33-1 0 0,-14-51-100 0 0,1 0 0 0 0,0 0 0 0 0,0 0-1 0 0,0 0 1 0 0,1 0 0 0 0,-1-1 0 0 0,1 0 0 0 0,-1 1 0 0 0,1-1 0 0 0,0-1 0 0 0,0 1 0 0 0,7 2 0 0 0,15 3 36 0 0,0-1 1 0 0,0-2-1 0 0,1 0 0 0 0,30-1 1 0 0,-14 0-6 0 0,826 40 556 0 0,-612-35-560 0 0,984 25 495 0 0,-439-8-287 0 0,1290 63 41 0 0,-1845-71-297 0 0,937 77 86 0 0,-82 23-102 0 0,651 59-201 0 0,-536-68 120 0 0,-986-89-27 0 0,671 46-88 0 0,74-61-573 0 0,-710-3 680 0 0,-102 1 42 0 0,-41 6 130 0 0,-24-2 11 0 0,-95-6-50 0 0,-1-1 39 0 0,2 0-76 0 0,-1 0-1 0 0,0-1 1 0 0,0 0 0 0 0,0 0-1 0 0,0 0 1 0 0,0-1 0 0 0,0 1-1 0 0,0-1 1 0 0,-1 0 0 0 0,0 0-1 0 0,1 0 1 0 0,-1-1 0 0 0,0 1 0 0 0,-1-1-1 0 0,1 1 1 0 0,0-1 0 0 0,-1 0-1 0 0,0 0 1 0 0,0 0 0 0 0,0 0-1 0 0,-1-1 1 0 0,2-6 0 0 0,5-15-48 0 0,-2 0 0 0 0,5-46 0 0 0,-7 48 25 0 0,138-1061-78 0 0,19 28 63 0 0,-28 516-180 0 0,23-118-713 0 0,-143 584 823 0 0,24-186-760 0 0,-37 243 717 0 0,0-1-1 0 0,-2 0 1 0 0,0 0-1 0 0,0 1 0 0 0,-2-1 1 0 0,0 1-1 0 0,-2 0 1 0 0,0 0-1 0 0,0 1 1 0 0,-2 0-1 0 0,0 0 1 0 0,-1 0-1 0 0,-1 1 1 0 0,0 1-1 0 0,-1 0 1 0 0,-26-27-1 0 0,-32-37-111 0 0,-82-117 0 0 0,144 186 243 0 0,1-1-1 0 0,1 0 1 0 0,-1 0-1 0 0,2 0 1 0 0,0-1-1 0 0,0 0 1 0 0,1 1-1 0 0,0-1 1 0 0,-1-13 0 0 0,2-6-51 0 0,1 0 0 0 0,5-41 1 0 0,-4 41 5 0 0,-1 0 0 0 0,-1 1 0 0 0,-1-1 0 0 0,-2 1 0 0 0,-1 0 0 0 0,-14-41 0 0 0,20 68 41 0 0,-8-16-11 0 0,-4-8 8 0 0,11 26 26 0 0,0-1 3 0 0,-1-6-19 0 0,0 4-22 0 0,0-1 10 0 0,-14-30 49 0 0,16 33-58 0 0,-4-2-63 0 0,4 3 79 0 0,0 1-1 0 0,-1-1 0 0 0,1 1 0 0 0,0-1 1 0 0,-1 1-1 0 0,1-1 0 0 0,0 1 0 0 0,-1-1 1 0 0,1 1-1 0 0,-1-1 0 0 0,1 1 0 0 0,-1-1 1 0 0,1 1-1 0 0,-1 0 0 0 0,1-1 0 0 0,-1 1 1 0 0,1 0-1 0 0,-1-1 0 0 0,1 1 1 0 0,-1 0-1 0 0,0 0 0 0 0,1 0 0 0 0,-1-1 1 0 0,0 1-1 0 0,0 0 0 0 0,-171 10-1045 0 0,21 0-2885 0 0,71-8 64 0 0,27 1-1875 0 0,19-2-433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8:46.2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51 42 1912 0 0,'-38'-21'12210'0'0,"25"10"-9618"0"0,73 3-458 0 0,93 7-936 0 0,328 8-312 0 0,868 66-406 0 0,-155-9-273 0 0,696 81-68 0 0,-1712-130-134 0 0,1702 162-163 0 0,-346-46-286 0 0,-1125-107 437 0 0,953 48-282 0 0,-270-48-5 0 0,-248-8 230 0 0,39 14-466 0 0,-832-27 501 0 0,-12-1-13 0 0,70-4 0 0 0,137-7-341 0 0,-238 9 370 0 0,44 0-49 0 0,286 9-71 0 0,-199-6-2574 0 0,-129-6 1440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8:46.9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1502 8 704 0 0,'0'0'10936'0'0,"-7"-7"-9683"0"0,-70 58-591 0 0,16-13-533 0 0,-2-3 0 0 0,-115 46 0 0 0,48-24-24 0 0,-307 183 94 0 0,19 35-115 0 0,380-251-81 0 0,20-13-288 0 0,1 0-1 0 0,-17 15 1 0 0,23-21-205 0 0,-1 1-937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8:47.7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1191 192 136 0 0,'-8'-28'12306'0'0,"7"24"-12309"0"0,1 0 0 0 0,0 1 0 0 0,0-1 0 0 0,0 0 1 0 0,1 0-1 0 0,-1 1 0 0 0,1-1 0 0 0,0 1 0 0 0,0-1 0 0 0,0 1 0 0 0,1-1 1 0 0,-1 1-1 0 0,1-1 0 0 0,0 1 0 0 0,0 0 0 0 0,0 0 0 0 0,0 0 0 0 0,0 0 1 0 0,1 0-1 0 0,-1 1 0 0 0,1-1 0 0 0,0 1 0 0 0,0 0 0 0 0,0-1 1 0 0,5-1-1 0 0,10-7-237 0 0,1 0 0 0 0,0 2 1 0 0,27-10-1 0 0,-14 6 455 0 0,-2-3 2151 0 0,-44 23-1767 0 0,-121 64 612 0 0,-188 134 0 0 0,-110 118 3 0 0,362-268-851 0 0,-68 55 157 0 0,-114 84-204 0 0,243-188-2543 0 0,9-6 2056 0 0,0 0-1 0 0,0 0 1 0 0,0 0 0 0 0,0 0-1 0 0,0 0 1 0 0,0 0 0 0 0,0 0-1 0 0,1 0 1 0 0,-1-1 0 0 0,0 1-1 0 0,-1-1 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8:48.5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1507 28 1620 0 0,'4'-18'6776'0'0,"-5"15"-6420"0"0,0 3-253 0 0,1-1-1 0 0,-1 0 1 0 0,1 1-1 0 0,-1-1 1 0 0,0 1-1 0 0,1 0 1 0 0,-1-1-1 0 0,0 1 1 0 0,0-1-1 0 0,1 1 1 0 0,-1 0 0 0 0,0 0-1 0 0,0-1 1 0 0,0 1-1 0 0,1 0 1 0 0,-1 0-1 0 0,0 0 1 0 0,-1 0-1 0 0,-1 0 78 0 0,-13 2 378 0 0,-6 8-127 0 0,1 1 1 0 0,0 1 0 0 0,0 1-1 0 0,2 0 1 0 0,-29 26-1 0 0,-4 1-30 0 0,2-3-109 0 0,-440 306 1130 0 0,327-239-914 0 0,-296 174 1024 0 0,351-216-945 0 0,107-61-635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8:51.0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1 785 920 0 0,'0'0'19171'0'0,"14"-16"-17213"0"0,7-54-1852 0 0,-2-1 0 0 0,10-88 0 0 0,-13 68 78 0 0,34-241 69 0 0,-50 331-236 0 0,5-19 40 0 0,-5 19-67 0 0,1-1 0 0 0,-1 1 0 0 0,1-1 0 0 0,-1 1 0 0 0,1-1 0 0 0,-1 1 0 0 0,0-1 0 0 0,0 0 0 0 0,0 1 0 0 0,0-1 0 0 0,0 1-1 0 0,0-3 1 0 0,3 3 28 0 0,0 0 0 0 0,0 1-1 0 0,0 0 1 0 0,0 0-1 0 0,0 0 1 0 0,0 0-1 0 0,0 0 1 0 0,0 0-1 0 0,0 1 1 0 0,0 0 0 0 0,4 0-1 0 0,5 1 44 0 0,329 17 207 0 0,-252-15-278 0 0,352 41 42 0 0,-269-19-183 0 0,-170-26 122 0 0,9 4 35 0 0,0-1 1 0 0,0-1-1 0 0,0 0 1 0 0,18 2-1 0 0,51 6 92 0 0,-77-10-126 0 0,60 8-130 0 0,-60-7 130 0 0,39 3 148 0 0,-29-3-90 0 0,35 2-4 0 0,-45-3 104 0 0,0 1-88 0 0,-2-1-54 0 0,-1 0 0 0 0,1 0 0 0 0,-1 0 1 0 0,1 0-1 0 0,-1 0 0 0 0,1 0 0 0 0,-1 0 0 0 0,1 0 0 0 0,-1 0 0 0 0,1 0 0 0 0,-1 0 1 0 0,1 0-1 0 0,-1 0 0 0 0,1 1 0 0 0,-1-1 0 0 0,0 0 0 0 0,1 0 0 0 0,-1 1 0 0 0,1-1 1 0 0,-1 0-1 0 0,1 1 0 0 0,-1-1 0 0 0,0 0 0 0 0,1 1 0 0 0,-1-1 0 0 0,0 0 0 0 0,1 1 1 0 0,-1-1-1 0 0,0 1 0 0 0,0-1 0 0 0,0 1 0 0 0,1-1 0 0 0,-1 1 0 0 0,0-1 0 0 0,0 1 1 0 0,0-1-1 0 0,0 1 0 0 0,0-1 0 0 0,0 1 0 0 0,-9 62 69 0 0,2 1-1 0 0,3 69 1 0 0,13 129 348 0 0,-8-245-388 0 0,16 130 1627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4:18.0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68 1088 0 0,'12'-30'9339'0'0,"1"-8"-3451"0"0,-12 46-5716 0 0,0 1 0 0 0,-1-1 0 0 0,1 1 0 0 0,-2-1 1 0 0,-2 17-1 0 0,0 14 144 0 0,4 31 456 0 0,18 124-1 0 0,-12-155-627 0 0,2 0-1 0 0,1 0 1 0 0,2-1 0 0 0,27 60 0 0 0,-31-83-282 0 0,0 0-1 0 0,1 0 1 0 0,16 20 0 0 0,-21-30-291 0 0,0-1 1 0 0,1 1-1 0 0,0-1 1 0 0,-1 0 0 0 0,9 5-1 0 0,3-1-3044 0 0,-13-7 2779 0 0,1 0-1 0 0,-1 0 1 0 0,1-1-1 0 0,-1 1 1 0 0,6 0-1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8:52.8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28 1020 0 0,'0'-27'11991'0'0,"11"45"-8390"0"0,7 19-2946 0 0,2 0 1 0 0,2-2 0 0 0,41 54 0 0 0,93 91-497 0 0,-60-74 28 0 0,13 6-18 0 0,-17-18 212 0 0,-87-88-356 0 0,7 8 192 0 0,1-1 0 0 0,24 19 0 0 0,-35-31-180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8:53.8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 8 936 0 0,'-20'-8'15030'0'0,"31"26"-15883"0"0,60 86 1977 0 0,134 149 1 0 0,-146-189-3716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8:55.6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52 947 616 0 0,'-9'14'14311'0'0,"-6"-42"-12060"0"0,10 13-2036 0 0,-1 0 0 0 0,2-1-1 0 0,0 0 1 0 0,1 1-1 0 0,1-1 1 0 0,-1-21 0 0 0,5-103-56 0 0,1 52 194 0 0,12-251 2633 0 0,-15 312-2805 0 0,1-1 1 0 0,8-46-1 0 0,-9 73-212 0 0,2-29-54 0 0,1 11 149 0 0,-2 17 1 0 0,5-30 618 0 0,-6 31-662 0 0,0 0-1 0 0,0 0 0 0 0,0 0 0 0 0,0 0 0 0 0,0 0 0 0 0,0 0 0 0 0,1 0 0 0 0,-1 1 0 0 0,0-1 1 0 0,1 0-1 0 0,-1 0 0 0 0,1 0 0 0 0,-1 0 0 0 0,1 0 0 0 0,-1 1 0 0 0,1-1 0 0 0,-1 0 0 0 0,1 0 0 0 0,0 1 1 0 0,0-1-1 0 0,-1 0 0 0 0,1 1 0 0 0,0-1 0 0 0,0 1 0 0 0,1-1 0 0 0,0 0-43 0 0,20 1 13 0 0,836 68-41 0 0,-617-51-104 0 0,-185-12 155 0 0,117 4-116 0 0,-50 2-168 0 0,-84-6 227 0 0,20 5-112 0 0,-57-10 205 0 0,3 2-48 0 0,1 0 0 0 0,0-1 0 0 0,0 0 0 0 0,-1-1 0 0 0,8 1 0 0 0,-3 0 40 0 0,49 7 61 0 0,-57-8-55 0 0,2 0-68 0 0,73 10-315 0 0,-74-9 299 0 0,0 1-45 0 0,-2-1 89 0 0,-1-1-1 0 0,1 0 1 0 0,0 1 0 0 0,-1-1 0 0 0,1 1 0 0 0,0 0 0 0 0,-1-1-1 0 0,1 1 1 0 0,0-1 0 0 0,-1 1 0 0 0,1 0 0 0 0,-1 0 0 0 0,1-1 0 0 0,-1 1-1 0 0,0 0 1 0 0,1 0 0 0 0,-1-1 0 0 0,0 1 0 0 0,1 1 0 0 0,4 61 134 0 0,-2 76-1 0 0,0 11 180 0 0,30 220 485 0 0,-34-345-2107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8:56.4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11 68 0 0,'3'-11'15215'0'0,"6"14"-14948"0"0,-1 1-1 0 0,1 0 0 0 0,-1 0 0 0 0,0 1 1 0 0,0 0-1 0 0,0 0 0 0 0,-1 1 1 0 0,10 9-1 0 0,58 63 574 0 0,-50-50-632 0 0,75 80 199 0 0,-6 5 0 0 0,150 232 0 0 0,-238-335-433 0 0,13 22-142 0 0,37 51 0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8:56.8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18 156 0 0,'2'-18'11996'0'0,"2"22"-11729"0"0,0-1 0 0 0,0 1 0 0 0,-1 0 0 0 0,1 0 1 0 0,-1 1-1 0 0,0-1 0 0 0,0 1 0 0 0,0 0 0 0 0,-1-1 0 0 0,1 1 0 0 0,-1 0 1 0 0,2 7-1 0 0,9 17 455 0 0,8 10-121 0 0,26 47 367 0 0,80 109 0 0 0,139 130-24 0 0,-190-238-1854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8:58.4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19 922 492 0 0,'-18'-3'8822'0'0,"17"1"-8550"0"0,12-80 1835 0 0,10-92 217 0 0,61-248-1 0 0,-69 364-2021 0 0,20-74 704 0 0,-21 89-1120 0 0,-11 41 94 0 0,2 1-56 0 0,15-1 180 0 0,-17 3-35 0 0,3 2 21 0 0,-3-2 58 0 0,1 2 3 0 0,1-1 1 0 0,0 0-1 0 0,0 0 0 0 0,0 0 1 0 0,0 0-1 0 0,0-1 0 0 0,0 1 1 0 0,1-1-1 0 0,5 2 0 0 0,474 46 398 0 0,-186-25-871 0 0,-121-5 274 0 0,309 25 57 0 0,-403-41-1 0 0,86-6 0 0 0,-165 3-17 0 0,18 0 40 0 0,-17-1-39 0 0,1 1 1 0 0,-1-1-1 0 0,1 1 1 0 0,-1 0-1 0 0,1 1 1 0 0,5 0-1 0 0,-9 1 23 0 0,1 0-1 0 0,0 0 1 0 0,0 0-1 0 0,-1 0 1 0 0,1 1-1 0 0,-1-1 1 0 0,0 0-1 0 0,0 1 1 0 0,0-1-1 0 0,0 1 1 0 0,0-1 0 0 0,0 1-1 0 0,0-1 1 0 0,-1 1-1 0 0,0-1 1 0 0,1 1-1 0 0,-1 3 1 0 0,2 57 285 0 0,-2-53-245 0 0,-14 458 1524 0 0,11-402-1231 0 0,-3 158 571 0 0,6-222-858 0 0,-1 6 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8:59.1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40 1332 0 0,'-13'-32'16600'0'0,"13"32"-16546"0"0,0 0-1 0 0,0-1 1 0 0,0 1-1 0 0,0-1 1 0 0,0 1-1 0 0,0 0 1 0 0,1-1-1 0 0,-1 1 1 0 0,0 0 0 0 0,0-1-1 0 0,0 1 1 0 0,1 0-1 0 0,-1-1 1 0 0,0 1-1 0 0,1 0 1 0 0,-1 0-1 0 0,0-1 1 0 0,1 1 0 0 0,-1 0-1 0 0,0 0 1 0 0,1-1-1 0 0,-1 1 1 0 0,0 0-1 0 0,1 0 1 0 0,-1 0-1 0 0,1 0 1 0 0,-1 0 0 0 0,0 0-1 0 0,1 0 1 0 0,-1 0-1 0 0,1 0 1 0 0,-1 0-1 0 0,0 0 1 0 0,1 0-1 0 0,-1 0 1 0 0,1 0 0 0 0,-1 0-1 0 0,0 0 1 0 0,1 0-1 0 0,-1 0 1 0 0,0 0-1 0 0,1 0 1 0 0,-1 1-1 0 0,1-1 1 0 0,-1 0 0 0 0,0 0-1 0 0,1 1 1 0 0,-1-1-1 0 0,0 0 1 0 0,0 0-1 0 0,1 1 1 0 0,-1-1-1 0 0,0 0 1 0 0,0 1 0 0 0,1-1-1 0 0,-1 0 1 0 0,0 1-1 0 0,0-1 1 0 0,0 0-1 0 0,0 1 1 0 0,1-1-1 0 0,-1 1 1 0 0,0-1 0 0 0,0 0-1 0 0,0 1 1 0 0,191 341 1904 0 0,-107-212-1836 0 0,85 129 410 0 0,-139-212-446 0 0,-19-28-41 0 0,1 0 1 0 0,16 18 0 0 0,1 11 222 0 0,-28-47-310 0 0,2 6-149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8:59.7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13 540 0 0,'-12'-12'14389'0'0,"25"25"-13617"0"0,-1 1 0 0 0,0 1 1 0 0,-1 0-1 0 0,10 20 1 0 0,23 29 96 0 0,110 154 208 0 0,-21-27-663 0 0,-34-56-177 0 0,19 25 573 0 0,-86-114-525 0 0,-31-45-304 0 0,2 3-103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9:01.4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135 130 2720 0 0,'17'24'9166'0'0,"-13"-22"-8972"0"0,1 1-1 0 0,0-1 0 0 0,0 0 1 0 0,0 0-1 0 0,1 0 0 0 0,-1-1 0 0 0,0 0 1 0 0,0 0-1 0 0,1 0 0 0 0,6 0 1 0 0,-9-1 154 0 0,0 0-185 0 0,2-1 1 0 0,0 0 0 0 0,1 0-1 0 0,-1 0 1 0 0,-1-1 0 0 0,9-3 0 0 0,-11 4-65 0 0,18-16 192 0 0,-17 14-220 0 0,-1 0 1 0 0,0 0 0 0 0,0 0-1 0 0,0 0 1 0 0,0-1-1 0 0,0 1 1 0 0,-1-1-1 0 0,1 1 1 0 0,-1-1 0 0 0,0 1-1 0 0,0-1 1 0 0,-1 0-1 0 0,1 1 1 0 0,-1-1-1 0 0,0 0 1 0 0,0 0 0 0 0,0 1-1 0 0,-1-8 1 0 0,1 9-39 0 0,0 0 0 0 0,-1-1 0 0 0,1 1 0 0 0,-1 0 1 0 0,0 0-1 0 0,1-1 0 0 0,-1 1 0 0 0,0 0 0 0 0,0 0 1 0 0,-1 0-1 0 0,1 0 0 0 0,0 0 0 0 0,-1 0 0 0 0,1 0 0 0 0,-1 1 1 0 0,1-1-1 0 0,-1 0 0 0 0,0 1 0 0 0,0-1 0 0 0,0 1 1 0 0,0 0-1 0 0,0 0 0 0 0,0 0 0 0 0,0 0 0 0 0,0 0 0 0 0,-1 0 1 0 0,1 0-1 0 0,0 1 0 0 0,0-1 0 0 0,-1 1 0 0 0,1-1 1 0 0,0 1-1 0 0,-4 0 0 0 0,-4 1-34 0 0,0 0 0 0 0,1 1-1 0 0,-1 0 1 0 0,1 1 0 0 0,-1 0 0 0 0,1 0 0 0 0,0 1-1 0 0,0 1 1 0 0,0-1 0 0 0,0 1 0 0 0,1 1 0 0 0,0-1-1 0 0,0 1 1 0 0,-13 14 0 0 0,13-12 16 0 0,0 0 0 0 0,1 0 0 0 0,-1 1 0 0 0,2 0 0 0 0,-1 0-1 0 0,1 1 1 0 0,1 0 0 0 0,0 0 0 0 0,0 0 0 0 0,1 0 0 0 0,1 1 0 0 0,-1 0 0 0 0,-1 13 0 0 0,4-19-1 0 0,1 0-1 0 0,0 0 1 0 0,0 0 0 0 0,0 0 0 0 0,1 0 0 0 0,-1 0 0 0 0,1-1 0 0 0,0 1 0 0 0,1 0 0 0 0,-1 0-1 0 0,1 0 1 0 0,0-1 0 0 0,0 1 0 0 0,0-1 0 0 0,1 0 0 0 0,-1 1 0 0 0,1-1 0 0 0,0 0-1 0 0,1-1 1 0 0,-1 1 0 0 0,1-1 0 0 0,-1 1 0 0 0,1-1 0 0 0,0 0 0 0 0,0 0 0 0 0,0 0 0 0 0,1-1-1 0 0,-1 0 1 0 0,1 0 0 0 0,-1 0 0 0 0,1 0 0 0 0,0-1 0 0 0,6 2 0 0 0,-1-1-19 0 0,0 0 1 0 0,0 0 0 0 0,0-1-1 0 0,0 0 1 0 0,0-1 0 0 0,1 0-1 0 0,-1-1 1 0 0,0 0 0 0 0,0 0-1 0 0,0-1 1 0 0,0-1 0 0 0,-1 0-1 0 0,1 0 1 0 0,-1 0 0 0 0,16-9-1 0 0,-18 6-16 0 0,-1 1 0 0 0,1-1-1 0 0,-1 0 1 0 0,0 0 0 0 0,-1-1-1 0 0,0 1 1 0 0,0-1 0 0 0,0 0-1 0 0,-1-1 1 0 0,0 1 0 0 0,0-1-1 0 0,-1 0 1 0 0,0 0-1 0 0,0 0 1 0 0,-1-1 0 0 0,0 1-1 0 0,-1 0 1 0 0,1-1 0 0 0,-2 1-1 0 0,1-1 1 0 0,-1 1 0 0 0,0-1-1 0 0,-1 1 1 0 0,0-1 0 0 0,-3-10-1 0 0,2 11 35 0 0,0 0 0 0 0,0 0-1 0 0,-1 1 1 0 0,0-1 0 0 0,0 1-1 0 0,-1 0 1 0 0,0-1 0 0 0,0 2 0 0 0,-1-1-1 0 0,0 0 1 0 0,-11-11 0 0 0,12 14-7 0 0,-1 0 0 0 0,0 1 0 0 0,0-1 0 0 0,-1 1 0 0 0,1 0 0 0 0,-1 0 0 0 0,1 0 0 0 0,-1 1 0 0 0,0 0 1 0 0,0 0-1 0 0,0 1 0 0 0,0-1 0 0 0,-1 1 0 0 0,1 0 0 0 0,0 1 0 0 0,-11 0 0 0 0,5 1-12 0 0,1 1 0 0 0,-1 0 0 0 0,1 0 0 0 0,0 1 0 0 0,-1 1 0 0 0,2 0 1 0 0,-1 0-1 0 0,-18 11 0 0 0,23-12-16 0 0,0 1 1 0 0,1 0 0 0 0,-1 0 0 0 0,1 0-1 0 0,0 0 1 0 0,0 1 0 0 0,0 0-1 0 0,1 0 1 0 0,0 0 0 0 0,0 1-1 0 0,0-1 1 0 0,1 1 0 0 0,-1 0 0 0 0,1 0-1 0 0,1 0 1 0 0,-4 10 0 0 0,5-14-17 0 0,1 1 0 0 0,-1-1 1 0 0,1 1-1 0 0,0-1 1 0 0,0 1-1 0 0,0-1 0 0 0,0 1 1 0 0,0-1-1 0 0,0 1 0 0 0,1-1 1 0 0,-1 1-1 0 0,1-1 1 0 0,0 0-1 0 0,0 1 0 0 0,0-1 1 0 0,0 0-1 0 0,0 0 0 0 0,0 1 1 0 0,3 2-1 0 0,-1-2-56 0 0,-1 0 0 0 0,1-1 0 0 0,0 1 0 0 0,0-1-1 0 0,1 0 1 0 0,-1 0 0 0 0,0 0 0 0 0,1 0 0 0 0,-1-1 0 0 0,1 1-1 0 0,6 0 1 0 0,1 1-137 0 0,0-1-1 0 0,1 0 0 0 0,-1-1 1 0 0,1-1-1 0 0,-1 0 0 0 0,1 0 1 0 0,18-4-1 0 0,-19 2 123 0 0,0-1 0 0 0,-1 0-1 0 0,1-1 1 0 0,-1-1 0 0 0,1 1 0 0 0,17-13 0 0 0,-23 14 131 0 0,0 0 1 0 0,-1 0 0 0 0,0-1 0 0 0,0 1 0 0 0,0-1-1 0 0,0 0 1 0 0,0 0 0 0 0,-1-1 0 0 0,0 1 0 0 0,0-1 0 0 0,0 1-1 0 0,0-1 1 0 0,-1 0 0 0 0,0 0 0 0 0,4-10 0 0 0,-6 13 0 0 0,0 1 0 0 0,0 0 1 0 0,0 0-1 0 0,1-1 1 0 0,-1 1-1 0 0,0 0 0 0 0,0 0 1 0 0,-1-1-1 0 0,1 1 0 0 0,0 0 1 0 0,0 0-1 0 0,-1 0 1 0 0,1-1-1 0 0,0 1 0 0 0,-1 0 1 0 0,1 0-1 0 0,-1 0 1 0 0,0 0-1 0 0,1 0 0 0 0,-1 0 1 0 0,0 0-1 0 0,0 0 0 0 0,-1-1 1 0 0,0 0 0 0 0,0 1 1 0 0,0 0 0 0 0,0 0-1 0 0,0 0 1 0 0,0 0-1 0 0,0 0 1 0 0,-1 0 0 0 0,1 1-1 0 0,0-1 1 0 0,-1 1-1 0 0,-2-1 1 0 0,-3 1 11 0 0,1-1-1 0 0,-1 2 1 0 0,1-1 0 0 0,-1 1 0 0 0,1 0 0 0 0,-12 3-1 0 0,11 0-56 0 0,-1 0-1 0 0,1 0 0 0 0,0 1 0 0 0,0-1 1 0 0,0 2-1 0 0,-12 10 0 0 0,18-14-143 0 0,-1 0 0 0 0,1 0 0 0 0,-1 0 0 0 0,1 0 0 0 0,0 1 0 0 0,0-1 0 0 0,0 1 0 0 0,1 0 0 0 0,-1-1 0 0 0,0 1 0 0 0,1 0 0 0 0,0 0 0 0 0,0 0 0 0 0,0 0 0 0 0,0 0 0 0 0,0 0 0 0 0,0 0 0 0 0,1 0 0 0 0,-1 1 0 0 0,1-1-1 0 0,0 0 1 0 0,0 0 0 0 0,1 5 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9:02.1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142 66 1168 0 0,'1'-66'16031'0'0,"-5"88"-16157"0"0,-51 767 3551 0 0,45-569-2884 0 0,-15 737 1906 0 0,19-582-1404 0 0,-8-114-84 0 0,3-104-559 0 0,3-20 315 0 0,7-129-2063 0 0,-3-16-44 0 0,-1-11-307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4:18.4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60 83 2024 0 0,'-18'-26'7749'0'0,"-15"-17"-300"0"0,32 42-7247 0 0,-7-11 453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9:04.5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259 2375 1116 0 0,'-18'-24'10205'0'0,"6"-22"-5393"0"0,11 45-4645 0 0,-9-7 328 0 0,9 7-462 0 0,0-1 1 0 0,-1 1-1 0 0,1 0 1 0 0,0 0-1 0 0,-1 0 1 0 0,1-1-1 0 0,-1 1 1 0 0,0 1 0 0 0,1-1-1 0 0,-4-1 1 0 0,-5 2-16 0 0,0 0 0 0 0,1 1 1 0 0,-1 0-1 0 0,1 0 0 0 0,-1 1 1 0 0,1 1-1 0 0,0-1 0 0 0,0 2 1 0 0,0-1-1 0 0,0 1 0 0 0,0 0 1 0 0,1 1-1 0 0,-10 7 0 0 0,12-8-20 0 0,1 0 0 0 0,0 0 0 0 0,0 1-1 0 0,0 0 1 0 0,0 0 0 0 0,1 0 0 0 0,0 0 0 0 0,0 1-1 0 0,-4 6 1 0 0,7-8 6 0 0,-1-1 0 0 0,1 1 0 0 0,-1-1 0 0 0,1 1 0 0 0,0 0-1 0 0,1-1 1 0 0,-1 1 0 0 0,1 0 0 0 0,-1 0 0 0 0,1 0 0 0 0,0-1 0 0 0,0 1 0 0 0,1 0 0 0 0,-1 0-1 0 0,1 0 1 0 0,2 6 0 0 0,-2-7 5 0 0,1 0-1 0 0,-1 0 0 0 0,1 0 0 0 0,-1 0 1 0 0,1 0-1 0 0,0 0 0 0 0,0-1 1 0 0,0 1-1 0 0,1-1 0 0 0,-1 0 0 0 0,1 1 1 0 0,-1-1-1 0 0,1 0 0 0 0,0 0 1 0 0,-1-1-1 0 0,1 1 0 0 0,0-1 1 0 0,0 1-1 0 0,0-1 0 0 0,1 0 0 0 0,-1 0 1 0 0,0 0-1 0 0,0-1 0 0 0,0 1 1 0 0,1-1-1 0 0,-1 1 0 0 0,0-1 0 0 0,1 0 1 0 0,4-1-1 0 0,-2 0 0 0 0,0 1 1 0 0,0-1-1 0 0,0-1 1 0 0,0 1-1 0 0,-1-1 1 0 0,1 0-1 0 0,-1 0 0 0 0,1-1 1 0 0,-1 1-1 0 0,0-1 1 0 0,0-1-1 0 0,0 1 1 0 0,0-1-1 0 0,0 1 0 0 0,-1-1 1 0 0,5-6-1 0 0,-4 3 66 0 0,0 0 1 0 0,-1-1-1 0 0,1 0 0 0 0,-2 0 0 0 0,1 0 0 0 0,-1 0 0 0 0,0-1 0 0 0,-1 1 0 0 0,0-1 0 0 0,1-15 0 0 0,-2 18 35 0 0,0-1-1 0 0,-1 1 0 0 0,0 0 1 0 0,-1 0-1 0 0,1-1 0 0 0,-1 1 1 0 0,0 0-1 0 0,-1 0 0 0 0,1 0 1 0 0,-1 0-1 0 0,0 0 0 0 0,-1 0 1 0 0,0 1-1 0 0,0-1 0 0 0,-6-8 1 0 0,6 9-53 0 0,-9-3-11 0 0,9 7-46 0 0,1 0 0 0 0,-1 0 0 0 0,0 0-1 0 0,0 0 1 0 0,0 0 0 0 0,0 1 0 0 0,1-1 0 0 0,-1 1 0 0 0,0 0 0 0 0,0 0 0 0 0,0 0 0 0 0,0 0-1 0 0,0 0 1 0 0,0 1 0 0 0,0-1 0 0 0,0 1 0 0 0,0 0 0 0 0,0 0 0 0 0,1 0 0 0 0,-1 0 0 0 0,0 0-1 0 0,1 1 1 0 0,-5 2 0 0 0,0 0-13 0 0,3-2 1 0 0,1 1 1 0 0,0 0-1 0 0,-1 0 1 0 0,1 0-1 0 0,0 0 1 0 0,0 0-1 0 0,1 0 1 0 0,-1 1-1 0 0,1 0 1 0 0,-1-1-1 0 0,1 1 1 0 0,0 0-1 0 0,1 0 1 0 0,-1 0-1 0 0,1 0 1 0 0,-2 8 0 0 0,2-10-2 0 0,1 0 0 0 0,0 0 1 0 0,-1 0-1 0 0,1 0 1 0 0,0 0-1 0 0,0 0 0 0 0,0 0 1 0 0,0 0-1 0 0,0 0 1 0 0,1 0-1 0 0,-1 0 0 0 0,1-1 1 0 0,-1 1-1 0 0,1 0 1 0 0,0 0-1 0 0,0 0 0 0 0,-1-1 1 0 0,1 1-1 0 0,0 0 1 0 0,1-1-1 0 0,-1 1 1 0 0,0-1-1 0 0,0 1 0 0 0,1-1 1 0 0,-1 1-1 0 0,1-1 1 0 0,-1 0-1 0 0,1 0 0 0 0,-1 0 1 0 0,1 0-1 0 0,0 0 1 0 0,0 0-1 0 0,-1 0 0 0 0,1-1 1 0 0,0 1-1 0 0,0-1 1 0 0,2 1-1 0 0,0 0-14 0 0,0 0 0 0 0,-1-1 0 0 0,1 0 0 0 0,0 0-1 0 0,0 0 1 0 0,-1 0 0 0 0,1 0 0 0 0,0-1 0 0 0,-1 0 0 0 0,1 0 0 0 0,0 0 0 0 0,-1 0-1 0 0,1 0 1 0 0,-1-1 0 0 0,0 1 0 0 0,1-1 0 0 0,-1 0 0 0 0,3-3 0 0 0,-4 4 34 0 0,-1 0 0 0 0,0 0-1 0 0,0 0 1 0 0,0 0 0 0 0,0 0 0 0 0,0 0 0 0 0,0 0 0 0 0,-1-1 0 0 0,1 1-1 0 0,0 0 1 0 0,-1 0 0 0 0,1-1 0 0 0,-1 1 0 0 0,1-1 0 0 0,-1 1 0 0 0,1 0 0 0 0,-1-1-1 0 0,0 1 1 0 0,0-1 0 0 0,0 1 0 0 0,0-1 0 0 0,0 1 0 0 0,0-1 0 0 0,0 1 0 0 0,-1-2-1 0 0,1 1 113 0 0,-2 2-103 0 0,0 1 1 0 0,1-1-1 0 0,-1 1 1 0 0,1 0-1 0 0,-1 0 0 0 0,1 0 1 0 0,-1-1-1 0 0,1 1 1 0 0,-1 1-1 0 0,1-1 1 0 0,0 0-1 0 0,-1 0 1 0 0,1 0-1 0 0,0 1 1 0 0,0-1-1 0 0,0 1 0 0 0,0-1 1 0 0,0 0-1 0 0,-2 10 1871 0 0,2-14-1810 0 0,0 0-1 0 0,1 0 1 0 0,0 0-1 0 0,-1 1 1 0 0,1-1-1 0 0,0 0 0 0 0,1 0 1 0 0,-1 0-1 0 0,0 1 1 0 0,2-6-1 0 0,-1 1-31 0 0,15-597 140 0 0,-30-1 375 0 0,7 336 177 0 0,-38-395 1152 0 0,41 624-1891 0 0,-3-63-944 0 0,7 100 787 0 0,-1-1 17 0 0,0-2-308 0 0,4 10 263 0 0,-3-3 163 0 0,6 18-641 0 0,-3-7-748 0 0,0-17 229 0 0,-8-19 863 0 0,4 22 277 0 0,-2 3-528 0 0,2-1 541 0 0,-1 0-1 0 0,1 1 1 0 0,-1-1-1 0 0,1 0 1 0 0,0 1-1 0 0,-1-1 0 0 0,1 1 1 0 0,0 0-1 0 0,-1-1 1 0 0,1 1-1 0 0,0 0 1 0 0,0 0-1 0 0,0 0 0 0 0,-2 1 1 0 0,2-1-118 0 0,1 0 127 0 0,-1 0 0 0 0,1-1 0 0 0,0 1 1 0 0,-1-1-1 0 0,1 1 0 0 0,0-1 0 0 0,0 1 0 0 0,0 0 1 0 0,0-1-1 0 0,-1 1 0 0 0,1-1 0 0 0,0 1 0 0 0,0 0 1 0 0,0-1-1 0 0,0 1 0 0 0,0 0 0 0 0,0-1 0 0 0,0 1 1 0 0,1-1-1 0 0,-1 1 0 0 0,0 0 0 0 0,0-1 0 0 0,0 1 1 0 0,1-1-1 0 0,-1 1 0 0 0,1 0 0 0 0,6 19-764 0 0,-3-15 625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9:06.0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135 2075 1444 0 0,'-6'-9'6718'0'0,"6"-60"48"0"0,4 29-3328 0 0,-5 37-3168 0 0,1 3-256 0 0,0 0 1 0 0,1-1-1 0 0,-1 1 0 0 0,0 0 0 0 0,0 0 1 0 0,0 0-1 0 0,0-1 0 0 0,0 1 0 0 0,0 0 1 0 0,0 0-1 0 0,0 0 0 0 0,0 0 0 0 0,0-1 1 0 0,0 1-1 0 0,-1 0 0 0 0,1 0 0 0 0,0 0 1 0 0,0 0-1 0 0,0-1 0 0 0,0 1 0 0 0,0 0 1 0 0,0 0-1 0 0,0 0 0 0 0,0 0 1 0 0,0-1-1 0 0,-1 1 0 0 0,1 0 0 0 0,0 0 1 0 0,0 0-1 0 0,0 0 0 0 0,0 0 0 0 0,0 0 1 0 0,-1 0-1 0 0,1-1 0 0 0,0 1 0 0 0,0 0 1 0 0,0 0-1 0 0,0 0 0 0 0,-1 0 0 0 0,1 0 1 0 0,0 0-1 0 0,0 0 0 0 0,0 0 0 0 0,-1 0 1 0 0,-5 2-16 0 0,1-1 1 0 0,-1 1 0 0 0,0 1 0 0 0,1-1-1 0 0,-1 1 1 0 0,1 0 0 0 0,0 0 0 0 0,0 1-1 0 0,0-1 1 0 0,0 1 0 0 0,1 0-1 0 0,-1 0 1 0 0,-5 8 0 0 0,4-6 14 0 0,1 1 0 0 0,0 0 0 0 0,0 0 0 0 0,0 0 0 0 0,1 0 0 0 0,0 1 0 0 0,0 0 0 0 0,1 0 0 0 0,-4 14 0 0 0,6-20-2 0 0,1 0 0 0 0,0 0 0 0 0,0 0 0 0 0,0 0 0 0 0,0 0 0 0 0,0 0 0 0 0,0 0 0 0 0,0 0-1 0 0,1 0 1 0 0,-1 0 0 0 0,1 0 0 0 0,-1 0 0 0 0,1 0 0 0 0,0-1 0 0 0,0 1 0 0 0,0 0-1 0 0,0 0 1 0 0,0 0 0 0 0,0-1 0 0 0,0 1 0 0 0,1-1 0 0 0,-1 1 0 0 0,1-1 0 0 0,-1 1 0 0 0,1-1-1 0 0,-1 0 1 0 0,1 0 0 0 0,0 0 0 0 0,0 0 0 0 0,-1 0 0 0 0,1 0 0 0 0,3 1 0 0 0,0-1 5 0 0,-1 1 0 0 0,1-1 0 0 0,0 0 0 0 0,-1 0 1 0 0,1-1-1 0 0,0 0 0 0 0,0 1 0 0 0,0-2 1 0 0,-1 1-1 0 0,1 0 0 0 0,0-1 0 0 0,8-2 1 0 0,-9 2-36 0 0,-1-1 0 0 0,1 0 0 0 0,-1 1 0 0 0,0-1 1 0 0,1 0-1 0 0,-1 0 0 0 0,0-1 0 0 0,-1 1 1 0 0,1-1-1 0 0,0 1 0 0 0,-1-1 0 0 0,1 0 1 0 0,-1 0-1 0 0,0 0 0 0 0,0 0 0 0 0,0-1 1 0 0,0 1-1 0 0,-1 0 0 0 0,1-1 0 0 0,-1 0 1 0 0,0 1-1 0 0,0-1 0 0 0,0 1 0 0 0,0-1 1 0 0,0-5-1 0 0,-1 2 24 0 0,0 1 1 0 0,0-1 0 0 0,0 0-1 0 0,-1 0 1 0 0,1 1 0 0 0,-2-1-1 0 0,1 0 1 0 0,-1 1 0 0 0,0-1-1 0 0,0 1 1 0 0,-1 0 0 0 0,-5-10-1 0 0,7 14-5 0 0,0 1 1 0 0,-1 0-1 0 0,1-1 0 0 0,0 1 1 0 0,-1-1-1 0 0,1 1 0 0 0,-1 0 1 0 0,0 0-1 0 0,1 0 0 0 0,-1 0 1 0 0,0 0-1 0 0,0 1 0 0 0,1-1 1 0 0,-1 0-1 0 0,0 1 0 0 0,0-1 1 0 0,0 1-1 0 0,0 0 0 0 0,0-1 1 0 0,0 1-1 0 0,-2 0 0 0 0,0 0-2 0 0,0 1 0 0 0,0-1 0 0 0,0 1 0 0 0,0-1 0 0 0,0 1 0 0 0,1 0 0 0 0,-1 0 0 0 0,-4 3-1 0 0,6-3 2 0 0,0 0-1 0 0,1-1 1 0 0,-1 1-1 0 0,0 1 0 0 0,1-1 1 0 0,-1 0-1 0 0,1 0 0 0 0,0 0 1 0 0,-1 1-1 0 0,1-1 1 0 0,0 1-1 0 0,0-1 0 0 0,0 1 1 0 0,0 0-1 0 0,0-1 0 0 0,0 1 1 0 0,1 0-1 0 0,-1-1 1 0 0,0 1-1 0 0,1 0 0 0 0,0 0 1 0 0,-1 2-1 0 0,1-1-13 0 0,0 1 1 0 0,0 0-1 0 0,1 0 0 0 0,-1-1 1 0 0,1 1-1 0 0,0 0 0 0 0,0-1 1 0 0,0 1-1 0 0,0 0 0 0 0,3 4 1 0 0,2 2-98 0 0,0 0 1 0 0,0-1 0 0 0,1 1-1 0 0,0-1 1 0 0,15 14 0 0 0,-16-16 53 0 0,11 3 70 0 0,-16-10-15 0 0,0 1 1 0 0,1-1-1 0 0,-1 0 1 0 0,0 1-1 0 0,0-1 1 0 0,0 0 0 0 0,0 0-1 0 0,0 0 1 0 0,0 0-1 0 0,1 0 1 0 0,-1 0-1 0 0,0 0 1 0 0,0 0-1 0 0,0 0 1 0 0,0-1-1 0 0,0 1 1 0 0,0 0 0 0 0,1-1-1 0 0,-1 1 1 0 0,0-1-1 0 0,0 1 1 0 0,0-1-1 0 0,0 1 1 0 0,0-1-1 0 0,-1 0 1 0 0,1 0 0 0 0,0 1-1 0 0,0-1 1 0 0,0 0-1 0 0,-1 0 1 0 0,1 0-1 0 0,0 0 1 0 0,-1 0-1 0 0,1 0 1 0 0,-1 0-1 0 0,1-1 1 0 0,3-5 13 0 0,-1 0 0 0 0,-1 0 1 0 0,1-1-1 0 0,1-8 0 0 0,-3 9 45 0 0,109-534 528 0 0,-36-6-312 0 0,1-81 1288 0 0,-69 579-1456 0 0,13-149-20 0 0,-14 148-155 0 0,-5 48 86 0 0,4-41 1044 0 0,-4 41-775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9:07.5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 2031 528 0 0,'41'-13'11755'0'0,"-32"10"-12932"0"0,-6 2 1201 0 0,33-13-50 0 0,-14-2 2618 0 0,-29 19-2161 0 0,4-2-176 0 0,-14 7 590 0 0,3 2-380 0 0,0 1 0 0 0,1 0 0 0 0,1 1 0 0 0,-19 23 0 0 0,28-31-418 0 0,1-1-1 0 0,0 0 1 0 0,0 1 0 0 0,0 0 0 0 0,1-1-1 0 0,-1 1 1 0 0,1 0 0 0 0,0 0 0 0 0,0 0 0 0 0,0 0-1 0 0,-1 7 1 0 0,2-9-28 0 0,1 1 0 0 0,-1 0 0 0 0,1-1 0 0 0,-1 1 0 0 0,1 0 0 0 0,0-1 0 0 0,0 1 0 0 0,0-1 0 0 0,0 1 0 0 0,0-1 0 0 0,0 0 0 0 0,1 1 0 0 0,-1-1 0 0 0,1 0 0 0 0,0 0 0 0 0,0 0 0 0 0,0 0 0 0 0,0 0 0 0 0,3 2 0 0 0,-2-2-2 0 0,0 0 1 0 0,1 0-1 0 0,-1 0 1 0 0,1 0-1 0 0,-1-1 1 0 0,1 1-1 0 0,-1-1 1 0 0,1 0-1 0 0,-1 0 0 0 0,1-1 1 0 0,0 1-1 0 0,4 0 1 0 0,-1-1-26 0 0,-1 0 0 0 0,1-1 0 0 0,0 1 0 0 0,-1-1 0 0 0,1-1 1 0 0,-1 1-1 0 0,1-1 0 0 0,-1 0 0 0 0,0-1 0 0 0,1 1 0 0 0,8-7 0 0 0,-10 6-6 0 0,-1 0 0 0 0,0-1-1 0 0,0 1 1 0 0,0-1-1 0 0,-1 0 1 0 0,0 0 0 0 0,1 0-1 0 0,-1-1 1 0 0,-1 1-1 0 0,5-9 1 0 0,-5 9 36 0 0,0 0 0 0 0,-1-1-1 0 0,1 0 1 0 0,-1 1 0 0 0,0-1 0 0 0,0 0-1 0 0,0 1 1 0 0,-1-1 0 0 0,0 0 0 0 0,0 0 0 0 0,0 0-1 0 0,-1-7 1 0 0,0 9-8 0 0,1 1-1 0 0,-1 0 1 0 0,0 0 0 0 0,0-1-1 0 0,0 1 1 0 0,0 0 0 0 0,0 0-1 0 0,-1 0 1 0 0,1 0 0 0 0,0 0-1 0 0,-1 0 1 0 0,0 1-1 0 0,1-1 1 0 0,-1 0 0 0 0,0 1-1 0 0,0-1 1 0 0,0 1 0 0 0,0 0-1 0 0,0 0 1 0 0,0 0 0 0 0,0 0-1 0 0,-1 0 1 0 0,1 0 0 0 0,0 0-1 0 0,0 1 1 0 0,-1-1-1 0 0,1 1 1 0 0,-3-1 0 0 0,1 1-22 0 0,1 0 0 0 0,-1-1 0 0 0,1 2 0 0 0,-1-1 0 0 0,1 0 0 0 0,-1 1 0 0 0,1-1 1 0 0,-1 1-1 0 0,1 0 0 0 0,0 0 0 0 0,0 0 0 0 0,-6 3 0 0 0,8-3 8 0 0,-1 0-1 0 0,1 0 1 0 0,-1 0-1 0 0,1 1 1 0 0,0-1-1 0 0,-1 0 1 0 0,1 1 0 0 0,0-1-1 0 0,0 1 1 0 0,0-1-1 0 0,0 1 1 0 0,0-1-1 0 0,1 1 1 0 0,-1 0 0 0 0,0-1-1 0 0,1 1 1 0 0,-1 0-1 0 0,1 0 1 0 0,0-1-1 0 0,-1 1 1 0 0,1 0-1 0 0,0 0 1 0 0,0 0 0 0 0,0-1-1 0 0,0 1 1 0 0,1 0-1 0 0,-1 0 1 0 0,1 3-1 0 0,0-3 7 0 0,0 0-1 0 0,-1 0 0 0 0,1 0 1 0 0,0 0-1 0 0,0 0 0 0 0,1 0 0 0 0,-1 0 1 0 0,0-1-1 0 0,0 1 0 0 0,1 0 1 0 0,-1-1-1 0 0,1 1 0 0 0,0-1 1 0 0,-1 1-1 0 0,3 0 0 0 0,-3-1 19 0 0,21 11 392 0 0,-20-13-383 0 0,-1 0 0 0 0,1 0-1 0 0,-1 0 1 0 0,1 0 0 0 0,-1 0-1 0 0,1 0 1 0 0,-1 0 0 0 0,1-1-1 0 0,-1 1 1 0 0,0 0 0 0 0,0-1 0 0 0,0 1-1 0 0,0-1 1 0 0,0 0 0 0 0,0 1-1 0 0,0-1 1 0 0,0 0 0 0 0,-1 1 0 0 0,1-3-1 0 0,12-44 435 0 0,-5 18-244 0 0,52-181 225 0 0,-8-3 0 0 0,-10-2 0 0 0,18-276 0 0 0,-51 334 144 0 0,-7 0 0 0 0,-18-170 0 0 0,11 263-465 0 0,-7-57-155 0 0,11 120 3 0 0,-2-32-485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9:22.21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0 272 0 0,'0'0'12478'0'0,"15"28"-10150"0"0,2 0-1807 0 0,-1 0 1 0 0,-1 2-1 0 0,-2 0 0 0 0,12 40 1 0 0,-2-10-169 0 0,73 194 362 0 0,148 332 196 0 0,-157-421-711 0 0,8-4 0 0 0,7-4 1 0 0,7-5-1 0 0,6-4 0 0 0,151 149 0 0 0,-216-247-73 0 0,194 178 372 0 0,-176-172-625 0 0,-66-55-122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9:22.72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31 854 924 0 0,'-31'33'14188'0'0,"62"-58"-11718"0"0,260-253-93 0 0,-92 81-2250 0 0,-128 133-190 0 0,1 4 1 0 0,4 3-1 0 0,2 3 1 0 0,95-49-1 0 0,-148 90-14 0 0,-11 5-332 0 0,1 0 0 0 0,32-11 0 0 0,-45 18 46 0 0,13 10-2571 0 0,-16 5 155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9:23.14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1 881 1280 0 0,'5'22'6661'0'0,"-2"-20"-6328"0"0,0-1 0 0 0,0 1 0 0 0,0-1 0 0 0,0 0 1 0 0,1 0-1 0 0,-1 0 0 0 0,0 0 0 0 0,0-1 0 0 0,1 1 0 0 0,-1-1 0 0 0,0 0 0 0 0,0 0 0 0 0,1 0 0 0 0,-1 0 0 0 0,0-1 0 0 0,1 1 0 0 0,-1-1 0 0 0,0 0 0 0 0,0 0 0 0 0,6-3 0 0 0,8-3 200 0 0,-1-1-1 0 0,26-17 1 0 0,-30 17-220 0 0,38-26 299 0 0,-1-1 0 0 0,71-70 0 0 0,77-99-257 0 0,-78 77-260 0 0,-116 124-102 0 0,170-169 96 0 0,-125 129-502 0 0,95-66 1 0 0,-97 83-4036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9:23.79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49 0 2312 0 0,'-48'23'14220'0'0,"48"-22"-14090"0"0,11 13 2063 0 0,36 13-1076 0 0,-30-17-344 0 0,267 174 1927 0 0,150 88-263 0 0,-219-157-1455 0 0,261 159 745 0 0,-409-223-1570 0 0,103 102 0 0 0,11 10 13 0 0,-78-77-214 0 0,56 41 70 0 0,-13-25-1893 0 0,-131-92-825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9:24.64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0 132 224 0 0,'17'-51'9344'0'0,"-14"44"-8598"0"0,0 0 0 0 0,0 0 0 0 0,1 1 0 0 0,0-1-1 0 0,0 1 1 0 0,0 0 0 0 0,1 0 0 0 0,7-7 0 0 0,-9 9-267 0 0,6-7 834 0 0,-6 11-765 0 0,-1 8-267 0 0,-18 248 1384 0 0,3-83-1456 0 0,6 69 282 0 0,27 252 0 0 0,77 237 1388 0 0,-77-622-1501 0 0,62 324 655 0 0,-54-284-229 0 0,-27-144-936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9:25.11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38 160 2028 0 0,'-37'4'16774'0'0,"49"-14"-15139"0"0,308-40 65 0 0,9 23-2824 0 0,68-7-470 0 0,-37-9 1091 0 0,-341 45-793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9:25.54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11 194 1244 0 0,'-10'12'18117'0'0,"201"-40"-13210"0"0,-70 8-4432 0 0,856-99-2749 0 0,-819 99 2206 0 0,-17 2-4287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4:19.0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48 101 656 0 0,'-48'-86'13288'0'0,"48"86"-13236"0"0,0-1 0 0 0,0 0 0 0 0,0 1 0 0 0,1-1 0 0 0,-1 1 0 0 0,0-1 0 0 0,0 0 0 0 0,0 1 0 0 0,0-1 0 0 0,1 1-1 0 0,-1-1 1 0 0,0 1 0 0 0,1-1 0 0 0,-1 1 0 0 0,0-1 0 0 0,1 1 0 0 0,-1-1 0 0 0,0 1 0 0 0,1 0 0 0 0,-1-1 0 0 0,1 1 0 0 0,-1-1 0 0 0,1 1 0 0 0,-1 0 0 0 0,1-1 0 0 0,-1 1 0 0 0,1 0 0 0 0,-1 0 0 0 0,1 0 0 0 0,0-1 0 0 0,-1 1 0 0 0,1 0 0 0 0,-1 0-1 0 0,1 0 1 0 0,0 0 0 0 0,-1 0 0 0 0,1 0 0 0 0,-1 0 0 0 0,1 0 0 0 0,0 0 0 0 0,0 1 0 0 0,6 0 38 0 0,0 1-1 0 0,0 0 1 0 0,0 0-1 0 0,0 0 1 0 0,-1 1 0 0 0,1 0-1 0 0,-1 1 1 0 0,0 0-1 0 0,0 0 1 0 0,0 0-1 0 0,8 8 1 0 0,10 11 30 0 0,25 29 0 0 0,-40-42-83 0 0,57 68 71 0 0,-4 3 0 0 0,-2 4 0 0 0,-5 1 0 0 0,74 156 0 0 0,-103-178 100 0 0,-1 2 0 0 0,-4 1-1 0 0,-3 0 1 0 0,-3 1-1 0 0,-3 1 1 0 0,-2 0 0 0 0,-4 1-1 0 0,-3 0 1 0 0,-3 0-1 0 0,-3 0 1 0 0,-3-1 0 0 0,-25 118-1 0 0,22-147-25 0 0,-1-2 0 0 0,-2 1 1 0 0,-2-1-1 0 0,-24 45 0 0 0,30-67-129 0 0,-1-1 1 0 0,-1 0-1 0 0,-1 0 1 0 0,0-1-1 0 0,0-1 1 0 0,-2 0-1 0 0,0-1 1 0 0,0 0-1 0 0,-1 0 1 0 0,0-2-1 0 0,-1 0 1 0 0,-20 10-1 0 0,4-7-1845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9:26.00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579 0 2180 0 0,'-16'5'7010'0'0,"14"-4"-6705"0"0,-1 1 0 0 0,1 0 1 0 0,0-1-1 0 0,0 1 0 0 0,0 0 1 0 0,0 0-1 0 0,0 0 0 0 0,0 0 1 0 0,1 1-1 0 0,-1-1 0 0 0,1 0 1 0 0,-1 1-1 0 0,1-1 0 0 0,0 1 1 0 0,0 0-1 0 0,0-1 0 0 0,-1 6 1 0 0,-11 60 1205 0 0,8-37-1012 0 0,-51 205 358 0 0,-107 286 0 0 0,141-466-598 0 0,-3 0 0 0 0,-46 76 1 0 0,-81 97 905 0 0,152-228-1157 0 0,-18 25 824 0 0,12-14-2720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9:27.01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46 1439 1416 0 0,'-45'32'12902'0'0,"46"-31"-12775"0"0,0 0 1 0 0,1 0 1 0 0,-1-1-1 0 0,1 1 0 0 0,-1-1 0 0 0,1 1 0 0 0,-1-1 0 0 0,1 0 0 0 0,-1 1 1 0 0,1-1-1 0 0,0 0 0 0 0,-1 0 0 0 0,1 0 0 0 0,-1 0 0 0 0,1 0 0 0 0,1-1 1 0 0,28-5 1079 0 0,-28 5-1213 0 0,143-36 1462 0 0,164-66 1 0 0,130-78-1105 0 0,-418 172-311 0 0,523-255 124 0 0,-14-30-77 0 0,-493 273-87 0 0,70-39 5 0 0,40-22 116 0 0,181-132-1 0 0,-159 92 930 0 0,-89 67-1074 0 0,-38 30-167 0 0,-41 24 105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9:27.51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40 79 1316 0 0,'-39'-77'20218'0'0,"40"77"-20192"0"0,-1-1 1 0 0,1 1 0 0 0,0 0-1 0 0,0 0 1 0 0,-1-1-1 0 0,1 1 1 0 0,0 0-1 0 0,0 0 1 0 0,0 0-1 0 0,-1 0 1 0 0,1 0-1 0 0,0 0 1 0 0,0 0-1 0 0,0 0 1 0 0,-1 1-1 0 0,1-1 1 0 0,0 0-1 0 0,0 0 1 0 0,-1 1-1 0 0,1-1 1 0 0,0 0-1 0 0,0 1 1 0 0,-1-1-1 0 0,2 2 1 0 0,17 8 194 0 0,-18-9-206 0 0,408 335 1282 0 0,-249-196-1305 0 0,162 176 88 0 0,-277-270-168 0 0,-44-45-227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9:27.89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37 31 2664 0 0,'-37'-30'13455'0'0,"41"32"-13243"0"0,0 0-1 0 0,-1 1 1 0 0,1-1-1 0 0,-1 1 0 0 0,0 0 1 0 0,0 0-1 0 0,0 0 0 0 0,0 0 1 0 0,0 1-1 0 0,2 3 0 0 0,-1-1 14 0 0,408 499 2220 0 0,-121-146-502 0 0,-269-329-1840 0 0,-11-15-769 0 0,1-1 0 0 0,16 16 0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9:28.62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2966 2120 0 0,'19'-27'10378'0'0,"49"-9"-5552"0"0,4 4-3347 0 0,70-36-1118 0 0,-90 35-421 0 0,-2-3 0 0 0,-1-1 0 0 0,-1-3 0 0 0,-3-2 0 0 0,-1-1 0 0 0,-2-3 0 0 0,63-90 0 0 0,0-26-384 0 0,97-201 1 0 0,-26 40 977 0 0,-67 143-36 0 0,108-191-263 0 0,-165 271-3 0 0,70-192-1 0 0,-99 214 601 0 0,19-125 1 0 0,-8 26-295 0 0,-16 80-480 0 0,-11 75 149 0 0,0 1-1982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9:38.28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304 142 2720 0 0,'-10'-6'1806'0'0,"7"3"-1377"0"0,0 1 0 0 0,-1 0 0 0 0,1 0 0 0 0,-1 0 0 0 0,1 1 1 0 0,-1-1-1 0 0,1 1 0 0 0,-1-1 0 0 0,0 1 0 0 0,0 1 0 0 0,1-1 1 0 0,-1 0-1 0 0,0 1 0 0 0,-5 0 0 0 0,7 0-377 0 0,0 1 0 0 0,0 0 0 0 0,0-1 0 0 0,0 1 1 0 0,0 0-1 0 0,0 0 0 0 0,0 0 0 0 0,0 1 0 0 0,0-1 0 0 0,0 0 0 0 0,0 1 0 0 0,1-1 0 0 0,-1 1 0 0 0,1 0 1 0 0,-1-1-1 0 0,-1 4 0 0 0,-19 32 268 0 0,18-30-221 0 0,-15 35 165 0 0,3 1 1 0 0,1 1-1 0 0,2 0 0 0 0,-8 50 1 0 0,-10 34 506 0 0,13-64-400 0 0,-19 61 252 0 0,37-123-708 0 0,-2-4-341 0 0,1 2 408 0 0,1 0 0 0 0,0 0 1 0 0,-1-1-1 0 0,1 1 1 0 0,0 0-1 0 0,0-1 0 0 0,0 1 1 0 0,-1 0-1 0 0,1-1 0 0 0,0 1 1 0 0,0 0-1 0 0,0-1 1 0 0,0 1-1 0 0,0-1 0 0 0,-1 1 1 0 0,1 0-1 0 0,0-1 0 0 0,0 1 1 0 0,0-1-1 0 0,0 1 1 0 0,0 0-1 0 0,0-1 0 0 0,0 1 1 0 0,1-1-1 0 0,-1 0 0 0 0,2-18-288 0 0,-1 15 146 0 0,74-347-925 0 0,-49 250 1779 0 0,-8 32 1491 0 0,50-126 0 0 0,-68 194-2171 0 0,1 0 0 0 0,-1 0 0 0 0,0 0 0 0 0,1 0 0 0 0,-1 0-1 0 0,1 1 1 0 0,-1-1 0 0 0,1 0 0 0 0,0 0 0 0 0,-1 0 0 0 0,1 1 0 0 0,0-1-1 0 0,-1 0 1 0 0,1 1 0 0 0,0-1 0 0 0,0 1 0 0 0,0-1 0 0 0,-1 1 0 0 0,1-1-1 0 0,0 1 1 0 0,0-1 0 0 0,0 1 0 0 0,0 0 0 0 0,0-1 0 0 0,2 1 0 0 0,-2 0-3 0 0,1 0 1 0 0,0 1-1 0 0,-1-1 1 0 0,1 1-1 0 0,-1-1 1 0 0,1 1-1 0 0,-1 0 1 0 0,1-1-1 0 0,-1 1 1 0 0,0 0-1 0 0,1 0 1 0 0,-1 0-1 0 0,0 0 1 0 0,2 2-1 0 0,3 3 11 0 0,0 1 0 0 0,-1 0 0 0 0,0 0 0 0 0,6 11-1 0 0,38 81 77 0 0,12 21-66 0 0,-52-104 21 0 0,1-1 1 0 0,1 1-1 0 0,1-2 0 0 0,0 0 0 0 0,14 13 1 0 0,-23-24-24 0 0,1 0 0 0 0,-1 0 0 0 0,1-1 0 0 0,0 1 0 0 0,0-1 0 0 0,0 0 0 0 0,0 0 0 0 0,0 0 0 0 0,0 0 1 0 0,1-1-1 0 0,-1 0 0 0 0,0 0 0 0 0,1 0 0 0 0,-1 0 0 0 0,9-1 0 0 0,-6 0-9 0 0,0-1 1 0 0,-1 0-1 0 0,1-1 0 0 0,-1 1 1 0 0,1-1-1 0 0,-1 0 0 0 0,0-1 1 0 0,0 0-1 0 0,10-6 0 0 0,6-6 19 0 0,-1-1 0 0 0,-1-1-1 0 0,-1-1 1 0 0,23-27-1 0 0,-37 40-21 0 0,41-46 59 0 0,98-98 264 0 0,-141 146-337 0 0,1 0-1 0 0,0 0 1 0 0,0 0 0 0 0,0 0 0 0 0,0 1 0 0 0,0-1-1 0 0,8-2 1 0 0,-11 5-2 0 0,0 0-1 0 0,0-1 1 0 0,0 1-1 0 0,0 0 1 0 0,0 0-1 0 0,0 0 1 0 0,0 0-1 0 0,0 0 1 0 0,0 0-1 0 0,0 0 1 0 0,1 0-1 0 0,-1 0 1 0 0,0 0-1 0 0,0 1 1 0 0,0-1-1 0 0,0 0 1 0 0,0 1-1 0 0,0-1 1 0 0,-1 1-1 0 0,1-1 1 0 0,0 1-1 0 0,0-1 1 0 0,0 1-1 0 0,0 0 1 0 0,0 0-1 0 0,-1-1 1 0 0,1 1-1 0 0,0 0 1 0 0,-1 0-1 0 0,1 0 1 0 0,-1-1-1 0 0,1 1 1 0 0,-1 0-1 0 0,1 0 1 0 0,-1 0-1 0 0,1 0 1 0 0,-1 0-1 0 0,0 0 1 0 0,1 1 0 0 0,5 27 20 0 0,-1 0 1 0 0,-1 0-1 0 0,-2 1 1 0 0,-1-1-1 0 0,-3 38 1 0 0,1-10 15 0 0,6 82 307 0 0,-2-72-1429 0 0,-1 0-3864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9:39.26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322 80 1384 0 0,'-6'-25'14427'0'0,"4"24"-14264"0"0,-17 5 1971 0 0,-29 22-1875 0 0,32-16 416 0 0,-1-1-508 0 0,1 2 0 0 0,0 0 0 0 0,1 1 1 0 0,0 0-1 0 0,1 1 0 0 0,0 1 0 0 0,1 0 0 0 0,1 0 1 0 0,0 2-1 0 0,1 0 0 0 0,1 0 0 0 0,0 0 1 0 0,1 2-1 0 0,1-1 0 0 0,1 1 0 0 0,-10 35 0 0 0,12-36-78 0 0,2-1-1 0 0,0 1 1 0 0,1-1-1 0 0,1 1 0 0 0,0 0 1 0 0,1 0-1 0 0,1 0 1 0 0,1-1-1 0 0,0 1 1 0 0,1 0-1 0 0,1-1 0 0 0,0 0 1 0 0,1 0-1 0 0,1 0 1 0 0,1 0-1 0 0,0-1 1 0 0,1 0-1 0 0,0-1 0 0 0,17 22 1 0 0,-18-28-72 0 0,1 1 1 0 0,0-1-1 0 0,1-1 0 0 0,-1 1 1 0 0,1-1-1 0 0,1-1 0 0 0,-1 0 1 0 0,1 0-1 0 0,0-1 1 0 0,1 0-1 0 0,10 3 0 0 0,-6-4-126 0 0,0 0 1 0 0,0-1-1 0 0,0 0 0 0 0,0-2 0 0 0,1 1 0 0 0,-1-2 0 0 0,25-2 1 0 0,-19 0-64 0 0,1-2-1 0 0,-1 0 1 0 0,1-2 0 0 0,-1 0 0 0 0,-1-1 0 0 0,1-2 0 0 0,-1 0 0 0 0,-1-1 0 0 0,1 0 0 0 0,-2-2 0 0 0,28-21 0 0 0,-34 22 178 0 0,-1 0 0 0 0,0-1 0 0 0,0 0 0 0 0,-2 0 0 0 0,1-1 0 0 0,-1 0 0 0 0,-1-1 0 0 0,-1 0 0 0 0,0 0 0 0 0,0-1 0 0 0,-2 0 0 0 0,8-27 0 0 0,-9 20 58 0 0,-1 1 0 0 0,-1-1 1 0 0,0 1-1 0 0,-2-1 0 0 0,-1 0 1 0 0,0 1-1 0 0,-2-1 0 0 0,-9-39 1 0 0,-25-61 122 0 0,32 109-159 0 0,-1 0 1 0 0,0 1 0 0 0,0-1-1 0 0,-2 2 1 0 0,1-1-1 0 0,-1 1 1 0 0,-12-12 0 0 0,16 18-15 0 0,-1 1 0 0 0,0 0 0 0 0,-1 0 0 0 0,1 1 1 0 0,-1 0-1 0 0,1 0 0 0 0,-1 0 0 0 0,0 0 0 0 0,0 1 1 0 0,0 0-1 0 0,0 1 0 0 0,-1-1 0 0 0,1 1 0 0 0,0 0 1 0 0,-1 1-1 0 0,1-1 0 0 0,-1 1 0 0 0,-7 1 0 0 0,-3 1-351 0 0,0 0-1 0 0,-28 8 1 0 0,-7 6-3567 0 0,0-1-4791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19:40.18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548 63 540 0 0,'-9'-10'5769'0'0,"4"5"-5180"0"0,0 1 0 0 0,0-1 1 0 0,0 1-1 0 0,0 0 0 0 0,-1 1 0 0 0,0-1 0 0 0,1 1 0 0 0,-1 0 0 0 0,0 0 0 0 0,-1 1 0 0 0,-7-3 0 0 0,2 3-357 0 0,1 0 0 0 0,-1 0 0 0 0,0 1 1 0 0,1 0-1 0 0,-1 1 0 0 0,-13 2 0 0 0,7 0-256 0 0,-1 1 1 0 0,1 1-1 0 0,0 0 1 0 0,0 2-1 0 0,0 0 0 0 0,0 1 1 0 0,1 1-1 0 0,-17 10 1 0 0,28-15 19 0 0,0 1 0 0 0,1 0 0 0 0,-1 0 0 0 0,1 1 0 0 0,0 0 0 0 0,0 0 0 0 0,0 0 1 0 0,1 0-1 0 0,0 1 0 0 0,0-1 0 0 0,0 1 0 0 0,-3 7 0 0 0,6-9-45 0 0,-1 0-1 0 0,1 0 1 0 0,0 1 0 0 0,0-1-1 0 0,1 1 1 0 0,-1-1-1 0 0,1 0 1 0 0,0 1 0 0 0,0-1-1 0 0,0 1 1 0 0,1-1 0 0 0,-1 1-1 0 0,1-1 1 0 0,0 0-1 0 0,1 0 1 0 0,-1 1 0 0 0,1-1-1 0 0,-1 0 1 0 0,5 6 0 0 0,4 7-230 0 0,1-1 0 0 0,0-1 0 0 0,1 0 0 0 0,20 20 0 0 0,64 49-525 0 0,-8-7 610 0 0,-67-56 389 0 0,-1 0 0 0 0,-1 2 0 0 0,0 0 0 0 0,-2 1 0 0 0,15 28 0 0 0,-25-40-12 0 0,-1 0-1 0 0,-1 0 1 0 0,0 1 0 0 0,-1 0 0 0 0,-1 0-1 0 0,0 0 1 0 0,0 0 0 0 0,-1 0-1 0 0,-1 1 1 0 0,0-1 0 0 0,-1 0 0 0 0,0 1-1 0 0,-4 20 1 0 0,2-27-78 0 0,1 0-1 0 0,-1 1 1 0 0,-1-1-1 0 0,1-1 1 0 0,-1 1-1 0 0,0 0 1 0 0,-1-1-1 0 0,1 1 1 0 0,-1-1-1 0 0,-1 0 1 0 0,1-1-1 0 0,-1 1 1 0 0,0-1 0 0 0,0 1-1 0 0,-1-2 1 0 0,0 1-1 0 0,1 0 1 0 0,-1-1-1 0 0,-1 0 1 0 0,1-1-1 0 0,-1 0 1 0 0,-13 6-1 0 0,10-6-62 0 0,0-1-1 0 0,0 0 1 0 0,-1 0-1 0 0,1 0 0 0 0,-1-2 1 0 0,1 1-1 0 0,-1-1 1 0 0,1-1-1 0 0,-1 0 0 0 0,1 0 1 0 0,-1-1-1 0 0,1-1 1 0 0,0 1-1 0 0,0-2 1 0 0,-14-5-1 0 0,-8-9-522 0 0,-57-39 0 0 0,20 12-2039 0 0,51 34-1415 0 0,-37-16 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9:06.56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0 803 1464 0 0,'2'26'14218'0'0,"6"-30"-14144"0"0,1-31 1168 0 0,0 5-767 0 0,-6-4 231 0 0,-1-55 0 0 0,-2 51-510 0 0,4-40-1 0 0,1 49-26 0 0,1-1-1 0 0,13-40 0 0 0,-10 42-106 0 0,4-12-99 0 0,21-45-1 0 0,57-89-25 0 0,-77 149 46 0 0,8-9-58 0 0,-22 33 10 0 0,3-3-100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9:16.34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4843 424 0 0,'2'-13'10469'0'0,"0"13"-10351"0"0,-1-1 0 0 0,1 1 0 0 0,-1 0 0 0 0,0 0 0 0 0,1 1 0 0 0,-1-1 0 0 0,1 0 0 0 0,-1 0 0 0 0,0 1 0 0 0,1-1 0 0 0,-1 0 0 0 0,0 1 0 0 0,1-1 0 0 0,-1 1-1 0 0,0 0 1 0 0,0 0 0 0 0,1-1 0 0 0,-1 1 0 0 0,0 0 0 0 0,0 0 0 0 0,0 0 0 0 0,0 0 0 0 0,0 0 0 0 0,0 0 0 0 0,-1 0 0 0 0,1 1 0 0 0,0-1 0 0 0,0 0 0 0 0,-1 0 0 0 0,2 3 0 0 0,20 52 317 0 0,-15-32-51 0 0,6 7-97 0 0,0-1 1 0 0,2 0-1 0 0,2-1 1 0 0,28 39 0 0 0,-30-49-136 0 0,1-1 1 0 0,0-1-1 0 0,1-1 0 0 0,1 0 1 0 0,0-1-1 0 0,2-1 1 0 0,21 12-1 0 0,12 2 57 0 0,0-3-1 0 0,2-3 0 0 0,1-1 1 0 0,0-3-1 0 0,1-3 0 0 0,1-2 1 0 0,87 7-1 0 0,418-4 1594 0 0,-517-17-1616 0 0,999-22 2507 0 0,120-39-1687 0 0,-481 19-213 0 0,-323 31 110 0 0,-358 12-857 0 0,0 0-48 0 0,44-2 155 0 0,-44 2-121 0 0,33-19 16 0 0,-24 13-43 0 0,-1-2 0 0 0,0 0-1 0 0,0 0 1 0 0,19-19 0 0 0,40-49-30 0 0,-29 30 40 0 0,7-9-22 0 0,23-25 33 0 0,-64 73-50 0 0,1 0 1 0 0,0 0-1 0 0,0 1 0 0 0,1 0 0 0 0,0 0 0 0 0,0 1 1 0 0,15-6-1 0 0,-21 10 32 0 0,1 0 0 0 0,-1 0-1 0 0,0 1 1 0 0,1-1 0 0 0,-1 1 0 0 0,1 0 0 0 0,-1 0 0 0 0,1 1-1 0 0,-1-1 1 0 0,1 0 0 0 0,-1 1 0 0 0,1 0 0 0 0,-1 0 0 0 0,0 0-1 0 0,1 0 1 0 0,-1 1 0 0 0,0-1 0 0 0,0 1 0 0 0,0 0 0 0 0,0 0-1 0 0,0 0 1 0 0,4 4 0 0 0,5 6 21 0 0,0 0 0 0 0,-1 0-1 0 0,15 21 1 0 0,-10-12-14 0 0,88 120 134 0 0,-65-84-18 0 0,3-1 0 0 0,52 51-1 0 0,-93-105-100 0 0,1 0 0 0 0,0-1 0 0 0,0 1 0 0 0,-1-1 0 0 0,1 0 0 0 0,0 1 0 0 0,0-1 0 0 0,0 0-1 0 0,0 0 1 0 0,0 0 0 0 0,1 0 0 0 0,-1-1 0 0 0,0 1 0 0 0,0-1 0 0 0,0 1 0 0 0,1-1 0 0 0,-1 0 0 0 0,0 1-1 0 0,5-2 1 0 0,-4 1-12 0 0,0-1 0 0 0,0 0-1 0 0,1 0 1 0 0,-1-1 0 0 0,0 1-1 0 0,0-1 1 0 0,0 1 0 0 0,0-1-1 0 0,-1 0 1 0 0,1 0 0 0 0,0 0 0 0 0,2-3-1 0 0,7-8 2 0 0,-1-1 0 0 0,0 0 1 0 0,-1-1-1 0 0,10-19 0 0 0,-13 21 32 0 0,71-130 305 0 0,22-36-43 0 0,-89 160-288 0 0,-4 7-43 0 0,1 0 1 0 0,0 0-1 0 0,1 0 1 0 0,15-14-1 0 0,-23 25 19 0 0,0 0-1 0 0,1 1 1 0 0,-1-1 0 0 0,0 0-1 0 0,0 1 1 0 0,1-1 0 0 0,-1 1-1 0 0,0-1 1 0 0,1 1 0 0 0,-1 0-1 0 0,1-1 1 0 0,-1 1 0 0 0,1 0-1 0 0,-1 0 1 0 0,0 0 0 0 0,1 0-1 0 0,-1 0 1 0 0,1 1 0 0 0,-1-1-1 0 0,0 0 1 0 0,1 1 0 0 0,-1-1-1 0 0,1 1 1 0 0,-1-1 0 0 0,0 1-1 0 0,0 0 1 0 0,1-1 0 0 0,-1 1-1 0 0,0 0 1 0 0,0 0 0 0 0,0 0-1 0 0,0 0 1 0 0,0 0 0 0 0,1 1-1 0 0,4 4 36 0 0,0 0 0 0 0,-1 1 0 0 0,1-1 0 0 0,4 9 0 0 0,76 138 96 0 0,-63-108-134 0 0,2 0 1 0 0,2-1-1 0 0,1-2 0 0 0,56 63 1 0 0,-80-100-1 0 0,0-1 0 0 0,1 0 1 0 0,0 0-1 0 0,-1 0 0 0 0,1-1 1 0 0,0 0-1 0 0,1 0 0 0 0,-1 0 1 0 0,1 0-1 0 0,-1-1 0 0 0,1 0 0 0 0,0 0 1 0 0,0-1-1 0 0,0 1 0 0 0,0-1 1 0 0,0-1-1 0 0,0 1 0 0 0,0-1 1 0 0,0 0-1 0 0,0 0 0 0 0,0-1 1 0 0,0 1-1 0 0,0-2 0 0 0,0 1 1 0 0,0 0-1 0 0,-1-1 0 0 0,1 0 0 0 0,0-1 1 0 0,-1 1-1 0 0,1-1 0 0 0,7-6 1 0 0,23-15 10 0 0,-1-1-1 0 0,45-43 1 0 0,-53 43-48 0 0,0 2 0 0 0,2 1 0 0 0,0 1 1 0 0,41-22-1 0 0,-61 40 34 0 0,1-1-1 0 0,0 1 1 0 0,0 1 0 0 0,0-1 0 0 0,0 2-1 0 0,0-1 1 0 0,0 2 0 0 0,0-1 0 0 0,11 2 0 0 0,18 2-3 0 0,38 8 0 0 0,-52-7 5 0 0,1020 94-365 0 0,8-84 351 0 0,-954-14-25 0 0,515-10-126 0 0,-374 4 118 0 0,-103 3 14 0 0,1053-41-64 0 0,-729 10-19 0 0,-400 29 131 0 0,0-4 1 0 0,-1-2-1 0 0,-1-3 1 0 0,0-2-1 0 0,-1-3 1 0 0,0-2-1 0 0,99-53 1 0 0,-121 52-73 0 0,-1-2 0 0 0,-1-1-1 0 0,-2-1 1 0 0,0-2 0 0 0,-1-2 0 0 0,-2 0 0 0 0,-2-2 0 0 0,0-1-1 0 0,-2-1 1 0 0,-2-2 0 0 0,25-49 0 0 0,-9 7-41 0 0,35-102-1 0 0,16-89-231 0 0,122-462-427 0 0,-73 244 155 0 0,-58 223 367 0 0,36-124-98 0 0,-34-7-26 0 0,-56 236 106 0 0,5-37-98 0 0,-28 154 194 0 0,-1 0 0 0 0,-5-71 1 0 0,-2 70-114 0 0,-2 1 1 0 0,-2 1 0 0 0,-1-1-1 0 0,-3 1 1 0 0,-1 1 0 0 0,-36-76-1 0 0,38 91 209 0 0,0-2 0 0 0,2 1 0 0 0,-6-33-1 0 0,6 23 40 0 0,-15-37 0 0 0,-2-9 20 0 0,18 53-3 0 0,-15-37-1 0 0,-53-86-91 0 0,66 133 80 0 0,-1 1 1 0 0,0 0-1 0 0,-2 1 1 0 0,0 0-1 0 0,-1 1 0 0 0,-27-25 1 0 0,27 30-4 0 0,-67-52-63 0 0,71 56-316 0 0,0 1 1 0 0,-1 0-1 0 0,0 0 1 0 0,-1 1 0 0 0,-20-6-1 0 0,24 10-156 0 0,0 1-1 0 0,0 0 1 0 0,0 0-1 0 0,0 1 1 0 0,1 0-1 0 0,-1 0 1 0 0,0 1-1 0 0,0 0 0 0 0,1 1 1 0 0,-1 0-1 0 0,1 0 1 0 0,-8 4-1 0 0,7-1-1059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5:54.3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68 55 452 0 0,'-26'-16'5922'0'0,"18"8"-4427"0"0,-15-13 993 0 0,13 11-913 0 0,20 15-493 0 0,15 8-1019 0 0,6 2-44 0 0,-1 2-1 0 0,0 1 1 0 0,-1 2-1 0 0,43 37 1 0 0,-33-21-56 0 0,-2 2 0 0 0,48 61 0 0 0,-32-26 160 0 0,-4 3 1 0 0,-4 2-1 0 0,-3 1 1 0 0,-3 2-1 0 0,-4 2 1 0 0,-3 2-1 0 0,-4 0 1 0 0,-4 2-1 0 0,24 175 1 0 0,-43-213 39 0 0,-3 1 0 0 0,-2-1 0 0 0,-2 0 0 0 0,-2 1 0 0 0,-2-1-1 0 0,-18 70 1 0 0,3-46 76 0 0,-2-1 0 0 0,-4-1 0 0 0,-54 103 0 0 0,50-119-139 0 0,-2-1-1 0 0,-50 63 1 0 0,56-84 36 0 0,-2-1-1 0 0,-1-1 0 0 0,-1-1 1 0 0,-43 30-1 0 0,44-38 189 0 0,-45 24 0 0 0,36-21-154 0 0,37-25-129 0 0,-5 5 101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9:28.86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0 836 0 0,'0'0'6651'0'0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9:09.61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36 440 2068 0 0,'-4'0'1656'0'0,"0"0"-1511"0"0,-23-1 4470 0 0,37-2-4372 0 0,499-74 2479 0 0,-368 61-2500 0 0,1330-178 338 0 0,-843 95-673 0 0,-614 97 116 0 0,3-1-3 0 0,1-1-1 0 0,-1-1 1 0 0,27-11 0 0 0,2-4-2543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9:10.11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10 221 2068 0 0,'-9'-21'7578'0'0,"10"18"-7274"0"0,1 0 0 0 0,0 0 1 0 0,0 0-1 0 0,0 1 1 0 0,0-1-1 0 0,0 1 1 0 0,1-1-1 0 0,-1 1 1 0 0,1 0-1 0 0,-1-1 1 0 0,1 2-1 0 0,0-1 1 0 0,0 0-1 0 0,0 0 1 0 0,5-1-1 0 0,58-19 1342 0 0,-47 17-1236 0 0,339-76 1290 0 0,-116 32-4982 0 0,-224 46 1556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9:12.99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69 2681 316 0 0,'0'0'8379'0'0,"-12"-5"-7083"0"0,11 5-1187 0 0,-1-1 0 0 0,1 0 1 0 0,-1 0-1 0 0,0 0 0 0 0,0 1 0 0 0,1-1 1 0 0,-1 1-1 0 0,0 0 0 0 0,0-1 0 0 0,0 1 0 0 0,1 0 1 0 0,-1 0-1 0 0,-33 9 7399 0 0,95-107-4880 0 0,-2 17-1923 0 0,4 3 0 0 0,92-92 0 0 0,-105 117-571 0 0,3-2 11 0 0,322-335 16 0 0,-324 344-117 0 0,96-68-1 0 0,68-25 4 0 0,-136 91-40 0 0,178-121-2 0 0,44-27 107 0 0,-243 160-39 0 0,298-169 57 0 0,-115 69-380 0 0,-163 88 148 0 0,197-110 28 0 0,-42 34 100 0 0,-111 57-75 0 0,190-80-34 0 0,-203 100 72 0 0,-77 34-25 0 0,0 1 0 0 0,2 2-1 0 0,50-9 1 0 0,-53 12 1 0 0,21-2 123 0 0,-49 8-122 0 0,8-1-316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9:48.82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2361 910 1384 0 0,'25'-42'15151'0'0,"-25"39"-15059"0"0,-1 0 1 0 0,1 0-1 0 0,-1 0 1 0 0,0-1-1 0 0,0 1 1 0 0,0 0-1 0 0,0 0 0 0 0,-2-3 1 0 0,-48-96-106 0 0,39 75-3 0 0,-2-1 0 0 0,0 2 0 0 0,-2 0 1 0 0,0 1-1 0 0,-2 0 0 0 0,-34-36 0 0 0,-15 0 154 0 0,-3 3-1 0 0,-2 2 1 0 0,-3 5-1 0 0,-2 2 1 0 0,-1 4 0 0 0,-3 3-1 0 0,-1 4 1 0 0,-154-49 0 0 0,203 79-76 0 0,0 0 1 0 0,-1 3-1 0 0,1 0 1 0 0,-1 2 0 0 0,0 2-1 0 0,0 1 1 0 0,0 2-1 0 0,0 1 1 0 0,0 1 0 0 0,1 2-1 0 0,0 2 1 0 0,-56 20 0 0 0,42-10 60 0 0,2 3 0 0 0,1 1 0 0 0,0 2 0 0 0,2 3 1 0 0,1 1-1 0 0,1 2 0 0 0,1 1 0 0 0,-37 41 1 0 0,31-23 77 0 0,3 1 1 0 0,3 2-1 0 0,1 2 0 0 0,-58 115 1 0 0,68-111-88 0 0,3 1 0 0 0,3 1-1 0 0,-19 81 1 0 0,19-39 60 0 0,-11 129 0 0 0,29-178-59 0 0,3 0 1 0 0,2 0 0 0 0,3-1 0 0 0,1 1-1 0 0,3-1 1 0 0,3 0 0 0 0,1 0-1 0 0,3-2 1 0 0,2 0 0 0 0,2 0 0 0 0,2-2-1 0 0,3 0 1 0 0,1-2 0 0 0,2-1-1 0 0,56 70 1 0 0,-45-73 8 0 0,2-1-1 0 0,2-2 1 0 0,1-2 0 0 0,2-2-1 0 0,2-2 1 0 0,65 36-1 0 0,-28-26 43 0 0,1-3 0 0 0,3-4 1 0 0,91 25-1 0 0,-114-43-3 0 0,0-3 0 0 0,93 9 0 0 0,-93-19-106 0 0,1-3 0 0 0,0-2 0 0 0,-1-3 1 0 0,118-22-1 0 0,-135 15-46 0 0,0-1 0 0 0,-1-3 1 0 0,-1-2-1 0 0,0-2 0 0 0,-1-2 1 0 0,-1-2-1 0 0,-1-2 0 0 0,-1-1 1 0 0,-2-3-1 0 0,0-1 0 0 0,-2-2 0 0 0,-1-1 1 0 0,33-39-1 0 0,-39 34-6 0 0,-1-2 0 0 0,-3-1 0 0 0,-1-1 1 0 0,30-64-1 0 0,-27 39-71 0 0,-4-2 0 0 0,24-93 1 0 0,-30 87 23 0 0,-4 0-1 0 0,-3-1 1 0 0,3-103 0 0 0,-15 135 36 0 0,-1 1 0 0 0,-3 0 1 0 0,-1 0-1 0 0,-2 0 0 0 0,-2 0 0 0 0,-2 1 0 0 0,-24-62 0 0 0,17 62-32 0 0,-1 0-1 0 0,-2 1 0 0 0,-1 1 1 0 0,-54-69-1 0 0,61 91-52 0 0,0 1 0 0 0,-1 0 0 0 0,0 1 0 0 0,-1 0 0 0 0,-1 2 0 0 0,0 0 0 0 0,-1 1-1 0 0,0 1 1 0 0,-1 1 0 0 0,0 0 0 0 0,-43-13 0 0 0,17 11-1406 0 0,-85-11 1 0 0,71 19-2803 0 0,2 6-4188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9:50.09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446 563 168 0 0,'0'-41'3994'0'0,"-1"5"817"0"0,11-73 2754 0 0,-9 130-6533 0 0,-49 133 46 0 0,-76 167-1 0 0,18-57-345 0 0,-38 136 922 0 0,111-299-572 0 0,32-99-976 0 0,8-14 124 0 0,9-20-177 0 0,-2-1 0 0 0,16-60 0 0 0,-17 51-107 0 0,85-290-285 0 0,22-69 611 0 0,-79 286 82 0 0,78-157 1 0 0,-93 223-287 0 0,44-63-1 0 0,-56 93-51 0 0,0 1 0 0 0,2 0 0 0 0,0 1 0 0 0,0 1 1 0 0,38-28-1 0 0,-52 42-9 0 0,0 0 0 0 0,1 1 0 0 0,-1 0 0 0 0,1-1 0 0 0,-1 1 0 0 0,1 0 0 0 0,-1 0 0 0 0,1 0 0 0 0,0 1 0 0 0,-1-1 0 0 0,1 0 0 0 0,0 1 0 0 0,0 0 0 0 0,-1 0 0 0 0,1 0 0 0 0,0 0 0 0 0,0 0 0 0 0,-1 0 0 0 0,1 1 0 0 0,3 1 0 0 0,-2-1 21 0 0,0 1 1 0 0,-1 0 0 0 0,1 0-1 0 0,-1 1 1 0 0,1-1 0 0 0,-1 1-1 0 0,0-1 1 0 0,0 1 0 0 0,0 0-1 0 0,-1 0 1 0 0,1 1 0 0 0,2 4-1 0 0,3 5 80 0 0,0 1 0 0 0,-2 1 0 0 0,1-1 0 0 0,-2 1 0 0 0,8 31 0 0 0,4 55 91 0 0,5 160 1 0 0,-10-95-59 0 0,63 414 875 0 0,-16-150-19 0 0,-28-173-2146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9:50.56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97 88 776 0 0,'-97'-62'14761'0'0,"102"61"-14426"0"0,-1 0 1 0 0,1 0 0 0 0,0 0-1 0 0,0 1 1 0 0,0-1 0 0 0,-1 1-1 0 0,1 0 1 0 0,0 1 0 0 0,9 1-1 0 0,41 1 940 0 0,97-13-294 0 0,195-6-759 0 0,-340 16-207 0 0,35-1-17 0 0,-32 2-23 0 0,-7-1-14 0 0,19 4-470 0 0,5 3-932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9:55.44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20 33 232 0 0,'-20'-7'16928'0'0,"281"-7"-16704"0"0,-258 14-334 0 0,17 1-55 0 0,-16 0 95 0 0,45-6-1748 0 0,-46 4 1324 0 0,9-6-1420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9:55.84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56 81 640 0 0,'-18'-28'6401'0'0,"-1"-20"-615"0"0,17 46-5276 0 0,-2-1 199 0 0,0 11-252 0 0,0 22 28 0 0,1 0 0 0 0,2 0 1 0 0,3 54-1 0 0,20 91-141 0 0,-9-102-793 0 0,-5-25-2709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9:56.71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35 51 2196 0 0,'-21'-8'9633'0'0,"7"1"-7613"0"0,14 6-1994 0 0,1 0 0 0 0,-1 1 0 0 0,0-1 1 0 0,0 1-1 0 0,1-1 0 0 0,-1 0 0 0 0,0 1 1 0 0,1-1-1 0 0,-1 1 0 0 0,0-1 0 0 0,1 1 1 0 0,-1-1-1 0 0,1 1 0 0 0,-1 0 0 0 0,1-1 1 0 0,-1 1-1 0 0,1-1 0 0 0,-1 1 0 0 0,1 0 1 0 0,0-1-1 0 0,0 1 0 0 0,41-7 411 0 0,154-6-226 0 0,-157 11-142 0 0,-35 2-69 0 0,24-2-182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4:06.5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721 49 1128 0 0,'5'-18'2895'0'0,"0"-12"2057"0"0,0 33-4291 0 0,-5-3-643 0 0,1 0 0 0 0,-1 0-1 0 0,0 0 1 0 0,1 0 0 0 0,-1 0 0 0 0,0 1 0 0 0,1-1 0 0 0,-1 0 0 0 0,0 0 0 0 0,1 0 0 0 0,-1 0 0 0 0,0 0 0 0 0,1 1-1 0 0,-1-1 1 0 0,0 0 0 0 0,0 0 0 0 0,1 0 0 0 0,-1 1 0 0 0,0-1 0 0 0,0 0 0 0 0,1 0 0 0 0,-1 1 0 0 0,0-1 0 0 0,0 0 0 0 0,0 1-1 0 0,1-1 1 0 0,-1 0 0 0 0,0 1 0 0 0,0-1 0 0 0,0 0 0 0 0,0 1 0 0 0,0-1 0 0 0,0 0 0 0 0,0 1 0 0 0,0-1 0 0 0,0 0-1 0 0,0 1 1 0 0,0-1 0 0 0,-1 45 1116 0 0,-3-1 1 0 0,-15 73-1 0 0,-33 90 413 0 0,31-131-1074 0 0,-190 695 1873 0 0,-43-12-654 0 0,116-439-1189 0 0,94-222-1705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0:12.95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13 4 1440 0 0,'-13'-3'10826'0'0,"26"33"-8195"0"0,-13-29-2638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0:14.10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1 888 0 0,'3'25'13309'0'0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0:37.51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39 30 140 0 0,'0'0'1903'0'0,"-14"-6"-726"0"0,-5-4 2550 0 0,13-4-3287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9:21.71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53 84 1740 0 0,'-18'-2'5181'0'0,"15"1"-4866"0"0,0 1 0 0 0,0 0 0 0 0,0-1 0 0 0,0 0 0 0 0,0 1 0 0 0,0-1 1 0 0,0 0-1 0 0,0 0 0 0 0,-3-3 0 0 0,5 3-97 0 0,19-4 201 0 0,128-16-3 0 0,19-2-258 0 0,-145 18-208 0 0,37-7-842 0 0,-24 7-2732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9:22.31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49 37 1716 0 0,'-35'-25'9862'0'0,"22"13"-7414"0"0,15 23-2263 0 0,19 98 286 0 0,2 7-206 0 0,62 157 331 0 0,-47-171-366 0 0,-37-100-346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0:41.01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1168 0 0,'17'30'13742'0'0,"-12"-23"-13633"0"0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0:43.91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1 760 0 0,'0'0'25599'0'0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0:55.61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1 520 0 0,'0'0'3746'0'0,"13"4"-2687"0"0,-12-4-1054 0 0,0 0 0 0 0,0 1 0 0 0,0-1 0 0 0,0 0 0 0 0,0 1 0 0 0,-1-1 0 0 0,1 0 0 0 0,0 1 0 0 0,0-1 0 0 0,-1 1 0 0 0,1-1 0 0 0,0 1 0 0 0,0 0 0 0 0,-1-1 0 0 0,1 1 0 0 0,-1 0 0 0 0,1-1 0 0 0,0 2 0 0 0,0 0 104 0 0,-1-2-35 0 0,0 0 1 0 0,3 4 748 0 0,-3-3-749 0 0,1-1 1 0 0,-1 0 0 0 0,0 0 0 0 0,1 0 0 0 0,-1 1-1 0 0,1-1 1 0 0,-1 0 0 0 0,1 0 0 0 0,-1 0-1 0 0,0 0 1 0 0,1 0 0 0 0,52-10 724 0 0,-50 10-787 0 0,19-2 30 0 0,-16 3-100 0 0,-6-1 57 0 0,0 0-1 0 0,0 0 1 0 0,0 0-1 0 0,0 0 1 0 0,0 0-1 0 0,0 0 1 0 0,0 0 0 0 0,0 0-1 0 0,0 0 1 0 0,0 0-1 0 0,0 0 1 0 0,0 0-1 0 0,0 1 1 0 0,0-1-1 0 0,0 0 1 0 0,0 0 0 0 0,0 0-1 0 0,0 0 1 0 0,0 0-1 0 0,0 0 1 0 0,0 0-1 0 0,0 0 1 0 0,0 0-1 0 0,0 0 1 0 0,0 0 0 0 0,0 1-1 0 0,0-1 1 0 0,0 0-1 0 0,0 0 1 0 0,0 0-1 0 0,0 0 1 0 0,0 0-1 0 0,0 0 1 0 0,0 0 0 0 0,0 0-1 0 0,0 0 1 0 0,0 0-1 0 0,0 0 1 0 0,-1 1-3 0 0,-15 3-27 0 0,5-3 26 0 0,9-1 23 0 0,56 4-56 0 0,-32-3 5 0 0,3 0-222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1:42.40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1216 2168 0 0,'4'7'9833'0'0,"-3"-7"-9746"0"0,-1 0 0 0 0,0 1 0 0 0,1-1 0 0 0,-1 0 0 0 0,1 0-1 0 0,-1 0 1 0 0,1 0 0 0 0,-1 0 0 0 0,1 1 0 0 0,67 0 1383 0 0,54 4-913 0 0,255 3-277 0 0,-123-7-231 0 0,-219 1 15 0 0,-32-2-56 0 0,21 0 39 0 0,-2 0-27 0 0,-8 2 63 0 0,13 2 206 0 0,-7-3 3732 0 0,-19-1-3977 0 0,0 0 0 0 0,-1-1 0 0 0,1 1 0 0 0,0 0 0 0 0,0-1 0 0 0,-1 1 0 0 0,1-1 0 0 0,0 1 0 0 0,-1-1 0 0 0,1 1 0 0 0,0-1 0 0 0,-1 1 0 0 0,1-1 0 0 0,-1 0 0 0 0,1 1 0 0 0,-1-1 0 0 0,1 0 0 0 0,-1 1 0 0 0,0-1 0 0 0,1 0 1 0 0,-1 0-1 0 0,1 0 0 0 0,8-24 314 0 0,-6 14-86 0 0,3-5-114 0 0,0 0 1 0 0,-2-1-1 0 0,0 0 1 0 0,3-22-1 0 0,-3 14-62 0 0,12-62 22 0 0,16-115 216 0 0,-12 7-35 0 0,2-39 140 0 0,-14-57 46 0 0,-8 289-495 0 0,-1-35-10 0 0,2 32 29 0 0,-1 3 1 0 0,-1-13 225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1:43.07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1676 0 0,'0'0'4197'0'0,"0"8"-3225"0"0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4:07.6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425 199 96 0 0,'5'-15'5410'0'0,"0"2"-3460"0"0,1 0 0 0 0,0 1 0 0 0,23-42 5973 0 0,-29 53-7799 0 0,-11 3 27 0 0,1 0-1 0 0,-1 1 1 0 0,1 0-1 0 0,0 0 1 0 0,0 1-1 0 0,0 1 1 0 0,1 0-1 0 0,-1 0 1 0 0,1 1-1 0 0,-14 11 1 0 0,0 2 339 0 0,1 0 0 0 0,-35 42 0 0 0,26-22-119 0 0,2 2 0 0 0,2 1 0 0 0,1 2 0 0 0,3 0 0 0 0,1 1-1 0 0,3 1 1 0 0,1 1 0 0 0,-11 51 0 0 0,21-65-264 0 0,1 0-1 0 0,2 1 0 0 0,1 0 1 0 0,2 0-1 0 0,1 0 1 0 0,2-1-1 0 0,1 1 1 0 0,2 0-1 0 0,10 43 1 0 0,-9-57-78 0 0,1 0 0 0 0,1 0 0 0 0,0 0 0 0 0,2-1 0 0 0,0-1 0 0 0,1 0 0 0 0,1 0 0 0 0,1 0 0 0 0,1-2 0 0 0,0 0 0 0 0,1 0 0 0 0,0-1 0 0 0,1-1 0 0 0,1 0 0 0 0,0-1 0 0 0,24 14 0 0 0,-17-14-179 0 0,2-1 1 0 0,-1-1-1 0 0,1-1 1 0 0,1-2-1 0 0,-1 0 1 0 0,2-2 0 0 0,-1 0-1 0 0,1-2 1 0 0,-1-1-1 0 0,1-1 1 0 0,0-2 0 0 0,0 0-1 0 0,0-2 1 0 0,0-1-1 0 0,51-12 1 0 0,-57 10 0 0 0,-1-1-1 0 0,0-1 1 0 0,0-2-1 0 0,0 1 1 0 0,-1-2 0 0 0,0-1-1 0 0,-1 0 1 0 0,0-1 0 0 0,-1-1-1 0 0,0-1 1 0 0,-1 0 0 0 0,0-1-1 0 0,-2-1 1 0 0,0 0 0 0 0,0-1-1 0 0,-2-1 1 0 0,0 0-1 0 0,-1-1 1 0 0,-1 0 0 0 0,11-27-1 0 0,-9 8 123 0 0,-2 0-1 0 0,-2 0 1 0 0,-1-1-1 0 0,-2 0 0 0 0,-1 0 1 0 0,-3-1-1 0 0,-1 1 1 0 0,-1 0-1 0 0,-3-1 0 0 0,-1 1 1 0 0,-10-39-1 0 0,-9-14 23 0 0,-4 1 0 0 0,-4 1 0 0 0,-61-122-1 0 0,87 201 44 0 0,0 0-1 0 0,0 0 0 0 0,-1 1 1 0 0,-1-1-1 0 0,0 2 1 0 0,-16-17-1 0 0,18 21-23 0 0,0-1 0 0 0,0 2 0 0 0,-1-1 0 0 0,0 1 0 0 0,0 0 0 0 0,0 1 0 0 0,0-1 0 0 0,-1 1 0 0 0,1 1 0 0 0,-1 0 0 0 0,0 0 0 0 0,-11-2 0 0 0,-5 2 7 0 0,-39 0-1 0 0,14 5-58 0 0,-11 0-467 0 0,57-2 310 0 0,-16 0-434 0 0,15-1 197 0 0,2 1 151 0 0,0-1 0 0 0,0 0 0 0 0,0 0 0 0 0,0 0 0 0 0,0 1 0 0 0,0-1 0 0 0,0 1 0 0 0,0 0-1 0 0,0 0 1 0 0,-3 1 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1:43.42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41 158 372 0 0,'-6'-9'1181'0'0,"1"-1"-1"0"0,0 1 1 0 0,1-1-1 0 0,0 0 1 0 0,1 0 0 0 0,-4-15-1 0 0,4 12-2621 0 0,2 0 0 0 0,-2-24-1 0 0,3 25-466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1:43.80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 23 640 0 0,'-2'-22'5535'0'0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1:45.30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53 1160 0 0,'9'-52'13289'0'0,"-6"62"-11374"0"0,5 36-2175 0 0,-5-28 982 0 0,36 241 1011 0 0,-10 6-332 0 0,-26-236-1182 0 0,-2-3 36 0 0,2 0 0 0 0,1-1-1 0 0,12 40 1 0 0,-16-63-257 0 0,3 15-18 0 0,-1-1 0 0 0,10 29 0 0 0,-11-43 19 0 0,9 28 35 0 0,-3-10-18 0 0,4 4-8 0 0,-10-23-9 0 0,0 3-17 0 0,0-1 29 0 0,1 0 1 0 0,-1 0-1 0 0,1 0 0 0 0,0-1 0 0 0,-1 1 0 0 0,1 0 0 0 0,4 3 0 0 0,-6-5 9 0 0,1 0 16 0 0,32 5 82 0 0,-3-3-744 0 0,-1-1 0 0 0,51-4 0 0 0,12-7-10760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1:46.46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0 234 1132 0 0,'14'-5'9021'0'0,"306"-33"-3822"0"0,165-12-3980 0 0,-229 24-468 0 0,1030-78 778 0 0,-929 95-1417 0 0,-252 8-450 0 0,-102 1-47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1:47.42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14 1812 0 0,'0'0'5193'0'0,"3"0"-4721"0"0,9 0-42 0 0,-9 0-142 0 0,15-2 372 0 0,76-5-1705 0 0,-49 2-2779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1:47.77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39 252 0 0,'4'0'2487'0'0,"48"-3"253"0"0,-49 3-2497 0 0,16-2 84 0 0,-15 2-223 0 0,33-3-156 0 0,-33 3-116 0 0,0 0-144 0 0,31-3-2261 0 0,-32 2 1929 0 0</inkml:trace>
  <inkml:trace contextRef="#ctx0" brushRef="#br0" timeOffset="1">483 11 1700 0 0,'4'1'3023'0'0,"12"0"-1575"0"0,-13-1-1186 0 0,26-3-64 0 0,-26 3-313 0 0,0-1-58 0 0,54-6-3156 0 0,-38 6 2719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1:48.12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8 936 0 0,'4'0'1468'0'0,"31"1"3705"0"0,-32-1-4950 0 0,25-3-165 0 0,-26 3-337 0 0,1-1-159 0 0,28-3-2885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1:48.47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48 1512 0 0,'40'4'4718'0'0,"23"-11"-4245"0"0,-7 0-1633 0 0,105 0-461 0 0,96-8 7086 0 0,-148 5-5631 0 0,78 5-834 0 0,-128 5-2634 0 0,-31 0 1451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1:48.90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97 1444 0 0,'11'-64'9880'0'0,"-8"41"-7494"0"0,1 13-1404 0 0,2 18-133 0 0,0 15-518 0 0,-2 0 0 0 0,3 28 1 0 0,3 15-101 0 0,36 224 449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1:49.32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45 4 740 0 0,'-44'-4'13903'0'0,"44"5"-13739"0"0,-1 1 84 0 0,20 26 1063 0 0,65 81-472 0 0,-45-62-570 0 0,-38-46-245 0 0,0 1-1 0 0,0-1 0 0 0,1-1 0 0 0,-1 1 1 0 0,0 0-1 0 0,0 0 0 0 0,0 0 1 0 0,1-1-1 0 0,-1 1 0 0 0,0 0 0 0 0,1-1 1 0 0,-1 1-1 0 0,1-1 0 0 0,-1 0 1 0 0,0 1-1 0 0,1-1 0 0 0,-1 0 1 0 0,1 0-1 0 0,-1 0 0 0 0,1 0 0 0 0,-1 0 1 0 0,1 0-1 0 0,-1-1 0 0 0,0 1 1 0 0,1 0-1 0 0,-1-1 0 0 0,1 1 0 0 0,-1-1 1 0 0,0 1-1 0 0,1-1 0 0 0,-1 0 1 0 0,0 0-1 0 0,2 0 0 0 0,2-3-27 0 0,0 1 0 0 0,0-1 0 0 0,0 0 0 0 0,-1 0-1 0 0,1 0 1 0 0,4-7 0 0 0,6-7-352 0 0,1 0 1 0 0,24-21-1 0 0,-31 32-528 0 0,-1 0 0 0 0,1 1 1 0 0,0 0-1 0 0,0 1 0 0 0,1 0 1 0 0,-1 0-1 0 0,14-4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4:08.0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 91 1856 0 0,'-17'-22'5872'0'0,"15"18"-5182"0"0,0 1-1 0 0,0 0 1 0 0,0-1 0 0 0,1 1 0 0 0,-1-1 0 0 0,1 0 0 0 0,0 1 0 0 0,0-1 0 0 0,0 0 0 0 0,0 0-1 0 0,1 0 1 0 0,-1-5 0 0 0,2 8-636 0 0,-1 0 0 0 0,1 0 0 0 0,-1 0 0 0 0,1 0 0 0 0,-1 0 0 0 0,1 1 0 0 0,0-1 0 0 0,-1 0 0 0 0,1 0 0 0 0,0 1 0 0 0,0-1 0 0 0,-1 0 0 0 0,1 1 0 0 0,0-1-1 0 0,0 1 1 0 0,0-1 0 0 0,0 1 0 0 0,0-1 0 0 0,0 1 0 0 0,0 0 0 0 0,0-1 0 0 0,0 1 0 0 0,0 0 0 0 0,0 0 0 0 0,0 0 0 0 0,0 0 0 0 0,0 0 0 0 0,0 0 0 0 0,0 0 0 0 0,0 0 0 0 0,1 1 0 0 0,32 5 241 0 0,-33-5-261 0 0,17 5 50 0 0,-1 0-1 0 0,1 2 0 0 0,-2 0 0 0 0,1 1 0 0 0,15 11 0 0 0,73 60 57 0 0,-81-61-101 0 0,91 77-212 0 0,126 135-1 0 0,-204-193-1017 0 0,-18-18-1417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1:49.99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9 1600 0 0,'2'-8'10485'0'0,"-1"8"-10410"0"0,1 1 58 0 0,0 0 0 0 0,0 0 1 0 0,0 1-1 0 0,0-1 0 0 0,0 1 0 0 0,0-1 1 0 0,0 1-1 0 0,0 0 0 0 0,-1 0 0 0 0,1 0 1 0 0,-1 0-1 0 0,0 0 0 0 0,1 0 0 0 0,-1 0 1 0 0,0 0-1 0 0,0 0 0 0 0,0 1 1 0 0,0-1-1 0 0,-1 0 0 0 0,1 1 0 0 0,0 4 1 0 0,9 66 729 0 0,-8-48-513 0 0,28 305 839 0 0,-23-222-2860 0 0,-9-96 73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1:50.50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224 52 1952 0 0,'-31'-35'11351'0'0,"30"33"-11132"0"0,0 1-1 0 0,0-1 1 0 0,-1 1 0 0 0,1-1-1 0 0,0 1 1 0 0,-1-1 0 0 0,1 1-1 0 0,-1 0 1 0 0,1 0-1 0 0,-3-1 1 0 0,-3 6-146 0 0,0 2 0 0 0,0-1 1 0 0,1 1-1 0 0,0 0 0 0 0,0 0 0 0 0,1 1 0 0 0,0-1 1 0 0,0 1-1 0 0,-5 9 0 0 0,-34 75 221 0 0,23-45-34 0 0,-24 57 613 0 0,44-101-707 0 0,9-27-201 0 0,6-23 396 0 0,2 2 0 0 0,2 0-1 0 0,29-51 1 0 0,-46 94-280 0 0,0 0 0 0 0,1 0 1 0 0,0 0-1 0 0,-1 1 0 0 0,1-1 0 0 0,0 0 0 0 0,0 1 1 0 0,0 0-1 0 0,1-1 0 0 0,-1 1 0 0 0,1 0 0 0 0,-1 0 0 0 0,1 0 1 0 0,0 1-1 0 0,-1-1 0 0 0,1 1 0 0 0,0-1 0 0 0,0 1 1 0 0,0 0-1 0 0,0 0 0 0 0,4 0 0 0 0,-4 1-38 0 0,0 0-1 0 0,0 0 1 0 0,0 0-1 0 0,1 1 1 0 0,-1 0-1 0 0,0-1 1 0 0,0 1 0 0 0,0 0-1 0 0,0 0 1 0 0,-1 1-1 0 0,1-1 1 0 0,0 1-1 0 0,0-1 1 0 0,-1 1-1 0 0,1 0 1 0 0,-1 0 0 0 0,0 0-1 0 0,1 0 1 0 0,-1 1-1 0 0,0-1 1 0 0,2 3-1 0 0,20 28-342 0 0,-2 1-1 0 0,34 68 1 0 0,-56-102 298 0 0,2 4 92 0 0,8 15-2484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2:10.09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1852 325 1992 0 0,'31'4'14293'0'0,"-30"-5"-14292"0"0,-1 1 0 0 0,1 0 1 0 0,-1 0-1 0 0,0 0 1 0 0,0 0 0 0 0,0 0-1 0 0,0 0 1 0 0,1-1-1 0 0,-1 1 1 0 0,0 0-1 0 0,0 0 1 0 0,0 0-1 0 0,0 0 1 0 0,0 0 0 0 0,0 0-1 0 0,1 0 1 0 0,-1 0-1 0 0,0-1 1 0 0,0 1-1 0 0,0 0 1 0 0,0 0-1 0 0,0 0 1 0 0,0 0 0 0 0,0 0-1 0 0,0-1 1 0 0,0 1-1 0 0,0 0 1 0 0,0 0-1 0 0,0 0 1 0 0,0 0-1 0 0,0 0 1 0 0,0-1 0 0 0,0 1-1 0 0,0 0 1 0 0,0 0-1 0 0,0 0 1 0 0,0 0-1 0 0,0-1 1 0 0,0 1-1 0 0,0 0 1 0 0,0 0 0 0 0,0 0-1 0 0,0 0 1 0 0,0 0-1 0 0,0-1 1 0 0,0 1-1 0 0,0 0 1 0 0,0 0-1 0 0,0 0 1 0 0,0 0 0 0 0,-1-1-1 0 0,-6-18-6 0 0,-8-23-134 0 0,13 33 108 0 0,-1-1-1 0 0,-1 1 1 0 0,1 0 0 0 0,-1 0-1 0 0,-1 1 1 0 0,0-1 0 0 0,0 1-1 0 0,0 0 1 0 0,-1 0 0 0 0,-1 0 0 0 0,1 1-1 0 0,-10-8 1 0 0,4 5 12 0 0,-1 2-1 0 0,0-1 1 0 0,0 1 0 0 0,-1 1 0 0 0,0 1 0 0 0,0 0-1 0 0,-17-5 1 0 0,-27-8 62 0 0,-2 3 1 0 0,0 2-1 0 0,-1 3 0 0 0,0 2 0 0 0,-1 4 1 0 0,0 1-1 0 0,-120 11 0 0 0,77 6 332 0 0,-117 30-1 0 0,178-31-233 0 0,1 1-1 0 0,0 3 0 0 0,1 1 1 0 0,0 3-1 0 0,-47 29 1 0 0,36-14 293 0 0,1 2 0 0 0,-71 66 0 0 0,100-80-204 0 0,1 0 0 0 0,1 1 0 0 0,1 1 0 0 0,2 1 0 0 0,0 0 0 0 0,2 2 0 0 0,-13 28 0 0 0,21-38-113 0 0,2 0 1 0 0,0 0 0 0 0,1 0-1 0 0,1 1 1 0 0,0 0-1 0 0,2 0 1 0 0,0 0-1 0 0,1 0 1 0 0,1 0 0 0 0,1 0-1 0 0,1 0 1 0 0,0 0-1 0 0,1-1 1 0 0,1 1-1 0 0,1-1 1 0 0,1 0 0 0 0,14 32-1 0 0,-3-16-25 0 0,0-1 0 0 0,3 0 1 0 0,1-2-1 0 0,1 0 0 0 0,1-1 0 0 0,2-1 0 0 0,55 48 0 0 0,-44-47-26 0 0,2-2 0 0 0,0-2-1 0 0,2-2 1 0 0,1-1-1 0 0,82 32 1 0 0,-53-31-39 0 0,1-4-1 0 0,1-2 0 0 0,0-4 1 0 0,1-3-1 0 0,0-3 1 0 0,1-3-1 0 0,0-4 0 0 0,84-8 1 0 0,95-28 4 0 0,-203 24-9 0 0,-1-3 1 0 0,0-1-1 0 0,46-22 1 0 0,-60 21-12 0 0,0-2 0 0 0,-2-1 0 0 0,0-1 0 0 0,39-32 0 0 0,-54 36-8 0 0,0-1 0 0 0,-1 0 0 0 0,-1-1 0 0 0,-1-1 0 0 0,-1 0 0 0 0,0-1 0 0 0,-1-1 0 0 0,10-22 0 0 0,-7 10 10 0 0,-2-2 0 0 0,-1 1 0 0 0,13-61-1 0 0,-22 76-23 0 0,-1 1 0 0 0,-1-1 1 0 0,-1 0-1 0 0,-1 0 0 0 0,0 0 0 0 0,-2 0 0 0 0,0 1 0 0 0,-1-1 0 0 0,-6-20 0 0 0,1 11-35 0 0,-2 0 0 0 0,-1 1 1 0 0,-1 0-1 0 0,-2 0 1 0 0,0 2-1 0 0,-2 0 1 0 0,-25-31-1 0 0,21 33-683 0 0,-1 0 0 0 0,0 2 0 0 0,-2 1-1 0 0,-26-18 1 0 0,47 36 251 0 0,-1 0-1 0 0,1 1 1 0 0,-1 0-1 0 0,1-1 1 0 0,-1 1-1 0 0,0 0 1 0 0,1 0-1 0 0,-1 1 1 0 0,-3-2-1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2:11.31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19 9 1192 0 0,'1'-9'9384'0'0,"-1"13"-9996"0"0,-1 0 0 0 0,-1 1 0 0 0,1-1 0 0 0,-1 0 0 0 0,1 0 0 0 0,-1 0 1 0 0,0-1-1 0 0,-1 1 0 0 0,-2 4 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2:11.68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 0 1116 0 0,'0'0'1040'0'0,"0"11"712"0"0,0-1-680 0 0,-2-1-559 0 0,0 3-662 0 0,2 0-1071 0 0</inkml:trace>
  <inkml:trace contextRef="#ctx0" brushRef="#br0" timeOffset="1">26 198 404 0 0,'2'10'5441'0'0,"-2"0"-4505"0"0,0 1-1576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8:14.31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66 320 1332 0 0,'-14'-94'8020'0'0,"4"22"-4631"0"0,9 70-3146 0 0,1-10 559 0 0,-4 10-458 0 0,3 3-325 0 0,0-1-1 0 0,1 1 1 0 0,-1 0 0 0 0,0 0 0 0 0,1 0 0 0 0,-1 0 0 0 0,1 0 0 0 0,-1 0 0 0 0,1 0-1 0 0,0 0 1 0 0,-1 0 0 0 0,1 0 0 0 0,0 0 0 0 0,0 0 0 0 0,-1 0 0 0 0,1 0-1 0 0,0 2 1 0 0,-2 24 311 0 0,-21 438 1859 0 0,75 590 6 0 0,-8-357-871 0 0,-40-586-1195 0 0,22 821 1182 0 0,-8-529 293 0 0,-13-328-1388 0 0,19 91 0 0 0,-20-136-100 0 0,-4-25-37 0 0,1 1-1 0 0,0-1 0 0 0,0 0 0 0 0,1 1 0 0 0,3 9 0 0 0,-4-14-49 0 0,0 0 0 0 0,0 1 0 0 0,1-1 1 0 0,-1 0-1 0 0,1-1 0 0 0,-1 1 0 0 0,1 0 0 0 0,0 0 0 0 0,0-1 1 0 0,0 1-1 0 0,0-1 0 0 0,0 1 0 0 0,0-1 0 0 0,0 0 0 0 0,0 0 0 0 0,1 0 1 0 0,-1 0-1 0 0,0 0 0 0 0,4 0 0 0 0,21 3-2 0 0,0-1-1 0 0,0-1 1 0 0,0-1-1 0 0,1-2 1 0 0,45-6-1 0 0,36-1 21 0 0,-94 8-47 0 0,177 5-13 0 0,-189-5 43 0 0,0 0-37 0 0,34 0 431 0 0,-7 0 3113 0 0,-30-5-3464 0 0,1 0 0 0 0,-1 0 0 0 0,1 0 0 0 0,-2 0 1 0 0,0-9-1 0 0,1 6-10 0 0,-26-286 41 0 0,9 155-85 0 0,5 13 35 0 0,-67-537-215 0 0,23 194 74 0 0,15 108-37 0 0,-3 63-236 0 0,-19-160-214 0 0,58 415 525 0 0,-9-146-96 0 0,9 19-135 0 0,-31-198-1 0 0,25 292 243 0 0,-16-139-95 0 0,24 188 65 0 0,-4-87-639 0 0,7 104 533 0 0,1 0 0 0 0,0 0 0 0 0,1 0 0 0 0,0 1 0 0 0,5-15 0 0 0,3-8-148 0 0,-10 30 274 0 0,1 0 7 0 0,0 0 0 0 0,0 0 0 0 0,0 0 1 0 0,0 0-1 0 0,0 0 0 0 0,0 0 0 0 0,0 0 0 0 0,-1 0 0 0 0,1 0 0 0 0,-1 0 0 0 0,0-1 0 0 0,1 1 0 0 0,-1-4 0 0 0,-1 5 28 0 0,0 1 0 0 0,0-1 0 0 0,0 1-1 0 0,0-1 1 0 0,0 1 0 0 0,0-1 0 0 0,0 1 0 0 0,-1 0 0 0 0,1-1-1 0 0,0 1 1 0 0,0 0 0 0 0,0 0 0 0 0,0 0 0 0 0,0 0 0 0 0,0 0 0 0 0,0 0-1 0 0,-1 0 1 0 0,1 0 0 0 0,0 1 0 0 0,0-1 0 0 0,-2 1 0 0 0,-334 90-1848 0 0,335-90 1841 0 0,-16 3-26 0 0,11-2 32 0 0,5-1 4 0 0,-4 1 5 0 0,6-1-4 0 0,-1-1 1 0 0,1 1-1 0 0,0-1 1 0 0,-1 1 0 0 0,1-1-1 0 0,-1 0 1 0 0,1 1-1 0 0,-1-1 1 0 0,1 0-1 0 0,-1 1 1 0 0,1-1-1 0 0,-1 0 1 0 0,0 0-1 0 0,1 1 1 0 0,-1-1-1 0 0,1 0 1 0 0,-1 0-1 0 0,0 0 1 0 0,1 0-1 0 0,-1 0 1 0 0,0 0-1 0 0,1 0 1 0 0,-1 0-1 0 0,1 0 1 0 0,-1 0-1 0 0,0 0 1 0 0,1 0-1 0 0,-1 0 1 0 0,0-1-1 0 0,33-16-73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8:15.14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123 213 680 0 0,'0'0'1683'0'0,"-12"-43"3221"0"0,10 38-4719 0 0,1 0 1 0 0,-2 1-1 0 0,1 0 1 0 0,0-1-1 0 0,-1 1 1 0 0,0 0-1 0 0,0 0 1 0 0,-4-4-1 0 0,6 7-56 0 0,0-1-105 0 0,-1 0 1 0 0,1 0 0 0 0,-1 0-1 0 0,0 1 1 0 0,0-1-1 0 0,0 1 1 0 0,0-1-1 0 0,0 1 1 0 0,0 0-1 0 0,0 0 1 0 0,0 0 0 0 0,0 0-1 0 0,-1 0 1 0 0,-2-1-1 0 0,4 2-22 0 0,-1-1 185 0 0,-26-19 1007 0 0,25 17-1037 0 0,0 0 1 0 0,1 0-1 0 0,0-1 1 0 0,-1 1-1 0 0,1 0 1 0 0,-3-7-1 0 0,5 8-27 0 0,14-38 707 0 0,-14 40-837 0 0,0-1 0 0 0,0 1 1 0 0,0-1-1 0 0,0 1 1 0 0,0-1-1 0 0,0 1 1 0 0,1-1-1 0 0,-1 1 1 0 0,0-1-1 0 0,0 1 1 0 0,0-1-1 0 0,1 1 0 0 0,-1-1 1 0 0,0 1-1 0 0,0 0 1 0 0,1-1-1 0 0,-1 1 1 0 0,0-1-1 0 0,1 1 1 0 0,-1 0-1 0 0,1-1 1 0 0,-1 1-1 0 0,0 0 1 0 0,1 0-1 0 0,-1-1 0 0 0,1 1 1 0 0,-1 0-1 0 0,1 0 1 0 0,-1 0-1 0 0,1-1 1 0 0,-1 1-1 0 0,1 0 1 0 0,8 15 21 0 0,2 38-15 0 0,-11-47-18 0 0,30 250-663 0 0,-16-84-3169 0 0,-11-124 1751 0 0,3 18-1813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8:19.00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0 164 392 0 0,'9'-16'11068'0'0,"-7"19"-10947"0"0,0 1-1 0 0,0-1 1 0 0,0 1 0 0 0,-1-1-1 0 0,1 1 1 0 0,-1 0-1 0 0,0 0 1 0 0,0 0-1 0 0,0 0 1 0 0,0 5-1 0 0,3 49 534 0 0,-2-13-397 0 0,19 159 558 0 0,-6-47-336 0 0,50 703 3472 0 0,4 11-1226 0 0,27-125-1937 0 0,-83-554-491 0 0,14 104-238 0 0,4 18-229 0 0,-19-149 123 0 0,-4-67 117 0 0,-1-4 126 0 0,23 112-1 0 0,-19-141-150 0 0,-11-62-69 0 0,13 32 53 0 0,-10-33-18 0 0,-1 0 0 0 0,0 0 1 0 0,1 0-1 0 0,-1 0 0 0 0,1 0 0 0 0,0-1 1 0 0,-1 1-1 0 0,1-1 0 0 0,0 0 0 0 0,0 0 1 0 0,0 0-1 0 0,0 0 0 0 0,0 0 1 0 0,0 0-1 0 0,0-1 0 0 0,1 0 0 0 0,2 1 1 0 0,62-3-23 0 0,-38 0-6 0 0,191 5 38 0 0,-219-3-13 0 0,2 1-52 0 0,33 0 85 0 0,-33-1-20 0 0,17 0 20 0 0,-12 0 25 0 0,-7 0 15 0 0,-1 0-1 0 0,0 1 1 0 0,1-1-1 0 0,-1 0 1 0 0,1 0-1 0 0,-1 0 1 0 0,0 0-1 0 0,1 0 1 0 0,-1-1-1 0 0,1 1 1 0 0,-1 0-1 0 0,0 0 0 0 0,1-1 1 0 0,-1 1-1 0 0,0-1 1 0 0,2-1-1 0 0,0-4-11 0 0,-1 0-1 0 0,1-1 0 0 0,-1 1 1 0 0,-1-1-1 0 0,1 0 1 0 0,-1 0-1 0 0,0 0 1 0 0,-1 0-1 0 0,0-9 0 0 0,-8-70-388 0 0,5 61 257 0 0,-114-758 920 0 0,-2-41-733 0 0,87 573-122 0 0,-25-362-308 0 0,32 8 380 0 0,18 477-215 0 0,-2-71-14 0 0,-6-369-60 0 0,15 517 234 0 0,1 2-113 0 0,-2 0 0 0 0,-13-87 0 0 0,-1 35-88 0 0,15 99 175 0 0,-8-35-214 0 0,8 35 178 0 0,-7-34-1108 0 0,6 34 1046 0 0,-56 6-855 0 0,-82 23-20 0 0,118-23 895 0 0,0 0-1 0 0,-30 1 1 0 0,50-5 85 0 0,-32 3-22 0 0,31-3 18 0 0,-2 1-7 0 0,-25 3-39 0 0,27-4 25 0 0,-2 1 25 0 0,-54 12-78 0 0,56-13 70 0 0,-12 6-628 0 0,13-6 529 0 0,1 1 0 0 0,-1-1 0 0 0,0 0 0 0 0,0 0 1 0 0,1 0-1 0 0,-1 0 0 0 0,0 0 0 0 0,0 1 0 0 0,1-1 1 0 0,-1 0-1 0 0,0 1 0 0 0,1-1 0 0 0,-1 0 0 0 0,1 1 0 0 0,-1-1 1 0 0,0 1-1 0 0,1-1 0 0 0,-1 1 0 0 0,1-1 0 0 0,-1 1 1 0 0,1 0-1 0 0,-1-1 0 0 0,1 1 0 0 0,0 0 0 0 0,-1-1 0 0 0,1 1 1 0 0,0 0-1 0 0,-1-1 0 0 0,1 1 0 0 0,0 0 0 0 0,0 0 1 0 0,0-1-1 0 0,0 2 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8:20.82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3 208 1184 0 0,'-3'-10'10432'0'0,"5"8"-10377"0"0,0 1 1 0 0,0-1-1 0 0,1 1 1 0 0,-1 0-1 0 0,0-1 1 0 0,1 1-1 0 0,-1 0 1 0 0,1 0-1 0 0,-1 0 1 0 0,1 1-1 0 0,-1-1 1 0 0,5 0-1 0 0,45-6 769 0 0,-33 5-722 0 0,561-55 714 0 0,-409 44-739 0 0,324-21 8 0 0,-161 9-86 0 0,-170 7 39 0 0,-95 8-41 0 0,-67 9-2 0 0,54-7-12 0 0,-54 8 11 0 0,56-6-11 0 0,-56 6 24 0 0,2 0-121 0 0,1-1-524 0 0,14 0 1813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8:22.14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30 46 4 0 0,'-30'-6'14024'0'0,"57"9"-12870"0"0,13 2-554 0 0,97 2 762 0 0,193-16 1 0 0,-109-1-1176 0 0,233 14-103 0 0,-137 1 488 0 0,-171-16-433 0 0,-106 6-147 0 0,-37 5-3 0 0,18-4 41 0 0,1 1-52 0 0,83-16 68 0 0,-102 19-16 0 0,13-2 71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4:08.4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551 67 1512 0 0,'-16'-22'5571'0'0,"9"14"-4313"0"0,-1 0 1 0 0,0 0 0 0 0,-10-7-1 0 0,16 14-1156 0 0,0 0 0 0 0,0 1-1 0 0,1-1 1 0 0,-1 1 0 0 0,0-1-1 0 0,0 1 1 0 0,0-1 0 0 0,0 1-1 0 0,0 0 1 0 0,0 0 0 0 0,1 0 0 0 0,-1 0-1 0 0,0 0 1 0 0,0 1 0 0 0,0-1-1 0 0,0 0 1 0 0,0 1 0 0 0,0-1-1 0 0,1 1 1 0 0,-1 0 0 0 0,0 0 0 0 0,0 0-1 0 0,1 0 1 0 0,-1 0 0 0 0,-2 2-1 0 0,-13 11 352 0 0,0 1 0 0 0,1 1 0 0 0,0 1 1 0 0,1 0-1 0 0,-14 22 0 0 0,-58 104 150 0 0,45-71-342 0 0,-17 28-31 0 0,-14 26-309 0 0,18-48-2907 0 0,38-58 42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8:24.02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878 72 1340 0 0,'0'0'908'0'0,"-6"-33"4563"0"0,4 20-4642 0 0,2 11-767 0 0,0 0-1 0 0,0 0 1 0 0,0 1 0 0 0,0-1 0 0 0,-1 0-1 0 0,1 1 1 0 0,0-1 0 0 0,-1 1 0 0 0,0-1 0 0 0,1 0-1 0 0,-1 1 1 0 0,-1-3 0 0 0,1 3 151 0 0,-18 16 192 0 0,-201 392 2119 0 0,-8 15-890 0 0,40 65-635 0 0,161-408-868 0 0,3-8-10 0 0,-78 206 157 0 0,69-180-216 0 0,11-32-628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8:25.09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1640 21 1084 0 0,'-11'-19'6234'0'0,"10"19"-6171"0"0,1 0-1 0 0,0 0 1 0 0,-1-1 0 0 0,1 1 0 0 0,-1 0 0 0 0,1 0-1 0 0,0 0 1 0 0,-1 0 0 0 0,1 0 0 0 0,-1 0-1 0 0,1 0 1 0 0,0 0 0 0 0,-1 0 0 0 0,1 0 0 0 0,-1 0-1 0 0,1 0 1 0 0,-1 0 0 0 0,1 0 0 0 0,0 0 0 0 0,-1 0-1 0 0,1 0 1 0 0,-1 1 0 0 0,1-1 0 0 0,0 0 0 0 0,-1 0-1 0 0,1 0 1 0 0,0 1 0 0 0,-1-1 0 0 0,1 0-1 0 0,0 1 1 0 0,-1-1 0 0 0,1 0 0 0 0,0 1 0 0 0,0-1-1 0 0,-1 1 1 0 0,-28 32 707 0 0,1 1 0 0 0,-33 54 0 0 0,-40 86-134 0 0,17-27-193 0 0,-139 261 877 0 0,24 12-85 0 0,2-4-640 0 0,53-134-314 0 0,-118 251-238 0 0,261-531-42 0 0,-59 132 121 0 0,-66 223 1 0 0,85-232 23 0 0,-4 4-17 0 0,42-121-129 0 0,2-10-2 0 0,1 5-1 0 0,-6 36 1 0 0,5-37 5 0 0,-2 14 65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8:26.31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1272 0 1140 0 0,'0'0'8308'0'0,"-5"9"-7831"0"0,-74 135 1438 0 0,-217 405 393 0 0,85-192-1403 0 0,152-262-844 0 0,-146 242 31 0 0,130-215-73 0 0,-42 57-59 0 0,112-172 36 0 0,-173 270 0 0 0,142-214 8 0 0,35-62-36 0 0,-3 7-20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8:27.58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2731 0 300 0 0,'0'0'10470'0'0,"-3"1"-10196"0"0,-9 0-59 0 0,9-1 298 0 0,0 0-351 0 0,-11 0 53 0 0,10 0 8 0 0,0 0-21 0 0,-180 27 778 0 0,98-12-801 0 0,-428 51 157 0 0,102-15-316 0 0,-816 134 1138 0 0,1006-156-1000 0 0,219-28-146 0 0,-7 0-15 0 0,8-1 31 0 0,1 1 1 0 0,-1-1 0 0 0,1 0 0 0 0,0 1 0 0 0,-1-1-1 0 0,1 0 1 0 0,-1 0 0 0 0,1 0 0 0 0,-1 0 0 0 0,1 0-1 0 0,0 0 1 0 0,-1-1 0 0 0,-1 1 0 0 0,5-5-19 0 0,0 0-1 0 0,0 0 1 0 0,1 1 0 0 0,0-1 0 0 0,0 1 0 0 0,0 0 0 0 0,6-7 0 0 0,13-19 41 0 0,-19 25-52 0 0,-1 3-4 0 0,-1-1 0 0 0,1 1 0 0 0,-1-1 1 0 0,0 0-1 0 0,1 1 0 0 0,-1-1 0 0 0,-1 0 0 0 0,1 0 1 0 0,0 0-1 0 0,-1 0 0 0 0,1 0 0 0 0,-1 0 0 0 0,0 0 1 0 0,0 0-1 0 0,0 0 0 0 0,0 0 0 0 0,-2-6 0 0 0,2 8-17 0 0,0 0-1 0 0,0 0 1 0 0,0 0-1 0 0,0 0 1 0 0,-1 0-1 0 0,1 0 1 0 0,0 0-1 0 0,-1 0 1 0 0,1 0-1 0 0,-1 0 1 0 0,1 0-1 0 0,-1 0 1 0 0,0 0-1 0 0,1 0 1 0 0,-1 1-1 0 0,0-1 1 0 0,1 0-1 0 0,-1 0 1 0 0,0 1-1 0 0,0-1 0 0 0,0 0 1 0 0,0 1-1 0 0,0-1 1 0 0,0 1-1 0 0,0-1 1 0 0,0 1-1 0 0,0-1 1 0 0,0 1-1 0 0,0 0 1 0 0,-1-1-1 0 0,-29 5-827 0 0,30-3 758 0 0,0-1 1 0 0,0 1 0 0 0,0 0 0 0 0,-1-1 0 0 0,1 1 0 0 0,1 0 0 0 0,-1 0-1 0 0,0 0 1 0 0,0-1 0 0 0,0 1 0 0 0,0 0 0 0 0,1 0 0 0 0,-1 1-1 0 0,0-1 1 0 0,1 0 0 0 0,-1 0 0 0 0,1 0 0 0 0,-1 0 0 0 0,1 0 0 0 0,-1 1-1 0 0,1-1 1 0 0,0 0 0 0 0,0 0 0 0 0,0 1 0 0 0,0-1 0 0 0,0 0-1 0 0,0 0 1 0 0,0 1 0 0 0,0-1 0 0 0,0 2 0 0 0,10 36-4989 0 0,-1-20 1079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8:28.99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0 350 772 0 0,'0'0'4681'0'0,"29"-6"-70"0"0,-13 3-3596 0 0,0 0 1 0 0,0 1-1 0 0,32 1 0 0 0,15-2-19 0 0,1056-143 2157 0 0,130 8-3061 0 0,-869 108-105 0 0,-360 29 18 0 0,9 0-5 0 0,-29 1-1 0 0,46-7 16 0 0,32-1 96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8:30.18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42 408 0 0,'0'0'8714'0'0,"6"-9"-7235"0"0,17 2-329 0 0,-7 3-435 0 0,8-3-475 0 0,-21 6-189 0 0,24-5 827 0 0,-41 14-963 0 0,23-8 63 0 0,35-9-57 0 0,-25 5-144 0 0,-15 3 150 0 0,-1 1-99 0 0,-2 0 244 0 0,-1-1-96 0 0,1 1 0 0 0,-1 0 0 0 0,1 0 0 0 0,-1 0 0 0 0,1 0 0 0 0,-1 0 0 0 0,1 0 0 0 0,-1 0 0 0 0,1 0 0 0 0,-1 0 0 0 0,1 0 0 0 0,-1 0 0 0 0,0 0 0 0 0,1 0 0 0 0,-1 0 0 0 0,1 0 0 0 0,-1 0 0 0 0,1 1 0 0 0,-1-1 0 0 0,1 0 0 0 0,-1 0 0 0 0,0 0 0 0 0,1 1 0 0 0,-1-1 0 0 0,0 0 0 0 0,1 1 0 0 0,-1-1 0 0 0,0 0 0 0 0,1 1 0 0 0,-1-1 0 0 0,0 0 0 0 0,1 1 0 0 0,-1-1 0 0 0,0 1 0 0 0,0-1 0 0 0,0 0 0 0 0,1 1 0 0 0,-1 0 0 0 0,0 1-189 0 0,-6 1-205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8:31.29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199 65 1516 0 0,'-1'9'8536'0'0,"26"-36"-7902"0"0,-24 26-552 0 0,3-12 437 0 0,-7-6 61 0 0,2 17-460 0 0,-14-6 421 0 0,4 5-381 0 0,8 2-35 0 0,-8 1-69 0 0,1 1 1 0 0,0 1 0 0 0,-1-1 0 0 0,1 1 0 0 0,0 1 0 0 0,0 0 0 0 0,0 1 0 0 0,1-1-1 0 0,-1 2 1 0 0,1-1 0 0 0,-16 12 0 0 0,20-13-38 0 0,1 1 0 0 0,-1-1-1 0 0,1 1 1 0 0,0 0 0 0 0,0 0 0 0 0,0 0-1 0 0,1 1 1 0 0,0-1 0 0 0,-1 1-1 0 0,2 0 1 0 0,-1 0 0 0 0,0 0 0 0 0,1 0-1 0 0,0 0 1 0 0,0 1 0 0 0,1-1 0 0 0,0 1-1 0 0,-1-1 1 0 0,2 1 0 0 0,-1-1-1 0 0,1 1 1 0 0,0 0 0 0 0,0 7 0 0 0,2-7-4 0 0,0 0 1 0 0,0-1 0 0 0,0 1 0 0 0,0-1-1 0 0,1 1 1 0 0,0-1 0 0 0,0 0-1 0 0,0 0 1 0 0,1-1 0 0 0,-1 1 0 0 0,1-1-1 0 0,0 1 1 0 0,1-1 0 0 0,-1-1 0 0 0,1 1-1 0 0,0 0 1 0 0,-1-1 0 0 0,2 0-1 0 0,-1 0 1 0 0,0-1 0 0 0,0 1 0 0 0,1-1-1 0 0,0 0 1 0 0,-1-1 0 0 0,8 2 0 0 0,-8-2-17 0 0,1 1 0 0 0,-1-1 1 0 0,0 0-1 0 0,1 0 1 0 0,-1-1-1 0 0,1 0 1 0 0,-1 0-1 0 0,1 0 0 0 0,-1-1 1 0 0,1 1-1 0 0,-1-1 1 0 0,1-1-1 0 0,-1 1 0 0 0,0-1 1 0 0,0 0-1 0 0,0 0 1 0 0,0 0-1 0 0,0-1 1 0 0,0 0-1 0 0,0 0 0 0 0,-1 0 1 0 0,1 0-1 0 0,-1-1 1 0 0,0 0-1 0 0,0 0 1 0 0,6-8-1 0 0,-8 9 55 0 0,-1 0 0 0 0,1 0-1 0 0,-1 0 1 0 0,1 0 0 0 0,-1 0 0 0 0,0-1 0 0 0,0 1 0 0 0,-1 0 0 0 0,1-1-1 0 0,-1 1 1 0 0,1 0 0 0 0,-1-1 0 0 0,0 1 0 0 0,0-1 0 0 0,-1 1-1 0 0,1 0 1 0 0,-1-1 0 0 0,0 1 0 0 0,1 0 0 0 0,-2-1 0 0 0,1 1-1 0 0,0 0 1 0 0,-1 0 0 0 0,1 0 0 0 0,-1 0 0 0 0,0 0 0 0 0,0 0-1 0 0,0 1 1 0 0,0-1 0 0 0,0 0 0 0 0,-1 1 0 0 0,1 0 0 0 0,-6-4 0 0 0,0 0-96 0 0,1 1 0 0 0,-1 0 0 0 0,0 0 1 0 0,0 1-1 0 0,0 0 0 0 0,-1 1 0 0 0,0 0 1 0 0,1 0-1 0 0,-1 1 0 0 0,-18-3 0 0 0,24 5-455 0 0,1 0 0 0 0,-1 0-1 0 0,0 1 1 0 0,1-1-1 0 0,-1 1 1 0 0,1 0 0 0 0,-1-1-1 0 0,1 1 1 0 0,-1 0-1 0 0,1 0 1 0 0,-1 1-1 0 0,-2 1 1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8:33.54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55 246 592 0 0,'-3'-14'4426'0'0,"-11"-26"2435"0"0,-1 56-5968 0 0,12 1-702 0 0,1 0 1 0 0,1 0 0 0 0,1 0-1 0 0,0 0 1 0 0,5 29-1 0 0,-3-25-120 0 0,8 107 215 0 0,17 136 1258 0 0,-27-251-1067 0 0,-5-19-92 0 0,-7-21-139 0 0,-3-50 1404 0 0,3-1-1 0 0,-4-130 1 0 0,16-38 1874 0 0,0 246-3522 0 0,0-1 1 0 0,0 0-1 0 0,0 1 1 0 0,-1-1-1 0 0,1 1 1 0 0,0-1-1 0 0,0 0 1 0 0,0 1-1 0 0,0-1 1 0 0,0 1-1 0 0,1-1 1 0 0,-1 0-1 0 0,0 1 1 0 0,0-1-1 0 0,0 1 1 0 0,0-1-1 0 0,1 0 1 0 0,-1 1-1 0 0,0-1 1 0 0,1 1-1 0 0,-1-1 1 0 0,0 1-1 0 0,1-1 1 0 0,-1 1-1 0 0,0 0 1 0 0,1-1-1 0 0,-1 1 1 0 0,1-1-1 0 0,-1 1 1 0 0,1 0-1 0 0,-1-1 1 0 0,1 1-1 0 0,-1 0 1 0 0,1 0-1 0 0,0-1 1 0 0,-1 1-1 0 0,1 0 1 0 0,-1 0-1 0 0,1 0 1 0 0,-1 0-1 0 0,1 0 1 0 0,0-1-1 0 0,-1 1 1 0 0,1 0-1 0 0,0 1 1 0 0,-1-1-1 0 0,1 0 1 0 0,-1 0-1 0 0,1 0 1 0 0,-1 0-1 0 0,1 0 1 0 0,0 1-1 0 0,-1-1 1 0 0,1 0-1 0 0,-1 0 1 0 0,1 1-1 0 0,-1-1 1 0 0,1 0-1 0 0,-1 1 1 0 0,1-1-1 0 0,0 1 1 0 0,28 23 81 0 0,37 55-314 0 0,7 8-377 0 0,-63-77 565 0 0,0 0 0 0 0,1-1 0 0 0,-1-1 0 0 0,2 1 0 0 0,0-2 0 0 0,13 7 1 0 0,-22-12 40 0 0,1-1 0 0 0,-1 1 0 0 0,1-1 0 0 0,0 0 0 0 0,0 0 0 0 0,-1 0 0 0 0,1-1 0 0 0,0 1 0 0 0,0-1 0 0 0,0 0 0 0 0,0 0 0 0 0,-1-1 0 0 0,1 1 0 0 0,0-1 0 0 0,0 1 0 0 0,5-3 0 0 0,-2 0 16 0 0,-1 0 0 0 0,0 0 1 0 0,0 0-1 0 0,0-1 0 0 0,0 0 0 0 0,-1 0 0 0 0,0-1 0 0 0,8-7 1 0 0,4-8 88 0 0,-1-1 1 0 0,-1 0-1 0 0,22-41 1 0 0,-36 60-100 0 0,11-21 115 0 0,2-3-8 0 0,0 1 0 0 0,1 0-1 0 0,1 1 1 0 0,2 1 0 0 0,23-25 0 0 0,-39 46-114 0 0,0 1 1 0 0,-1 0-1 0 0,1 0 1 0 0,0 0-1 0 0,0 1 1 0 0,0-1-1 0 0,0 0 1 0 0,0 1-1 0 0,0-1 0 0 0,0 1 1 0 0,0 0-1 0 0,0 0 1 0 0,0-1-1 0 0,0 1 1 0 0,0 0-1 0 0,0 1 1 0 0,0-1-1 0 0,0 0 1 0 0,0 1-1 0 0,0-1 1 0 0,0 1-1 0 0,0 0 1 0 0,0-1-1 0 0,0 1 1 0 0,0 0-1 0 0,0 0 1 0 0,-1 0-1 0 0,4 3 1 0 0,2 1 20 0 0,0 0 1 0 0,0 1 0 0 0,0 0 0 0 0,-1 0 0 0 0,7 8 0 0 0,15 26-82 0 0,-3 1 0 0 0,-1 0-1 0 0,-2 2 1 0 0,23 64 0 0 0,17 31-474 0 0,-55-123 203 0 0,1 0-1 0 0,1 0 1 0 0,0-1-1 0 0,16 20 1 0 0,-21-30-154 0 0,0 0 0 0 0,0 0 1 0 0,1-1-1 0 0,-1 0 0 0 0,1 1 0 0 0,0-1 1 0 0,6 2-1 0 0,-6-3-440 0 0,-1 0 0 0 0,1-1 0 0 0,0 1 0 0 0,0-1 0 0 0,-1-1 0 0 0,1 1 0 0 0,0-1 0 0 0,0 1 0 0 0,7-2 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8:35.71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222 152 1072 0 0,'19'-28'12306'0'0,"12"11"-9760"0"0,-29 16-2282 0 0,39-18 6855 0 0,-60 17-8759 0 0,4 2 1447 0 0,12 0-12 0 0,0 0 7 0 0,-9 0 50 0 0,9 0 20 0 0,0 1 1 0 0,-72 3-702 0 0,23 2 538 0 0,0-1 319 0 0,48-5-7 0 0,-35 0 208 0 0,36 0-118 0 0,0 0-185 0 0,-21 3 779 0 0,20-4-268 0 0,17-3-261 0 0,166-28 528 0 0,-40 9-617 0 0,84-19-1857 0 0,-217 42 941 0 0,-1-1 0 0 0,0 1 0 0 0,0-1 0 0 0,0 1 0 0 0,8 2 0 0 0,-15 0 359 0 0,0 0 1 0 0,-1 0-1 0 0,1 0 0 0 0,-1 0 1 0 0,1-1-1 0 0,-1 1 0 0 0,-5 2 1 0 0,2-1-92 0 0,-11 6-298 0 0,0-2 1 0 0,0 0-1 0 0,-1-1 0 0 0,0 0 0 0 0,-32 4 0 0 0,10-1 1577 0 0,-14 0 3066 0 0,50-9-3255 0 0,-14 2 2199 0 0,-10 2 1330 0 0,12 26-2087 0 0,20 19-1163 0 0,1 1-1 0 0,3-1 1 0 0,23 80 0 0 0,-5-26-430 0 0,-23-91-350 0 0,4 20 104 0 0,0 1 1 0 0,-2-1-1 0 0,0 37 1 0 0,-5-66-120 0 0,0 1-1 0 0,-1-1 1 0 0,0 1 0 0 0,1-1 0 0 0,-1 0 0 0 0,0 1 0 0 0,-1-1 0 0 0,1 0 0 0 0,-1 0 0 0 0,1 1 0 0 0,-1-1 0 0 0,0 0 0 0 0,0-1 0 0 0,0 1 0 0 0,-1 0 0 0 0,1-1 0 0 0,-1 1 0 0 0,1-1 0 0 0,-1 1 0 0 0,0-1 0 0 0,0 0 0 0 0,0-1 0 0 0,-5 4 0 0 0,-6 2 180 0 0,-1-1-1 0 0,0-1 1 0 0,-28 7-1 0 0,31-9 11 0 0,10-2-104 0 0,-4 2 444 0 0,50-2-713 0 0,-1-3 0 0 0,69-11-1 0 0,-10 1-2224 0 0,-98 11 2234 0 0,61-5-4243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8:37.38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4 131 80 0 0,'-3'-57'21482'0'0,"6"69"-21189"0"0,0 0-1 0 0,-1 0 1 0 0,-1-1 0 0 0,1 1 0 0 0,-2 0 0 0 0,-1 19-1 0 0,1 4 41 0 0,26 416 887 0 0,-25-407-1344 0 0,-2-36-488 0 0,-3-28 166 0 0,-3-39 245 0 0,3 1 0 0 0,3-61 0 0 0,17-117 1747 0 0,-16 230-1478 0 0,2-6-31 0 0,-1 0 0 0 0,2 0-1 0 0,4-13 1 0 0,-6 23-54 0 0,3 3 20 0 0,0 0 1 0 0,0-1-1 0 0,0 2 0 0 0,0-1 0 0 0,0 0 1 0 0,-1 1-1 0 0,1 0 0 0 0,0 0 1 0 0,-1 0-1 0 0,1 0 0 0 0,-1 0 1 0 0,0 1-1 0 0,5 4 0 0 0,42 45 119 0 0,-38-39-109 0 0,32 38 52 0 0,40 43-72 0 0,-71-81 41 0 0,1-1 0 0 0,0 0-1 0 0,1-1 1 0 0,24 15 0 0 0,-37-26-35 0 0,0 1 0 0 0,0 0-1 0 0,0-1 1 0 0,0 1 0 0 0,0-1 0 0 0,1 0 0 0 0,-1 0-1 0 0,0 0 1 0 0,0 0 0 0 0,0 0 0 0 0,0 0 0 0 0,0-1 0 0 0,0 1-1 0 0,0-1 1 0 0,0 1 0 0 0,0-1 0 0 0,0 0 0 0 0,2-1-1 0 0,2-1-15 0 0,-1 1-1 0 0,1-2 0 0 0,-1 1 0 0 0,9-8 0 0 0,18-21-169 0 0,-2-1 1 0 0,-2-2-1 0 0,27-41 0 0 0,30-39 77 0 0,35-20 453 0 0,-119 134-340 0 0,-1 0 0 0 0,1 1-1 0 0,0-1 1 0 0,-1 0 0 0 0,1 0 0 0 0,0 0 0 0 0,0 1 0 0 0,0-1-1 0 0,0 0 1 0 0,-1 1 0 0 0,1-1 0 0 0,0 1 0 0 0,0-1-1 0 0,0 1 1 0 0,0-1 0 0 0,0 1 0 0 0,0 0 0 0 0,1-1 0 0 0,-1 1-1 0 0,0 0 1 0 0,0 0 0 0 0,0 0 0 0 0,0 0 0 0 0,0 0-1 0 0,0 0 1 0 0,0 0 0 0 0,0 0 0 0 0,0 0 0 0 0,0 1 0 0 0,0-1-1 0 0,0 0 1 0 0,1 1 0 0 0,-1-1 0 0 0,-1 1 0 0 0,1-1-1 0 0,0 1 1 0 0,0-1 0 0 0,0 1 0 0 0,0 0 0 0 0,0 0 0 0 0,0-1-1 0 0,-1 1 1 0 0,1 0 0 0 0,0 0 0 0 0,-1 0 0 0 0,1 0-1 0 0,0 0 1 0 0,3 6 59 0 0,1 0-1 0 0,-2 0 1 0 0,1 0-1 0 0,4 14 1 0 0,6 28 346 0 0,-2 1 0 0 0,10 93 1 0 0,-3-12 141 0 0,0-19-19 0 0,12 56-11 0 0,-15-69-775 0 0,-15-89 1039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1:02.0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273 5 2068 0 0,'4'-5'12263'0'0,"-17"8"-11811"0"0,-1-1-1 0 0,1 2 1 0 0,0 0-1 0 0,0 1 1 0 0,0 0-1 0 0,1 1 0 0 0,-12 7 1 0 0,1 1-240 0 0,1 0 1 0 0,-38 33-1 0 0,55-42-191 0 0,0 0-1 0 0,0 0 1 0 0,0 0 0 0 0,1 1-1 0 0,0 0 1 0 0,0 0-1 0 0,0 0 1 0 0,1 0-1 0 0,-1 1 1 0 0,2-1-1 0 0,-1 1 1 0 0,1 0-1 0 0,-3 12 1 0 0,4-13-13 0 0,1 0 1 0 0,0 0 0 0 0,0 0-1 0 0,0 0 1 0 0,1-1-1 0 0,0 1 1 0 0,0 0-1 0 0,0 0 1 0 0,1-1-1 0 0,-1 1 1 0 0,2-1-1 0 0,-1 1 1 0 0,0-1 0 0 0,1 0-1 0 0,0 0 1 0 0,0 0-1 0 0,5 6 1 0 0,22 23-14 0 0,42 37-1 0 0,-47-48 27 0 0,-1 1 0 0 0,0 2 0 0 0,31 44 0 0 0,-50-62 23 0 0,-2 0 1 0 0,1 0-1 0 0,-1 1 0 0 0,0-1 0 0 0,-1 1 0 0 0,1-1 1 0 0,-2 1-1 0 0,1 0 0 0 0,-2 0 0 0 0,1 0 1 0 0,-1 0-1 0 0,0 0 0 0 0,-1-1 0 0 0,0 1 0 0 0,0 0 1 0 0,-1 0-1 0 0,0-1 0 0 0,-1 1 0 0 0,1-1 1 0 0,-9 16-1 0 0,6-14-64 0 0,0 0 0 0 0,0 0 0 0 0,-1 0 0 0 0,-1-1 1 0 0,0 0-1 0 0,0 0 0 0 0,-1-1 0 0 0,0 0 0 0 0,0 0 0 0 0,-1-1 1 0 0,0 0-1 0 0,0 0 0 0 0,-1-1 0 0 0,1 0 0 0 0,-1-1 0 0 0,-13 5 0 0 0,20-9-225 0 0,0 0-1 0 0,0 0 1 0 0,-1-1-1 0 0,1 1 1 0 0,0-1-1 0 0,-1 1 1 0 0,1-1-1 0 0,-1 0 1 0 0,1 0-1 0 0,0-1 1 0 0,-1 1-1 0 0,1-1 1 0 0,-5-1-1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4:08.8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0 2192 0 0,'0'0'7986'0'0,"-2"14"-6674"0"0,3 14-755 0 0,2 1 0 0 0,0-1-1 0 0,2 0 1 0 0,1-1-1 0 0,2 1 1 0 0,0-1-1 0 0,17 35 1 0 0,-14-38-647 0 0,1 0 1 0 0,1-1-1 0 0,1 0 0 0 0,1-1 1 0 0,1-1-1 0 0,1 0 0 0 0,0-1 1 0 0,22 17-1 0 0,-1-11-2677 0 0,-12-17-2491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8:47.68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81 2 996 0 0,'-3'0'3579'0'0,"-71"-1"3003"0"0,74 1-6561 0 0,0 0 1 0 0,0 0-1 0 0,1 0 0 0 0,-1 0 0 0 0,0 0 1 0 0,0 0-1 0 0,0 1 0 0 0,0-1 0 0 0,0 0 1 0 0,0 0-1 0 0,1 0 0 0 0,-1 0 1 0 0,0 0-1 0 0,0 1 0 0 0,0-1 0 0 0,0 0 1 0 0,0 0-1 0 0,0 0 0 0 0,0 1 0 0 0,0-1 1 0 0,0 0-1 0 0,0 0 0 0 0,0 0 1 0 0,0 1-1 0 0,0-1 0 0 0,0 0 0 0 0,0 0 1 0 0,0 0-1 0 0,0 0 0 0 0,0 1 0 0 0,0-1 1 0 0,0 0-1 0 0,0 0 0 0 0,0 0 0 0 0,0 1 1 0 0,0-1-1 0 0,-1 0 0 0 0,1 0 1 0 0,0 0-1 0 0,0 0 0 0 0,0 0 0 0 0,0 1 1 0 0,0-1-1 0 0,0 0 0 0 0,-1 0 0 0 0,1 0 1 0 0,0 0-1 0 0,0 0 0 0 0,0 0 1 0 0,0 0-1 0 0,-1 0 0 0 0,1 1 0 0 0,0-1 1 0 0,0 0-1 0 0,0 0 0 0 0,-1 0 0 0 0,1 0 1 0 0,0 0-1 0 0,0 0 0 0 0,0 0 0 0 0,0 0 1 0 0,-1 0-1 0 0,1 0 0 0 0,17 10 1425 0 0,9-7-1099 0 0,-1 0-1 0 0,1-2 1 0 0,52-4 0 0 0,-53 2-277 0 0,260-15-512 0 0,-281 16 210 0 0,8-2-158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8:48.18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 12 1916 0 0,'-2'-12'8239'0'0,"7"42"-7148"0"0,0 1 1 0 0,-2-1 0 0 0,-2 49-1 0 0,3 20-387 0 0,2 162 676 0 0,-7-208-1082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8:48.78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 36 712 0 0,'-5'-5'12775'0'0,"51"7"-12351"0"0,0-2 0 0 0,0-1 0 0 0,57-11 0 0 0,-2 2-1424 0 0,-73 5-13 0 0,2 1-4476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8:49.15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23 11 356 0 0,'-19'-11'12509'0'0,"18"12"-12398"0"0,-2 14 1304 0 0,6 27-1353 0 0,-2-36 313 0 0,10 162 571 0 0,-3-22-1295 0 0,5-51-3128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8:49.65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0 116 1160 0 0,'2'-17'13225'0'0,"6"11"-12954"0"0,0 1 1 0 0,0-1-1 0 0,0 2 1 0 0,1-1-1 0 0,-1 1 1 0 0,1 0-1 0 0,0 1 1 0 0,1 0-1 0 0,9-2 1 0 0,98-13-362 0 0,-57 10-330 0 0,80-14-4566 0 0,-128 17 2888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8:50.00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88 37 2116 0 0,'-48'-20'8052'0'0,"32"12"-5735"0"0,14 7-1996 0 0,0 0 0 0 0,0 0 0 0 0,-1 0 0 0 0,1 0 0 0 0,0 0 1 0 0,0 0-1 0 0,-1 1 0 0 0,-3-1 0 0 0,7 10-135 0 0,1 1 1 0 0,0 0-1 0 0,0-1 0 0 0,4 11 1 0 0,6 28 235 0 0,1 35-87 0 0,10 97-949 0 0,-20-150-342 0 0,1 18-1341 0 0,-2-16-3171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8:50.33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 24 2596 0 0,'-9'4'15106'0'0,"57"-2"-14656"0"0,0-1-1 0 0,65-9 1 0 0,-45 2-1145 0 0,-28 4-328 0 0,51-5-1778 0 0,-33-1-5744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8:50.70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69 37 432 0 0,'-41'-24'11976'0'0,"29"15"-9603"0"0,0 5 82 0 0,10 24-1917 0 0,1-1 0 0 0,1 1 1 0 0,0-1-1 0 0,1 1 0 0 0,8 36 0 0 0,-2-5-236 0 0,7 46-296 0 0,4 56-893 0 0,-16-102-3246 0 0,-3 0-3436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8:54.39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 20 1584 0 0,'-1'-17'8630'0'0,"2"14"-8236"0"0,44 3 110 0 0,-42 0-443 0 0,16 2 68 0 0,50 0-37 0 0,108 8-120 0 0,-174-10-10 0 0,19 2-79 0 0,2 2-352 0 0,-16 1-715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8:55.25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26 0 920 0 0,'-25'9'10097'0'0,"33"-6"-8942"0"0,-5-2-860 0 0,6-2-55 0 0,1 0 1 0 0,0 1-1 0 0,-1 0 0 0 0,1 1 1 0 0,9 1-1 0 0,0 0 14 0 0,58 0 258 0 0,117-4-3 0 0,-190 2-534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4:09.1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109 37 2616 0 0,'-20'-9'2528'0'0,"5"3"-667"0"0,1 2-313 0 0,1 1-392 0 0,-1-1 488 0 0,-5-1-608 0 0,5 0-684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8:56.32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37 1556 0 0,'4'-15'11807'0'0,"-2"12"-11391"0"0,75 3 2213 0 0,-42 1-2376 0 0,0-1-1 0 0,45-6 1 0 0,50-4-213 0 0,-127 10-54 0 0,50-3 121 0 0,-50 2-70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8:57.07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12 29 2912 0 0,'-12'-15'13576'0'0,"372"2"-12303"0"0,-344 12-2026 0 0,1 1-275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29:00.01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27 4 332 0 0,'15'-4'9733'0'0,"-9"6"-9594"0"0,-25-3 243 0 0,6 1-349 0 0,10 0 144 0 0,-9 0-355 0 0,25 0 68 0 0,-10 0 24 0 0,23 0-1707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2:23.06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0 344 0 0,'45'33'840'0'0,"3"2"-224"0"0,1-2-168 0 0,3 2-60 0 0,2-1-132 0 0,2-3-76 0 0,3 0-188 0 0,1 1-116 0 0,-2-3-808 0 0,2-1 304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2:41.41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24 33 1444 0 0,'-23'-18'8875'0'0,"26"16"-8258"0"0,-2 1-515 0 0,0 0 0 0 0,0 0 0 0 0,0 0 0 0 0,0 0 0 0 0,0 0 0 0 0,0 1 0 0 0,0-1 0 0 0,0 0-1 0 0,0 1 1 0 0,1-1 0 0 0,-1 1 0 0 0,0 0 0 0 0,2-1 0 0 0,64-2 461 0 0,0 3-1 0 0,81 11 0 0 0,-76-5-462 0 0,192 15 30 0 0,-260-21-139 0 0,0 0 2 0 0,114-9-2019 0 0,-83 1-4601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2:41.82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146 60 2204 0 0,'-60'-54'9002'0'0,"56"52"-8512"0"0,-1-1-76 0 0,-1 12 4 0 0,-14 76 349 0 0,4 2 0 0 0,-7 101 0 0 0,22-174-721 0 0,-10 111 534 0 0,11 206 1 0 0,2-306-620 0 0,0 43-1777 0 0,3-79-579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2:43.59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 52 1336 0 0,'-4'-35'8429'0'0,"3"34"-8367"0"0,1 1 1 0 0,0-1-1 0 0,0 1 1 0 0,0-1-1 0 0,0 0 0 0 0,0 1 1 0 0,0-1-1 0 0,0 1 1 0 0,0-1-1 0 0,0 1 0 0 0,0-1 1 0 0,0 1-1 0 0,0-1 1 0 0,0 0-1 0 0,1 1 0 0 0,-1-1 1 0 0,0 1-1 0 0,0-1 1 0 0,1 1-1 0 0,-1-1 0 0 0,0 1 1 0 0,1 0-1 0 0,-1-1 1 0 0,0 1-1 0 0,1-1 1 0 0,-1 1-1 0 0,0 0 0 0 0,1-1 1 0 0,-1 1-1 0 0,1 0 1 0 0,-1-1-1 0 0,1 1 0 0 0,0-1 1 0 0,0 2-9 0 0,0-1-1 0 0,1 0 1 0 0,-1 1 0 0 0,0-1 0 0 0,0 1-1 0 0,0-1 1 0 0,0 1 0 0 0,0 0 0 0 0,1-1-1 0 0,-1 1 1 0 0,0 0 0 0 0,0 0 0 0 0,1 1 0 0 0,33 40 462 0 0,-34-40-399 0 0,34 49 305 0 0,-2 2 0 0 0,-3 2-1 0 0,44 107 1 0 0,-53-102-214 0 0,-3 0 1 0 0,-3 2-1 0 0,15 121 0 0 0,-21-71 317 0 0,-7 152 0 0 0,-62 279 1560 0 0,24-325-1587 0 0,32-172 18 0 0,4-45-574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2:44.01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47 62 808 0 0,'-22'-21'10073'0'0,"-2"-20"-2814"0"0,30 48-7379 0 0,3 4 204 0 0,-2 0 0 0 0,0 1 0 0 0,0 0 0 0 0,8 22 0 0 0,11 19 26 0 0,-5-16-48 0 0,23 34 460 0 0,-44-70-498 0 0,1 0 1 0 0,-1-1-1 0 0,1 1 1 0 0,0-1 0 0 0,-1 1-1 0 0,1-1 1 0 0,0 1-1 0 0,-1-1 1 0 0,1 0-1 0 0,0 1 1 0 0,0-1 0 0 0,-1 0-1 0 0,1 1 1 0 0,0-1-1 0 0,0 0 1 0 0,0 0-1 0 0,0 0 1 0 0,-1 0 0 0 0,1 0-1 0 0,0 0 1 0 0,0 0-1 0 0,0 0 1 0 0,0 0-1 0 0,0 0 1 0 0,-1 0 0 0 0,1 0-1 0 0,0-1 1 0 0,0 1-1 0 0,0 0 1 0 0,-1-1-1 0 0,1 1 1 0 0,0-1 0 0 0,-1 1-1 0 0,2-1 1 0 0,25-20-62 0 0,-23 17 81 0 0,41-40-841 0 0,36-28-2562 0 0,-67 62 518 0 0,0 0 0 0 0,19-10-1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2:44.79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57 1936 0 0,'6'-9'10712'0'0,"-1"7"-10441"0"0,0 0 0 0 0,0 0 1 0 0,0 1-1 0 0,0 0 0 0 0,0 0 1 0 0,0 0-1 0 0,10 1 0 0 0,50 0 318 0 0,-39 0-523 0 0,72 1-106 0 0,106-2-744 0 0,-160-2-1381 0 0,1-2-1 0 0,69-16 0 0 0,-93 13-1351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2:45.24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62 70 2380 0 0,'-46'-63'9568'0'0,"46"63"-9523"0"0,0 0 0 0 0,0-1-1 0 0,0 1 1 0 0,0 0 0 0 0,0-1-1 0 0,-1 1 1 0 0,1 0-1 0 0,0 0 1 0 0,0-1 0 0 0,0 1-1 0 0,0 0 1 0 0,-1 0 0 0 0,1-1-1 0 0,0 1 1 0 0,0 0-1 0 0,0 0 1 0 0,-1-1 0 0 0,1 1-1 0 0,0 0 1 0 0,0 0 0 0 0,-1 0-1 0 0,1 0 1 0 0,0-1-1 0 0,0 1 1 0 0,-1 0 0 0 0,1 0-1 0 0,0 0 1 0 0,-1 0 0 0 0,0 0-1 0 0,-1 14 398 0 0,1 0 0 0 0,0-1 0 0 0,1 1-1 0 0,2 23 1 0 0,-1 6-6 0 0,-6 192 1283 0 0,3 120-81 0 0,2-352-1633 0 0,1 42 157 0 0,15 87-1 0 0,-15-109-731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4:10.0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526 1004 1100 0 0,'0'0'3394'0'0,"8"-28"1256"0"0,-8 26-4353 0 0,0 0 0 0 0,0 0 0 0 0,-1 0 0 0 0,1-1 0 0 0,0 1 0 0 0,-1 0 0 0 0,0 0 0 0 0,1 0 0 0 0,-1 0 0 0 0,0 0 0 0 0,0 0 0 0 0,0 1 0 0 0,0-1 0 0 0,0 0 0 0 0,-1 0 0 0 0,1 1 0 0 0,0-1 0 0 0,-1 0 0 0 0,1 1 0 0 0,-1 0 0 0 0,-3-3 0 0 0,1 2 117 0 0,-1-1-1 0 0,0 1 0 0 0,0 0 1 0 0,0 0-1 0 0,0 1 0 0 0,0-1 0 0 0,0 1 1 0 0,-10-1-1 0 0,-5 2 275 0 0,0-1 0 0 0,0 2 0 0 0,-38 6 0 0 0,34-2-528 0 0,0 1 0 0 0,0 1-1 0 0,0 1 1 0 0,1 2 0 0 0,0 0 0 0 0,0 1 0 0 0,-29 20-1 0 0,40-23-152 0 0,1 0 0 0 0,0 2 0 0 0,1-1 0 0 0,0 1 0 0 0,0 1 0 0 0,-10 14 0 0 0,15-17-3 0 0,0-1 0 0 0,1 1 1 0 0,0 0-1 0 0,0 0 1 0 0,1 0-1 0 0,0 0 0 0 0,1 0 1 0 0,0 1-1 0 0,0-1 1 0 0,1 1-1 0 0,-1 9 0 0 0,2-10-79 0 0,0 0-1 0 0,0 1 1 0 0,1-1-1 0 0,1 0 0 0 0,-1 0 1 0 0,1 0-1 0 0,1 0 1 0 0,-1 0-1 0 0,1 0 0 0 0,1-1 1 0 0,-1 1-1 0 0,1-1 1 0 0,1 0-1 0 0,-1 0 0 0 0,1 0 1 0 0,0-1-1 0 0,1 0 1 0 0,0 0-1 0 0,0 0 0 0 0,0-1 1 0 0,0 1-1 0 0,1-2 1 0 0,0 1-1 0 0,12 6 0 0 0,-10-7-32 0 0,0 0 0 0 0,0 0 0 0 0,0-1 0 0 0,0 0 0 0 0,1-1-1 0 0,-1 0 1 0 0,1 0 0 0 0,0-1 0 0 0,-1-1 0 0 0,1 1 0 0 0,0-1-1 0 0,0-1 1 0 0,-1 0 0 0 0,1 0 0 0 0,0-1 0 0 0,-1 0-1 0 0,1-1 1 0 0,-1 0 0 0 0,0-1 0 0 0,13-6 0 0 0,-9 2 86 0 0,-1-1 0 0 0,0-1 0 0 0,0 0 1 0 0,0 0-1 0 0,-2-1 0 0 0,1-1 0 0 0,-1 0 1 0 0,-1 0-1 0 0,0-1 0 0 0,-1 0 0 0 0,0-1 1 0 0,-1 1-1 0 0,-1-1 0 0 0,0-1 0 0 0,6-22 0 0 0,2-20-137 0 0,-2 0-1 0 0,8-100 0 0 0,-18 144 108 0 0,19-320 280 0 0,-21 245 1431 0 0,-19-156 1 0 0,7 182-382 0 0,-28-88 0 0 0,40 147-1295 0 0,-8 23 48 0 0,6 40-103 0 0,2 0 0 0 0,10 70 1 0 0,29 117 132 0 0,-12-115-63 0 0,6-1 1 0 0,99 248-1 0 0,-123-356 19 0 0,1-1 1 0 0,2 0-1 0 0,0-1 0 0 0,1 0 0 0 0,24 27 1 0 0,-32-42-17 0 0,0 0 0 0 0,1 0 0 0 0,0-1 1 0 0,0 0-1 0 0,0 0 0 0 0,1 0 0 0 0,-1-1 1 0 0,1 0-1 0 0,0 0 0 0 0,0-1 0 0 0,1 0 0 0 0,-1 0 1 0 0,1 0-1 0 0,-1-1 0 0 0,1-1 0 0 0,0 1 1 0 0,0-1-1 0 0,0 0 0 0 0,0-1 0 0 0,14-1 1 0 0,14-5-79 0 0,-1-1 0 0 0,1-2 1 0 0,-1-1-1 0 0,-1-2 1 0 0,50-25-1 0 0,-13 0 1276 0 0,95-66-1 0 0,-146 89-808 0 0,0-1 0 0 0,-2-1 1 0 0,0 0-1 0 0,-1-1 0 0 0,17-21 0 0 0,-25 26-294 0 0,-1 0 0 0 0,0 0 0 0 0,-1-1 0 0 0,0 0 0 0 0,0-1 0 0 0,-2 1 0 0 0,0-1-1 0 0,0 0 1 0 0,3-24 0 0 0,-6 25-164 0 0,-1 0 0 0 0,0 0 0 0 0,-1-1 0 0 0,-1 1 0 0 0,0 0 0 0 0,-1 0 0 0 0,0 0 0 0 0,-1 0 0 0 0,0 0 0 0 0,-1 1 0 0 0,0-1 0 0 0,-10-18 0 0 0,12 29-15 0 0,1 0 0 0 0,0 0 1 0 0,-1 0-1 0 0,1 0 0 0 0,-1 0 1 0 0,1 0-1 0 0,-1 1 1 0 0,0-1-1 0 0,0 1 0 0 0,0-1 1 0 0,0 1-1 0 0,0 0 0 0 0,0 0 1 0 0,0-1-1 0 0,0 1 0 0 0,-1 1 1 0 0,-4-2-1 0 0,3 1 18 0 0,-1 0 0 0 0,1 1 0 0 0,-1 0 0 0 0,0 0 0 0 0,0 0 0 0 0,1 1 0 0 0,-1-1 0 0 0,-8 3 0 0 0,-3 2 12 0 0,0 1 1 0 0,1 1-1 0 0,0 0 1 0 0,-17 11-1 0 0,12-6 27 0 0,0 1 1 0 0,0 1-1 0 0,1 1 0 0 0,1 1 1 0 0,1 0-1 0 0,0 2 0 0 0,1 0 1 0 0,-23 32-1 0 0,33-39 37 0 0,-1 0-1 0 0,1 0 1 0 0,1 1 0 0 0,0 0 0 0 0,0 0 0 0 0,1 0 0 0 0,1 0-1 0 0,0 1 1 0 0,0-1 0 0 0,2 1 0 0 0,-1 0 0 0 0,2-1-1 0 0,0 1 1 0 0,0 0 0 0 0,1 0 0 0 0,1-1 0 0 0,6 25-1 0 0,-2-16 44 0 0,1-2 0 0 0,2 1 0 0 0,0-1 0 0 0,1-1-1 0 0,0 0 1 0 0,2 0 0 0 0,0-1 0 0 0,1 0-1 0 0,1-1 1 0 0,0-1 0 0 0,1 0 0 0 0,1-1-1 0 0,0 0 1 0 0,1-2 0 0 0,0 0 0 0 0,1 0 0 0 0,34 14-1 0 0,-32-17-311 0 0,0-1 0 0 0,1-1 0 0 0,1-1 0 0 0,-1-1 0 0 0,1-1 0 0 0,0-1 0 0 0,0-1 0 0 0,0 0 0 0 0,0-2 0 0 0,36-4 0 0 0,-31 0-1371 0 0,1-1 0 0 0,51-17 0 0 0,-62 16-1316 0 0,1-2 0 0 0,28-16 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3:44.51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1 336 3232 0 0,'0'-9'1809'0'0,"1"-39"4397"0"0,0 40-5745 0 0,0 0-1 0 0,0 0 1 0 0,1 0 0 0 0,0 0 0 0 0,1 0-1 0 0,6-14 1 0 0,-6 14-349 0 0,2 1-1 0 0,-1-1 1 0 0,1 1 0 0 0,0 0-1 0 0,1 0 1 0 0,0 0-1 0 0,0 1 1 0 0,0 0 0 0 0,1 0-1 0 0,0 0 1 0 0,0 1 0 0 0,0 0-1 0 0,0 1 1 0 0,1 0-1 0 0,0 0 1 0 0,0 0 0 0 0,0 1-1 0 0,1 0 1 0 0,-1 1 0 0 0,1-1-1 0 0,-1 2 1 0 0,1-1-1 0 0,0 1 1 0 0,0 1 0 0 0,-1 0-1 0 0,1 0 1 0 0,0 0 0 0 0,0 1-1 0 0,-1 1 1 0 0,1-1 0 0 0,-1 2-1 0 0,1-1 1 0 0,-1 1-1 0 0,14 6 1 0 0,8 7-15 0 0,-1 0-1 0 0,32 25 1 0 0,36 20 1134 0 0,-94-60-1193 0 0,1 1 0 0 0,-1-1-1 0 0,1 0 1 0 0,-1-1 0 0 0,1 1-1 0 0,-1-1 1 0 0,1 1 0 0 0,0-1-1 0 0,-1 0 1 0 0,1 0 0 0 0,0-1-1 0 0,-1 1 1 0 0,1-1 0 0 0,-1 1-1 0 0,1-1 1 0 0,-1 0 0 0 0,1-1-1 0 0,-1 1 1 0 0,0-1 0 0 0,0 1-1 0 0,1-1 1 0 0,-1 0 0 0 0,0 0-1 0 0,0 0 1 0 0,2-4 0 0 0,10-6-91 0 0,-1-1 1 0 0,-1-1-1 0 0,17-22 1 0 0,-21 26-16 0 0,43-63-776 0 0,0 0-3294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3:45.31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231 122 880 0 0,'-2'-14'6043'0'0,"1"9"-5177"0"0,0 0 0 0 0,1 0 0 0 0,-1 0 0 0 0,1 0 0 0 0,0 0 0 0 0,1 0 0 0 0,6-24 5188 0 0,-11 31-5966 0 0,-1 0 0 0 0,1 0-1 0 0,0 0 1 0 0,0 0 0 0 0,0 1 0 0 0,0-1 0 0 0,0 1-1 0 0,1 0 1 0 0,-1 0 0 0 0,1 1 0 0 0,-5 5 0 0 0,-36 51 571 0 0,33-43-421 0 0,-7 9 5 0 0,2 1 0 0 0,2 0 1 0 0,0 1-1 0 0,1 1 0 0 0,2 0 0 0 0,1 1 1 0 0,2 0-1 0 0,1 0 0 0 0,1 1 0 0 0,1 0 1 0 0,0 37-1 0 0,5-55-144 0 0,1 0 1 0 0,0-1-1 0 0,1 1 1 0 0,0-1-1 0 0,1 1 1 0 0,0-1-1 0 0,1 0 1 0 0,1 0-1 0 0,0-1 1 0 0,0 1-1 0 0,1-1 1 0 0,12 17-1 0 0,-13-22-96 0 0,-1-1-1 0 0,1 0 1 0 0,0 0-1 0 0,0 0 0 0 0,0-1 1 0 0,0 1-1 0 0,1-1 0 0 0,0-1 1 0 0,0 1-1 0 0,0-1 0 0 0,0 0 1 0 0,1 0-1 0 0,-1-1 1 0 0,1 0-1 0 0,0 0 0 0 0,-1 0 1 0 0,1-1-1 0 0,0 0 0 0 0,0-1 1 0 0,0 1-1 0 0,0-1 1 0 0,0-1-1 0 0,0 1 0 0 0,11-3 1 0 0,-6 0-101 0 0,-1-1 1 0 0,1 0 0 0 0,-1-1 0 0 0,0 0 0 0 0,0-1-1 0 0,-1 0 1 0 0,0 0 0 0 0,0-1 0 0 0,0-1-1 0 0,-1 0 1 0 0,0 0 0 0 0,-1 0 0 0 0,1-1 0 0 0,-2-1-1 0 0,1 1 1 0 0,8-17 0 0 0,5-9-115 0 0,-2-1 1 0 0,-1-2-1 0 0,19-59 1 0 0,-30 74 185 0 0,-1 0 0 0 0,-1-1-1 0 0,-1 1 1 0 0,-1-1 0 0 0,-1 0 0 0 0,-1 0 0 0 0,-1 0 0 0 0,-1 0 0 0 0,-2 0 0 0 0,0 0 0 0 0,-11-38-1 0 0,12 54 19 0 0,-1 0-1 0 0,1 0 0 0 0,-2 1 0 0 0,1-1 1 0 0,-1 1-1 0 0,0-1 0 0 0,-1 1 0 0 0,1 1 1 0 0,-1-1-1 0 0,-1 1 0 0 0,1 0 0 0 0,-1 0 0 0 0,-12-9 1 0 0,14 13-77 0 0,1 0 1 0 0,-1 1-1 0 0,1-1 1 0 0,-1 1-1 0 0,0 0 1 0 0,1 0-1 0 0,-1 1 1 0 0,0-1-1 0 0,0 1 1 0 0,1 0-1 0 0,-1 0 0 0 0,0 0 1 0 0,0 0-1 0 0,0 0 1 0 0,-7 3-1 0 0,-21 9-3082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3:46.08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273 21 956 0 0,'13'-21'15964'0'0,"-26"44"-14787"0"0,0 1 0 0 0,-14 41 0 0 0,7-17-608 0 0,-35 84 958 0 0,-70 260 1 0 0,94-273-835 0 0,31-117-557 0 0,-1-6-154 0 0,1 1 0 0 0,0-1-1 0 0,0 0 1 0 0,0 1 0 0 0,0-1 0 0 0,1 0-1 0 0,-1 1 1 0 0,1-1 0 0 0,0 1 0 0 0,2-6-1 0 0,0-2-46 0 0,122-452-94 0 0,-113 423 467 0 0,1-6 142 0 0,-8 23-212 0 0,1 1 1 0 0,2 0-1 0 0,14-31 0 0 0,-22 53-236 0 0,0-1-1 0 0,1 0 0 0 0,-1 1 0 0 0,0-1 0 0 0,0 1 0 0 0,1-1 1 0 0,-1 1-1 0 0,1-1 0 0 0,-1 1 0 0 0,0-1 0 0 0,1 1 0 0 0,-1 0 1 0 0,1-1-1 0 0,-1 1 0 0 0,1-1 0 0 0,-1 1 0 0 0,1 0 0 0 0,-1-1 1 0 0,1 1-1 0 0,-1 0 0 0 0,1 0 0 0 0,0 0 0 0 0,-1-1 0 0 0,1 1 1 0 0,-1 0-1 0 0,1 0 0 0 0,0 0 0 0 0,-1 0 0 0 0,1 0 0 0 0,-1 0 1 0 0,2 0-1 0 0,-1 1 1 0 0,1 0 1 0 0,-1-1-1 0 0,0 1 1 0 0,1 0 0 0 0,-1 0-1 0 0,0 0 1 0 0,0 0-1 0 0,0 0 1 0 0,0 0-1 0 0,0 1 1 0 0,0-1-1 0 0,1 2 1 0 0,19 39 54 0 0,3 40 231 0 0,-4 2-1 0 0,15 134 1 0 0,-15-85 12 0 0,15 86-1026 0 0,-35-216 125 0 0,2 5-506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3:46.43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19 38 1624 0 0,'-18'-13'13786'0'0,"35"9"-11684"0"0,35 0-2797 0 0,-43 4 1161 0 0,75-7-3282 0 0,-32-3-4848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0:02.18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3114 756 0 0,'0'0'14081'0'0,"4"1"-13414"0"0,104 21 2849 0 0,40 7-2309 0 0,200 11 817 0 0,-258-34-675 0 0,-88-6-1207 0 0,31 5 906 0 0,-31-4-953 0 0,7 1 22 0 0,-6-1 131 0 0,9 1-25 0 0,6-5 3412 0 0,-17 2-3430 0 0,1-25 193 0 0,2-13-330 0 0,-1 0 0 0 0,-2 1 1 0 0,-6-64-1 0 0,0 7-89 0 0,-6-316-110 0 0,-2-237-123 0 0,13 452 8 0 0,18-570-341 0 0,-17 215-224 0 0,-2 531 792 0 0,-11-213-165 0 0,10 180-453 0 0,2 51 580 0 0,11 46-413 0 0,6 10 640 0 0,19 106 0 0 0,-18 26-30 0 0,-12-100-189 0 0,27 135 1 0 0,24 79 76 0 0,-48-244 110 0 0,25 131 459 0 0,-30-160-523 0 0,2 34 0 0 0,-5-38 11 0 0,7 37 0 0 0,-3-31 22 0 0,2 44-1 0 0,1 11 15 0 0,0 30-25 0 0,8 23-316 0 0,-9-77 260 0 0,-4-23-14 0 0,3 12 36 0 0,-1 41 156 0 0,4-25-54 0 0,5 53 190 0 0,-13-96-327 0 0,11 94 146 0 0,-7-77-109 0 0,19 117 92 0 0,-6-94-110 0 0,-18-60-28 0 0,10 24-6 0 0,13 58 41 0 0,-23-82-48 0 0,1-1 3 0 0,3 5-1 0 0,19 46 106 0 0,-22-50-98 0 0,18 27 582 0 0,-6-14-377 0 0,-12-14-166 0 0,33 33 245 0 0,-33-33-284 0 0,5 3 28 0 0,-1 0-1 0 0,0 0 1 0 0,0 0 0 0 0,8 10-1 0 0,27 21 183 0 0,-38-34-207 0 0,34 36-9 0 0,-33-31 1 0 0,1-1 0 0 0,0 1 0 0 0,1-1 0 0 0,-1 0 0 0 0,6 5 0 0 0,-8-9-12 0 0,18 21 54 0 0,7 3 32 0 0,-26-25-91 0 0,12 17-25 0 0,-12-16 44 0 0,0-1-8 0 0,1 1 0 0 0,0-1-1 0 0,-1 1 1 0 0,1-1 0 0 0,-1 1 0 0 0,1 0 0 0 0,-1-1 0 0 0,1 1 0 0 0,-1 0-1 0 0,1 0 1 0 0,-1 0 0 0 0,3 3 0 0 0,-2-2 7 0 0,0-1 0 0 0,0 1 0 0 0,0 0 0 0 0,0-1 0 0 0,1 1 0 0 0,-1-1 0 0 0,0 0 0 0 0,6 2 0 0 0,-6-1-10 0 0,35 4 15 0 0,-34-6-16 0 0,51 3 51 0 0,6-11-35 0 0,-58 8-24 0 0,47-11-54 0 0,-31 6 66 0 0,46-4-10 0 0,-30 7-8 0 0,-8 1 5 0 0,40-6-1 0 0,65-4-70 0 0,-35 6 58 0 0,-36 5-19 0 0,74-4 32 0 0,-93 4 4 0 0,319-4 16 0 0,229 3-44 0 0,-400 4 23 0 0,98 5-2 0 0,41 13 76 0 0,-178-16-98 0 0,-143-3 32 0 0,43 1 26 0 0,-5-3-20 0 0,-28 2-8 0 0,-14-2 4 0 0,1 0 2 0 0,47 0 109 0 0,-47 0-26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0:03.34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171 30 2276 0 0,'-10'-29'11273'0'0,"-11"60"-9778"0"0,4-12-1094 0 0,2 0-1 0 0,0 0 1 0 0,1 2 0 0 0,1 0-1 0 0,-15 34 1 0 0,21-40-313 0 0,1 1 0 0 0,0-1 0 0 0,1 1 0 0 0,1 0 0 0 0,1 0 0 0 0,0 0 0 0 0,1 0 0 0 0,1 1 0 0 0,1 23 0 0 0,1-30-47 0 0,1 0 1 0 0,1 0-1 0 0,0-1 1 0 0,0 1-1 0 0,0-1 1 0 0,1 0 0 0 0,1 0-1 0 0,0-1 1 0 0,0 1-1 0 0,0-1 1 0 0,1 0-1 0 0,1 0 1 0 0,-1-1-1 0 0,1 0 1 0 0,0 0 0 0 0,1 0-1 0 0,0-1 1 0 0,0 0-1 0 0,0-1 1 0 0,0 0-1 0 0,1 0 1 0 0,0-1-1 0 0,0 0 1 0 0,10 3-1 0 0,-11-4-32 0 0,-1-1 0 0 0,1 0 0 0 0,-1 0-1 0 0,1 0 1 0 0,0-1 0 0 0,0-1 0 0 0,-1 1-1 0 0,1-1 1 0 0,0 0 0 0 0,0-1 0 0 0,0 0-1 0 0,-1 0 1 0 0,1-1 0 0 0,0 0-1 0 0,-1 0 1 0 0,1-1 0 0 0,-1 0 0 0 0,0 0-1 0 0,0 0 1 0 0,0-1 0 0 0,0 0 0 0 0,-1-1-1 0 0,0 1 1 0 0,0-1 0 0 0,0-1-1 0 0,0 1 1 0 0,-1-1 0 0 0,0 0 0 0 0,0 0-1 0 0,7-12 1 0 0,-7 9 11 0 0,-1 0 0 0 0,0-1 0 0 0,0 0 0 0 0,-1 0-1 0 0,-1 0 1 0 0,1 0 0 0 0,-1 0 0 0 0,-1 0 0 0 0,0 0 0 0 0,-1-19 0 0 0,-2-5 174 0 0,-13-62 0 0 0,13 83-209 0 0,1 5 2 0 0,-1 0-1 0 0,0 0 1 0 0,0 0 0 0 0,0 1-1 0 0,-1-1 1 0 0,-1 1-1 0 0,1 0 1 0 0,-1-1 0 0 0,-5-6-1 0 0,5 10-27 0 0,0-1 0 0 0,-1 1-1 0 0,1 0 1 0 0,-1 0 0 0 0,0 1-1 0 0,0-1 1 0 0,0 1 0 0 0,-1 0 0 0 0,1 1-1 0 0,-1-1 1 0 0,1 1 0 0 0,-1 0-1 0 0,-7-1 1 0 0,-55-8-1790 0 0,65 11 1299 0 0,-25 0-2086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0:04.26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1 150 756 0 0,'1'-35'13430'0'0,"3"31"-13166"0"0,0 0-1 0 0,1-1 1 0 0,-1 2 0 0 0,1-1-1 0 0,0 0 1 0 0,0 1-1 0 0,1 0 1 0 0,-1 0 0 0 0,0 0-1 0 0,12-3 1 0 0,70-17-82 0 0,-37 10-186 0 0,82-21-4162 0 0,-117 31 2070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0:04.88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58 1 1740 0 0,'-12'4'6009'0'0,"11"-3"-5840"0"0,0 0 1 0 0,-1 0-1 0 0,1 0 1 0 0,0 0 0 0 0,0 0-1 0 0,0 1 1 0 0,-1-1-1 0 0,1 0 1 0 0,1 1 0 0 0,-1-1-1 0 0,0 1 1 0 0,0-1-1 0 0,1 1 1 0 0,-1-1-1 0 0,0 1 1 0 0,1-1 0 0 0,0 1-1 0 0,-1 0 1 0 0,1-1-1 0 0,0 1 1 0 0,0 0-1 0 0,0-1 1 0 0,0 1 0 0 0,0 2-1 0 0,3 59 739 0 0,0-32-526 0 0,1 94 1087 0 0,32 204 1 0 0,-24-245-791 0 0,-11-82-663 0 0,-1 0-1 0 0,1 1 1 0 0,-1-1-1 0 0,0 0 0 0 0,0 0 1 0 0,0 1-1 0 0,0-1 1 0 0,0 0-1 0 0,0 1 1 0 0,-1-1-1 0 0,1 0 0 0 0,-1 0 1 0 0,1 1-1 0 0,-1-1 1 0 0,0 0-1 0 0,0 0 1 0 0,0 0-1 0 0,0 0 0 0 0,0 0 1 0 0,-3 3-1 0 0,2-4 101 0 0,-1 2-25 0 0,0 0 0 0 0,0 0 0 0 0,-1-1 0 0 0,1 1 0 0 0,-1-1 0 0 0,0 0 1 0 0,0 0-1 0 0,0 0 0 0 0,-7 2 0 0 0,-15 3 532 0 0,21-8 108 0 0,17-9-538 0 0,1 3-182 0 0,1 1-1 0 0,-1 0 1 0 0,1 1 0 0 0,0 1 0 0 0,0 0 0 0 0,25-4-1 0 0,19-4-79 0 0,-36 7 32 0 0,-16 4-306 0 0,0 0 0 0 0,0 0 1 0 0,-1 0-1 0 0,1-1 0 0 0,0 0 1 0 0,-1 0-1 0 0,7-4 1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34:11.46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194 135 4 0 0,'-4'-7'5846'0'0,"-3"7"-6658"0"0,-40 3 1058 0 0,43-3-237 0 0,-17 0 9 0 0,0 0 79 0 0,-2-1 410 0 0,12 1-399 0 0,8 0 87 0 0,0-1-97 0 0,-2 1-114 0 0,2 0 246 0 0,0 0 0 0 0,0 0-1 0 0,1 0 1 0 0,-1 0 0 0 0,0-1 0 0 0,0 1 0 0 0,1-1 0 0 0,-1 0-1 0 0,0 0 1 0 0,1 0 0 0 0,-1 0 0 0 0,1 0 0 0 0,-1 0 0 0 0,-3-3 0 0 0,6 3-101 0 0,44-19 280 0 0,288-38-805 0 0,-278 44-727 0 0,-52 13 899 0 0,-16-6-938 0 0,-113 3 439 0 0,81 5 758 0 0,43-1-13 0 0,0 0 6 0 0,-10 0-32 0 0,10 0 252 0 0,6-1-202 0 0,233-6 144 0 0,-67 3-3567 0 0,-149 3 1935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6:19.85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854 189 2104 0 0,'0'0'1551'0'0,"-4"-37"4317"0"0,7 8-3267 0 0,-2 22-2000 0 0,-1 0-1 0 0,1 0 0 0 0,-1-1 0 0 0,-1 1 0 0 0,0-8 0 0 0,0 12-541 0 0,1 1-1 0 0,-1 0 1 0 0,0-1 0 0 0,0 1 0 0 0,0 0-1 0 0,0 0 1 0 0,0 0 0 0 0,-1 0 0 0 0,1 0 0 0 0,0 0-1 0 0,-1 0 1 0 0,0 0 0 0 0,1 1 0 0 0,-1-1-1 0 0,0 1 1 0 0,0-1 0 0 0,0 1 0 0 0,0-1-1 0 0,0 1 1 0 0,-3-1 0 0 0,-10-4 45 0 0,-1 0 0 0 0,0 1 1 0 0,0 1-1 0 0,0 0 0 0 0,-1 1 0 0 0,0 1 1 0 0,1 1-1 0 0,-1 0 0 0 0,-25 3 0 0 0,-8 3 108 0 0,-92 21 0 0 0,87-13 82 0 0,-95 37 0 0 0,126-40-241 0 0,0 1 0 0 0,1 1 0 0 0,0 2 0 0 0,1 0 0 0 0,0 1 0 0 0,-20 20 0 0 0,37-31-41 0 0,0 0-1 0 0,0 1 0 0 0,1 0 0 0 0,0 0 0 0 0,0 0 0 0 0,0 0 0 0 0,1 1 0 0 0,0 0 1 0 0,0 0-1 0 0,0-1 0 0 0,1 2 0 0 0,-1-1 0 0 0,2 0 0 0 0,-1 0 0 0 0,1 1 0 0 0,0-1 0 0 0,0 1 1 0 0,0-1-1 0 0,1 1 0 0 0,0-1 0 0 0,0 1 0 0 0,1-1 0 0 0,0 1 0 0 0,0-1 0 0 0,1 0 1 0 0,-1 1-1 0 0,2-1 0 0 0,-1 0 0 0 0,0 0 0 0 0,1 0 0 0 0,0 0 0 0 0,1-1 0 0 0,6 10 0 0 0,8 9-2 0 0,1-1 0 0 0,1-1 0 0 0,1-1-1 0 0,47 38 1 0 0,108 61-31 0 0,-51-38-63 0 0,-84-53 50 0 0,-1 1 0 0 0,-2 2 1 0 0,-1 2-1 0 0,34 40 0 0 0,-58-59 37 0 0,-1 1 1 0 0,-1 1-1 0 0,0 0 0 0 0,-1 0 1 0 0,-1 1-1 0 0,0 0 0 0 0,-2 1 1 0 0,0 0-1 0 0,-1 0 0 0 0,-1 1 1 0 0,-1-1-1 0 0,0 1 0 0 0,0 20 1 0 0,-4-16 44 0 0,-1 0 0 0 0,-1 0 0 0 0,-1 0 1 0 0,-1 0-1 0 0,-1-1 0 0 0,-1 0 0 0 0,-1 0 0 0 0,-10 24 1 0 0,9-29 83 0 0,-1 0-1 0 0,0-1 1 0 0,-1 0 0 0 0,0 0 0 0 0,-2-2 0 0 0,0 1 0 0 0,0-1-1 0 0,-2-1 1 0 0,0 0 0 0 0,-20 15 0 0 0,24-22-20 0 0,1-1-1 0 0,-1-1 1 0 0,0 1-1 0 0,0-2 1 0 0,0 1-1 0 0,-1-2 1 0 0,0 1 0 0 0,0-1-1 0 0,0-1 1 0 0,0 0-1 0 0,0-1 1 0 0,-17 1-1 0 0,13-3-64 0 0,-1 0 0 0 0,1-1-1 0 0,0-1 1 0 0,0 0 0 0 0,0-1-1 0 0,0-1 1 0 0,1 0 0 0 0,-20-10-1 0 0,9 2-408 0 0,1-2 0 0 0,0-1 0 0 0,1-1 0 0 0,0-1 0 0 0,2 0 0 0 0,0-2 0 0 0,1-1 0 0 0,1 0 0 0 0,-23-35 0 0 0,28 35-691 0 0,1 0 0 0 0,-13-30 0 0 0,22 41-543 0 0,0 1-1 0 0,1-1 1 0 0,1 0-1 0 0,-4-20 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4:20.1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523 24 968 0 0,'21'-24'12057'0'0,"-31"30"-11789"0"0,0 1 0 0 0,1-1 0 0 0,0 2 0 0 0,1-1 1 0 0,-1 1-1 0 0,1 0 0 0 0,-7 11 0 0 0,-50 73 906 0 0,48-67-935 0 0,-37 58 203 0 0,5 4 1 0 0,3 1 0 0 0,3 2-1 0 0,5 2 1 0 0,4 1 0 0 0,4 2-1 0 0,4 1 1 0 0,-19 146-1 0 0,35-156-203 0 0,4 0 0 0 0,4 1 1 0 0,3-1-1 0 0,14 89 0 0 0,-4-104-99 0 0,3 0 1 0 0,3-1 0 0 0,3 0 0 0 0,3-2 0 0 0,37 78 0 0 0,-32-91-83 0 0,2-1 1 0 0,68 92 0 0 0,-71-112-315 0 0,1-2 1 0 0,1-1-1 0 0,1-2 0 0 0,2 0 1 0 0,36 23-1 0 0,-57-44-327 0 0,0-1 0 0 0,0-1 1 0 0,22 10-1 0 0,4-8-2494 0 0,0-11-3661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6:20.30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85 2092 0 0,'3'-35'8772'0'0,"-3"20"-6928"0"0,4-16 1578 0 0,-4 31-3403 0 0,0-1 0 0 0,0 1 0 0 0,0 0 0 0 0,0 0 0 0 0,0 0 0 0 0,0 0 0 0 0,0 0 0 0 0,0 0 0 0 0,0 0 0 0 0,0-1 0 0 0,0 1 0 0 0,0 0 0 0 0,0 0 0 0 0,0 0 0 0 0,0 0 0 0 0,0 0 0 0 0,0 0 0 0 0,0-1 152 0 0,1 1-152 0 0,-1 0 0 0 0,0 0 0 0 0,0 0 0 0 0,0 0 0 0 0,0 0 0 0 0,0-1 0 0 0,0 1 0 0 0,0 0 0 0 0,0 0 0 0 0,1 0 0 0 0,-1 0 0 0 0,0 0 0 0 0,0 0 0 0 0,0 0 0 0 0,0 0 0 0 0,0 0 0 0 0,0 0 0 0 0,0 0 0 0 0,1 0 0 0 0,-1 0 0 0 0,0 0 0 0 0,0 0 0 0 0,0 0 0 0 0,0 0-1 0 0,0 1 1 0 0,0-1 0 0 0,0 0 0 0 0,1 0 0 0 0,-1 0 0 0 0,7 16 215 0 0,2 19 616 0 0,6 41 1 0 0,-9-39-490 0 0,15 46 1 0 0,49 102 251 0 0,-59-161-1200 0 0,1-1-1 0 0,1-1 0 0 0,1 0 1 0 0,1-1-1 0 0,29 32 1 0 0,-21-36-2069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6:20.63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67 83 1412 0 0,'-66'-76'15956'0'0,"66"69"-15765"0"0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6:37.24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27 807 800 0 0,'6'16'18349'0'0,"-7"-23"-18073"0"0,0 1 0 0 0,0 0 0 0 0,1-1 0 0 0,0 1 0 0 0,1-12 0 0 0,-1 17-152 0 0,0-49 549 0 0,-11-232 1376 0 0,5 53-1889 0 0,2 195-181 0 0,0-64 20 0 0,4 96 4 0 0,0 0-7 0 0,-1-6 6 0 0,-1-35-34 0 0,1 42-2 0 0,0-22 838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6:48.73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432 133 1576 0 0,'11'-11'4083'0'0,"-6"5"-2991"0"0,0 0 0 0 0,0 0 0 0 0,-1 0 0 0 0,0-1-1 0 0,0 0 1 0 0,6-16 460 0 0,-10 22-1489 0 0,1 0 0 0 0,-1 0 0 0 0,0 0 0 0 0,0 0 0 0 0,0 0 0 0 0,0 0-1 0 0,0 0 1 0 0,0 0 0 0 0,0 0 0 0 0,0 0 0 0 0,0 0 0 0 0,0 0 0 0 0,-1 0 0 0 0,1 0 0 0 0,0 1 0 0 0,-1-1 0 0 0,1 0 0 0 0,-1 0 0 0 0,1 0 0 0 0,-1 0 0 0 0,1 0 0 0 0,-1 1-1 0 0,0-1 1 0 0,1 0 0 0 0,-1 0 0 0 0,0 1 0 0 0,1-1 0 0 0,-1 1 0 0 0,-2-2 0 0 0,-28-16 721 0 0,19 14-696 0 0,-1 1 0 0 0,1 0 1 0 0,0 1-1 0 0,-1 0 0 0 0,0 1 0 0 0,1 0 0 0 0,-1 1 0 0 0,0 1 0 0 0,1 0 0 0 0,-1 1 1 0 0,1 0-1 0 0,-1 1 0 0 0,-22 8 0 0 0,14-4-37 0 0,1 1 0 0 0,1 1 1 0 0,0 1-1 0 0,0 1 0 0 0,1 0 1 0 0,0 1-1 0 0,-26 24 0 0 0,38-31-40 0 0,1 0-1 0 0,0 0 1 0 0,0 1 0 0 0,0-1-1 0 0,1 1 1 0 0,0 0-1 0 0,0 0 1 0 0,0 0-1 0 0,1 1 1 0 0,0-1-1 0 0,0 1 1 0 0,1 0 0 0 0,0 0-1 0 0,0 0 1 0 0,0 0-1 0 0,1 0 1 0 0,0 0-1 0 0,0 0 1 0 0,1 1 0 0 0,0-1-1 0 0,1 0 1 0 0,-1 0-1 0 0,1 0 1 0 0,1 1-1 0 0,-1-1 1 0 0,1 0-1 0 0,0-1 1 0 0,1 1 0 0 0,0 0-1 0 0,4 8 1 0 0,8 10-15 0 0,1-1 1 0 0,1 0 0 0 0,1-1 0 0 0,41 39-1 0 0,98 73-345 0 0,-114-101 244 0 0,-19-14 56 0 0,126 113-257 0 0,-135-117 292 0 0,0 1 0 0 0,-2 0-1 0 0,0 1 1 0 0,0 0-1 0 0,-2 1 1 0 0,-1 0-1 0 0,10 24 1 0 0,-17-35 29 0 0,0 1-1 0 0,-1-1 1 0 0,0 1 0 0 0,-1 0-1 0 0,0 0 1 0 0,0 0 0 0 0,-1 0 0 0 0,0 0-1 0 0,0 0 1 0 0,-1 0 0 0 0,-1 0-1 0 0,1-1 1 0 0,-5 13 0 0 0,2-9 103 0 0,0-1 1 0 0,-1 0-1 0 0,-1 0 1 0 0,0 0-1 0 0,0-1 0 0 0,-1 0 1 0 0,0 0-1 0 0,-1-1 1 0 0,-13 13-1 0 0,12-13 12 0 0,0-1 0 0 0,-1-1 0 0 0,0 0 0 0 0,0 0-1 0 0,-1-1 1 0 0,0 0 0 0 0,0-1 0 0 0,0 0 0 0 0,-17 5 0 0 0,20-8-91 0 0,-1 0 0 0 0,0-1 1 0 0,0 0-1 0 0,0 0 0 0 0,0 0 1 0 0,0-2-1 0 0,-1 1 0 0 0,1-1 0 0 0,0 0 1 0 0,1-1-1 0 0,-1 0 0 0 0,0 0 1 0 0,-10-5-1 0 0,6 1-391 0 0,0 0 0 0 0,1-1 0 0 0,0-1 0 0 0,0 0 0 0 0,1 0 0 0 0,0-1-1 0 0,0-1 1 0 0,1 0 0 0 0,0 0 0 0 0,-15-22 0 0 0,17 20-1004 0 0,1-1 0 0 0,0 1-1 0 0,0-1 1 0 0,1 0 0 0 0,1-1 0 0 0,-5-20-1 0 0,5 7-3576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6:49.09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0 107 460 0 0,'22'-42'7135'0'0,"15"-17"-1164"0"0,-36 57-5738 0 0,0 2-213 0 0,-1-1 1 0 0,0 1-1 0 0,1 0 0 0 0,-1 0 0 0 0,1-1 0 0 0,-1 1 1 0 0,0 0-1 0 0,1 0 0 0 0,-1-1 0 0 0,1 1 0 0 0,-1 0 1 0 0,1 0-1 0 0,-1 0 0 0 0,1 0 0 0 0,-1 0 0 0 0,1 0 1 0 0,-1 0-1 0 0,1 0 0 0 0,-1 0 0 0 0,1 0 0 0 0,-1 0 1 0 0,1 0-1 0 0,-1 0 0 0 0,1 0 0 0 0,-1 0 0 0 0,0 0 1 0 0,1 1-1 0 0,-1-1 0 0 0,1 0 0 0 0,-1 0 0 0 0,1 1 1 0 0,-1-1-1 0 0,0 0 0 0 0,1 0 0 0 0,-1 1 0 0 0,1-1 1 0 0,-1 1-1 0 0,0-1 0 0 0,0 0 0 0 0,1 1 0 0 0,-1-1 1 0 0,0 1-1 0 0,1-1 0 0 0,-1 0 0 0 0,0 1 0 0 0,0 0 1 0 0,13 29 279 0 0,14 46 1 0 0,-16-43-222 0 0,20 46 0 0 0,-23-63-390 0 0,1 2 194 0 0,0 1 0 0 0,14 17 1 0 0,5-7-2140 0 0,-26-27 1738 0 0,1 0 0 0 0,-1 0 1 0 0,1-1-1 0 0,0 1 0 0 0,0-1 1 0 0,-1 0-1 0 0,1 0 1 0 0,0 0-1 0 0,0 0 0 0 0,3 0 1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6:49.42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84 46 1464 0 0,'-15'-12'2620'0'0,"1"5"-727"0"0,4 0-365 0 0,-1 2 544 0 0,-9-2-952 0 0,7 0-568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6:49.83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246 20 556 0 0,'-24'-20'18966'0'0,"17"23"-18743"0"0,-1 0 0 0 0,1 1 1 0 0,0-1-1 0 0,0 1 0 0 0,0 1 1 0 0,0 0-1 0 0,1-1 0 0 0,0 2 1 0 0,0-1-1 0 0,0 1 0 0 0,1 0 1 0 0,-7 9-1 0 0,-3 5 108 0 0,1 1 1 0 0,-20 41-1 0 0,21-35-195 0 0,2 2 1 0 0,1-1-1 0 0,1 2 0 0 0,2-1 1 0 0,1 1-1 0 0,1 0 0 0 0,1 0 1 0 0,2 0-1 0 0,1 1 1 0 0,2-1-1 0 0,1 0 0 0 0,8 45 1 0 0,-6-52-100 0 0,1 0 0 0 0,1 0 0 0 0,1-1 0 0 0,2 0 0 0 0,0 0 0 0 0,1-1 0 0 0,1 0 1 0 0,1-1-1 0 0,0 0 0 0 0,2-1 0 0 0,0 0 0 0 0,1-1 0 0 0,1-1 0 0 0,1 0 0 0 0,1-2 0 0 0,32 24 0 0 0,-40-33-62 0 0,-1 0 1 0 0,1-1-1 0 0,0 0 0 0 0,0-1 0 0 0,1 0 0 0 0,-1 0 0 0 0,1-1 0 0 0,0-1 0 0 0,0 0 0 0 0,0 0 0 0 0,0-1 0 0 0,0-1 1 0 0,0 0-1 0 0,18-2 0 0 0,-20 1-19 0 0,0-1 0 0 0,0-1 1 0 0,0 0-1 0 0,-1 0 0 0 0,1 0 0 0 0,-1-1 1 0 0,0-1-1 0 0,0 1 0 0 0,0-1 0 0 0,-1-1 1 0 0,1 1-1 0 0,-1-1 0 0 0,0-1 0 0 0,-1 1 1 0 0,0-1-1 0 0,0 0 0 0 0,0 0 0 0 0,4-9 1 0 0,1-4 9 0 0,0 0 1 0 0,-2-1-1 0 0,-1 0 1 0 0,0 0 0 0 0,-1-1-1 0 0,-2 0 1 0 0,0 0-1 0 0,3-42 1 0 0,-6 33 268 0 0,-1 0 0 0 0,-2 0 0 0 0,-1 0 0 0 0,-2 0-1 0 0,-14-60 1 0 0,12 73-42 0 0,0 0 0 0 0,-2 0 0 0 0,0 1 0 0 0,-1 0 0 0 0,0 0 0 0 0,-2 1 0 0 0,0 0 0 0 0,0 1 0 0 0,-2 0 0 0 0,-26-25 0 0 0,18 22-338 0 0,0 1 0 0 0,-36-22 0 0 0,26 22-1864 0 0,-49-21 0 0 0,59 28-2677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6:50.33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76 1148 0 0,'11'3'12295'0'0,"-9"-4"-11925"0"0,0 0 1 0 0,1 0 0 0 0,-1 0 0 0 0,0 0 0 0 0,0 0-1 0 0,0-1 1 0 0,0 1 0 0 0,0-1 0 0 0,0 0 0 0 0,0 1 0 0 0,0-1-1 0 0,-1 0 1 0 0,1 0 0 0 0,-1 0 0 0 0,2-3 0 0 0,0 1-161 0 0,0 0 1 0 0,0 1-1 0 0,0-1 1 0 0,0 1-1 0 0,1-1 1 0 0,-1 1-1 0 0,7-4 1 0 0,-6 5-220 0 0,-1-1 0 0 0,1 1 0 0 0,0 0 0 0 0,0 0 0 0 0,0 1-1 0 0,0-1 1 0 0,0 1 0 0 0,0 0 0 0 0,0 0 0 0 0,0 0 0 0 0,1 0 0 0 0,-1 1 0 0 0,0-1 0 0 0,1 1 0 0 0,-1 0 0 0 0,0 1 0 0 0,1-1-1 0 0,-1 1 1 0 0,0 0 0 0 0,0 0 0 0 0,1 0 0 0 0,-1 1 0 0 0,7 3 0 0 0,0 0-96 0 0,-1 1 0 0 0,-1 0 0 0 0,1 1 1 0 0,-1 0-1 0 0,0 0 0 0 0,-1 1 0 0 0,0 0 0 0 0,0 1 1 0 0,0 0-1 0 0,-1 0 0 0 0,-1 0 0 0 0,0 1 0 0 0,0 0 1 0 0,-1 0-1 0 0,0 1 0 0 0,0-1 0 0 0,-1 1 0 0 0,-1 0 1 0 0,4 22-1 0 0,-4-14 70 0 0,-2 0-1 0 0,0 0 1 0 0,-1 1 0 0 0,-1-1 0 0 0,0 0-1 0 0,-2 0 1 0 0,0 0 0 0 0,-1-1 0 0 0,-1 1-1 0 0,-1-1 1 0 0,-10 22 0 0 0,-88 160 2265 0 0,102-197-2017 0 0,0 1 1 0 0,0-1-1 0 0,1 1 1 0 0,-1 0 0 0 0,1-1-1 0 0,0 1 1 0 0,0 0 0 0 0,0 0-1 0 0,0 8 1 0 0,2-11-172 0 0,-1 0 1 0 0,1 0 0 0 0,0 0 0 0 0,0 0-1 0 0,0 0 1 0 0,0-1 0 0 0,0 1 0 0 0,0 0-1 0 0,0 0 1 0 0,0-1 0 0 0,0 1 0 0 0,0-1-1 0 0,0 1 1 0 0,0-1 0 0 0,0 1 0 0 0,0-1-1 0 0,1 1 1 0 0,-1-1 0 0 0,0 0 0 0 0,0 0-1 0 0,1 0 1 0 0,1 0 0 0 0,28 4 247 0 0,-1-5-539 0 0,-1-1 1 0 0,0-1-1 0 0,37-10 1 0 0,-28 6-885 0 0,21-2-1535 0 0,44-10-7359 0 0,-68 11 3291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8:42.56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5574 1 188 0 0,'0'0'5767'0'0,"-12"24"-3144"0"0,12-22-2576 0 0,0 8 332 0 0,-1 0 52 0 0,0 0-1 0 0,-6 18 1 0 0,7-27-371 0 0,-12 62 1081 0 0,2 2-223 0 0,10-63-872 0 0,-4 33 202 0 0,4 118 3180 0 0,0-151-3404 0 0,0 9 27 0 0,-4 109 1143 0 0,4-119-1153 0 0,0 14 30 0 0,-3 115 1065 0 0,-3-15-126 0 0,2-5-607 0 0,10 132 784 0 0,-2-26-529 0 0,-4-138-487 0 0,-6 79 781 0 0,0-75-614 0 0,6-80-308 0 0,-2 42 232 0 0,2-43-252 0 0,-6 47 137 0 0,6-47-137 0 0,-8 38-265 0 0,-5 7 504 0 0,13-43-244 0 0,-15 36 77 0 0,14-38-80 0 0,-17 34-17 0 0,17-34 17 0 0,-1 3 2 0 0,1 1 0 0 0,-1-2 0 0 0,0 1 0 0 0,0 0 0 0 0,-1 0 0 0 0,1-1 0 0 0,-1 1 0 0 0,0-1-1 0 0,0 0 1 0 0,0 0 0 0 0,0 0 0 0 0,-6 4 0 0 0,7-5-5 0 0,-27 26 21 0 0,17-17-13 0 0,1 0 0 0 0,-2-1 0 0 0,1 0-1 0 0,-20 11 1 0 0,-89 38-342 0 0,119-58 288 0 0,-41 15 151 0 0,-3 0-107 0 0,44-15 41 0 0,-30 7-33 0 0,6-3-11 0 0,24-4 29 0 0,-17 1-68 0 0,-109 15-150 0 0,126-17 217 0 0,-2 1-70 0 0,-45 6 76 0 0,46-6-63 0 0,-28 4 40 0 0,-252 35 152 0 0,280-40-115 0 0,0 1-10 0 0,-55 4 58 0 0,-140 6-495 0 0,117-9 341 0 0,78-2 30 0 0,-1 0 52 0 0,-56 3-234 0 0,-29 1-168 0 0,-111 3 215 0 0,196-7 204 0 0,0 0-53 0 0,-235 7-51 0 0,236-7 48 0 0,-20 2-129 0 0,3-2 60 0 0,-85 5-259 0 0,102-5 340 0 0,-20 0 23 0 0,3 0 10 0 0,16 0-27 0 0,-31-3 10 0 0,32 3-23 0 0,-146 7 170 0 0,146-7-140 0 0,-1 0-33 0 0,-72-2 580 0 0,73 2-567 0 0,-1 0-48 0 0,-12 2 36 0 0,13-2-48 0 0,-1 0 66 0 0,-42 2 36 0 0,-64 11-1 0 0,43-7-30 0 0,50-6 24 0 0,1 1 1 0 0,-29 6-1 0 0,43-6-36 0 0,-20-1 38 0 0,17 0 6 0 0,2 0-93 0 0,-64 3 248 0 0,63-3-210 0 0,-7 1 23 0 0,-2-2 7 0 0,-55 4-26 0 0,11-1 44 0 0,53-2-39 0 0,1 0 46 0 0,-31 0-26 0 0,30 0-28 0 0,1 1 37 0 0,-61 2-114 0 0,-122 0 160 0 0,183-3-82 0 0,-36 2 2 0 0,36-2-73 0 0,-15 3 90 0 0,-59 2 13 0 0,-48 4 692 0 0,122-9-656 0 0,-1 1-4 0 0,-39 0 91 0 0,-8-1-314 0 0,48 0 123 0 0,-17 0 4 0 0,17 0 55 0 0,-4 2-10 0 0,0-1 0 0 0,0 0 0 0 0,0-1-1 0 0,0 1 1 0 0,-12-2 0 0 0,5 1 37 0 0,-40 3 48 0 0,51-3-102 0 0,-49 2 98 0 0,49-2-80 0 0,-31 0 27 0 0,30 0 12 0 0,0 0-66 0 0,-151 5 381 0 0,64-1-232 0 0,87-4-129 0 0,-2 1 15 0 0,-1 0 0 0 0,1 0 1 0 0,-1-1-1 0 0,0 0 0 0 0,-12-1 1 0 0,2 0-13 0 0,-221 19 52 0 0,235-18-57 0 0,-16 0-1 0 0,15 0-18 0 0,0-1 38 0 0,1 0 1 0 0,-1 0 0 0 0,1 1 0 0 0,-1-1-1 0 0,0 1 1 0 0,1 0 0 0 0,-1 0 0 0 0,1 0-1 0 0,-7 2 1 0 0,-35 0-28 0 0,-29-2 504 0 0,72 0-362 0 0,-5 0-40 0 0,0 0 0 0 0,1 0 0 0 0,-1-1 0 0 0,0 0 0 0 0,-10-3 0 0 0,15 3-81 0 0,-1 1 10 0 0,0-1 28 0 0,-36-11 368 0 0,2-2 1 0 0,0-1-1 0 0,-66-38 1 0 0,64 31-302 0 0,19 11-22 0 0,-32-24 1 0 0,19 13-75 0 0,-29-20 59 0 0,31 16 27 0 0,17 15-19 0 0,0-1 0 0 0,1-1 1 0 0,-23-26-1 0 0,26 22 68 0 0,1 1 0 0 0,1-2 0 0 0,0 1 0 0 0,1-1 0 0 0,1 0 0 0 0,-6-32 0 0 0,2 14-39 0 0,6 17-29 0 0,1 0 0 0 0,1 0 0 0 0,0 0 0 0 0,2-1 0 0 0,1-24 0 0 0,-1-38-35 0 0,-11-74-198 0 0,-21-4 73 0 0,13 72 25 0 0,11 50 30 0 0,-40-176 58 0 0,39 172-3 0 0,-9-65-54 0 0,-6-50-173 0 0,21 142 164 0 0,2 0 0 0 0,0 0-1 0 0,1 0 1 0 0,1-21 0 0 0,1-3 71 0 0,10-164-151 0 0,-8 135 105 0 0,-2 51-30 0 0,0-1 0 0 0,-2 1 0 0 0,-2-31 0 0 0,2 44 34 0 0,1-14 4 0 0,-2 16 1 0 0,1 0-8 0 0,0 0-1 0 0,0-8 12 0 0,0 8 2 0 0,1-3 1 0 0,-3-16 63 0 0,-3-35-141 0 0,5 54 55 0 0,-6-31 8 0 0,0-7-51 0 0,6 38 38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8:47.26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53 536 0 0,'0'0'1085'0'0,"35"-14"4954"0"0,-30 9-5169 0 0,17-27 3485 0 0,-13 31-3418 0 0,1 2 355 0 0,4 25 692 0 0,-3 22-872 0 0,-11-47-1062 0 0,2 12 172 0 0,-3 69 477 0 0,0-22 386 0 0,1 0 0 0 0,15 99 0 0 0,-8-127-571 0 0,-3-11-188 0 0,0 1 1 0 0,1 38 0 0 0,-1 103 109 0 0,6 137 1083 0 0,-10-278-1428 0 0,-1 83 490 0 0,15 106-1 0 0,-12-193-530 0 0,13 64 100 0 0,-5-8-151 0 0,-9-71 8 0 0,4 7 0 0 0,-5-9-9 0 0,2 14-2 0 0,19 50 7 0 0,-19-60-6 0 0,-1 0 0 0 0,1 1 0 0 0,1-1 0 0 0,-1-1 0 0 0,6 9 0 0 0,6 15 33 0 0,20 35 25 0 0,-9-18-41 0 0,-23-41-11 0 0,43 52 95 0 0,-37-47-93 0 0,2 3 29 0 0,0-1-1 0 0,1 0 0 0 0,1-1 1 0 0,-1 0-1 0 0,23 14 1 0 0,3-1 27 0 0,1-3 0 0 0,0-1 1 0 0,2-1-1 0 0,0-3 1 0 0,1-1-1 0 0,51 10 0 0 0,262 31 728 0 0,131-30-347 0 0,-337-26-285 0 0,363 5 266 0 0,-69-7-357 0 0,6-1-56 0 0,-283 5-7 0 0,142 2 11 0 0,49 20-31 0 0,-208-7 21 0 0,-103-9 0 0 0,-5-5 7 0 0,-34-1-12 0 0,183 0 11 0 0,-97-2-15 0 0,206-14-275 0 0,-193 8 325 0 0,-83 4-36 0 0,0 0 0 0 0,0-1 0 0 0,-1-2 1 0 0,0 0-1 0 0,0-1 0 0 0,0-1 0 0 0,-1-1 1 0 0,0 0-1 0 0,-1-2 0 0 0,0-1 0 0 0,-1 0 1 0 0,0-1-1 0 0,-1-1 0 0 0,0 0 1 0 0,15-19-1 0 0,-8 6 59 0 0,-1-2 1 0 0,-2-1 0 0 0,-1-1-1 0 0,-1-1 1 0 0,21-50 0 0 0,-33 61-36 0 0,-1 1 0 0 0,-1 0 0 0 0,-1-1 0 0 0,1-27 0 0 0,-2 27-26 0 0,7-88-105 0 0,-9-214 0 0 0,-7 258 26 0 0,-1-22 4 0 0,-1-157 3 0 0,6 148 34 0 0,4-91-113 0 0,2 164 148 0 0,-3 16-3 0 0,1 1-1 0 0,-1 0 1 0 0,-1 0 0 0 0,1 0 0 0 0,-1 0 0 0 0,0-1 0 0 0,-2-10-1 0 0,3-72-46 0 0,-1-5-90 0 0,0 92 136 0 0,1-38 13 0 0,0 38-10 0 0,-2-10-16 0 0,0 6 9 0 0,1 0 0 0 0,-1 0-1 0 0,1 0 1 0 0,0 0 0 0 0,1 0 0 0 0,0-7 0 0 0,0 11 0 0 0,1-38 0 0 0,-2 39 12 0 0,-1-7 132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4:20.9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695 126 2196 0 0,'0'0'7386'0'0,"23"-10"-5487"0"0,-24 5-1769 0 0,0 0 0 0 0,0 0 0 0 0,-1 0 0 0 0,0 1 0 0 0,0-1 0 0 0,0 0-1 0 0,0 1 1 0 0,-1 0 0 0 0,0-1 0 0 0,0 1 0 0 0,0 0 0 0 0,0 0 0 0 0,-1 1 0 0 0,-4-5 0 0 0,1 3 24 0 0,1 0 0 0 0,-1 1 0 0 0,0 0 0 0 0,0 1 0 0 0,-1-1 1 0 0,1 1-1 0 0,-1 1 0 0 0,-10-3 0 0 0,-3 1 107 0 0,0 1 1 0 0,1 1-1 0 0,-2 1 0 0 0,1 1 1 0 0,0 1-1 0 0,-23 3 0 0 0,15 1-73 0 0,1 1 0 0 0,0 1 0 0 0,1 1-1 0 0,0 2 1 0 0,0 0 0 0 0,1 2 0 0 0,-44 27-1 0 0,56-31-128 0 0,1 1-1 0 0,1 0 1 0 0,0 1-1 0 0,0 1 0 0 0,1 0 1 0 0,0 0-1 0 0,1 1 0 0 0,0 0 1 0 0,1 1-1 0 0,1 0 1 0 0,0 0-1 0 0,0 1 0 0 0,1 0 1 0 0,1 0-1 0 0,-8 29 0 0 0,12-33-29 0 0,0 1 0 0 0,1-1-1 0 0,1 1 1 0 0,-1-1 0 0 0,2 1 0 0 0,-1-1-1 0 0,1 1 1 0 0,1-1 0 0 0,0 1-1 0 0,6 16 1 0 0,-2-12-6 0 0,0-1 0 0 0,1 1 0 0 0,1-2 0 0 0,0 1 0 0 0,1-1-1 0 0,15 17 1 0 0,6 2-10 0 0,1-2-1 0 0,2-1 0 0 0,1-1 0 0 0,44 26 0 0 0,29 15-16 0 0,-39-27-43 0 0,109 91-1 0 0,-158-117 71 0 0,-1 2-1 0 0,0 0 1 0 0,-2 1-1 0 0,0 1 1 0 0,-1 0-1 0 0,-1 2 1 0 0,-1-1-1 0 0,-1 1 1 0 0,17 45-1 0 0,-19-36 12 0 0,-1 2 1 0 0,-2-1-1 0 0,-1 1 0 0 0,-1 0 1 0 0,-2 0-1 0 0,-1 36 0 0 0,-3-49 36 0 0,0 0 0 0 0,-1 1 0 0 0,-1-2-1 0 0,-1 1 1 0 0,-1 0 0 0 0,0-1 0 0 0,-2 0 0 0 0,0 0-1 0 0,-1 0 1 0 0,-1-1 0 0 0,-15 22 0 0 0,20-34-27 0 0,0 0 1 0 0,-1 0-1 0 0,0-1 1 0 0,0 1 0 0 0,-1-1-1 0 0,1-1 1 0 0,-1 1-1 0 0,0-1 1 0 0,-1 0-1 0 0,1 0 1 0 0,-1-1 0 0 0,1 1-1 0 0,-1-1 1 0 0,-12 3-1 0 0,8-4-21 0 0,1 0 0 0 0,-1-1 0 0 0,1-1 0 0 0,-1 1-1 0 0,0-1 1 0 0,1-1 0 0 0,-1 0 0 0 0,1-1-1 0 0,-15-3 1 0 0,-1-4-211 0 0,0 0-1 0 0,1-2 1 0 0,0 0-1 0 0,1-2 1 0 0,0-1-1 0 0,1 0 1 0 0,-25-22 0 0 0,16 10-784 0 0,2-1 0 0 0,1-2 1 0 0,-33-43-1 0 0,46 51-1382 0 0,0-2 0 0 0,2 0 0 0 0,-15-31 0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5:38.20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381 38 932 0 0,'-1'-38'13465'0'0,"-7"81"-12921"0"0,2-1 0 0 0,1 1 0 0 0,3 0 0 0 0,2 44 0 0 0,0-1 78 0 0,-64 837 2497 0 0,-37 732 129 0 0,11-506-2590 0 0,51-809-362 0 0,16 0-1 0 0,22 384 0 0 0,-20 49-47 0 0,3-443-101 0 0,17-178-158 0 0,6 0 1 0 0,6 0-1 0 0,42 200 0 0 0,22 178-1051 0 0,-74-521 374 0 0,0 0 0 0 0,-1 0 1 0 0,0-1-1 0 0,-1 1 1 0 0,0 0-1 0 0,0 0 0 0 0,-1-1 1 0 0,-5 16-1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5:40.42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0 372 0 0,'31'19'14731'0'0,"11"-8"-14068"0"0,0-2 1 0 0,1-1-1 0 0,0-3 0 0 0,55 1 0 0 0,-22-1-430 0 0,876 40 713 0 0,-663-36-787 0 0,2277 65 1115 0 0,-870-29-1053 0 0,-1509-39-201 0 0,1376 34 65 0 0,0-39-2 0 0,-377-29-30 0 0,-871 21-72 0 0,402-4-15 0 0,-139 7 11 0 0,100 1 45 0 0,1700 52-30 0 0,366-10 195 0 0,-1332-23-255 0 0,-1254-14 51 0 0,207 9-49 0 0,-156 11 280 0 0,-96 0-271 0 0,68 11 995 0 0,-175-32-809 0 0,-4 0-33 0 0,30 3 1787 0 0,-31-4-1891 0 0,0 1 0 0 0,0-1 0 0 0,0 0 0 0 0,0 0 0 0 0,0 1 0 0 0,0-1-1 0 0,0 0 1 0 0,0 0 0 0 0,0 0 0 0 0,0 0 0 0 0,0 0 0 0 0,0-1 0 0 0,0 1 0 0 0,1 0 0 0 0,-1 0-1 0 0,1-1 1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5:43.07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321 8535 720 0 0,'-27'-19'20779'0'0,"35"-141"-19630"0"0,5-229-1331 0 0,-6 237 290 0 0,15-107 126 0 0,-6 93-177 0 0,36-418 305 0 0,17-246-358 0 0,-38 420-158 0 0,13-222-545 0 0,-26 345 321 0 0,5-348 207 0 0,-25 568 134 0 0,-2-312-80 0 0,10 227 132 0 0,6 1 1 0 0,34-152-1 0 0,-37 258-33 0 0,84-381-34 0 0,-52 238 79 0 0,23-84 230 0 0,2-4-199 0 0,-60 250-78 0 0,1-16-123 0 0,-1 1-1 0 0,-2-1 1 0 0,-2-1-1 0 0,-3-44 1 0 0,-6 16-130 0 0,-23-110 0 0 0,16 107 199 0 0,4-1 0 0 0,2 0-1 0 0,4-1 1 0 0,3 0 0 0 0,4 1 0 0 0,17-107 0 0 0,27-101-74 0 0,-30 185-279 0 0,-17 96 355 0 0,2-10-60 0 0,0-8 86 0 0,-2 18 36 0 0,0-11-35 0 0,-1 7 36 0 0,0 0 0 0 0,0 0 0 0 0,0 0 0 0 0,-1 0 0 0 0,0 0 0 0 0,0 1 0 0 0,0-1 0 0 0,-1 1 0 0 0,0 0 0 0 0,0-1 0 0 0,0 1 0 0 0,0 0 0 0 0,-1 1 0 0 0,0-1 0 0 0,0 1 0 0 0,-1-1 0 0 0,1 1-1 0 0,-1 1 1 0 0,-8-6 0 0 0,7 4-33 0 0,-1 1 0 0 0,0 0 0 0 0,-1 0 0 0 0,1 1 0 0 0,-1 0 0 0 0,1 0 0 0 0,-1 1 0 0 0,-10-2-1 0 0,-95-8-76 0 0,100 11 123 0 0,-21-2-24 0 0,0 2 0 0 0,0 1-1 0 0,0 2 1 0 0,-52 9-1 0 0,62-5 38 0 0,-17-1 17 0 0,-3 0-9 0 0,31-4-19 0 0,10 0-7 0 0,0-1 4 0 0,-98 1 27 0 0,67-1-77 0 0,31 0 40 0 0,-1 0 3 0 0,-30-3 2 0 0,15 3-4 0 0,-15 4-14 0 0,5 0 14 0 0,13-1-31 0 0,0-1-1 0 0,0 0 0 0 0,-18-1 1 0 0,24 2-315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6:24.75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 4 224 0 0,'-10'-3'16099'0'0,"8"32"-15651"0"0,1 1 0 0 0,1-1 0 0 0,4 32 0 0 0,0 8 161 0 0,50 747 3572 0 0,-14-500-2766 0 0,-28-226-917 0 0,-12-73-840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6:25.78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39 159 1084 0 0,'-10'-37'10819'0'0,"13"33"-10652"0"0,0 1-1 0 0,0-1 1 0 0,0 1-1 0 0,0-1 1 0 0,1 1-1 0 0,-1 0 1 0 0,8-5-1 0 0,-8 6-154 0 0,10-8 30 0 0,-1 0 0 0 0,1 1 0 0 0,0 1 0 0 0,1 0-1 0 0,0 1 1 0 0,1 1 0 0 0,-1 0 0 0 0,1 0 0 0 0,0 2 0 0 0,0 0 0 0 0,1 1-1 0 0,-1 0 1 0 0,1 1 0 0 0,0 1 0 0 0,-1 0 0 0 0,1 1 0 0 0,0 1 0 0 0,-1 1-1 0 0,1 0 1 0 0,-1 1 0 0 0,1 0 0 0 0,-1 2 0 0 0,0-1 0 0 0,0 2 0 0 0,-1 0-1 0 0,0 1 1 0 0,0 0 0 0 0,0 1 0 0 0,-1 1 0 0 0,13 10 0 0 0,-12-7-39 0 0,-1 1 1 0 0,0 0 0 0 0,-1 1 0 0 0,20 29 0 0 0,-27-35 14 0 0,0-1 1 0 0,-1 1-1 0 0,0 0 1 0 0,-1 0-1 0 0,0 0 1 0 0,0 0-1 0 0,-1 1 1 0 0,0-1-1 0 0,0 1 1 0 0,-1-1-1 0 0,0 1 1 0 0,-1 15-1 0 0,-1-14 28 0 0,-1 1 0 0 0,-1-1 0 0 0,0 0-1 0 0,0 0 1 0 0,-1 0 0 0 0,0 0 0 0 0,-1-1 0 0 0,0 1 0 0 0,-1-1-1 0 0,0-1 1 0 0,0 1 0 0 0,-1-1 0 0 0,-9 9 0 0 0,2-2 52 0 0,-1-1 1 0 0,-1-1 0 0 0,0-1 0 0 0,0 0-1 0 0,-34 16 1 0 0,42-24-80 0 0,0-1 0 0 0,-1 0-1 0 0,1-1 1 0 0,-1 0 0 0 0,0 0 0 0 0,1-1 0 0 0,-1 0-1 0 0,-13 0 1 0 0,-75-10 133 0 0,51 4-126 0 0,-18-1 29 0 0,61 5-43 0 0,-7 0 10 0 0,8 1-15 0 0,1 1 0 0 0,-1-1-1 0 0,0-1 1 0 0,0 1-1 0 0,1 0 1 0 0,-1 0-1 0 0,0-1 1 0 0,0 1-1 0 0,1-1 1 0 0,-1 1-1 0 0,-2-2 1 0 0,-21-6 100 0 0,23 7-101 0 0,0 1-2 0 0,-7-4-9 0 0,7 3 9 0 0,-33-17-33 0 0,-8-1-1934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8:04.64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441 3606 948 0 0,'-30'-28'19207'0'0,"29"24"-19094"0"0,-1-1 1 0 0,1 1 0 0 0,-1-1 0 0 0,1 1-1 0 0,1-1 1 0 0,-1 1 0 0 0,1-1 0 0 0,0 0 0 0 0,0-6-1 0 0,6-51 258 0 0,-3 29-249 0 0,5-123 64 0 0,-7 1 1 0 0,-30-244 0 0 0,-3 193 461 0 0,-81-285 1 0 0,64 322-359 0 0,-85-371 600 0 0,126 479-810 0 0,3 0 0 0 0,3 0 0 0 0,2 0 1 0 0,16-115-1 0 0,71-234 353 0 0,-69 338-343 0 0,26-128-146 0 0,-34 163-150 0 0,-10 36 197 0 0,14-15-609 0 0,-11 16 305 0 0,3 0 610 0 0,8-51-7174 0 0,-14 50 6885 0 0,-5-16-12 0 0,1 2 2 0 0,3 13 4 0 0,-1 0-1 0 0,0 0 0 0 0,0 0 0 0 0,0-1 0 0 0,0 2 0 0 0,-1-1 1 0 0,1 0-1 0 0,0 0 0 0 0,-1 1 0 0 0,1-1 0 0 0,-1 1 1 0 0,1 0-1 0 0,-1 0 0 0 0,0 0 0 0 0,-4-1 0 0 0,1 1 7 0 0,0 0-1 0 0,0 0 1 0 0,0 1-1 0 0,-1 0 0 0 0,1 0 1 0 0,0 1-1 0 0,-7 1 1 0 0,1 0 31 0 0,0 1 0 0 0,1 1 0 0 0,-1 0 1 0 0,1 0-1 0 0,0 1 0 0 0,0 1 1 0 0,-14 9-1 0 0,20-12-26 0 0,1 0 1 0 0,1 1-1 0 0,-1-1 0 0 0,0 1 0 0 0,1-1 1 0 0,-1 1-1 0 0,1 0 0 0 0,0 0 0 0 0,1 0 1 0 0,-1 1-1 0 0,1-1 0 0 0,0 1 0 0 0,0-1 1 0 0,-2 7-1 0 0,3-8-7 0 0,1 0 1 0 0,0-1-1 0 0,0 1 1 0 0,0 0-1 0 0,0 0 1 0 0,0-1-1 0 0,1 1 1 0 0,-1 0-1 0 0,1-1 1 0 0,-1 1-1 0 0,1 0 1 0 0,0-1-1 0 0,0 1 1 0 0,0-1-1 0 0,1 1 1 0 0,-1-1-1 0 0,0 0 1 0 0,1 0-1 0 0,0 0 1 0 0,0 1-1 0 0,-1-1 1 0 0,1-1-1 0 0,0 1 1 0 0,0 0-1 0 0,1 0 1 0 0,-1-1-1 0 0,0 1 1 0 0,3 0-1 0 0,5 3 14 0 0,-1 0 0 0 0,1-1-1 0 0,0 0 1 0 0,1-1-1 0 0,-1 0 1 0 0,0-1 0 0 0,1 0-1 0 0,-1 0 1 0 0,1-1-1 0 0,0-1 1 0 0,0 0 0 0 0,-1 0-1 0 0,20-4 1 0 0,-22 3-28 0 0,0 0-1 0 0,0-1 1 0 0,0 0 0 0 0,0 0 0 0 0,0-1 0 0 0,-1 0-1 0 0,1-1 1 0 0,-1 0 0 0 0,0 0 0 0 0,0 0 0 0 0,0-1-1 0 0,-1 0 1 0 0,1 0 0 0 0,-1-1 0 0 0,0 1 0 0 0,-1-1-1 0 0,0-1 1 0 0,7-9 0 0 0,-10 12 10 0 0,1-1 0 0 0,-2 1 0 0 0,1-1 1 0 0,-1 0-1 0 0,1 0 0 0 0,-1 1 0 0 0,0-1 0 0 0,-1 0 0 0 0,1 0 0 0 0,-1 0 0 0 0,0 0 0 0 0,-1 0 1 0 0,1 0-1 0 0,-1 1 0 0 0,0-1 0 0 0,0 0 0 0 0,0 0 0 0 0,-1 0 0 0 0,1 1 0 0 0,-1-1 0 0 0,0 1 1 0 0,-1 0-1 0 0,1-1 0 0 0,-1 1 0 0 0,0 0 0 0 0,0 0 0 0 0,0 1 0 0 0,0-1 0 0 0,-1 1 0 0 0,1-1 1 0 0,-1 1-1 0 0,0 0 0 0 0,0 0 0 0 0,0 1 0 0 0,0-1 0 0 0,-1 1 0 0 0,1 0 0 0 0,-1 0 0 0 0,1 1 1 0 0,-1-1-1 0 0,-8-1 0 0 0,5 3-1 0 0,-1-1 0 0 0,1 1 1 0 0,-1 1-1 0 0,1 0 0 0 0,-1 0 1 0 0,1 0-1 0 0,0 1 0 0 0,-1 0 1 0 0,1 1-1 0 0,0 0 0 0 0,-12 6 1 0 0,16-7-17 0 0,0 0 1 0 0,0 1-1 0 0,0-1 1 0 0,0 1-1 0 0,0 0 1 0 0,1 0 0 0 0,-1 0-1 0 0,1 0 1 0 0,0 0-1 0 0,0 1 1 0 0,0-1-1 0 0,0 1 1 0 0,0 0-1 0 0,1 0 1 0 0,0 0 0 0 0,0 0-1 0 0,0 1 1 0 0,0-1-1 0 0,1 0 1 0 0,0 1-1 0 0,0-1 1 0 0,0 1-1 0 0,0 6 1 0 0,1-7-4 0 0,0-1-1 0 0,0 1 1 0 0,1-1-1 0 0,0 1 1 0 0,-1-1-1 0 0,1 1 1 0 0,1-1-1 0 0,-1 0 1 0 0,0 1-1 0 0,1-1 1 0 0,0 0-1 0 0,-1 0 1 0 0,1 0-1 0 0,1 0 1 0 0,-1-1-1 0 0,0 1 1 0 0,1 0-1 0 0,-1-1 1 0 0,1 1-1 0 0,0-1 1 0 0,0 0-1 0 0,-1 0 1 0 0,2 0-1 0 0,-1-1 1 0 0,0 1-1 0 0,0-1 1 0 0,0 1-1 0 0,1-1 1 0 0,-1 0-1 0 0,1 0 1 0 0,-1-1 0 0 0,1 1-1 0 0,-1-1 1 0 0,5 1-1 0 0,-1-1-14 0 0,0 1 0 0 0,0-1 0 0 0,0 0 0 0 0,0-1 0 0 0,0 0-1 0 0,0 0 1 0 0,-1 0 0 0 0,1-1 0 0 0,0 0 0 0 0,-1 0 0 0 0,1-1 0 0 0,-1 0 0 0 0,0 0 0 0 0,0 0 0 0 0,0-1-1 0 0,0 0 1 0 0,6-5 0 0 0,-10 7 24 0 0,0-1-1 0 0,0 1 1 0 0,-1 0-1 0 0,1-1 1 0 0,0 1-1 0 0,-1-1 0 0 0,1 0 1 0 0,-1 0-1 0 0,1-4 1 0 0,-1 6 6 0 0,-1 0 0 0 0,0-1 0 0 0,0 1-1 0 0,1 0 1 0 0,-1 0 0 0 0,0 0 0 0 0,0 0 0 0 0,0 0 0 0 0,0 0 0 0 0,-1 0 0 0 0,1 0 0 0 0,0 0 0 0 0,0 0 0 0 0,-1 0 0 0 0,1 0-1 0 0,0 0 1 0 0,-1 0 0 0 0,1 0 0 0 0,-1 0 0 0 0,0 0 0 0 0,1 0 0 0 0,-1 0 0 0 0,0 0 0 0 0,1 1 0 0 0,-1-1 0 0 0,-1-1 0 0 0,0 1-12 0 0,-9 2 9 0 0,1 1 1 0 0,0 0-1 0 0,-1 0 0 0 0,1 1 1 0 0,0 1-1 0 0,0 0 1 0 0,1 0-1 0 0,-1 1 0 0 0,1 0 1 0 0,0 1-1 0 0,-15 11 1 0 0,22-15 1 0 0,0-1 0 0 0,0 1 0 0 0,0 0 0 0 0,0 0 0 0 0,1 0-1 0 0,-1-1 1 0 0,0 2 0 0 0,1-1 0 0 0,0 0 0 0 0,-1 0 0 0 0,1 0 0 0 0,0 0 0 0 0,0 1 0 0 0,0-1 0 0 0,1 1 0 0 0,-1-1 0 0 0,1 1 0 0 0,-1-1 0 0 0,1 3 0 0 0,0-4-26 0 0,0 1-1 0 0,0-1 1 0 0,0 0 0 0 0,0 0-1 0 0,1 0 1 0 0,-1 0-1 0 0,0 0 1 0 0,1 0-1 0 0,-1 0 1 0 0,1 0-1 0 0,-1 0 1 0 0,1 0-1 0 0,-1 0 1 0 0,1 0 0 0 0,0 0-1 0 0,0 0 1 0 0,-1-1-1 0 0,3 2 1 0 0,-1 0-89 0 0,0-1 0 0 0,0 0-1 0 0,0 0 1 0 0,0 0 0 0 0,0-1 0 0 0,0 1 0 0 0,0-1 0 0 0,0 1 0 0 0,1-1 0 0 0,-1 1 0 0 0,0-1 0 0 0,5 0 0 0 0,4-1-945 0 0,1 1 0 0 0,-1-2-1 0 0,1 0 1 0 0,-1 0 0 0 0,0-1 0 0 0,15-6 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8:07.61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82 49 1440 0 0,'31'-28'11537'0'0,"3"14"-9258"0"0,-11 11 2648 0 0,-31-1-4757 0 0,5 4-167 0 0,0 1 0 0 0,0-1 0 0 0,0 0 1 0 0,0 1-1 0 0,0 0 0 0 0,0-1 0 0 0,0 1 1 0 0,0 0-1 0 0,0 1 0 0 0,1-1 0 0 0,-4 2 1 0 0,-6 3 1 0 0,4-3-7 0 0,1 0 0 0 0,-1 1 0 0 0,1 1 0 0 0,0-1 0 0 0,1 1-1 0 0,-1 0 1 0 0,1 0 0 0 0,0 1 0 0 0,0 0 0 0 0,0 0 0 0 0,1 0 0 0 0,0 1-1 0 0,1 0 1 0 0,-8 13 0 0 0,10-16 4 0 0,0 0 0 0 0,1 1 0 0 0,-1 0 0 0 0,1-1 0 0 0,0 1 0 0 0,0 0 1 0 0,0 0-1 0 0,1 0 0 0 0,0 0 0 0 0,0-1 0 0 0,0 1 0 0 0,1 0 0 0 0,-1 0 0 0 0,1 0 0 0 0,0 0 0 0 0,0-1 0 0 0,1 1 0 0 0,0-1 0 0 0,-1 1 0 0 0,1-1 0 0 0,1 1 0 0 0,-1-1 0 0 0,1 0 0 0 0,0 0 0 0 0,0 0 0 0 0,0 0 0 0 0,4 3 1 0 0,-1-1-2 0 0,0-1 1 0 0,0 1-1 0 0,1-1 1 0 0,0 0-1 0 0,0-1 1 0 0,1 0 0 0 0,-1 0-1 0 0,1 0 1 0 0,0-1-1 0 0,0 0 1 0 0,0-1-1 0 0,0 0 1 0 0,0 0 0 0 0,0-1-1 0 0,1 0 1 0 0,-1 0-1 0 0,12-1 1 0 0,-14 0-45 0 0,0-1-1 0 0,0 1 1 0 0,0-1 0 0 0,-1-1 0 0 0,1 1 0 0 0,0-1-1 0 0,-1 0 1 0 0,1 0 0 0 0,-1-1 0 0 0,0 0 0 0 0,0 0 0 0 0,0 0-1 0 0,0 0 1 0 0,0-1 0 0 0,-1 0 0 0 0,0 1 0 0 0,1-2-1 0 0,-2 1 1 0 0,1-1 0 0 0,0 1 0 0 0,-1-1 0 0 0,0 0-1 0 0,0 0 1 0 0,0 0 0 0 0,3-10 0 0 0,-4 10 32 0 0,0-1 1 0 0,-1 0 0 0 0,1 0-1 0 0,-1 0 1 0 0,0 0 0 0 0,-1 0-1 0 0,1 0 1 0 0,-1 0 0 0 0,-1 0-1 0 0,1 0 1 0 0,-1 0 0 0 0,0 0-1 0 0,-3-11 1 0 0,2 13 16 0 0,0 0 0 0 0,0 0 1 0 0,0 0-1 0 0,0 0 0 0 0,-1 0 0 0 0,1 1 1 0 0,-1-1-1 0 0,0 1 0 0 0,0 0 0 0 0,0 0 0 0 0,0 0 1 0 0,-1 0-1 0 0,1 1 0 0 0,-1-1 0 0 0,0 1 1 0 0,0 0-1 0 0,0 0 0 0 0,0 0 0 0 0,0 1 1 0 0,-8-2-1 0 0,5 0 2 0 0,3 2-8 0 0,1 0 1 0 0,0 0-1 0 0,-1 0 1 0 0,1 1 0 0 0,-1-1-1 0 0,1 1 1 0 0,-1 0-1 0 0,1 0 1 0 0,0 0-1 0 0,-1 1 1 0 0,1-1 0 0 0,-6 2-1 0 0,3-1-4 0 0,0 0 1 0 0,0 0-1 0 0,0 0 0 0 0,0 1 1 0 0,0-1-1 0 0,0 1 0 0 0,0 1 1 0 0,0-1-1 0 0,1 1 0 0 0,0 0 1 0 0,-1 0-1 0 0,1 1 0 0 0,0 0 1 0 0,0 0-1 0 0,1 0 0 0 0,-1 0 1 0 0,1 1-1 0 0,0-1 0 0 0,-5 9 1 0 0,8-12 3 0 0,1 0 1 0 0,-1 0-1 0 0,1 0 1 0 0,-1 0-1 0 0,1 0 1 0 0,0 0-1 0 0,-1 0 1 0 0,1 1 0 0 0,0-1-1 0 0,0 0 1 0 0,0 0-1 0 0,0 0 1 0 0,0 0-1 0 0,0 1 1 0 0,0-1-1 0 0,0 0 1 0 0,1 0-1 0 0,-1 0 1 0 0,0 0-1 0 0,1 1 1 0 0,-1-1-1 0 0,0 0 1 0 0,1 0 0 0 0,0 0-1 0 0,-1 0 1 0 0,1 0-1 0 0,0 0 1 0 0,-1 0-1 0 0,1 0 1 0 0,0-1-1 0 0,0 1 1 0 0,0 0-1 0 0,0 0 1 0 0,0-1-1 0 0,0 1 1 0 0,0 0-1 0 0,0-1 1 0 0,0 1-1 0 0,0-1 1 0 0,0 1 0 0 0,0-1-1 0 0,0 0 1 0 0,2 1-1 0 0,2 1-22 0 0,1 0-1 0 0,0-1 1 0 0,0 1 0 0 0,0-1-1 0 0,0-1 1 0 0,11 1-1 0 0,-11-2-36 0 0,1 1-1 0 0,-1-2 1 0 0,0 1-1 0 0,0-1 0 0 0,0 0 1 0 0,0 0-1 0 0,0-1 0 0 0,0 1 1 0 0,0-1-1 0 0,-1-1 1 0 0,0 1-1 0 0,1-1 0 0 0,-1 0 1 0 0,0 0-1 0 0,-1 0 1 0 0,1-1-1 0 0,-1 0 0 0 0,5-6 1 0 0,-9 10 58 0 0,1 0 0 0 0,0 1 0 0 0,0-1 1 0 0,-1 0-1 0 0,1 0 0 0 0,-1 0 0 0 0,1 0 1 0 0,-1 0-1 0 0,1 0 0 0 0,-1 0 0 0 0,0 0 1 0 0,0 0-1 0 0,1 0 0 0 0,-1-1 0 0 0,0 1 1 0 0,0 0-1 0 0,0 0 0 0 0,0 0 1 0 0,0 0-1 0 0,0 0 0 0 0,0 0 0 0 0,-1 0 1 0 0,1 0-1 0 0,0 0 0 0 0,-1 0 0 0 0,1 0 1 0 0,0 0-1 0 0,-1 0 0 0 0,1 0 0 0 0,-1 0 1 0 0,0 0-1 0 0,1 0 0 0 0,-1 0 0 0 0,0 0 1 0 0,1 0-1 0 0,-1 1 0 0 0,0-1 0 0 0,0 0 1 0 0,0 1-1 0 0,0-1 0 0 0,0 0 0 0 0,0 1 1 0 0,0-1-1 0 0,0 1 0 0 0,0 0 0 0 0,-1-1 1 0 0,-2-1 12 0 0,0 1 0 0 0,-1 0-1 0 0,1 0 1 0 0,0 0 0 0 0,0 1 0 0 0,0-1 0 0 0,-1 1 0 0 0,1 0 0 0 0,0 0 0 0 0,0 0 0 0 0,-8 2 0 0 0,5 1 16 0 0,-1-1 0 0 0,1 1 0 0 0,0 0 0 0 0,0 1 0 0 0,-10 6 0 0 0,14-8-18 0 0,-1 1 0 0 0,1-1 1 0 0,0 1-1 0 0,0 0 0 0 0,0 0 1 0 0,0 0-1 0 0,1 0 0 0 0,-1 0 0 0 0,1 0 1 0 0,0 1-1 0 0,0-1 0 0 0,-3 8 1 0 0,5-11-10 0 0,0 1 0 0 0,-1-1 0 0 0,1 1 0 0 0,0 0 0 0 0,0-1 0 0 0,0 1 0 0 0,0-1 0 0 0,0 1 0 0 0,0 0 0 0 0,0-1 0 0 0,0 1 0 0 0,0-1 0 0 0,0 1 0 0 0,0 0 0 0 0,1-1 0 0 0,-1 1 0 0 0,0-1 0 0 0,0 1 0 0 0,1-1 0 0 0,-1 1 0 0 0,0 0 0 0 0,1-1 0 0 0,-1 1 0 0 0,0-1 0 0 0,1 0 0 0 0,-1 1 0 0 0,1-1 0 0 0,-1 1 0 0 0,1 0 0 0 0,21 6-114 0 0,20-7-412 0 0,-38-1 481 0 0,0 1 0 0 0,1-1 0 0 0,-1 0 0 0 0,0 0-1 0 0,0 0 1 0 0,0-1 0 0 0,0 1 0 0 0,0-1 0 0 0,0 0-1 0 0,-1 0 1 0 0,1 0 0 0 0,-1-1 0 0 0,1 1 0 0 0,-1-1-1 0 0,0 0 1 0 0,0 0 0 0 0,0 0 0 0 0,0-1 0 0 0,-1 1-1 0 0,5-7 1 0 0,-6 8 26 0 0,-1 2 18 0 0,0 0-1 0 0,0 0 0 0 0,0-1 1 0 0,0 1-1 0 0,1 0 1 0 0,-1 0-1 0 0,0 0 1 0 0,0 0-1 0 0,0-1 0 0 0,0 1 1 0 0,0 0-1 0 0,0 0 1 0 0,0 0-1 0 0,0-1 1 0 0,0 1-1 0 0,0 0 0 0 0,0 0 1 0 0,0 0-1 0 0,0-1 1 0 0,0 1-1 0 0,0 0 1 0 0,0 0-1 0 0,0 0 0 0 0,0-1 1 0 0,0 1-1 0 0,0 0 1 0 0,0 0-1 0 0,0 0 1 0 0,0-1-1 0 0,0 1 0 0 0,0 0 1 0 0,0 0-1 0 0,0 0 1 0 0,0-1-1 0 0,-1 1 0 0 0,1 0 1 0 0,0 0-1 0 0,0 0 1 0 0,0 0-1 0 0,0 0 1 0 0,-1-1-1 0 0,1 1 0 0 0,0 0 1 0 0,0 0-1 0 0,0 0 1 0 0,-1 0-1 0 0,-5-9-5 0 0,4 9 5 0 0,-1-1 3 0 0,0 1-15 0 0,0 0 0 0 0,0 0-1 0 0,0 0 1 0 0,0 0 0 0 0,1 1-1 0 0,-1-1 1 0 0,0 1 0 0 0,0-1-1 0 0,0 1 1 0 0,0 0 0 0 0,1 0 0 0 0,-5 3-1 0 0,-16 13-3253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8:08.99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54 1556 0 0,'2'-38'10852'0'0,"0"32"-10226"0"0,1-3 1019 0 0,-2 9-1631 0 0,-1 0 0 0 0,0 0-1 0 0,1 0 1 0 0,-1 0 0 0 0,1 0 0 0 0,-1 1 0 0 0,0-1 0 0 0,0 0 0 0 0,1 0 0 0 0,-1 0 0 0 0,0 1 0 0 0,1-1 0 0 0,-1 0-1 0 0,0 0 1 0 0,0 1 0 0 0,1-1 0 0 0,-1 0 0 0 0,0 1 0 0 0,0-1 0 0 0,0 0 0 0 0,0 1 0 0 0,1-1 0 0 0,-1 0 0 0 0,0 1-1 0 0,0-1 1 0 0,0 0 0 0 0,0 1 0 0 0,0-1 0 0 0,0 1 0 0 0,0-1 0 0 0,0 0 0 0 0,0 1 0 0 0,0-1 0 0 0,0 0-1 0 0,0 1 1 0 0,173 775 6178 0 0,-125-458-4766 0 0,-44-294-1148 0 0,1-1 1 0 0,12 36 0 0 0,-12-38 58 0 0,-4-15-1168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6:53.44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266 329 772 0 0,'17'-73'12809'0'0,"-15"70"-12493"0"0,2-1 42 0 0,-2 13-112 0 0,-3 12-36 0 0,-1-1-1 0 0,-1 1 1 0 0,0-1 0 0 0,-11 31-1 0 0,-34 83 337 0 0,31-90-415 0 0,-157 421 309 0 0,165-442-397 0 0,5-15 65 0 0,1 0 0 0 0,0 1 0 0 0,0-1 0 0 0,1 0 0 0 0,0 1 0 0 0,-1 10 1 0 0,19-41-89 0 0,54-150-1263 0 0,48-189 1 0 0,-46 131 946 0 0,-47 152 361 0 0,-7 18 201 0 0,3 1 0 0 0,29-58 0 0 0,-49 115-253 0 0,0 1 0 0 0,-1-1 0 0 0,1 0 0 0 0,0 1 0 0 0,0-1 0 0 0,0 1 0 0 0,0-1 0 0 0,0 1 0 0 0,1 0 0 0 0,-1-1 0 0 0,0 1 0 0 0,1 0 0 0 0,-1 0 0 0 0,1 0 0 0 0,-1 0 0 0 0,1 0 0 0 0,-1 0 1 0 0,1 0-1 0 0,3-1 0 0 0,-4 2 3 0 0,0 0 1 0 0,1 1-1 0 0,-1-1 1 0 0,0 0-1 0 0,1 0 1 0 0,-1 1 0 0 0,0-1-1 0 0,1 1 1 0 0,-1-1-1 0 0,0 1 1 0 0,0-1-1 0 0,0 1 1 0 0,1 0-1 0 0,-1 0 1 0 0,0 0 0 0 0,0-1-1 0 0,0 1 1 0 0,0 0-1 0 0,-1 0 1 0 0,2 2-1 0 0,5 6 81 0 0,-1 0-1 0 0,-1 0 0 0 0,1 1 0 0 0,6 19 1 0 0,5 19 98 0 0,-1 0 1 0 0,9 54 0 0 0,10 105 218 0 0,-23-128-295 0 0,10 76 86 0 0,-5-32 32 0 0,58 218 0 0 0,-62-294-819 0 0,-7-18-3065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6:53.81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24 65 244 0 0,'-23'-13'10442'0'0,"22"11"-10170"0"0,9-2 1 0 0,1 1 1 0 0,-1 0-1 0 0,0 0 1 0 0,1 0 0 0 0,0 1-1 0 0,-1 1 1 0 0,1-1-1 0 0,0 2 1 0 0,13-1-1 0 0,12-2-187 0 0,76-8-2010 0 0,-10 2-3753 0 0,-64 5 1903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4:21.4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1728 0 0,'0'0'10824'0'0,"8"11"-9186"0"0,1 104 1541 0 0,-7-59-2443 0 0,3-1-1 0 0,3 0 1 0 0,25 96-1 0 0,-33-149-754 0 0,12 33 357 0 0,29 65-1 0 0,-36-92-675 0 0,-1 1 0 0 0,1 0 0 0 0,1-1 0 0 0,0 0 0 0 0,0-1-1 0 0,0 1 1 0 0,1-1 0 0 0,0 0 0 0 0,0-1 0 0 0,1 0 0 0 0,0 0 0 0 0,14 8 0 0 0,11-6-6836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6:54.26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69 1116 0 0,'14'-17'9595'0'0,"-16"-24"-1978"0"0,1 31-6893 0 0,-2 25-703 0 0,1 0 0 0 0,0 1 0 0 0,1-1 0 0 0,0 0 0 0 0,1 1 0 0 0,1-1 0 0 0,1 1 0 0 0,0-1 0 0 0,7 24 0 0 0,-4-19-59 0 0,2 1-1 0 0,0-2 0 0 0,1 1 0 0 0,1-1 1 0 0,1-1-1 0 0,20 29 0 0 0,-25-39 2 0 0,1-1 0 0 0,0 0 0 0 0,1-1 0 0 0,0 1 0 0 0,0-1-1 0 0,0 0 1 0 0,1-1 0 0 0,-1 0 0 0 0,10 4 0 0 0,-13-7 9 0 0,0 0-1 0 0,0-1 1 0 0,0 1 0 0 0,0-1-1 0 0,0 0 1 0 0,0 0 0 0 0,1 0-1 0 0,-1-1 1 0 0,0 0-1 0 0,0 1 1 0 0,1-2 0 0 0,-1 1-1 0 0,0 0 1 0 0,1-1 0 0 0,-1 0-1 0 0,0 0 1 0 0,0 0 0 0 0,0 0-1 0 0,0-1 1 0 0,0 0 0 0 0,6-3-1 0 0,1-3 76 0 0,0 0 0 0 0,-1-1 0 0 0,0 0 0 0 0,0-1 0 0 0,-1 0 0 0 0,0 0 0 0 0,-1-1-1 0 0,0 0 1 0 0,-1-1 0 0 0,0 0 0 0 0,8-21 0 0 0,-3 4 662 0 0,-2 0 0 0 0,-1-1 0 0 0,-2 0-1 0 0,5-33 1 0 0,-6-18 151 0 0,-18 101-895 0 0,12 9-110 0 0,0 0 0 0 0,2-1 0 0 0,1 1 0 0 0,1-1 0 0 0,2 0 0 0 0,1 0 0 0 0,1 0 0 0 0,1-1 0 0 0,1 0 0 0 0,19 33 0 0 0,-24-50-323 0 0,0-1 0 0 0,1 0 0 0 0,1 0-1 0 0,9 10 1 0 0,15 12-4256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5:48.32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1148 0 0,'0'0'9612'0'0,"13"7"-9190"0"0,332 5 677 0 0,-115-9-136 0 0,109 1-406 0 0,-96-3-411 0 0,-126-2-6 0 0,332 14 184 0 0,1 0-3 0 0,533-13-228 0 0,-836 1-95 0 0,407-13 59 0 0,-13 4-99 0 0,-325 10 28 0 0,1083-4 92 0 0,-562 16-91 0 0,-513-8 4 0 0,745 25-3 0 0,-156-3 39 0 0,-116 0-49 0 0,66 2 80 0 0,265 1-88 0 0,-817-24 85 0 0,103 1-95 0 0,104 2-5 0 0,-159-2 131 0 0,1091 4-21 0 0,-241-8 89 0 0,-584-13 164 0 0,242 3 95 0 0,-476 10-271 0 0,102 3-30 0 0,864 18 4 0 0,-779-47 108 0 0,-185 5 51 0 0,174-13 118 0 0,-163 8-96 0 0,413-15 135 0 0,-409 13-292 0 0,-305 24-143 0 0,67-4 14 0 0,-67 4 15 0 0,0 0-26 0 0,44-3 3 0 0,-44 3 9 0 0,0 0-43 0 0,8 0 5 0 0,-8 0 16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5:49.57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786 15 872 0 0,'0'0'2096'0'0,"31"-15"4376"0"0,-102 73-4083 0 0,-79 63-2208 0 0,-149 102 154 0 0,143-104-233 0 0,83-63-22 0 0,48-36-49 0 0,-15 10-183 0 0,38-29 44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5:50.97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977 0 48 0 0,'0'0'8281'0'0,"14"3"-6937"0"0,-60 35-327 0 0,-61 37 0 0 0,31-23-614 0 0,-38 28 82 0 0,-288 227 723 0 0,362-270-1145 0 0,-106 90 108 0 0,132-115-122 0 0,-11 7-314 0 0,23-18 71 0 0,2-1 117 0 0,-1 1 0 0 0,1-1-1 0 0,0 1 1 0 0,-1-1 0 0 0,1 0-1 0 0,-1 1 1 0 0,1-1 0 0 0,-1 0 0 0 0,1 1-1 0 0,0-1 1 0 0,-1 0 0 0 0,0 1-1 0 0,1-1 1 0 0,-1 0 0 0 0,1 0 0 0 0,-1 0-1 0 0,1 0 1 0 0,-1 1 0 0 0,1-1-1 0 0,-1 0 1 0 0,0 0 0 0 0,1 0 0 0 0,-1 0-1 0 0,1 0 1 0 0,-1 0 0 0 0,1 0-1 0 0,-1-1 1 0 0,0 1 0 0 0,1 0-1 0 0,-1 0 1 0 0,1 0 0 0 0,-1 0 0 0 0,0-1-1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5:51.84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1109 37 624 0 0,'39'-25'9082'0'0,"-25"14"-6826"0"0,-35 20-2072 0 0,0 0-1 0 0,1 2 0 0 0,0 1 1 0 0,-32 25-1 0 0,12-10 27 0 0,-708 503 1368 0 0,727-513-1567 0 0,-34 25 13 0 0,-96 56 1 0 0,149-97-102 0 0,-9 1-240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5:52.87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1166 35 764 0 0,'23'-34'9787'0'0,"-23"34"-9767"0"0,0 0 0 0 0,0 0 0 0 0,0 0 0 0 0,0 0 0 0 0,0 0 0 0 0,0 0 0 0 0,0 0 0 0 0,0 1 0 0 0,0-1 160 0 0,-1 0-161 0 0,1 1 1 0 0,0-1 0 0 0,0 0 0 0 0,0 0 0 0 0,0 0 0 0 0,0 0 0 0 0,0 0 0 0 0,0 0 0 0 0,-1 0 0 0 0,1 0 0 0 0,0 0 0 0 0,0 0 0 0 0,0 0 0 0 0,0 0 0 0 0,0 0 0 0 0,0 0 0 0 0,0 0 0 0 0,-1 0 0 0 0,1 0 0 0 0,0 0 0 0 0,0 0 0 0 0,0 0 0 0 0,0 0 0 0 0,0 0 0 0 0,0 0 0 0 0,-1 0 0 0 0,1-1 160 0 0,0 1-160 0 0,0 0 0 0 0,-1 0 0 0 0,1 0 0 0 0,0 0-1 0 0,0-1 1 0 0,0 1 0 0 0,0 0 0 0 0,0 0 0 0 0,0 0 0 0 0,0 0 0 0 0,0 0 0 0 0,0 0 0 0 0,0 0 0 0 0,0-1 0 0 0,0 1 0 0 0,-18 10 389 0 0,-20 17-182 0 0,-176 129 689 0 0,8-7-64 0 0,-231 197 148 0 0,337-279-978 0 0,10-8-171 0 0,32-22-770 0 0,56-36 851 0 0,-18 17-202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5:55.04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1660 17 60 0 0,'-13'-4'6567'0'0,"-9"-6"-4290"0"0,3 7-1422 0 0,9 5-621 0 0,0 0 1 0 0,0 0-1 0 0,0 1 0 0 0,0 1 1 0 0,0-1-1 0 0,-17 11 1 0 0,-60 39 614 0 0,50-29-533 0 0,-396 255 1285 0 0,-16 10-1116 0 0,154-121 341 0 0,116-77-724 0 0,177-90-106 0 0,-2 1 12 0 0,0 0-1 0 0,-1 0 0 0 0,1 0 1 0 0,0 0-1 0 0,1 1 0 0 0,-1 0 1 0 0,-3 3-1 0 0,5-5 119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6:40.26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1 236 404 0 0,'13'-16'16203'0'0,"0"16"-16105"0"0,-10 0 221 0 0,0 0-203 0 0,45 0 308 0 0,-45 0-382 0 0,1 0 16 0 0,532-33 1599 0 0,678-63-1200 0 0,-373 34-275 0 0,-741 54-52 0 0,229-13-60 0 0,350 24 0 0 0,-573 1-27 0 0,-53-2-39 0 0,1 1 0 0 0,83 18 0 0 0,-83-12 16 0 0,1-1-1 0 0,76 0 1 0 0,20-5 8 0 0,-148-3-37 0 0,2 0 9 0 0,38 0-39 0 0,-38 0 35 0 0,-2 0 19 0 0,13 0-21 0 0,-12 0 22 0 0,0 1-32 0 0,70 2 2 0 0,-71-3 28 0 0,38 3-6 0 0,18-1 18 0 0,-56-2-40 0 0,1 0 24 0 0,51 0-47 0 0,-52 0 53 0 0,16-2 3 0 0,-8 4-31 0 0,-8-2 32 0 0,0 0-16 0 0,47 1-23 0 0,-47 0 18 0 0,0-1 3 0 0,58 5-131 0 0,-60-5 127 0 0,0 0-1 0 0,-1 1 1 0 0,1-1 0 0 0,0 0-1 0 0,0 1 1 0 0,-1-1 0 0 0,1 1 0 0 0,-1-1-1 0 0,1 1 1 0 0,0-1 0 0 0,-1 1 0 0 0,1-1-1 0 0,-1 1 1 0 0,1-1 0 0 0,-1 1-1 0 0,0 0 1 0 0,1-1 0 0 0,-1 1 0 0 0,0 0-1 0 0,1-1 1 0 0,-1 1 0 0 0,0 0-1 0 0,0-1 1 0 0,1 1 0 0 0,-1 0 0 0 0,0 0-1 0 0,0 0 1 0 0,4 26 9 0 0,-4-21-19 0 0,56 395 2207 0 0,-36 9-1403 0 0,-21-246-547 0 0,-3-122-259 0 0,4-40 19 0 0,-7 37 61 0 0,6-38-42 0 0,1 13-228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6:41.37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45 420 0 0,'5'-45'16768'0'0,"6"55"-16358"0"0,14 21 638 0 0,1-2 0 0 0,1 0 0 0 0,48 38 0 0 0,106 68-20 0 0,-111-85-638 0 0,-1 0-68 0 0,-2 4-1 0 0,-3 2 1 0 0,111 128-1 0 0,-114-110 20 0 0,96 91 0 0 0,-156-163-328 0 0,0-1 0 0 0,-1 0 0 0 0,1 0 0 0 0,-1 0 0 0 0,1 0-1 0 0,-1 0 1 0 0,1 0 0 0 0,0 0 0 0 0,-1 0 0 0 0,1 0 0 0 0,0 0 0 0 0,0 0 0 0 0,0-1 0 0 0,0 1 0 0 0,1 1-1 0 0,-1-2-44 0 0,-1 1-1 0 0,0-1 1 0 0,1 0 0 0 0,-1 1-1 0 0,0-1 1 0 0,1 0-1 0 0,-1 0 1 0 0,0 1-1 0 0,1-1 1 0 0,-1 0-1 0 0,1 0 1 0 0,-1 0-1 0 0,0 1 1 0 0,1-1-1 0 0,-1 0 1 0 0,1 0 0 0 0,-1 0-1 0 0,0 0 1 0 0,1 0-1 0 0,-1 0 1 0 0,1 0-1 0 0,-1 0 1 0 0,1 0-1 0 0,-1 0 1 0 0,1 0-1 0 0,-1 0 1 0 0,0 0-1 0 0,1 0 1 0 0,-1 0-1 0 0,1-1 1 0 0,-1 1 0 0 0,0 0-1 0 0,1 0 1 0 0,-1-1-1 0 0,1 1 1 0 0,-1 0-1 0 0,0 0 1 0 0,1-1-1 0 0,-1 1 1 0 0,0 0-1 0 0,1-1 1 0 0,-4-33-5987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6:42.01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 1 1556 0 0,'-10'6'11196'0'0,"25"12"-10324"0"0,30 19 772 0 0,50 31 0 0 0,16 13-1009 0 0,450 461 1830 0 0,-545-527-2406 0 0,355 406 744 0 0,-269-305-561 0 0,-101-115-258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4:21.8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92 81 2820 0 0,'-86'-75'16074'0'0,"80"70"-15990"0"0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6:42.67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 4 200 0 0,'-7'-3'13471'0'0,"13"6"-13250"0"0,1 1-1 0 0,-1-1 0 0 0,0 1 1 0 0,0 0-1 0 0,-1 1 1 0 0,1 0-1 0 0,8 9 0 0 0,35 47 438 0 0,-29-36-489 0 0,64 79 261 0 0,354 450 713 0 0,-284-363 190 0 0,-144-181-1987 0 0,4 6 2669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8:28.55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 28 140 0 0,'0'0'10096'0'0,"-3"-28"-7868"0"0,-2 86-2162 0 0,5-56 145 0 0,4-31-252 0 0,-2 24-32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8:30.23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25 6 808 0 0,'3'-6'9183'0'0,"-5"11"-9088"0"0,0 1 0 0 0,0-1 0 0 0,1 1 0 0 0,0-1 0 0 0,0 1-1 0 0,0 0 1 0 0,1-1 0 0 0,-1 1 0 0 0,2 10 0 0 0,-2 22 1513 0 0,1-40-1573 0 0,-3-5 14 0 0,-1-40 227 0 0,3 45-227 0 0,-1-9 17 0 0,-2-5 31 0 0,3 14-112 0 0,1 8-81 0 0,0-4 110 0 0,0-2-22 0 0,-1 0 11 0 0,1 0 0 0 0,0 1 0 0 0,0-1 0 0 0,0 0 0 0 0,0 0 0 0 0,0 0 0 0 0,0 0 0 0 0,0 1 0 0 0,0-1 0 0 0,0 0 0 0 0,0 0 0 0 0,0 0 0 0 0,0 0 0 0 0,0 1 0 0 0,0-1 0 0 0,0 0 0 0 0,0 0 0 0 0,0 0 1 0 0,0 0-1 0 0,0 1 0 0 0,0-1 0 0 0,0 0 0 0 0,0 0 0 0 0,0 0 0 0 0,0 0 0 0 0,0 0 0 0 0,0 1 0 0 0,1-1 0 0 0,-1 0 0 0 0,0 0 0 0 0,0 0 0 0 0,0 0 0 0 0,0 0 0 0 0,0 0 0 0 0,0 1 0 0 0,1-1 0 0 0,-1 0 0 0 0,0 0 0 0 0,0 0 0 0 0,0 0 0 0 0,0 0 0 0 0,0 0 0 0 0,1 0 0 0 0,-1 0 0 0 0,0 0 0 0 0,0 0 0 0 0,0 0 0 0 0,0 0 1 0 0,1 0-1 0 0,-1 0 0 0 0,0 0 0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8:32.48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30 1024 0 0,'0'0'7150'0'0,"8"-27"-2371"0"0,-8 33-4809 0 0,0 3-606 0 0,0-9 634 0 0,0 0 0 0 0,0 0 0 0 0,0 1 0 0 0,0-1 0 0 0,0 0 1 0 0,0 0-1 0 0,1 0 0 0 0,-1 0 0 0 0,0 0 0 0 0,0 0 0 0 0,0 0 0 0 0,0 0 0 0 0,0 0 0 0 0,0 0 0 0 0,1 0 0 0 0,-1 0 0 0 0,0 0 0 0 0,0 0 0 0 0,0 0 0 0 0,0 0 0 0 0,0 0 0 0 0,0 0 0 0 0,1 0 0 0 0,-1 0 0 0 0,0 0 0 0 0,0 0 0 0 0,0 0 0 0 0,0 0 0 0 0,0 0 0 0 0,0 0 1 0 0,1 0-1 0 0,-1 0 0 0 0,0 0 0 0 0,0 0 0 0 0,0 0 0 0 0,0 0 0 0 0,0-1 0 0 0,0 1 0 0 0,0 0 0 0 0,0 0 0 0 0,0 0 0 0 0,1 0 0 0 0,-1 0 0 0 0,0 0 0 0 0,0 0 0 0 0,0-1 0 0 0,0 1 0 0 0,0 0 0 0 0,0 0 0 0 0,0 0 0 0 0,0 0 0 0 0,0 0 0 0 0,0 0 0 0 0,0-1 0 0 0,0 1 1 0 0,0 0-1 0 0,0 0 0 0 0,0 0 0 0 0,0 0 0 0 0,0 0 0 0 0,0 0 0 0 0,0-1 0 0 0,1 0 22 0 0,0-13 112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8:33.85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18 7 684 0 0,'0'0'7809'0'0,"-8"-6"-6176"0"0,6 10-1619 0 0,0 0-1 0 0,1 1 1 0 0,-1-1-1 0 0,1 1 1 0 0,1-1 0 0 0,-1 1-1 0 0,0-1 1 0 0,1 1-1 0 0,0-1 1 0 0,1 7-1 0 0,-1-3-12 0 0,0-6 20 0 0,1 8 534 0 0,-1-31 817 0 0,1 35-1377 0 0,-1-12-106 0 0,0 2-681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8:53.32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 74 1416 0 0,'-10'-35'10524'0'0,"10"33"-10350"0"0,0 1 0 0 0,0-1 0 0 0,0 0 0 0 0,0 1 1 0 0,0-1-1 0 0,1 0 0 0 0,-1 1 0 0 0,0-1 0 0 0,1 0 0 0 0,-1 1 0 0 0,1-1 0 0 0,0 1 0 0 0,-1-1 0 0 0,1 1 0 0 0,0-1 0 0 0,2-2 0 0 0,-2 3 134 0 0,0 0-259 0 0,0 0 1 0 0,0 1 0 0 0,-1-1-1 0 0,1 0 1 0 0,0 1 0 0 0,0-1-1 0 0,0 1 1 0 0,-1 0 0 0 0,1-1-1 0 0,0 1 1 0 0,0 0 0 0 0,0-1 0 0 0,0 1-1 0 0,0 0 1 0 0,0 0 0 0 0,0 0-1 0 0,0 0 1 0 0,0 0 0 0 0,0 0-1 0 0,0 0 1 0 0,0 0 0 0 0,1 0-1 0 0,27 4 839 0 0,-23-1-781 0 0,-1 0 1 0 0,1 1-1 0 0,-1-1 1 0 0,0 1-1 0 0,-1 0 1 0 0,1 1 0 0 0,-1-1-1 0 0,1 1 1 0 0,-1 0-1 0 0,-1 0 1 0 0,1 0-1 0 0,-1 1 1 0 0,6 10-1 0 0,4 13 315 0 0,15 44 1 0 0,-23-56-364 0 0,97 337 2335 0 0,-53-141 12 0 0,-48-211-2126 0 0,-5-31 277 0 0,-6-70 698 0 0,11 28-1315 0 0,14-110 0 0 0,-10 150 42 0 0,1 0 0 0 0,2 1 0 0 0,1 0 0 0 0,1 0-1 0 0,2 1 1 0 0,16-29 0 0 0,-23 48-3 0 0,1 1 0 0 0,0-1 0 0 0,0 1 0 0 0,1 0 0 0 0,1 1 0 0 0,-1 0 0 0 0,1 0 0 0 0,1 0 0 0 0,-1 1 0 0 0,1 1 0 0 0,16-10 0 0 0,-21 15 12 0 0,1 0 1 0 0,0 0-1 0 0,-1 0 1 0 0,1 1-1 0 0,0 0 1 0 0,0 0-1 0 0,-1 0 0 0 0,1 0 1 0 0,0 1-1 0 0,0-1 1 0 0,-1 1-1 0 0,1 1 1 0 0,-1-1-1 0 0,6 3 0 0 0,4 4 13 0 0,-2 0-1 0 0,1 1 1 0 0,-1 1-1 0 0,-1 0 0 0 0,1 1 1 0 0,-2 0-1 0 0,0 0 0 0 0,0 1 1 0 0,-1 0-1 0 0,0 1 1 0 0,-1 0-1 0 0,7 16 0 0 0,5 14 12 0 0,-2 1 0 0 0,20 73-1 0 0,-10-11 177 0 0,-12-41 153 0 0,41 106 1 0 0,-9-54-298 0 0,-32-92-3139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8:53.77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23 133 2056 0 0,'-22'-21'20283'0'0,"22"20"-20241"0"0,1 0 0 0 0,0 0-1 0 0,0 0 1 0 0,0-1 0 0 0,0 1-1 0 0,0 0 1 0 0,0 0-1 0 0,0 0 1 0 0,0 1 0 0 0,1-1-1 0 0,-1 0 1 0 0,0 0-1 0 0,1 1 1 0 0,-1-1 0 0 0,0 0-1 0 0,3 0 1 0 0,30-8 170 0 0,-17 5-127 0 0,83-22-1185 0 0,164-21 0 0 0,-251 45 717 0 0,75-5-2164 0 0,-79 6 1426 0 0,0 1 0 0 0,0 1-1 0 0,0-1 1 0 0,1 2 0 0 0,-1-1 0 0 0,14 5 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8:54.21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38 40 2132 0 0,'-37'-40'14171'0'0,"37"76"-12332"0"0,81 393 1413 0 0,-44-246-2594 0 0,-35-173-630 0 0,52 232 1297 0 0,-53-233-153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8:55.69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30 2560 0 0,'3'0'4359'0'0,"2"0"-3415"0"0,1 0 0 0 0,0-1 1 0 0,-1 0-1 0 0,1 0 0 0 0,-1 0 1 0 0,0-1-1 0 0,1 0 0 0 0,8-4 1 0 0,-9 3-762 0 0,0 1 0 0 0,0 0 0 0 0,0 0 0 0 0,0 1 1 0 0,0-1-1 0 0,1 1 0 0 0,-1 0 0 0 0,0 0 0 0 0,1 1 0 0 0,-1 0 0 0 0,1 0 1 0 0,-1 0-1 0 0,0 0 0 0 0,6 2 0 0 0,-4 0-134 0 0,0 1 0 0 0,0 0 0 0 0,-1 0 0 0 0,1 1 0 0 0,-1-1-1 0 0,0 1 1 0 0,0 1 0 0 0,0-1 0 0 0,0 1 0 0 0,-1 0 0 0 0,8 10 0 0 0,-5-4-5 0 0,0 0 1 0 0,-1 0 0 0 0,-1 0-1 0 0,0 1 1 0 0,-1 0-1 0 0,5 14 1 0 0,-1 3 28 0 0,-2 0 0 0 0,-2 1 0 0 0,0 0 0 0 0,-2 0 0 0 0,-1 35 0 0 0,-7 51 368 0 0,-36 213 0 0 0,38-301 323 0 0,6-29-196 0 0,5-15-483 0 0,22-68-26 0 0,-16 41 76 0 0,25-50 0 0 0,-12 39 302 0 0,3 1 1 0 0,59-79-1 0 0,-73 111-370 0 0,2 1 0 0 0,0 1 1 0 0,1 0-1 0 0,0 2 0 0 0,2 0 0 0 0,0 1 0 0 0,1 1 1 0 0,36-19-1 0 0,-54 32-80 0 0,1 0 1 0 0,-1 0-1 0 0,0 1 1 0 0,1-1-1 0 0,-1 1 1 0 0,1 0-1 0 0,0 0 1 0 0,-1 0-1 0 0,1 1 0 0 0,0 0 1 0 0,-1 0-1 0 0,1 0 1 0 0,0 0-1 0 0,-1 1 1 0 0,1-1-1 0 0,-1 1 1 0 0,1 1-1 0 0,0-1 1 0 0,-1 0-1 0 0,0 1 0 0 0,1 0 1 0 0,-1 0-1 0 0,0 1 1 0 0,4 2-1 0 0,0 1 7 0 0,-1 1-1 0 0,0 0 0 0 0,-1 0 1 0 0,0 1-1 0 0,0-1 0 0 0,0 1 1 0 0,-1 1-1 0 0,0-1 0 0 0,-1 1 1 0 0,6 15-1 0 0,-1 2 12 0 0,-1 0-1 0 0,-2 1 1 0 0,0-1-1 0 0,3 51 1 0 0,-6 113 36 0 0,-4-112-4 0 0,-1-19-5 0 0,0-36 55 0 0,2 0-1 0 0,0 1 1 0 0,1-1-1 0 0,2 0 1 0 0,5 23-1 0 0,-8-44-141 0 0,1-1 0 0 0,-1 1 0 0 0,1-1 0 0 0,-1 1 0 0 0,1 0 1 0 0,0-1-1 0 0,0 1 0 0 0,0-1 0 0 0,0 0 0 0 0,0 1 0 0 0,0-1 0 0 0,0 0 0 0 0,0 1 0 0 0,1-1 0 0 0,-1 0 0 0 0,0 0 0 0 0,1 0 0 0 0,-1 0 0 0 0,1-1 0 0 0,-1 1 0 0 0,2 1 0 0 0,1-2-147 0 0,-1 1-1 0 0,0 0 1 0 0,0-1-1 0 0,0 1 0 0 0,1-1 1 0 0,-1 0-1 0 0,0 0 1 0 0,0-1-1 0 0,1 1 0 0 0,3-2 1 0 0,7-2-2482 0 0,-1 0 1 0 0,0-1 0 0 0,24-12-1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8:56.11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38 45 1348 0 0,'-38'-14'20006'0'0,"39"7"-19500"0"0,-1 5-202 0 0,5 2-216 0 0,0 0 0 0 0,-1 0-1 0 0,1 0 1 0 0,0-1 0 0 0,-1 1-1 0 0,7-3 1 0 0,-7 2-39 0 0,296-13-541 0 0,-106 12-4279 0 0,-169 2 2401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4:22.8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277 76 2296 0 0,'-23'-28'7753'0'0,"7"0"-4290"0"0,15 27-3332 0 0,0 0-1 0 0,1 0 1 0 0,-1 0-1 0 0,0 0 1 0 0,0 0 0 0 0,0 0-1 0 0,0 0 1 0 0,0 0-1 0 0,0 0 1 0 0,0 1 0 0 0,0-1-1 0 0,0 0 1 0 0,0 1-1 0 0,0-1 1 0 0,0 1 0 0 0,0-1-1 0 0,-1 1 1 0 0,1 0-1 0 0,0-1 1 0 0,0 1 0 0 0,-1 0-1 0 0,1 0 1 0 0,0 0-1 0 0,0 0 1 0 0,-1 0 0 0 0,1 0-1 0 0,0 0 1 0 0,-1 0-1 0 0,1 0 1 0 0,0 1 0 0 0,0-1-1 0 0,0 1 1 0 0,-1-1-1 0 0,1 1 1 0 0,0-1 0 0 0,0 1-1 0 0,0-1 1 0 0,0 1-1 0 0,0 0 1 0 0,0 0 0 0 0,0 0-1 0 0,0 0 1 0 0,-1 0-1 0 0,-6 8 207 0 0,-1-1-1 0 0,1 1 1 0 0,-13 19 0 0 0,12-14 134 0 0,-9 11-196 0 0,2 1-1 0 0,1 1 1 0 0,0 0 0 0 0,3 1 0 0 0,0 0 0 0 0,2 1-1 0 0,1 1 1 0 0,1-1 0 0 0,1 1 0 0 0,2 1-1 0 0,1-1 1 0 0,2 1 0 0 0,2 58 0 0 0,3-43-95 0 0,3 0 0 0 0,1-1 1 0 0,2 0-1 0 0,2 0 0 0 0,2-2 1 0 0,2 1-1 0 0,1-1 0 0 0,39 69 1 0 0,-39-86-134 0 0,0 0 1 0 0,2-2 0 0 0,0 0 0 0 0,2 0-1 0 0,1-2 1 0 0,0-1 0 0 0,39 30 0 0 0,-47-42-38 0 0,0 0 1 0 0,0 0 0 0 0,1-2-1 0 0,0 0 1 0 0,0 0 0 0 0,0-2-1 0 0,1 1 1 0 0,0-2 0 0 0,0 0-1 0 0,0-1 1 0 0,1 0 0 0 0,-1-1-1 0 0,1-1 1 0 0,-1-1 0 0 0,1 0-1 0 0,22-3 1 0 0,-22 0 5 0 0,1-1-1 0 0,-2 0 0 0 0,1-1 1 0 0,0-1-1 0 0,-1 0 1 0 0,0-1-1 0 0,0-1 1 0 0,-1 0-1 0 0,0-1 1 0 0,-1 0-1 0 0,1-2 1 0 0,-2 1-1 0 0,0-1 0 0 0,0-1 1 0 0,13-17-1 0 0,-12 11 10 0 0,0-1-1 0 0,-2-1 1 0 0,0 0-1 0 0,-1-1 1 0 0,-1 0-1 0 0,-1 0 0 0 0,-1-1 1 0 0,-1 0-1 0 0,0 0 1 0 0,3-36-1 0 0,-6 10-64 0 0,-2 1 0 0 0,-1-1-1 0 0,-3 0 1 0 0,-2 0 0 0 0,-2 1 0 0 0,-2 0-1 0 0,-2 1 1 0 0,-2 0 0 0 0,-2 0 0 0 0,-2 2-1 0 0,-2 0 1 0 0,-41-70 0 0 0,47 94-41 0 0,0 1 0 0 0,-1 0 0 0 0,0 1 0 0 0,-2 1 0 0 0,0 0 1 0 0,-1 1-1 0 0,0 1 0 0 0,-1 0 0 0 0,-32-18 0 0 0,37 27 1 0 0,-1 0-1 0 0,1 1 1 0 0,-1 1-1 0 0,0 0 1 0 0,0 1-1 0 0,-1 0 1 0 0,1 1-1 0 0,0 1 1 0 0,-21 1-1 0 0,-6 2-316 0 0,-75 14 0 0 0,109-15-36 0 0,0 1 1 0 0,1 0 0 0 0,0 0 0 0 0,-1 1-1 0 0,1 0 1 0 0,0 0 0 0 0,0 0-1 0 0,-7 6 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8:56.57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49 58 152 0 0,'-43'-57'18275'0'0,"41"60"-18143"0"0,1 1-1 0 0,0 0 1 0 0,1-1-1 0 0,-1 1 1 0 0,1 0-1 0 0,0 0 1 0 0,-1 0-1 0 0,2-1 1 0 0,-1 6-1 0 0,7 44 612 0 0,-4-36-534 0 0,11 106 644 0 0,15 94-39 0 0,28 104-2207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9:26.17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33 1023 592 0 0,'27'-30'20404'0'0,"-40"-169"-19226"0"0,-2 7-1384 0 0,6 116 153 0 0,1-214 697 0 0,9 223-549 0 0,-2 32 19 0 0,-1 1-1 0 0,-9-42 1 0 0,11 75-92 0 0,0-1-27 0 0,-1 1 1 0 0,1 0 0 0 0,0 0-1 0 0,0-1 1 0 0,-1 1 0 0 0,1 0-1 0 0,0-1 1 0 0,0 1 0 0 0,1 0-1 0 0,-1-1 1 0 0,0 1 0 0 0,0 0-1 0 0,1-2 1 0 0,27 8 135 0 0,-25-4-99 0 0,44 4 208 0 0,14 2 528 0 0,-58-7-665 0 0,15 0 166 0 0,48 3 139 0 0,-48-3-341 0 0,434-8 285 0 0,-91-2-318 0 0,-93 4 53 0 0,147 23-962 0 0,-362-13 614 0 0,-50-4 160 0 0,1 0 3 0 0,11 1 24 0 0,-11 0 10 0 0,-1-1 13 0 0,9 0 6 0 0,-9 0-3 0 0,0 0-12 0 0,10 1-29 0 0,-10-1 19 0 0,0 0 7 0 0,8 0-6 0 0,-8 0 1 0 0,16 2-138 0 0,-8 0 176 0 0,-8-2 8 0 0,0 0-2 0 0,9 1 8 0 0,-9 0-3 0 0,0-2-6 0 0,10 0-22 0 0,-10 1 1 0 0,1 0 22 0 0,10 0-1 0 0,-11 0 4 0 0,1 0 0 0 0,10 1-6 0 0,-10 0-2 0 0,-1-2 2 0 0,35 0-32 0 0,-35 1 38 0 0,1 0-5 0 0,44-3-202 0 0,-45 2 206 0 0,0 1-32 0 0,30 0-15 0 0,-30 0 65 0 0,0 0 4 0 0,86-13-129 0 0,-55 8 78 0 0,-31 4 42 0 0,0 1 1 0 0,58-3-532 0 0,-60 3 540 0 0,-1 0-1 0 0,0 0 1 0 0,1 0-1 0 0,-1 0 1 0 0,0 0-1 0 0,0 1 1 0 0,1-1 0 0 0,-1 0-1 0 0,0 0 1 0 0,1 0-1 0 0,-1 1 1 0 0,0-1 0 0 0,0 0-1 0 0,0 0 1 0 0,1 1-1 0 0,-1-1 1 0 0,0 0-1 0 0,0 0 1 0 0,0 1 0 0 0,0-1-1 0 0,0 0 1 0 0,1 1-1 0 0,-1-1 1 0 0,0 0-1 0 0,0 0 1 0 0,0 1 0 0 0,0-1-1 0 0,0 0 1 0 0,0 1-1 0 0,0-1 1 0 0,0 0 0 0 0,0 1-1 0 0,0-1 1 0 0,0 0-1 0 0,0 1 1 0 0,0-1-1 0 0,-1 0 1 0 0,1 1 0 0 0,0-1-1 0 0,-5 20-19 0 0,3-12 24 0 0,1-5 2 0 0,-19 82 585 0 0,4 0 0 0 0,-10 171 1 0 0,12 15 306 0 0,7-170-733 0 0,5 66 501 0 0,3-91-458 0 0,-1-74-186 0 0,0 7 26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9:28.60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1077 1176 0 0,'34'0'19588'0'0,"-33"-1"-19471"0"0,2-44 727 0 0,-6-123 177 0 0,1 128-809 0 0,0 5-57 0 0,0-321 1042 0 0,14 206-467 0 0,-6 80-588 0 0,-6 68-149 0 0,9-47-28 0 0,3 9 31 0 0,-12 38 11 0 0,5-11 7 0 0,9-40 427 0 0,-13 51-357 0 0,0-4 163 0 0,1-1 0 0 0,-1 1 0 0 0,0 0 0 0 0,-1-11-1 0 0,0 15 8 0 0,0 2-255 0 0,1 0-1 0 0,-1-1 1 0 0,0 1-1 0 0,0 0 0 0 0,0-1 1 0 0,0 1-1 0 0,0 0 1 0 0,0 0-1 0 0,0-1 0 0 0,1 1 1 0 0,-1 0-1 0 0,0-1 1 0 0,0 1-1 0 0,0 0 0 0 0,1 0 1 0 0,-1-1-1 0 0,0 1 1 0 0,0 0-1 0 0,1 0 0 0 0,-1 0 1 0 0,0-1-1 0 0,1 1 1 0 0,-1 0-1 0 0,0 0 1 0 0,1 0-1 0 0,-1 0 0 0 0,0 0 1 0 0,1 0-1 0 0,-1-1 0 0 0,13 3 23 0 0,1-1-1 0 0,-1 2 0 0 0,0-1 1 0 0,13 6-1 0 0,31 6 2 0 0,133 13 9 0 0,193 2 1 0 0,-179-23-69 0 0,197 7-947 0 0,-381-11 958 0 0,262 8-874 0 0,-279-10 846 0 0,1 0-24 0 0,49 2-302 0 0,-50-2 343 0 0,1 0 8 0 0,11 0-10 0 0,-11 0-6 0 0,-1 0 9 0 0,10 0 12 0 0,-10 0 6 0 0,1 0-9 0 0,10 0-21 0 0,45-3-97 0 0,-56 3 121 0 0,0-1 16 0 0,26-2-42 0 0,-26 3 37 0 0,0 0-24 0 0,10 0 21 0 0,-10 0 5 0 0,0 0-42 0 0,9 0 48 0 0,-9 0-1 0 0,0 0-77 0 0,0-1 75 0 0,-2 1 2 0 0,0 0 1 0 0,0 0-1 0 0,0-1 0 0 0,0 1 1 0 0,0 0-1 0 0,0 0 0 0 0,0 0 1 0 0,0 0-1 0 0,0 1 0 0 0,0-1 1 0 0,0 0-1 0 0,0 0 1 0 0,0 1-1 0 0,0-1 0 0 0,0 0 1 0 0,-1 1-1 0 0,1-1 0 0 0,0 1 1 0 0,0-1-1 0 0,0 1 0 0 0,0-1 1 0 0,1 2-1 0 0,-1 1 6 0 0,1 0 0 0 0,-1 0 0 0 0,1 0 0 0 0,-1 0-1 0 0,0 0 1 0 0,0 0 0 0 0,-1 0 0 0 0,1 0 0 0 0,-1 0-1 0 0,1 0 1 0 0,-1 5 0 0 0,0-7 9 0 0,3 33 207 0 0,-1 45 0 0 0,-1-12 244 0 0,2-9-77 0 0,25 329 1339 0 0,-21-338-1642 0 0,-1-7 51 0 0,1 46 1 0 0,2 26-82 0 0,-9-112-50 0 0,0 14-565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9:29.92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97 250 744 0 0,'-7'-10'4625'0'0,"-54"-65"5762"0"0,59 72-9860 0 0,0 0 0 0 0,0 0 0 0 0,0 0 0 0 0,0 0 0 0 0,0 0-1 0 0,1-1 1 0 0,-1 1 0 0 0,1 0 0 0 0,0-1 0 0 0,-1-6 0 0 0,-7-72 6817 0 0,8 80-7035 0 0,9-35 1774 0 0,-8 35-1980 0 0,3 3-242 0 0,6 3 130 0 0,0-1 1 0 0,-1 2-1 0 0,1-1 0 0 0,-1 1 1 0 0,0 0-1 0 0,-1 1 0 0 0,1 0 1 0 0,-1 0-1 0 0,7 8 0 0 0,17 13-8 0 0,-22-20 17 0 0,439 337-10 0 0,26 10-208 0 0,-448-335-1127 0 0,54 30 0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9:30.54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26 0 1492 0 0,'-25'9'14583'0'0,"27"-3"-14163"0"0,0 0-1 0 0,0 0 0 0 0,1-1 0 0 0,0 1 0 0 0,0 0 0 0 0,0-1 1 0 0,1 0-1 0 0,6 8 0 0 0,43 41 635 0 0,-24-25-633 0 0,17 15 224 0 0,83 61 1 0 0,-54-46-131 0 0,17 21-262 0 0,45 34 115 0 0,-61-49-382 0 0,-75-64-33 0 0,15 11-2915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9:31.69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44 48 1008 0 0,'-44'-47'19023'0'0,"51"56"-18615"0"0,151 205 2165 0 0,-33-41-2156 0 0,165 225-255 0 0,-229-313-100 0 0,10 5-270 0 0,-67-85 92 0 0,1 1-1 0 0,0 0 0 0 0,0-1 0 0 0,1 0 0 0 0,-1 0 0 0 0,11 7 0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9:32.16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 0 288 0 0,'-9'7'10086'0'0,"15"5"-9076"0"0,1 0 0 0 0,0 0 0 0 0,1-1 0 0 0,1 0 0 0 0,12 14 0 0 0,8 9 82 0 0,73 94 860 0 0,71 99-305 0 0,-79-85-1382 0 0,-90-133-1966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9:34.52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154 4639 232 0 0,'8'19'11164'0'0,"-7"-19"-11035"0"0,1 1-1 0 0,-1-1 1 0 0,0 1-1 0 0,0-1 1 0 0,1 0-1 0 0,-1 0 1 0 0,0 1-1 0 0,1-1 1 0 0,-1 0-1 0 0,0 0 1 0 0,1 0-1 0 0,-1-1 1 0 0,0 1-1 0 0,1 0 1 0 0,-1 0-1 0 0,0-1 1 0 0,0 1-1 0 0,1-1 1 0 0,-1 1-1 0 0,0-1 1 0 0,0 1-1 0 0,0-1 1 0 0,2-1-1 0 0,-2 1-30 0 0,1 0-4 0 0,0-1 0 0 0,0 0-1 0 0,0 0 1 0 0,-1 0 0 0 0,1 0 0 0 0,0 0 0 0 0,-1 0-1 0 0,0-1 1 0 0,1 1 0 0 0,-1 0 0 0 0,1-5-1 0 0,-1 6-35 0 0,-1 0-1 0 0,1 0 1 0 0,-1 0-1 0 0,0 0 0 0 0,0-1 1 0 0,1 1-1 0 0,-1 0 0 0 0,0 0 1 0 0,0 0-1 0 0,0 0 0 0 0,0 0 1 0 0,0 0-1 0 0,0 0 0 0 0,-1 0 1 0 0,1 0-1 0 0,0-1 1 0 0,0 1-1 0 0,-1 0 0 0 0,1 0 1 0 0,-1 0-1 0 0,1 0 0 0 0,-1 0 1 0 0,1 1-1 0 0,-1-1 0 0 0,0 0 1 0 0,1 0-1 0 0,-1 0 0 0 0,0 0 1 0 0,0 1-1 0 0,0-1 1 0 0,1 0-1 0 0,-1 1 0 0 0,0-1 1 0 0,0 0-1 0 0,0 1 0 0 0,0-1 1 0 0,0 1-1 0 0,0 0 0 0 0,0-1 1 0 0,0 1-1 0 0,0 0 1 0 0,-1 0-1 0 0,1-1 0 0 0,0 1 1 0 0,0 0-1 0 0,-2 0 0 0 0,-3 0 112 0 0,-1-1-1 0 0,1 1 0 0 0,-1 0 1 0 0,1 1-1 0 0,-13 2 0 0 0,7 0-76 0 0,1 0 1 0 0,0 2-1 0 0,0-1 0 0 0,0 1 1 0 0,0 1-1 0 0,1 0 0 0 0,-10 8 1 0 0,17-12-76 0 0,-1 0 0 0 0,2 0 0 0 0,-1 0 0 0 0,0 1 0 0 0,0 0 0 0 0,1-1 0 0 0,-1 1 0 0 0,1 0 0 0 0,0 0 0 0 0,0 0 1 0 0,0 0-1 0 0,0 1 0 0 0,1-1 0 0 0,-1 0 0 0 0,1 1 0 0 0,0 0 0 0 0,0-1 0 0 0,0 1 0 0 0,0-1 0 0 0,1 1 0 0 0,0 0 1 0 0,-1-1-1 0 0,1 1 0 0 0,1 0 0 0 0,0 5 0 0 0,0-6-10 0 0,0 1 1 0 0,0 0-1 0 0,0-1 0 0 0,1 0 1 0 0,-1 1-1 0 0,1-1 0 0 0,0 0 1 0 0,0 0-1 0 0,1 0 0 0 0,-1 0 1 0 0,1 0-1 0 0,-1 0 0 0 0,1-1 1 0 0,0 1-1 0 0,0-1 0 0 0,0 0 0 0 0,5 3 1 0 0,-2-2-15 0 0,-1-1 1 0 0,1 0-1 0 0,0 0 0 0 0,-1-1 1 0 0,1 1-1 0 0,0-1 1 0 0,0-1-1 0 0,0 1 0 0 0,0-1 1 0 0,9-1-1 0 0,-7 1-24 0 0,-1-1 0 0 0,0 0 0 0 0,1 0 0 0 0,-1-1 0 0 0,0 0 0 0 0,0 0-1 0 0,0-1 1 0 0,0 0 0 0 0,0 0 0 0 0,-1-1 0 0 0,1 0 0 0 0,-1 0 0 0 0,0 0-1 0 0,0-1 1 0 0,-1 0 0 0 0,1 0 0 0 0,-1 0 0 0 0,6-8 0 0 0,-9 10 78 0 0,-1 0-1 0 0,1 1 1 0 0,-1-1 0 0 0,0 0-1 0 0,0 0 1 0 0,0 0 0 0 0,0 0-1 0 0,0 0 1 0 0,-1 0 0 0 0,1 0-1 0 0,-1 0 1 0 0,0 0 0 0 0,0 0-1 0 0,0 0 1 0 0,0 0 0 0 0,0 0-1 0 0,-1-1 1 0 0,1 1 0 0 0,-1 0-1 0 0,0 0 1 0 0,0 1 0 0 0,0-1-1 0 0,-1 0 1 0 0,1 0 0 0 0,0 0-1 0 0,-1 1 1 0 0,0-1 0 0 0,0 1-1 0 0,-4-5 1 0 0,5 6-18 0 0,0 1 0 0 0,0-1 1 0 0,-1 0-1 0 0,1 1 0 0 0,-1-1 1 0 0,1 1-1 0 0,-1-1 0 0 0,1 1 0 0 0,-1-1 1 0 0,1 1-1 0 0,-1 0 0 0 0,1 0 0 0 0,-1 0 1 0 0,1 0-1 0 0,-1 0 0 0 0,1 0 0 0 0,-3 1 1 0 0,-26 7 201 0 0,24-5-219 0 0,1 0-1 0 0,0 0 1 0 0,0 0 0 0 0,1 0-1 0 0,-1 1 1 0 0,-5 5 0 0 0,8-7-29 0 0,1 0-1 0 0,-1-1 1 0 0,1 1 0 0 0,0 0 0 0 0,0 0 0 0 0,0 0 0 0 0,0 0 0 0 0,0 0 0 0 0,0 1 0 0 0,0-1 0 0 0,1 0 0 0 0,-1 0 0 0 0,1 0 0 0 0,-1 1 0 0 0,1-1-1 0 0,0 0 1 0 0,0 0 0 0 0,0 1 0 0 0,0-1 0 0 0,1 0 0 0 0,0 4 0 0 0,0-3-5 0 0,0 2-17 0 0,0 0 1 0 0,1 0 0 0 0,0 0-1 0 0,0-1 1 0 0,0 1-1 0 0,1-1 1 0 0,0 1 0 0 0,0-1-1 0 0,0 0 1 0 0,0 0 0 0 0,6 5-1 0 0,1 1 130 0 0,4 13 2927 0 0,-13-22-3008 0 0,-1-1 0 0 0,0 0 0 0 0,0 0 1 0 0,0 0-1 0 0,0 0 0 0 0,0 0 0 0 0,0 0 1 0 0,0 0-1 0 0,1 1 0 0 0,-1-1 0 0 0,0 0 0 0 0,0 0 1 0 0,0 0-1 0 0,0 0 0 0 0,0 0 0 0 0,1 0 1 0 0,-1 0-1 0 0,0 0 0 0 0,0 0 0 0 0,0 0 1 0 0,0 0-1 0 0,1 0 0 0 0,-1 0 0 0 0,0 0 1 0 0,0 0-1 0 0,0 0 0 0 0,0 0 0 0 0,1 0 1 0 0,-1 0-1 0 0,0 0 0 0 0,0 0 0 0 0,0 0 1 0 0,0-1-1 0 0,0 1 0 0 0,1 0 0 0 0,-1 0 0 0 0,0 0 1 0 0,0 0-1 0 0,0 0 0 0 0,0 0 0 0 0,0 0 1 0 0,0 0-1 0 0,0-1 0 0 0,1 1 0 0 0,-1 0 1 0 0,0 0-1 0 0,0 0 0 0 0,0 0 0 0 0,0 0 1 0 0,0-1-1 0 0,0 1 0 0 0,0 0 0 0 0,9-11 276 0 0,-6 8-177 0 0,19-62 481 0 0,-2-1 0 0 0,-3 0 0 0 0,10-83 0 0 0,157-1254-854 0 0,-176 1336 223 0 0,58-667-828 0 0,-58 525 549 0 0,-26-318-1 0 0,-1 202 373 0 0,19 264 305 0 0,7-169 78 0 0,14 126-1077 0 0,-6 32-60 0 0,-9 27 427 0 0,-1-2 0 0 0,-3 1 0 0 0,-2 0 0 0 0,-7-67 0 0 0,-46-180 45 0 0,48 258 252 0 0,2 21-146 0 0,1-1-1 0 0,-9-23 1 0 0,10 34 178 0 0,1 3-116 0 0,0 0 0 0 0,-1-1 1 0 0,1 1-1 0 0,0 0 1 0 0,-1 0-1 0 0,1-1 0 0 0,-1 1 1 0 0,0 0-1 0 0,1 0 1 0 0,-1 0-1 0 0,0 0 0 0 0,0 0 1 0 0,0 0-1 0 0,0 0 1 0 0,-1-2-1 0 0,0 2-79 0 0,-1 2 9 0 0,-6 3 95 0 0,-1 1-1 0 0,1 0 0 0 0,0 0 0 0 0,0 1 1 0 0,0 0-1 0 0,1 0 0 0 0,0 1 0 0 0,0 0 0 0 0,1 0 1 0 0,0 1-1 0 0,0 0 0 0 0,0 1 0 0 0,1-1 1 0 0,1 1-1 0 0,0 0 0 0 0,0 1 0 0 0,0-1 1 0 0,1 1-1 0 0,-5 19 0 0 0,9-28 27 0 0,0 0-1 0 0,-1 1 1 0 0,1-1 0 0 0,0 0 0 0 0,0 1-1 0 0,0-1 1 0 0,0 0 0 0 0,0 0 0 0 0,0 1 0 0 0,0-1-1 0 0,1 0 1 0 0,-1 1 0 0 0,0-1 0 0 0,1 0-1 0 0,-1 0 1 0 0,1 1 0 0 0,-1-1 0 0 0,1 0-1 0 0,0 0 1 0 0,-1 0 0 0 0,1 0 0 0 0,0 0-1 0 0,2 2 1 0 0,-1-2-27 0 0,0 0 1 0 0,0 1-1 0 0,0-1 1 0 0,0-1-1 0 0,0 1 0 0 0,0 0 1 0 0,1 0-1 0 0,-1-1 0 0 0,0 1 1 0 0,0-1-1 0 0,1 0 1 0 0,2 0-1 0 0,6 0-193 0 0,1-1 0 0 0,-1 0 1 0 0,0-1-1 0 0,12-3 0 0 0,-8 1-14 0 0,0-1 0 0 0,-1-1 1 0 0,1 0-1 0 0,-1 0 0 0 0,17-12 0 0 0,-25 14 181 0 0,0 1 0 0 0,-1-1 0 0 0,0 0-1 0 0,0-1 1 0 0,0 1 0 0 0,-1-1 0 0 0,1 0 0 0 0,-1 0 0 0 0,0-1 0 0 0,-1 1 0 0 0,1-1 0 0 0,-1 0-1 0 0,0 0 1 0 0,4-11 0 0 0,-7 15 66 0 0,1 0 0 0 0,-1 1 1 0 0,0-1-1 0 0,1 0 0 0 0,-1 0 0 0 0,0 1 0 0 0,0-1 0 0 0,0 0 0 0 0,-1 0 0 0 0,1 1 0 0 0,0-1 0 0 0,-1 0 0 0 0,1 1 1 0 0,-1-1-1 0 0,1 0 0 0 0,-1 1 0 0 0,0-1 0 0 0,1 1 0 0 0,-1-1 0 0 0,-2-2 0 0 0,1 2 20 0 0,-1 0 1 0 0,1 0-1 0 0,0 0 0 0 0,-1 0 0 0 0,1 1 0 0 0,-1-1 0 0 0,0 0 0 0 0,0 1 1 0 0,0 0-1 0 0,-5-2 0 0 0,-1 1 41 0 0,-1 0 0 0 0,0 0 0 0 0,1 1 0 0 0,-1 0 0 0 0,0 1 1 0 0,-13 1-1 0 0,21-1-87 0 0,-17 2 146 0 0,-1 1 0 0 0,0 1 1 0 0,-25 8-1 0 0,40-11-211 0 0,0 1 0 0 0,0 1 0 0 0,1-1 0 0 0,-1 1 0 0 0,1-1 0 0 0,-1 1 0 0 0,1 0 0 0 0,-4 4 0 0 0,6-5-109 0 0,0 0 0 0 0,1 0 1 0 0,-1 0-1 0 0,1 0 0 0 0,0 0 0 0 0,0 0 0 0 0,-1 0 1 0 0,1 1-1 0 0,1-1 0 0 0,-1 0 0 0 0,0 0 1 0 0,0 1-1 0 0,1-1 0 0 0,0 1 0 0 0,-1-1 0 0 0,1 0 1 0 0,0 1-1 0 0,0 2 0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9:36.82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40 4688 976 0 0,'-2'-32'11779'0'0,"-14"35"-11705"0"0,12 2-58 0 0,1 0-19 0 0,0 0 1 0 0,1 0-1 0 0,0 0 0 0 0,0 0 0 0 0,1 0 1 0 0,-1 1-1 0 0,1-1 0 0 0,0 1 0 0 0,1-1 1 0 0,-1 1-1 0 0,1-1 0 0 0,0 1 0 0 0,0-1 1 0 0,2 9-1 0 0,-1 7-13 0 0,7 42 10285 0 0,-6-77-9306 0 0,34-146-48 0 0,-19 95-796 0 0,171-753-821 0 0,-37-9-225 0 0,-113 570 777 0 0,94-746-657 0 0,-132 1002 807 0 0,41-560-169 0 0,-38 432 182 0 0,-6 0-1 0 0,-25-172 1 0 0,2 99-5 0 0,18 95 82 0 0,7 83-137 0 0,-2 0 1 0 0,0 0 0 0 0,-2 1-1 0 0,-13-44 1 0 0,17 64 30 0 0,0 0-42 0 0,-1 0-1 0 0,1-1 1 0 0,-1 1-1 0 0,1 0 1 0 0,-1-1-1 0 0,-5-4 1 0 0,0 12-106 0 0,0 1 0 0 0,0 0-1 0 0,0 1 1 0 0,1-1 0 0 0,0 1 0 0 0,0 1 0 0 0,-9 10 0 0 0,14-16 102 0 0,-3 4 34 0 0,6-4 17 0 0,8-5-98 0 0,-7 2 97 0 0,0 0-1 0 0,0-1 1 0 0,0 1 0 0 0,-1-1-1 0 0,1 1 1 0 0,0-1 0 0 0,-1 0-1 0 0,0 0 1 0 0,0 0-1 0 0,0 0 1 0 0,0 0 0 0 0,0 0-1 0 0,0-1 1 0 0,1-4-1 0 0,-1 0-47 0 0,0 1-1 0 0,0 0 0 0 0,-1-1 0 0 0,0 1 0 0 0,1-15 0 0 0,-3 21 52 0 0,1 0 0 0 0,0 0-1 0 0,0 0 1 0 0,-1 0-1 0 0,1 0 1 0 0,0 0 0 0 0,-1 0-1 0 0,1 0 1 0 0,-1 0-1 0 0,1 1 1 0 0,-1-1 0 0 0,0 0-1 0 0,1 0 1 0 0,-1 0-1 0 0,0 1 1 0 0,0-1 0 0 0,1 0-1 0 0,-1 1 1 0 0,0-1-1 0 0,0 1 1 0 0,0-1 0 0 0,0 1-1 0 0,0-1 1 0 0,0 1-1 0 0,0 0 1 0 0,0-1 0 0 0,0 1-1 0 0,0 0 1 0 0,0 0-1 0 0,0 0 1 0 0,0 0 0 0 0,0 0-1 0 0,0 0 1 0 0,0 0-1 0 0,0 0 1 0 0,-1 0 0 0 0,-42 6-103 0 0,32-2 80 0 0,0-1-1 0 0,0 1 0 0 0,1 1 1 0 0,-1 0-1 0 0,-15 11 1 0 0,22-13 26 0 0,1 0 0 0 0,-1 0 0 0 0,1 1-1 0 0,-1-1 1 0 0,1 1 0 0 0,1 0 0 0 0,-1 0 0 0 0,0 1 0 0 0,1-1 0 0 0,0 1 0 0 0,0 0 0 0 0,0-1 0 0 0,1 1 0 0 0,-4 10-1 0 0,5-13 8 0 0,1 0-1 0 0,-1 0 0 0 0,1 0 1 0 0,0 0-1 0 0,0 0 0 0 0,0 1 0 0 0,0-1 1 0 0,0 0-1 0 0,0 0 0 0 0,0 0 0 0 0,1 0 1 0 0,-1 0-1 0 0,1 0 0 0 0,0 0 1 0 0,-1 0-1 0 0,1 0 0 0 0,0 0 0 0 0,0-1 1 0 0,0 1-1 0 0,3 3 0 0 0,-2-2-14 0 0,1-1 0 0 0,0 1 0 0 0,1 0 0 0 0,-1-1-1 0 0,0 0 1 0 0,1 0 0 0 0,-1 0 0 0 0,1 0 0 0 0,0 0 0 0 0,4 1-1 0 0,4 0-63 0 0,0 0-1 0 0,0 0 0 0 0,0-1 0 0 0,1-1 0 0 0,-1 0 0 0 0,13-1 0 0 0,-17 0 43 0 0,-1 0-1 0 0,0-1 0 0 0,1 1 0 0 0,-1-2 0 0 0,0 1 1 0 0,0-1-1 0 0,0 0 0 0 0,0 0 0 0 0,0-1 1 0 0,0 0-1 0 0,-1 0 0 0 0,1-1 0 0 0,-1 0 0 0 0,0 0 1 0 0,0 0-1 0 0,0-1 0 0 0,-1 0 0 0 0,9-9 1 0 0,-14 13 31 0 0,1 1 1 0 0,-1-1-1 0 0,1 0 1 0 0,-1 1-1 0 0,0-1 1 0 0,1 0 0 0 0,-1 0-1 0 0,0 0 1 0 0,0 1-1 0 0,0-1 1 0 0,0 0-1 0 0,1 0 1 0 0,-1 1 0 0 0,0-1-1 0 0,0 0 1 0 0,-1 0-1 0 0,1 0 1 0 0,0 1-1 0 0,0-1 1 0 0,0 0 0 0 0,0 0-1 0 0,-1 0 1 0 0,1 1-1 0 0,0-1 1 0 0,-1 0-1 0 0,1 1 1 0 0,0-1-1 0 0,-1 0 1 0 0,1 1 0 0 0,-1-1-1 0 0,1 0 1 0 0,-1 1-1 0 0,0-1 1 0 0,1 1-1 0 0,-1-1 1 0 0,1 1 0 0 0,-1-1-1 0 0,0 1 1 0 0,0-1-1 0 0,0 1 1 0 0,-28-12-86 0 0,28 12 88 0 0,-8-2-4 0 0,-1 1-1 0 0,1 0 1 0 0,-1 0 0 0 0,0 1-1 0 0,1 1 1 0 0,-1 0-1 0 0,1 0 1 0 0,-1 0 0 0 0,-12 5-1 0 0,20-6-85 0 0,-1 1 0 0 0,1 0 0 0 0,-1 0 0 0 0,1 0 0 0 0,-1 0 0 0 0,1 0 0 0 0,-1 0 0 0 0,1 1 0 0 0,0-1 0 0 0,0 1 0 0 0,0 0 0 0 0,0 0 0 0 0,0-1 0 0 0,0 1 0 0 0,0 1 0 0 0,0-1 0 0 0,-1 3 0 0 0,3-3-5 0 0,-1-1 1 0 0,1 1-1 0 0,0-1 1 0 0,0 1-1 0 0,0-1 0 0 0,0 1 1 0 0,0-1-1 0 0,1 1 0 0 0,-1-1 1 0 0,0 1-1 0 0,1-1 0 0 0,-1 0 1 0 0,1 1-1 0 0,-1-1 1 0 0,1 1-1 0 0,0-1 0 0 0,-1 0 1 0 0,1 1-1 0 0,0-1 0 0 0,0 0 1 0 0,0 0-1 0 0,0 0 1 0 0,0 0-1 0 0,0 0 0 0 0,1 0 1 0 0,-1 0-1 0 0,0 0 0 0 0,0 0 1 0 0,1-1-1 0 0,-1 1 0 0 0,3 1 1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9:39.31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19 924 0 0,'6'-15'13534'0'0,"-1"11"-13377"0"0,387 11 4309 0 0,-237-9-4222 0 0,-112 2-200 0 0,560 17 250 0 0,26 23-216 0 0,-218-16 248 0 0,126-26 59 0 0,-376-5-360 0 0,-99 5-59 0 0,77-7 67 0 0,242-12-190 0 0,-99 11 294 0 0,-279 10-132 0 0,19 0-14 0 0,27 3-33 0 0,-47-3 2 0 0,10 6 25 0 0,3-2-830 0 0,26 6 2184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4:23.6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1 215 1980 0 0,'9'-25'15146'0'0,"-3"13"-14450"0"0,1 1 0 0 0,0-1-1 0 0,1 1 1 0 0,9-9 0 0 0,2-1-390 0 0,1 1 0 0 0,35-26 0 0 0,-50 41-305 0 0,1 1 0 0 0,0 1 0 0 0,0-1-1 0 0,0 1 1 0 0,0 0 0 0 0,1 0 0 0 0,-1 0 0 0 0,1 1-1 0 0,0 0 1 0 0,0 1 0 0 0,0-1 0 0 0,0 2 0 0 0,0-1-1 0 0,0 0 1 0 0,0 1 0 0 0,0 1 0 0 0,0-1-1 0 0,0 1 1 0 0,13 3 0 0 0,-12-1-3 0 0,-1 0 0 0 0,0 0 0 0 0,1 1-1 0 0,-1 0 1 0 0,0 0 0 0 0,-1 0 0 0 0,1 1 0 0 0,-1 0-1 0 0,0 1 1 0 0,0-1 0 0 0,-1 1 0 0 0,1 0 0 0 0,-1 0 0 0 0,-1 1-1 0 0,1 0 1 0 0,-1-1 0 0 0,4 11 0 0 0,-4-9 7 0 0,0 1-1 0 0,-1 1 1 0 0,0-1 0 0 0,0 0 0 0 0,-1 1-1 0 0,-1-1 1 0 0,0 1 0 0 0,0 0 0 0 0,0-1-1 0 0,-1 1 1 0 0,-1 0 0 0 0,-1 11 0 0 0,-1-6 5 0 0,-1 0 1 0 0,-1 1 0 0 0,0-2 0 0 0,-1 1 0 0 0,0 0 0 0 0,-15 23 0 0 0,-9 5 70 0 0,-1-2 1 0 0,-2-1-1 0 0,-56 52 1 0 0,85-88-69 0 0,-16 15 13 0 0,11-11 12 0 0,0 1 0 0 0,0-1 0 0 0,1 1 0 0 0,1 1 1 0 0,-1 0-1 0 0,-8 16 0 0 0,15-25-12 0 0,1 0-1 0 0,-1 0 1 0 0,1 0 0 0 0,0 0-1 0 0,-1 0 1 0 0,1 1 0 0 0,0-1-1 0 0,0 0 1 0 0,0 0 0 0 0,-1 1-1 0 0,1-1 1 0 0,1 0 0 0 0,-1 0-1 0 0,0 1 1 0 0,0-1 0 0 0,0 0-1 0 0,1 0 1 0 0,-1 0 0 0 0,0 1-1 0 0,1-1 1 0 0,-1 0 0 0 0,1 0-1 0 0,0 0 1 0 0,0 1-1 0 0,1 0 7 0 0,0 0 0 0 0,0 0 0 0 0,1 0 0 0 0,-1 0-1 0 0,0 0 1 0 0,1-1 0 0 0,-1 1 0 0 0,1-1-1 0 0,-1 0 1 0 0,5 1 0 0 0,6 2 43 0 0,1 0 0 0 0,-1-1 0 0 0,20 1 1 0 0,-31-4-65 0 0,79 6-45 0 0,97-7 0 0 0,-62-1-1166 0 0,-54 0-1298 0 0,-33 2-1243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9:42.42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46 1428 0 0,'4'-11'8062'0'0,"-3"10"-7822"0"0,-1-1-1 0 0,0 1 0 0 0,10-15 3113 0 0,-5 13-2389 0 0,16 3-75 0 0,-15-1-707 0 0,0 0-1 0 0,0 0 1 0 0,0 1 0 0 0,0 0 0 0 0,0 0-1 0 0,11 1 1 0 0,0 0 48 0 0,479-12 2414 0 0,204 11-1563 0 0,-512 8-1042 0 0,-100-3-37 0 0,17-2 11 0 0,103 8-173 0 0,9-5 211 0 0,-136-7-40 0 0,692-15 1029 0 0,-189 11-569 0 0,-111 1-367 0 0,-124 24-124 0 0,-198-8 51 0 0,178 7-72 0 0,-203-14 83 0 0,195 14-17 0 0,-221-13-29 0 0,23-1-19 0 0,-21-4 24 0 0,21-3 21 0 0,58-3-32 0 0,43-3 1 0 0,-104 7-15 0 0,-8-1 31 0 0,-41 1-21 0 0,71 5 7 0 0,23-1-114 0 0,41 0 8 0 0,287 15 99 0 0,-484-18 30 0 0,13 1-7 0 0,72 2-48 0 0,74 4-540 0 0,-162-5 560 0 0,26-1-22 0 0,90-1-206 0 0,-79-1 208 0 0,-16 0-29 0 0,38 3 0 0 0,-63-2 45 0 0,20 0-9 0 0,93 4-770 0 0,-112-4 800 0 0,15 1-105 0 0,-6-1 80 0 0,-9 0 22 0 0,0 1-116 0 0,27 4-197 0 0,-26-5 268 0 0,8-2-80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29:44.78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27 1060 0 0,'9'-7'9015'0'0,"49"2"-3623"0"0,-55 5-5105 0 0,11 0 156 0 0,1 1 0 0 0,-1-2 0 0 0,18-3 0 0 0,8 1-209 0 0,528 20 354 0 0,-158-4-194 0 0,-124-7-230 0 0,305 5-20 0 0,84-1-82 0 0,-308-33-17 0 0,-147 4-47 0 0,13 8 112 0 0,-231 10-98 0 0,18 0-5 0 0,20-1-19 0 0,-36 2 20 0 0,0 0-15 0 0,9 0 23 0 0,-10 0-26 0 0,0 0 27 0 0,36 0-14 0 0,-35 0-14 0 0,0 0 29 0 0,12 0-31 0 0,-12 0 31 0 0,-1 0-32 0 0,31 0 24 0 0,-31 0-1 0 0,1 0 1 0 0,49-3 3 0 0,-49 2 2 0 0,18 1-12 0 0,30-1-20 0 0,-49 1 37 0 0,20-2-28 0 0,-2 2 189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30:48.77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88 1608 0 0,'1'-14'4619'0'0,"10"-41"3699"0"0,-2 37-5819 0 0,-7 23-2319 0 0,1 0 0 0 0,-1 1-1 0 0,1 0 1 0 0,-1-1 0 0 0,-1 1 0 0 0,1 0 0 0 0,-1 0 0 0 0,0 6 0 0 0,3 56 748 0 0,-3-39-642 0 0,4 276 1385 0 0,-2-47-608 0 0,29 260 499 0 0,-29-497-1548 0 0,10 165 264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30:49.97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1 234 1040 0 0,'0'-13'4004'0'0,"5"-65"2059"0"0,-6 62-5182 0 0,2 0 0 0 0,0-1 0 0 0,0 1 0 0 0,2 0 0 0 0,7-27 1 0 0,-9 41-710 0 0,0-10 316 0 0,-1 12-481 0 0,0-1 0 0 0,0 1 0 0 0,0 0 0 0 0,1 0 0 0 0,-1-1 0 0 0,0 1 0 0 0,0 0-1 0 0,0 0 1 0 0,1-1 0 0 0,-1 1 0 0 0,0 0 0 0 0,0 0 0 0 0,0 0 0 0 0,1-1 0 0 0,-1 1 0 0 0,0 0 0 0 0,1 0 0 0 0,-1 0-1 0 0,0 0 1 0 0,0 0 0 0 0,1 0 0 0 0,-1 0 0 0 0,0 0 0 0 0,1-1 0 0 0,-1 1 0 0 0,0 0 0 0 0,0 0 0 0 0,1 0-1 0 0,-1 0 1 0 0,0 1 0 0 0,1-1 0 0 0,-1 0 0 0 0,0 0 0 0 0,1 0 0 0 0,-1 0 0 0 0,0 0 0 0 0,0 0 0 0 0,1 0-1 0 0,-1 0 1 0 0,0 1 0 0 0,1-1 0 0 0,13 15 338 0 0,10 27 259 0 0,-21-38-549 0 0,304 597 3432 0 0,-290-567-3426 0 0,8 18 385 0 0,34 51-1 0 0,-31-62 120 0 0,-26-40-455 0 0,-2-1-106 0 0,1 0 0 0 0,0 1 1 0 0,0-1-1 0 0,0 0 0 0 0,-1 0 0 0 0,1 0 0 0 0,0 0 0 0 0,0 0 0 0 0,0 0 1 0 0,0 0-1 0 0,-1-1 0 0 0,1 1 0 0 0,0 0 0 0 0,0 0 0 0 0,0 0 0 0 0,-1-1 1 0 0,1 1-1 0 0,0-1 0 0 0,0 1 0 0 0,-1 0 0 0 0,1-1 0 0 0,0 1 0 0 0,-1-1 1 0 0,1 0-1 0 0,-1 1 0 0 0,2-2 0 0 0,18-17-26 0 0,-2-6-2 0 0,0 0 0 0 0,-2-2 0 0 0,-1 0 0 0 0,15-38 0 0 0,4-5 67 0 0,81-171-31 0 0,-7 14-28 0 0,-99 207 34 0 0,-5 12-14 0 0,0 0 0 0 0,0 0 1 0 0,0 1-1 0 0,7-9 0 0 0,-10 15-14 0 0,3-3-130 0 0,-4 4 139 0 0,0 0 0 0 0,0 0 0 0 0,0 0 0 0 0,0 0 0 0 0,1-1 0 0 0,-1 1 0 0 0,0 0 0 0 0,0 0 1 0 0,0 0-1 0 0,0 0 0 0 0,0 0 0 0 0,0-1 0 0 0,1 1 0 0 0,-1 0 0 0 0,0 0 0 0 0,0 0 0 0 0,0 0 0 0 0,0 0 0 0 0,0 0 0 0 0,1 0 0 0 0,-1 0 0 0 0,0 0 0 0 0,0 0 0 0 0,0 0 0 0 0,1 0 0 0 0,-1-1 0 0 0,0 1 0 0 0,0 0 1 0 0,0 0-1 0 0,0 0 0 0 0,1 0 0 0 0,-1 1 0 0 0,0-1 0 0 0,0 0 0 0 0,0 0 0 0 0,1 0 0 0 0,-1 0 0 0 0,0 0 0 0 0,0 0 0 0 0,0 0 0 0 0,0 0 0 0 0,1 0 0 0 0,-1 0 0 0 0,0 0 0 0 0,0 0 0 0 0,0 1 0 0 0,0-1 0 0 0,0 0 0 0 0,0 0 1 0 0,1 0-1 0 0,-1 0 0 0 0,0 0 0 0 0,0 1 0 0 0,0-1 0 0 0,0 0 0 0 0,0 0 0 0 0,0 0 0 0 0,0 0 0 0 0,0 1 0 0 0,0-1 0 0 0,0 0 0 0 0,0 0 0 0 0,0 0 0 0 0,0 1 0 0 0,0-1 0 0 0,0 0 0 0 0,0 0 0 0 0,2 4 45 0 0,0 0 0 0 0,-1 0 0 0 0,0-1 0 0 0,0 1-1 0 0,0 0 1 0 0,0 0 0 0 0,-1 0 0 0 0,1 8 0 0 0,0 2 56 0 0,13 171 974 0 0,-8-74-729 0 0,7 84 275 0 0,43 376 953 0 0,-15-353-3247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30:51.10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145 186 140 0 0,'-6'-32'11088'0'0,"8"-8"-8453"0"0,-2 38-2471 0 0,0-38 4968 0 0,-1 41-5088 0 0,0-1-1 0 0,0 1 1 0 0,0-1-1 0 0,1 1 0 0 0,-1-1 1 0 0,0 1-1 0 0,0 0 1 0 0,1-1-1 0 0,-1 1 1 0 0,0 0-1 0 0,1 0 1 0 0,-1 0-1 0 0,1 0 1 0 0,-1-1-1 0 0,1 1 1 0 0,-1 0-1 0 0,1 0 1 0 0,0 0-1 0 0,-1 0 1 0 0,1 1-1 0 0,-7 23 293 0 0,6-22-279 0 0,-40 145 1386 0 0,-23 166 1 0 0,57-261-1086 0 0,2 1 0 0 0,3-1-1 0 0,1 1 1 0 0,4-1 0 0 0,1 1 0 0 0,21 93-1 0 0,-16-109-81 0 0,3-1 0 0 0,0 0 0 0 0,3-1-1 0 0,26 47 1 0 0,-32-67-151 0 0,0 0 0 0 0,2-1 1 0 0,0-1-1 0 0,1 0 0 0 0,0 0 0 0 0,1-1 0 0 0,0-1 0 0 0,1 0 0 0 0,1-1 0 0 0,-1-1 1 0 0,26 14-1 0 0,-32-20-93 0 0,0-1-1 0 0,0 0 1 0 0,0 0 0 0 0,0-1 0 0 0,1 0 0 0 0,-1-1 0 0 0,0 0 0 0 0,1 0 0 0 0,0 0-1 0 0,-1-1 1 0 0,1-1 0 0 0,12-1 0 0 0,-9 0-11 0 0,-1-1-1 0 0,1-1 1 0 0,0 0 0 0 0,-1 0-1 0 0,0-1 1 0 0,0-1 0 0 0,0 0 0 0 0,10-8-1 0 0,-4 2-11 0 0,-1-1-1 0 0,-1 0 1 0 0,0-1 0 0 0,-1-1-1 0 0,-1 0 1 0 0,0-1 0 0 0,-2-1-1 0 0,1 0 1 0 0,-2 0-1 0 0,11-24 1 0 0,-11 13-43 0 0,0-1 0 0 0,-2 0-1 0 0,-1 0 1 0 0,-1 0 0 0 0,-2-1 0 0 0,1-50 0 0 0,-17-182-585 0 0,4 174 442 0 0,0 22 62 0 0,-4 0 0 0 0,-32-104 0 0 0,33 128 2 0 0,2 18 61 0 0,-1 1 0 0 0,0 0 1 0 0,-2 0-1 0 0,-1 1 0 0 0,0 1 1 0 0,-2 0-1 0 0,0 1 0 0 0,-2 0 1 0 0,-20-18-1 0 0,31 33-31 0 0,0 0 1 0 0,-1 0-1 0 0,0 1 1 0 0,1 0-1 0 0,-2 0 0 0 0,1 1 1 0 0,0 0-1 0 0,-1 0 1 0 0,1 1-1 0 0,-1-1 1 0 0,0 2-1 0 0,0-1 0 0 0,0 1 1 0 0,0 1-1 0 0,0-1 1 0 0,0 1-1 0 0,-8 1 1 0 0,-1 0-286 0 0,-1 1 0 0 0,1 1 1 0 0,1 1-1 0 0,-1 0 0 0 0,1 1 0 0 0,-1 0 1 0 0,-15 9-1 0 0,21-9-365 0 0,1 1 0 0 0,0 1-1 0 0,1 0 1 0 0,0 0 0 0 0,-14 14-1 0 0,-15 24-9083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30:51.95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495 60 304 0 0,'2'-41'17735'0'0,"-12"34"-16799"0"0,3 4-889 0 0,-1 1 0 0 0,0 0 0 0 0,0 0 1 0 0,1 1-1 0 0,-1 0 0 0 0,0 1 0 0 0,0 0 0 0 0,0 0 0 0 0,-10 1 0 0 0,-11 3-55 0 0,-34 9-1 0 0,44-8 1 0 0,0 1-1 0 0,0 1 1 0 0,0 0 0 0 0,1 2-1 0 0,0 0 1 0 0,1 1 0 0 0,0 0-1 0 0,0 2 1 0 0,2 0 0 0 0,-1 0-1 0 0,-20 23 1 0 0,28-26 11 0 0,0 0 1 0 0,1 0-1 0 0,0 1 1 0 0,1 0-1 0 0,0 1 1 0 0,0-1-1 0 0,1 1 1 0 0,0 0-1 0 0,1 1 1 0 0,1-1-1 0 0,0 1 1 0 0,0 0-1 0 0,1-1 0 0 0,0 1 1 0 0,1 0-1 0 0,1 0 1 0 0,0 0-1 0 0,0 0 1 0 0,1 0-1 0 0,3 13 1 0 0,2-2 15 0 0,1 0 0 0 0,0 0 0 0 0,2-1 0 0 0,1 0 0 0 0,0-1 0 0 0,2 0 0 0 0,0-1 0 0 0,1 0 0 0 0,1-1 0 0 0,18 18 0 0 0,20 17 70 0 0,110 87-1 0 0,-20-20-116 0 0,-115-96-45 0 0,-1 2 0 0 0,42 56-1 0 0,-63-76 112 0 0,0 1-1 0 0,0 0 1 0 0,0 0-1 0 0,-1 0 1 0 0,0 0 0 0 0,-1 1-1 0 0,0 0 1 0 0,0 0-1 0 0,-1-1 1 0 0,0 1-1 0 0,-1 1 1 0 0,0-1-1 0 0,0 0 1 0 0,-1 0-1 0 0,0 0 1 0 0,-1 1-1 0 0,0-1 1 0 0,0 0-1 0 0,-1 0 1 0 0,0 0-1 0 0,0 0 1 0 0,-1-1-1 0 0,-1 1 1 0 0,1-1-1 0 0,-1 1 1 0 0,-1-1-1 0 0,1 0 1 0 0,-1-1-1 0 0,-1 1 1 0 0,0-1-1 0 0,0 0 1 0 0,0 0-1 0 0,-1-1 1 0 0,-12 10-1 0 0,5-5 82 0 0,-1-1-1 0 0,0-1 1 0 0,0 0-1 0 0,-1-1 1 0 0,0 0-1 0 0,0-2 1 0 0,-1 0-1 0 0,0-1 1 0 0,0 0-1 0 0,-35 4 1 0 0,39-9-294 0 0,0 1 0 0 0,0-2 0 0 0,0 1 0 0 0,0-2 0 0 0,0 0 0 0 0,0 0 0 0 0,0-1 0 0 0,0-1 0 0 0,1 0 0 0 0,0-1 0 0 0,0 0 0 0 0,0-1 0 0 0,0 0 0 0 0,1-1 0 0 0,-16-12 0 0 0,16 9-783 0 0,-1 0 1 0 0,1-1-1 0 0,-14-17 0 0 0,-6-19-6460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30:52.90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561 13 1740 0 0,'1'-11'15366'0'0,"-2"10"-15284"0"0,-3 1 24 0 0,-60 8 458 0 0,-246 34 738 0 0,236-28-1365 0 0,72-14 71 0 0,-1 1-25 0 0,3-1 17 0 0,-6 1 0 0 0,1 0 0 0 0,0 0 0 0 0,0 0-1 0 0,0 1 1 0 0,0-1 0 0 0,0 1-1 0 0,0 1 1 0 0,1-1 0 0 0,-1 1 0 0 0,1 0-1 0 0,-8 6 1 0 0,8-5 113 0 0,0 1 0 0 0,0 0-1 0 0,1 1 1 0 0,0-1 0 0 0,0 1-1 0 0,0-1 1 0 0,1 1 0 0 0,0 0-1 0 0,0 0 1 0 0,0 0 0 0 0,-1 10 0 0 0,2 1 193 0 0,0 0 0 0 0,2 30 0 0 0,1-10 71 0 0,6 130 1147 0 0,35 194 0 0 0,-38-321-1327 0 0,65 456 1657 0 0,-61-394-2937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30:53.33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91 996 0 0,'2'-15'12549'0'0,"18"5"-8542"0"0,31-1-4514 0 0,-44 10 1389 0 0,272-38-3349 0 0,-249 34 983 0 0,19-4-5837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30:55.55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19 81 1928 0 0,'-18'-14'12145'0'0,"24"11"-11939"0"0,1 0 0 0 0,0 0-1 0 0,0 1 1 0 0,0 0 0 0 0,0 1-1 0 0,0-1 1 0 0,0 1-1 0 0,0 0 1 0 0,11 1 0 0 0,0-2 26 0 0,361-41-508 0 0,-365 39-1212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30:56.25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 6 1140 0 0,'-6'-5'13449'0'0,"7"21"-12637"0"0,1 1 0 0 0,6 24-1 0 0,3 32 363 0 0,-9 461 2198 0 0,-5-264-2060 0 0,17 143 418 0 0,-13-378-1616 0 0,0-5 56 0 0,1-1 1 0 0,11 55-1 0 0,-12-82-159 0 0,0 0-1 0 0,0 0 1 0 0,0 0-1 0 0,1-1 1 0 0,-1 1-1 0 0,1 0 1 0 0,-1-1-1 0 0,1 1 1 0 0,-1-1-1 0 0,1 0 1 0 0,0 1 0 0 0,0-1-1 0 0,0 0 1 0 0,0 0-1 0 0,0 0 1 0 0,0 0-1 0 0,0 0 1 0 0,0-1-1 0 0,0 1 1 0 0,0-1 0 0 0,1 1-1 0 0,-1-1 1 0 0,4 0-1 0 0,2 2 8 0 0,9 1-111 0 0,-1-1 0 0 0,1-1 1 0 0,0 0-1 0 0,0-1 0 0 0,20-3 1 0 0,-1 1-225 0 0,107 0-473 0 0,82-4-3299 0 0,-202 0 293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4:24.3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62 32 1104 0 0,'-62'-32'18640'0'0,"69"42"-18202"0"0,0-1 0 0 0,1-1 0 0 0,-1 1 0 0 0,16 11 0 0 0,-1 1-176 0 0,63 64 78 0 0,188 196 74 0 0,-205-204-424 0 0,104 156 0 0 0,-128-163 125 0 0,-4 2 0 0 0,46 114 0 0 0,-67-134 87 0 0,-2 1-1 0 0,-2 0 0 0 0,-3 1 1 0 0,9 90-1 0 0,-15-72 475 0 0,-5-1-1 0 0,-2 1 1 0 0,-3 0-1 0 0,-19 96 0 0 0,16-130-385 0 0,-2-1-1 0 0,-2 0 0 0 0,-2 0 0 0 0,-1-1 0 0 0,-1-1 0 0 0,-2-1 0 0 0,-2 0 0 0 0,-1-1 0 0 0,-43 53 0 0 0,48-69-263 0 0,-1-2-1 0 0,0 0 1 0 0,-1-1 0 0 0,-1 0-1 0 0,0-1 1 0 0,-1-2-1 0 0,0 0 1 0 0,-1 0 0 0 0,0-2-1 0 0,0-1 1 0 0,-24 7-1 0 0,-9-4-3934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30:56.74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70 2096 0 0,'0'0'11833'0'0,"14"-8"-10498"0"0,8 2-984 0 0,1 0 0 0 0,1 2 0 0 0,-1 1 0 0 0,40-1 0 0 0,20-2-444 0 0,164-18-3689 0 0,-208 15-2787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30:57.52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58 45 828 0 0,'-24'-10'9804'0'0,"24"9"-9748"0"0,-1-2-55 0 0,-11-6 431 0 0,10 8-359 0 0,-9-5 167 0 0,3 3 986 0 0,22-1-937 0 0,76-1-7553 0 0,-70 2 3983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31:02.46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8 107 528 0 0,'-7'-6'13535'0'0,"45"-1"-12033"0"0,63-4 1 0 0,-52 7-1104 0 0,517-64 319 0 0,-527 63-1151 0 0,-36 4 244 0 0,19 0-599 0 0,-4-3-1902 0 0,-7 4 2117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31:03.21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0 1040 0 0,'0'0'10957'0'0,"14"11"-9900"0"0,-18 421 5715 0 0,22 115-3621 0 0,-5-283-1648 0 0,-7-155-1124 0 0,2 75-122 0 0,-4-128-338 0 0,-4-55 77 0 0,0 17 37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5:31:09.91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1144 0 0,'0'0'12725'0'0,"3"0"-12551"0"0,5 0 95 0 0,0 1-1 0 0,0 0 0 0 0,0 0 0 0 0,-1 0 0 0 0,9 4 1 0 0,33 4 319 0 0,953-1 1134 0 0,-328-10-1221 0 0,211-5 286 0 0,-735 5-728 0 0,948 10 158 0 0,-498 17-204 0 0,-62-1-7 0 0,-144-24-4 0 0,22 1-17 0 0,157 12 12 0 0,-569-13-3 0 0,-1-1-8 0 0,28 1-71 0 0,-28 1 67 0 0,15-1-131 0 0,-10 2 285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49:00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0 163 976 0 0,'2'-19'2950'0'0,"0"2"-1302"0"0,0 0 1 0 0,1 0 0 0 0,0 0-1 0 0,8-20 1 0 0,-11 36-1380 0 0,0-1-145 0 0,0 0 0 0 0,0 0 0 0 0,0 0 0 0 0,1 0 0 0 0,-1 0 0 0 0,0 0 0 0 0,1 0 0 0 0,-1 0 0 0 0,1 0 0 0 0,0 0 0 0 0,-1 0 0 0 0,1 0 0 0 0,0 1 0 0 0,0-1 0 0 0,0 0 0 0 0,1 1 0 0 0,1-3 0 0 0,-2 3-99 0 0,25 27 102 0 0,49 91 1144 0 0,107 221 0 0 0,-99-168-51 0 0,-73-151-828 0 0,-23-53-12308 0 0,9 25 7260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49:01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66 432 0 0,'0'0'1263'0'0,"-28"-16"11802"0"0,93 97-12061 0 0,-41-49-528 0 0,2 0-1 0 0,37 34 1 0 0,76 58 49 0 0,-138-122-481 0 0,9 3 131 0 0,-10-4-114 0 0,1 0-1 0 0,-1-1 0 0 0,1 1 0 0 0,0 0 0 0 0,-1-1 0 0 0,1 1 1 0 0,0-1-1 0 0,0 1 0 0 0,0-1 0 0 0,-1 1 0 0 0,1-1 0 0 0,0 1 0 0 0,0-1 1 0 0,0 0-1 0 0,0 0 0 0 0,0 1 0 0 0,0-1 0 0 0,0 0 0 0 0,-1 0 0 0 0,1 0 1 0 0,0 0-1 0 0,0 0 0 0 0,0 0 0 0 0,0 0 0 0 0,0 0 0 0 0,0-1 1 0 0,0 1-1 0 0,1-1 0 0 0,3-3-9 0 0,-1 1-1 0 0,-1-2 1 0 0,1 1 0 0 0,0 0 0 0 0,-1-1 0 0 0,0 0 0 0 0,0 1-1 0 0,-1-1 1 0 0,1 0 0 0 0,2-7 0 0 0,17-63 1 0 0,-11 35-4 0 0,35-115-319 0 0,-29 91-2919 0 0,-11 55 656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49:12.3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96 96 0 0,'-1'-3'581'0'0,"0"-1"-1"0"0,0 1 1 0 0,1 0 0 0 0,-1-1 0 0 0,1 1-1 0 0,0-1 1 0 0,0 1 0 0 0,0-1-1 0 0,0 1 1 0 0,1 0 0 0 0,-1-1 0 0 0,1 1-1 0 0,0-1 1 0 0,2-3 0 0 0,-3 5-192 0 0,10-37 4560 0 0,-23 161-2756 0 0,6 1-1 0 0,9 124 1 0 0,19-52-1389 0 0,-12-121-163 0 0,-9-72-712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49:13.3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15 180 1536 0 0,'-13'-29'8270'0'0,"12"24"-7687"0"0,1-1 0 0 0,0 1 0 0 0,0-1 0 0 0,1 0 0 0 0,0 1 0 0 0,0 0 0 0 0,0-1 0 0 0,1 1 0 0 0,3-9 0 0 0,4-17 1636 0 0,-9 30-2001 0 0,1 0-160 0 0,-1 1 0 0 0,0-1-1 0 0,1 1 1 0 0,-1-1 0 0 0,0 1 0 0 0,1 0-1 0 0,-1-1 1 0 0,1 1 0 0 0,-1 0 0 0 0,1-1-1 0 0,-1 1 1 0 0,1 0 0 0 0,-1 0 0 0 0,1-1-1 0 0,-1 1 1 0 0,1 0 0 0 0,-1 0 0 0 0,1 0-1 0 0,-1 0 1 0 0,1-1 0 0 0,0 1 0 0 0,2 2 5 0 0,1-1 0 0 0,-1 1 1 0 0,0 0-1 0 0,0 0 0 0 0,0 0 0 0 0,0 0 1 0 0,-1 1-1 0 0,1-1 0 0 0,0 1 0 0 0,-1-1 1 0 0,0 1-1 0 0,4 6 0 0 0,29 46 406 0 0,-26-41-393 0 0,35 61 264 0 0,4-2 1 0 0,83 97-1 0 0,-128-166-263 0 0,-1-1 0 0 0,1 0 0 0 0,0-1 0 0 0,0 1 0 0 0,0 0-1 0 0,0-1 1 0 0,1 0 0 0 0,-1 0 0 0 0,1 0 0 0 0,-1 0 0 0 0,1 0 0 0 0,0-1 0 0 0,6 2 0 0 0,-8-2-66 0 0,0-2 0 0 0,1 1 0 0 0,-1 0 0 0 0,0 0 0 0 0,0-1 0 0 0,0 1 1 0 0,0-1-1 0 0,0 1 0 0 0,1-1 0 0 0,-1 0 0 0 0,-1 0 0 0 0,1 0 0 0 0,0 0 0 0 0,3-3 0 0 0,23-19 108 0 0,-1-7-226 0 0,-2 0 1 0 0,-1-2-1 0 0,36-65 0 0 0,1 0-37 0 0,-38 51 54 0 0,-20 38 91 0 0,1 0 0 0 0,-1 1 0 0 0,1-1 0 0 0,1 1 0 0 0,-1 0 0 0 0,10-11 0 0 0,3-10 36 0 0,-8 9-30 0 0,-8 18 8 0 0,1-3-5 0 0,0 0-1 0 0,0 1 0 0 0,1-1 0 0 0,-1 1 1 0 0,6-7-1 0 0,-6 12-7 0 0,0-1 1 0 0,0 0-1 0 0,-1 1 1 0 0,1-1-1 0 0,-1 1 0 0 0,1-1 1 0 0,-1 1-1 0 0,1 0 1 0 0,-1 0-1 0 0,0 0 1 0 0,0 0-1 0 0,0 0 0 0 0,0 0 1 0 0,0 0-1 0 0,0 0 1 0 0,-1 0-1 0 0,1 0 1 0 0,-1 0-1 0 0,1 0 1 0 0,-1 3-1 0 0,8 57 107 0 0,-7-45-69 0 0,12 118 593 0 0,19 131 327 0 0,-24-213-798 0 0,-3-22 33 0 0,12 46 0 0 0,-7-24 1266 0 0,-9-52-1340 0 0,-1 4 436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49:15.8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168 0 76 0 0,'5'19'16974'0'0,"-45"6"-16811"0"0,33-22-82 0 0,1 1 0 0 0,0-1-1 0 0,-1 1 1 0 0,2 0-1 0 0,-1 1 1 0 0,0 0 0 0 0,-8 9-1 0 0,4 0 87 0 0,1 0-1 0 0,0 1 1 0 0,1 0-1 0 0,1 1 1 0 0,1 0-1 0 0,0 0 1 0 0,1 0-1 0 0,1 1 1 0 0,0-1-1 0 0,1 1 1 0 0,1 0 0 0 0,0 20-1 0 0,1-21-82 0 0,2 1 1 0 0,-1-1-1 0 0,2 0 0 0 0,0 0 0 0 0,1 0 1 0 0,1 0-1 0 0,1-1 0 0 0,0 1 1 0 0,0-1-1 0 0,2 0 0 0 0,0-1 0 0 0,18 28 1 0 0,-18-33-50 0 0,0 0 0 0 0,1-1 0 0 0,0 0 0 0 0,0 0 0 0 0,1-1 1 0 0,0 0-1 0 0,1 0 0 0 0,0-1 0 0 0,0 0 0 0 0,0-1 1 0 0,0 0-1 0 0,1-1 0 0 0,0 0 0 0 0,0 0 0 0 0,0-2 0 0 0,15 3 1 0 0,-13-3-57 0 0,0 0 0 0 0,0-2 0 0 0,0 0 0 0 0,1 0 0 0 0,-1-1 0 0 0,0-1 1 0 0,0 0-1 0 0,0 0 0 0 0,-1-2 0 0 0,1 0 0 0 0,-1 0 0 0 0,1-1 0 0 0,-1 0 0 0 0,-1-1 0 0 0,1-1 1 0 0,-1 0-1 0 0,0 0 0 0 0,18-17 0 0 0,-15 12-40 0 0,-2 0 1 0 0,0-1-1 0 0,0 0 1 0 0,-1-1-1 0 0,-1 0 1 0 0,14-26-1 0 0,-20 31 39 0 0,0 0 0 0 0,0 0 1 0 0,-1-1-1 0 0,-1 1 0 0 0,1-1 0 0 0,-2 1 1 0 0,1-1-1 0 0,-1 0 0 0 0,-1 1 0 0 0,0-1 1 0 0,0 0-1 0 0,-1 0 0 0 0,-2-14 0 0 0,-1 12-4 0 0,0 0 0 0 0,0-1 0 0 0,-1 2 0 0 0,0-1 0 0 0,-14-21 0 0 0,7 11 54 0 0,7 15-22 0 0,1 0 1 0 0,-1 0 0 0 0,0 1 0 0 0,0-1-1 0 0,-12-9 1 0 0,8 9-11 0 0,1 2 0 0 0,-1-1 0 0 0,-1 1 1 0 0,1 1-1 0 0,-1 0 0 0 0,-10-4 0 0 0,-11 1 21 0 0,-38-7 53 0 0,66 14-52 0 0,-47-9 448 0 0,48 9-326 0 0,-1 0-129 0 0,-39-6 611 0 0,40 5-503 0 0,-1 2-133 0 0,-24 0-489 0 0,24-1 300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1:02.5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297 30 2556 0 0,'37'-14'20183'0'0,"-38"13"-20129"0"0,0 0-1 0 0,1 0 1 0 0,-1 0-1 0 0,0 0 1 0 0,0 0-1 0 0,0 0 1 0 0,0 0-1 0 0,0 0 1 0 0,0 1-1 0 0,0-1 1 0 0,0 0-1 0 0,0 1 1 0 0,0-1-1 0 0,0 0 1 0 0,0 1-1 0 0,0 0 0 0 0,0-1 1 0 0,-1 1-1 0 0,1 0 1 0 0,0-1-1 0 0,0 1 1 0 0,0 0-1 0 0,-1 0 1 0 0,1 0-1 0 0,0 0 1 0 0,0 0-1 0 0,-2 1 1 0 0,-42 2 119 0 0,18 2-159 0 0,1 1 1 0 0,-48 16-1 0 0,61-17-180 0 0,0 1 1 0 0,0 0 0 0 0,1 1 0 0 0,-1 0-1 0 0,1 1 1 0 0,1 0 0 0 0,-13 12 0 0 0,22-18 93 0 0,0 0 1 0 0,0 0 0 0 0,1 0 0 0 0,-1 1-1 0 0,0-1 1 0 0,1 0 0 0 0,0 1-1 0 0,0 0 1 0 0,-1-1 0 0 0,2 1-1 0 0,-1 0 1 0 0,0-1 0 0 0,0 1 0 0 0,1 0-1 0 0,0 0 1 0 0,-1 0 0 0 0,1-1-1 0 0,0 1 1 0 0,0 0 0 0 0,1 0-1 0 0,-1 0 1 0 0,1-1 0 0 0,-1 1-1 0 0,1 0 1 0 0,0 0 0 0 0,0-1 0 0 0,0 1-1 0 0,0 0 1 0 0,1-1 0 0 0,-1 1-1 0 0,0-1 1 0 0,1 0 0 0 0,4 5-1 0 0,5 7-178 0 0,2 0 0 0 0,-1-1 0 0 0,2-1 0 0 0,16 13 0 0 0,-18-16 209 0 0,4 4-102 0 0,13 10 157 0 0,-1 1-1 0 0,-1 1 1 0 0,-1 2-1 0 0,32 41 1 0 0,-53-61 81 0 0,0 1-1 0 0,0 0 1 0 0,0 0-1 0 0,-1 1 1 0 0,0-1-1 0 0,-1 1 1 0 0,0 0 0 0 0,0 0-1 0 0,-1 0 1 0 0,0 0-1 0 0,-1 1 1 0 0,0-1 0 0 0,0 0-1 0 0,-1 1 1 0 0,0-1-1 0 0,-1 0 1 0 0,0 1-1 0 0,0-1 1 0 0,-1 0 0 0 0,0 0-1 0 0,-1 0 1 0 0,-6 16-1 0 0,3-13 22 0 0,0-1 0 0 0,0 1 0 0 0,-1-1 0 0 0,-1-1 0 0 0,0 1 0 0 0,-10 10 0 0 0,13-16-126 0 0,-1 1 0 0 0,0-1 0 0 0,0 0 0 0 0,-1-1 0 0 0,1 0 0 0 0,-1 0-1 0 0,0 0 1 0 0,0-1 0 0 0,0 0 0 0 0,0 0 0 0 0,-9 2 0 0 0,12-4-248 0 0,0-1 1 0 0,0 1-1 0 0,0-1 0 0 0,1 0 1 0 0,-1 0-1 0 0,0-1 0 0 0,0 1 1 0 0,1-1-1 0 0,-1 1 1 0 0,0-1-1 0 0,1 0 0 0 0,-5-2 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5:46.1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320 234 372 0 0,'11'-15'1339'0'0,"127"-165"8252"0"0,-110 143-7998 0 0,-27 35-1529 0 0,-8 13 222 0 0,-59 81 558 0 0,4 3 0 0 0,5 2-1 0 0,4 3 1 0 0,-74 195 0 0 0,97-206-589 0 0,4 1 0 0 0,5 2-1 0 0,3 1 1 0 0,4 0 0 0 0,4 0 0 0 0,3 117 0 0 0,11-88 26 0 0,32 193 0 0 0,-23-247-212 0 0,3-1 0 0 0,2-1 0 0 0,4 0 0 0 0,40 85 0 0 0,-39-106-18 0 0,2-1-1 0 0,45 62 1 0 0,-52-83-831 0 0,41 39 1 0 0,-44-49-553 0 0,1 0-1 0 0,1-1 0 0 0,26 16 1 0 0,-21-18-3039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49:18.3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313 45 892 0 0,'16'-3'14738'0'0,"-17"0"-14374"0"0,0 1-1 0 0,0-1 1 0 0,0 1 0 0 0,0-1-1 0 0,0 1 1 0 0,0-1 0 0 0,-1 1-1 0 0,1 0 1 0 0,-1 0 0 0 0,0 0-1 0 0,1 0 1 0 0,-1 0 0 0 0,-3-2-1 0 0,4 3-187 0 0,0 0-150 0 0,0 0 1 0 0,0 1 0 0 0,0-1 0 0 0,0 0 0 0 0,0 1-1 0 0,-1-1 1 0 0,1 1 0 0 0,0-1 0 0 0,0 1 0 0 0,0 0-1 0 0,0-1 1 0 0,-1 1 0 0 0,1 0 0 0 0,0 0 0 0 0,0 0 0 0 0,0 0-1 0 0,-1 0 1 0 0,1 0 0 0 0,-1 1 0 0 0,-31 0 141 0 0,19 2-152 0 0,0 0 1 0 0,0 1 0 0 0,0 0-1 0 0,1 1 1 0 0,-1 1 0 0 0,1 0 0 0 0,0 1-1 0 0,1 0 1 0 0,-13 10 0 0 0,16-10-6 0 0,1-1 0 0 0,-1 2 0 0 0,2-1 1 0 0,-1 1-1 0 0,1 0 0 0 0,0 1 0 0 0,1 0 0 0 0,0 0 1 0 0,1 0-1 0 0,-1 1 0 0 0,2 0 0 0 0,-1 0 0 0 0,-2 11 1 0 0,5-13-12 0 0,0 0 0 0 0,0 0 0 0 0,1 0 0 0 0,0 0 0 0 0,1 1 0 0 0,0-1 0 0 0,0 0 1 0 0,1 0-1 0 0,0 1 0 0 0,0-1 0 0 0,1 0 0 0 0,0 0 0 0 0,0 0 0 0 0,1 0 0 0 0,0-1 0 0 0,1 1 1 0 0,-1-1-1 0 0,1 1 0 0 0,1-1 0 0 0,-1 0 0 0 0,9 8 0 0 0,8 8 0 0 0,2-2-1 0 0,1 0 1 0 0,0-1 0 0 0,39 23-1 0 0,-32-22-5 0 0,50 42 0 0 0,-80-62 6 0 0,20 20-12 0 0,0 0 0 0 0,-1 1 0 0 0,33 48-1 0 0,-49-64 48 0 0,0 1-1 0 0,0 0 0 0 0,-1 0 0 0 0,0 1 0 0 0,0-1 1 0 0,-1 1-1 0 0,0-1 0 0 0,0 1 0 0 0,-1 0 0 0 0,1 0 1 0 0,-2-1-1 0 0,1 1 0 0 0,-1 0 0 0 0,-1 0 1 0 0,1 0-1 0 0,-1 0 0 0 0,-1 0 0 0 0,0-1 0 0 0,0 1 1 0 0,-3 8-1 0 0,1-6 66 0 0,0 0 0 0 0,0-1 1 0 0,-1 0-1 0 0,-1 1 0 0 0,1-2 0 0 0,-1 1 1 0 0,-8 8-1 0 0,11-14-72 0 0,-1 0-1 0 0,1 0 1 0 0,-1-1 0 0 0,0 1-1 0 0,0-1 1 0 0,0 0 0 0 0,0 0-1 0 0,0 0 1 0 0,0 0 0 0 0,-1-1-1 0 0,1 1 1 0 0,-1-1 0 0 0,1 0-1 0 0,-1-1 1 0 0,1 1 0 0 0,-1-1-1 0 0,1 0 1 0 0,-1 0 0 0 0,-4-1-1 0 0,-53-10 208 0 0,-35-18 50 0 0,94 28-292 0 0,1 0 17 0 0,0 1 0 0 0,1 0 0 0 0,-1-1 0 0 0,0 0 0 0 0,0 1 0 0 0,0-1 1 0 0,0 0-1 0 0,0 0 0 0 0,0 0 0 0 0,-2-2 0 0 0,3 2-18 0 0,-1 0 1 0 0,0 0-1 0 0,0 0 1 0 0,0 0-1 0 0,0 0 0 0 0,0 0 1 0 0,0 0-1 0 0,0 1 0 0 0,0-1 1 0 0,-4 0-1 0 0,-1-1 882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6:57.9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494 46 652 0 0,'3'0'9258'0'0,"53"5"-2173"0"0,-53-5-6671 0 0,0 1-13 0 0,51 2 1442 0 0,-51-3-1367 0 0,0 0-227 0 0,38-7 2410 0 0,-39 7-2491 0 0,-12-33 32 0 0,7 32-189 0 0,1-1 0 0 0,0 0-1 0 0,-1 1 1 0 0,1-1-1 0 0,-1 1 1 0 0,1 0-1 0 0,-1 0 1 0 0,0 0 0 0 0,0 0-1 0 0,1 1 1 0 0,-1-1-1 0 0,0 1 1 0 0,0-1-1 0 0,0 1 1 0 0,0 0 0 0 0,0 0-1 0 0,0 0 1 0 0,1 1-1 0 0,-4 0 1 0 0,-61 12-4 0 0,62-11 7 0 0,-40 11 10 0 0,2 3-1 0 0,0 1 0 0 0,0 3 1 0 0,2 1-1 0 0,1 2 1 0 0,0 1-1 0 0,2 3 0 0 0,-52 45 1 0 0,79-61-30 0 0,-1-1 0 0 0,2 2 0 0 0,0 0 0 0 0,0 0 0 0 0,1 1 0 0 0,-10 17 0 0 0,16-25 5 0 0,1-1 0 0 0,0 1 0 0 0,0 0 0 0 0,0-1 0 0 0,1 1 0 0 0,0 0 0 0 0,0 0 0 0 0,0 0 0 0 0,0 0 0 0 0,1 0 0 0 0,0 0 0 0 0,0 0 0 0 0,0 0 1 0 0,1 0-1 0 0,-1 0 0 0 0,1 0 0 0 0,0 0 0 0 0,1 0 0 0 0,-1 0 0 0 0,1 0 0 0 0,0-1 0 0 0,0 1 0 0 0,4 5 0 0 0,4 3-19 0 0,0 0 0 0 0,1 0 0 0 0,1-1 0 0 0,0-1 0 0 0,1 0 0 0 0,0-1 0 0 0,0 0 0 0 0,21 11-1 0 0,18 6-260 0 0,58 22-1 0 0,-21-10 79 0 0,-49-20 121 0 0,-1 1 0 0 0,-1 2 0 0 0,-1 2-1 0 0,40 34 1 0 0,-59-42 104 0 0,0 2 0 0 0,-1-1-1 0 0,-1 2 1 0 0,-1 0 0 0 0,0 1-1 0 0,-2 1 1 0 0,0 0-1 0 0,-1 1 1 0 0,9 23 0 0 0,-16-32 58 0 0,0 1-1 0 0,0 0 1 0 0,-2 0 0 0 0,0 1 0 0 0,0-1 0 0 0,-1 1 0 0 0,-1-1 0 0 0,-1 1-1 0 0,0-1 1 0 0,0 1 0 0 0,-6 26 0 0 0,3-29 23 0 0,0-1 1 0 0,-1 1-1 0 0,0-1 0 0 0,-1 0 1 0 0,-1-1-1 0 0,1 1 0 0 0,-2-1 1 0 0,1 0-1 0 0,-1-1 0 0 0,-1 1 1 0 0,0-1-1 0 0,0-1 0 0 0,-1 0 1 0 0,0 0-1 0 0,-10 7 0 0 0,-2-1 106 0 0,0-2-1 0 0,-1 0 1 0 0,0-1 0 0 0,-1-1-1 0 0,0-1 1 0 0,0-2-1 0 0,-1 0 1 0 0,0-1-1 0 0,0-1 1 0 0,-1-2-1 0 0,-45 2 1 0 0,29-6-386 0 0,0-1-1 0 0,0-2 1 0 0,0-2 0 0 0,0-2-1 0 0,1-1 1 0 0,-52-20 0 0 0,87 27-284 0 0,0 0 0 0 0,0 0 0 0 0,0-1 0 0 0,1 1 0 0 0,-1-1 0 0 0,-5-5 0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6:58.8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145 96 700 0 0,'17'-14'11590'0'0,"1"-21"-8377"0"0,-17 33-2901 0 0,0-1 0 0 0,0 1-1 0 0,-1 0 1 0 0,1-1-1 0 0,-1 1 1 0 0,1-1 0 0 0,-1 1-1 0 0,0 0 1 0 0,0-1-1 0 0,0 1 1 0 0,-2-7 880 0 0,-7 17-658 0 0,-6 4-330 0 0,1 0 0 0 0,0 0 0 0 0,1 2 0 0 0,0 0 0 0 0,1 0 0 0 0,1 1 0 0 0,0 0 0 0 0,1 1 0 0 0,1 0 0 0 0,0 1 0 0 0,1 0 0 0 0,1 0 0 0 0,1 1 0 0 0,-7 28 0 0 0,10-34-161 0 0,1 0 1 0 0,0 0-1 0 0,1 0 1 0 0,1 1-1 0 0,0-1 1 0 0,0 0-1 0 0,1 0 1 0 0,1 0-1 0 0,0 0 1 0 0,1 0-1 0 0,0 0 1 0 0,0 0-1 0 0,2-1 0 0 0,-1 1 1 0 0,1-1-1 0 0,1 0 1 0 0,0-1-1 0 0,1 1 1 0 0,0-1-1 0 0,0-1 1 0 0,1 1-1 0 0,0-1 1 0 0,12 10-1 0 0,-9-11-61 0 0,1 1 0 0 0,0-1-1 0 0,1-1 1 0 0,0 0-1 0 0,0-1 1 0 0,0-1 0 0 0,0 0-1 0 0,1 0 1 0 0,0-1 0 0 0,0-1-1 0 0,0 0 1 0 0,1-1-1 0 0,-1-1 1 0 0,23 0 0 0 0,-29-1-23 0 0,0-1 0 0 0,0 0 1 0 0,0 0-1 0 0,0 0 1 0 0,0-1-1 0 0,0 0 0 0 0,0-1 1 0 0,-1 1-1 0 0,1-1 1 0 0,-1-1-1 0 0,0 0 0 0 0,0 0 1 0 0,0 0-1 0 0,-1-1 0 0 0,1 0 1 0 0,-1 0-1 0 0,0-1 1 0 0,0 1-1 0 0,-1-1 0 0 0,0 0 1 0 0,0-1-1 0 0,0 0 1 0 0,-1 1-1 0 0,0-1 0 0 0,0-1 1 0 0,-1 1-1 0 0,3-9 0 0 0,-2 3 64 0 0,0-1 0 0 0,-1 1 0 0 0,-1-1 0 0 0,-1 0 0 0 0,0 1 0 0 0,0-1 0 0 0,-1 0 0 0 0,-1 0 0 0 0,0 0 0 0 0,-1 1 0 0 0,-1-1 0 0 0,0 1 0 0 0,-1 0 0 0 0,-7-18 0 0 0,4 14 30 0 0,-1 1-1 0 0,-1 1 0 0 0,-1-1 0 0 0,0 1 1 0 0,-1 1-1 0 0,0 0 0 0 0,-1 1 0 0 0,-1 0 0 0 0,0 1 1 0 0,-22-16-1 0 0,6 8 40 0 0,-33-16 0 0 0,-23-14-5437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6:59.4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11 236 1680 0 0,'-10'-60'14120'0'0,"11"40"-11612"0"0,2 12-870 0 0,1 14-1578 0 0,-1 0 0 0 0,0 0 0 0 0,0 0 0 0 0,-1 0 0 0 0,1 0 0 0 0,-1 1 0 0 0,-1-1 0 0 0,1 1 0 0 0,0 9 0 0 0,7 19 50 0 0,-3-15-73 0 0,1-1-1 0 0,1-1 1 0 0,1 1 0 0 0,1-1 0 0 0,0-1-1 0 0,1 0 1 0 0,25 29 0 0 0,-31-41-70 0 0,0 0 1 0 0,1 0-1 0 0,-1 0 0 0 0,1 0 1 0 0,0-1-1 0 0,0 0 0 0 0,1 0 1 0 0,-1-1-1 0 0,1 0 0 0 0,-1 0 1 0 0,1 0-1 0 0,0-1 0 0 0,0 0 1 0 0,1 0-1 0 0,-1-1 0 0 0,0 0 1 0 0,0 0-1 0 0,1 0 0 0 0,-1-1 1 0 0,1-1-1 0 0,-1 1 0 0 0,0-1 1 0 0,0 0-1 0 0,12-4 0 0 0,-7 1 54 0 0,0-1 0 0 0,0-1-1 0 0,-1 0 1 0 0,0-1 0 0 0,0 0-1 0 0,0 0 1 0 0,-1-1 0 0 0,-1-1-1 0 0,1 0 1 0 0,-1 0 0 0 0,-1-1-1 0 0,1 0 1 0 0,-2 0 0 0 0,1-1-1 0 0,-2 0 1 0 0,7-13 0 0 0,0-2 604 0 0,-2 0 1 0 0,0-1-1 0 0,-2 0 1 0 0,-1-1-1 0 0,-2 0 0 0 0,5-35 1 0 0,-7 36 51 0 0,2-46 427 0 0,-6 72-1146 0 0,-7 25-110 0 0,6-6 1 0 0,1 0 0 0 0,1 0 0 0 0,1-1 0 0 0,0 1 0 0 0,1 0 0 0 0,1-1 0 0 0,1 0 0 0 0,0 0 0 0 0,12 24 0 0 0,-5-15-716 0 0,1-1 0 0 0,2-1-1 0 0,0-1 1 0 0,1 0 0 0 0,26 27 0 0 0,-14-27-1425 0 0,15-5-6954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6:59.8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6 157 2688 0 0,'-6'-36'12683'0'0,"10"-9"-7111"0"0,-4 44-5270 0 0,3-4 37 0 0,-3 5-329 0 0,0-1 1 0 0,1 1-1 0 0,-1 0 0 0 0,0-1 0 0 0,0 1 0 0 0,0 0 1 0 0,0-1-1 0 0,0 1 0 0 0,0 0 0 0 0,0-1 0 0 0,0 1 1 0 0,1 0-1 0 0,-1 0 0 0 0,0-1 0 0 0,0 1 1 0 0,0 0-1 0 0,1-1 0 0 0,-1 1 0 0 0,0 0 0 0 0,0 0 1 0 0,1 0-1 0 0,-1-1 0 0 0,0 1 0 0 0,0 0 0 0 0,1 0 1 0 0,-1 0-1 0 0,0 0 0 0 0,1 0 0 0 0,-1-1 0 0 0,0 1 1 0 0,1 0-1 0 0,-1 0 0 0 0,1 0 0 0 0,4 0 3 0 0,-1 1 0 0 0,1 0 1 0 0,0 0-1 0 0,0 0 0 0 0,-1 0 0 0 0,1 1 0 0 0,-1 0 0 0 0,1 0 0 0 0,-1 0 0 0 0,0 0 0 0 0,0 1 0 0 0,0-1 0 0 0,0 1 0 0 0,0 0 0 0 0,0 0 0 0 0,4 6 0 0 0,10 9-195 0 0,27 37 0 0 0,-27-29 121 0 0,0 1 0 0 0,-2 1 1 0 0,0 0-1 0 0,-2 1 1 0 0,-2 1-1 0 0,0 0 0 0 0,-2 1 1 0 0,-2 0-1 0 0,6 35 1 0 0,-14-64 157 0 0,1 0 1 0 0,-1 0 0 0 0,0 0 0 0 0,1 0-1 0 0,-1 0 1 0 0,0 0 0 0 0,0 0 0 0 0,0 0 0 0 0,-1 0-1 0 0,1 0 1 0 0,0 0 0 0 0,-1 0 0 0 0,-1 3-1 0 0,-10-29 1367 0 0,9 5-1199 0 0,0 0 0 0 0,1 0 0 0 0,1 0 0 0 0,1 0 0 0 0,1 0 0 0 0,0 0 0 0 0,8-35 0 0 0,-4 33-477 0 0,1 0 0 0 0,0 1-1 0 0,2 0 1 0 0,0 0 0 0 0,1 0-1 0 0,20-30 1 0 0,-18 35-748 0 0,0 1-1 0 0,1 0 1 0 0,1 1 0 0 0,0 1-1 0 0,16-12 1 0 0,39-25-7705 0 0,-61 43 7293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7:00.2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252 0 2356 0 0,'-27'30'15914'0'0,"21"-28"-15701"0"0,0-1 1 0 0,1 2-1 0 0,-1-1 1 0 0,1 1-1 0 0,0 0 1 0 0,0 0 0 0 0,0 0-1 0 0,0 1 1 0 0,-7 6-1 0 0,4-4 19 0 0,-8 7 12 0 0,1 1-1 0 0,0 0 0 0 0,1 1 1 0 0,0 1-1 0 0,2 0 1 0 0,-13 20-1 0 0,19-26-176 0 0,0 0 1 0 0,0 0-1 0 0,1 0 0 0 0,1 1 0 0 0,0 0 0 0 0,0 0 1 0 0,1 0-1 0 0,1 0 0 0 0,0 0 0 0 0,0 1 0 0 0,1-1 1 0 0,0 17-1 0 0,3-20-124 0 0,-1 0-1 0 0,1 0 1 0 0,0 0 0 0 0,1-1-1 0 0,0 1 1 0 0,0-1 0 0 0,1 0 0 0 0,0 0-1 0 0,0 0 1 0 0,0 0 0 0 0,1-1-1 0 0,0 1 1 0 0,0-1 0 0 0,1 0 0 0 0,0-1-1 0 0,0 1 1 0 0,0-1 0 0 0,1-1-1 0 0,-1 1 1 0 0,14 6 0 0 0,-8-5-626 0 0,1 0 1 0 0,-1-1-1 0 0,1 0 0 0 0,0-1 1 0 0,14 2-1 0 0,-15-4-790 0 0,1 0 0 0 0,0-1 0 0 0,-1 0 0 0 0,1-1 0 0 0,15-2 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7:00.7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44 308 3388 0 0,'28'-9'13752'0'0,"62"-15"-10168"0"0,-73 18-3575 0 0,0 0 0 0 0,-1-2 0 0 0,0 0 0 0 0,0-1-1 0 0,-1 0 1 0 0,0-1 0 0 0,0-1 0 0 0,-1 0 0 0 0,23-25 0 0 0,-34 32 116 0 0,-1 0-1 0 0,1 0 1 0 0,-1 0-1 0 0,0-1 1 0 0,0 1-1 0 0,0-1 1 0 0,0 1-1 0 0,1-7 1 0 0,-3 7-80 0 0,0 0 0 0 0,0 0 0 0 0,0 0-1 0 0,-1 0 1 0 0,1 0 0 0 0,-1 0 0 0 0,0 0 0 0 0,0 0 0 0 0,0 0-1 0 0,0 0 1 0 0,-1 1 0 0 0,0-1 0 0 0,0 0 0 0 0,0 1 0 0 0,0 0-1 0 0,0-1 1 0 0,-1 1 0 0 0,1 0 0 0 0,-1 0 0 0 0,0 0 0 0 0,0 1-1 0 0,0-1 1 0 0,0 1 0 0 0,-1-1 0 0 0,1 1 0 0 0,-1 0 0 0 0,1 1-1 0 0,-1-1 1 0 0,-5-2 0 0 0,0 1-50 0 0,-1 0 1 0 0,1 0-1 0 0,0 0 0 0 0,-1 1 0 0 0,1 1 0 0 0,-1 0 1 0 0,0 0-1 0 0,1 1 0 0 0,-1 0 0 0 0,0 0 0 0 0,-15 4 0 0 0,16-2 13 0 0,0 1-1 0 0,1 0 0 0 0,-1 0 0 0 0,0 1 0 0 0,1 0 0 0 0,0 0 0 0 0,0 1 0 0 0,0 0 0 0 0,1 1 0 0 0,0 0 0 0 0,0 0 0 0 0,0 0 0 0 0,1 1 0 0 0,0 0 1 0 0,0 0-1 0 0,1 1 0 0 0,-1-1 0 0 0,2 1 0 0 0,-1 1 0 0 0,1-1 0 0 0,0 0 0 0 0,1 1 0 0 0,0 0 0 0 0,1 0 0 0 0,-1 0 0 0 0,2 0 0 0 0,-1 0 0 0 0,1 0 1 0 0,1 0-1 0 0,0 1 0 0 0,0-1 0 0 0,2 15 0 0 0,2-6 124 0 0,0 1 0 0 0,2-1 0 0 0,0 0 0 0 0,1 0 0 0 0,0 0 0 0 0,2-1 0 0 0,0 0 0 0 0,1-1 1 0 0,0 0-1 0 0,2-1 0 0 0,0 0 0 0 0,0 0 0 0 0,1-1 0 0 0,28 21 0 0 0,-33-28-190 0 0,1-1 0 0 0,1-1 1 0 0,-1 1-1 0 0,1-2 0 0 0,0 1 0 0 0,1-2 0 0 0,-1 1 0 0 0,0-1 1 0 0,1-1-1 0 0,0 0 0 0 0,0 0 0 0 0,-1-1 0 0 0,1 0 1 0 0,0-1-1 0 0,0 0 0 0 0,0-1 0 0 0,17-3 0 0 0,14-6-1719 0 0,-1 0 0 0 0,-1-3-1 0 0,48-21 1 0 0,-38 14-977 0 0,11-5-3732 0 0,-29 12 884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7:33.2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676 1 340 0 0,'50'16'21525'0'0,"-63"-11"-21141"0"0,2-7-345 0 0,8 2-24 0 0,-1 0-1 0 0,-109-3 10 0 0,-118 14-32 0 0,7 2 45 0 0,114-6 161 0 0,107-7-214 0 0,1 1-103 0 0,-7 2 110 0 0,9-1 12 0 0,-1-1-1 0 0,1 0 1 0 0,-1 1 0 0 0,1-1-1 0 0,0 1 1 0 0,0-1 0 0 0,0 0-1 0 0,0 1 1 0 0,0-1 0 0 0,0 1-1 0 0,0-1 1 0 0,0 1 0 0 0,1-1-1 0 0,-1 0 1 0 0,0 1 0 0 0,1-1-1 0 0,-1 0 1 0 0,2 2 0 0 0,0 5 50 0 0,81 591 2653 0 0,-29-231-1349 0 0,-33-270-483 0 0,56 162 1 0 0,-76-256-827 0 0,1 1 0 0 0,0 0 0 0 0,1-1 0 0 0,-1 1 0 0 0,1-1 0 0 0,0 0-1 0 0,0 0 1 0 0,1 0 0 0 0,-1 0 0 0 0,1-1 0 0 0,-1 1 0 0 0,1-1 0 0 0,0 0 0 0 0,1 0 0 0 0,-1 0 0 0 0,0-1 0 0 0,1 1 0 0 0,0-1 0 0 0,-1 0 0 0 0,1 0 0 0 0,0-1-1 0 0,0 0 1 0 0,0 0 0 0 0,0 0 0 0 0,0 0 0 0 0,6 0 0 0 0,13-1 27 0 0,-1-1 1 0 0,0-1-1 0 0,0-1 0 0 0,36-10 1 0 0,-11 3-128 0 0,84-14-510 0 0,-10 1-2282 0 0,-44 10-3085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7:33.6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96 1956 0 0,'12'-8'9617'0'0,"-3"2"-8994"0"0,0 0 0 0 0,1 1 0 0 0,0 1-1 0 0,0 0 1 0 0,0 0 0 0 0,12-2 0 0 0,71-13-492 0 0,-31 7-606 0 0,19-1-1820 0 0,-27 4-3751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7:34.2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 86 2476 0 0,'-19'-9'11291'0'0,"19"8"-11145"0"0,1-1 0 0 0,0 1 0 0 0,-1 0 0 0 0,1 0 0 0 0,0-1 0 0 0,-1 1 0 0 0,1 0 0 0 0,0 0 0 0 0,0 0 0 0 0,0 0 0 0 0,0 0 0 0 0,0 0-1 0 0,0 0 1 0 0,0 0 0 0 0,1 1 0 0 0,-1-1 0 0 0,2-1 0 0 0,0 2-120 0 0,0-1 1 0 0,0 1-1 0 0,0 0 0 0 0,-1 0 1 0 0,1 0-1 0 0,0 1 0 0 0,0-1 0 0 0,0 1 1 0 0,-1-1-1 0 0,1 1 0 0 0,0 0 1 0 0,-1 0-1 0 0,1 0 0 0 0,-1 1 0 0 0,5 1 1 0 0,-1 2-2 0 0,0-1 0 0 0,-1 1 0 0 0,1 0 0 0 0,-1 0 1 0 0,8 11-1 0 0,2 5-10 0 0,-1 1 1 0 0,16 33 0 0 0,-15-22-15 0 0,18 59 0 0 0,-11-25 37 0 0,-19-59 32 0 0,0 0 453 0 0,0-1 0 0 0,0 1 0 0 0,-1 0 0 0 0,2 13 0 0 0,-2-36-401 0 0,0 0 0 0 0,1 0 0 0 0,0 0 0 0 0,11-28 0 0 0,-3 10 31 0 0,0-3-49 0 0,2 1 0 0 0,1 0 1 0 0,22-37-1 0 0,-28 58-115 0 0,0 0-1 0 0,2 1 0 0 0,-1-1 0 0 0,2 2 1 0 0,-1 0-1 0 0,2 0 0 0 0,-1 1 1 0 0,2 0-1 0 0,21-14 0 0 0,-32 24 9 0 0,0 0 0 0 0,0 0 0 0 0,0 1 0 0 0,0-1 0 0 0,0 1 0 0 0,0 0 0 0 0,0-1-1 0 0,0 1 1 0 0,0 0 0 0 0,0 0 0 0 0,0 0 0 0 0,1 0 0 0 0,-1 1 0 0 0,0-1 0 0 0,0 1 0 0 0,0-1 0 0 0,0 1 0 0 0,0 0-1 0 0,0 0 1 0 0,0-1 0 0 0,0 1 0 0 0,-1 1 0 0 0,1-1 0 0 0,3 2 0 0 0,2 3-9 0 0,-1-1 0 0 0,0 0-1 0 0,0 1 1 0 0,9 11 0 0 0,10 19 72 0 0,-2 1 0 0 0,36 79 0 0 0,-40-74-1446 0 0,3 0 0 0 0,37 54 0 0 0,-40-77-1664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5:47.1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245 838 340 0 0,'12'-80'6094'0'0,"-3"20"-2526"0"0,19-72 1 0 0,-25 123-3444 0 0,9-24 1810 0 0,-13 51-1359 0 0,-21 111 788 0 0,-64 212 1 0 0,36-160-899 0 0,47-169-443 0 0,-136 567 1510 0 0,131-528-970 0 0,8-48-371 0 0,2-5-102 0 0,3-2-80 0 0,-1 0-1 0 0,-1 0 0 0 0,1-1 1 0 0,0 0-1 0 0,-1 1 1 0 0,0-1-1 0 0,0 0 0 0 0,-1 0 1 0 0,3-7-1 0 0,18-58 16 0 0,-15 46-66 0 0,156-681-2074 0 0,-79 289 1198 0 0,-63 321 734 0 0,3-19-47 0 0,52-145 0 0 0,-49 201 118 0 0,-26 54 111 0 0,0 0-1 0 0,1 1 0 0 0,0-1 1 0 0,0 1-1 0 0,0 0 0 0 0,0-1 1 0 0,0 1-1 0 0,0 1 0 0 0,1-1 1 0 0,0 0-1 0 0,5-2 0 0 0,-6 5 15 0 0,-1 0-1 0 0,1 0 1 0 0,-1 0-1 0 0,1 1 1 0 0,-1-1-1 0 0,1 1 1 0 0,-1 0-1 0 0,0 0 0 0 0,1 0 1 0 0,-1 0-1 0 0,0 0 1 0 0,0 0-1 0 0,0 1 1 0 0,0-1-1 0 0,4 4 1 0 0,2 2 37 0 0,-1 1 1 0 0,0 0 0 0 0,0 0 0 0 0,-1 1-1 0 0,0-1 1 0 0,-1 1 0 0 0,8 17 0 0 0,25 75 188 0 0,-26-67-158 0 0,113 439 581 0 0,-86-302-299 0 0,25 127 378 0 0,52 194-745 0 0,-101-451-1413 0 0,-3-18-2266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7:34.7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67 53 120 0 0,'-36'-32'11961'0'0,"6"12"-8253"0"0,30 34-2274 0 0,3 37 486 0 0,28 73-574 0 0,6-2 0 0 0,60 134 0 0 0,-7-21 7 0 0,19 95 599 0 0,-104-314-1615 0 0,-9-25-299 0 0,-9-33-317 0 0,9 2 28 0 0,1-1-1 0 0,3 1 1 0 0,7-70-1 0 0,-5 93 162 0 0,1 1 0 0 0,0-1 0 0 0,2 1 0 0 0,0 0 0 0 0,0 0 0 0 0,2 0-1 0 0,0 1 1 0 0,1 0 0 0 0,0 0 0 0 0,1 1 0 0 0,18-23 0 0 0,-24 34 68 0 0,1-1 0 0 0,-1 0 0 0 0,1 1 0 0 0,0 0 0 0 0,0 0-1 0 0,0 0 1 0 0,0 0 0 0 0,0 1 0 0 0,0 0 0 0 0,1 0 0 0 0,0 0 0 0 0,-1 0 0 0 0,1 0 0 0 0,0 1 0 0 0,0 0 0 0 0,-1 0 0 0 0,1 1 0 0 0,0-1 0 0 0,0 1-1 0 0,5 0 1 0 0,-2 2 10 0 0,0-1-1 0 0,-1 1 0 0 0,0 0 0 0 0,1 1 1 0 0,-1 0-1 0 0,0 0 0 0 0,0 1 0 0 0,0 0 1 0 0,-1 0-1 0 0,1 0 0 0 0,-1 1 0 0 0,6 5 1 0 0,21 22 57 0 0,-2 1 0 0 0,-2 2-1 0 0,41 59 1 0 0,-45-57-1030 0 0,1-2-1 0 0,2 0 0 0 0,55 51 1 0 0,-52-64-2314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7:35.7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400 128 1912 0 0,'0'0'7266'0'0,"25"-12"-4732"0"0,-23 9-2398 0 0,2-3 162 0 0,0 0 1 0 0,-1-1-1 0 0,1 1 0 0 0,4-13 1 0 0,-7 17 138 0 0,-10-33 3982 0 0,4 32-4166 0 0,1-1 0 0 0,0 1 0 0 0,-1 0 0 0 0,0 1 0 0 0,0-1 0 0 0,0 1 1 0 0,0 0-1 0 0,0 0 0 0 0,0 0 0 0 0,-1 1 0 0 0,1 0 0 0 0,-8-1 0 0 0,3 1-76 0 0,-1 1-1 0 0,0 0 0 0 0,1 1 0 0 0,-1 0 0 0 0,0 0 1 0 0,-10 4-1 0 0,3 0-105 0 0,0 1 0 0 0,0 0 1 0 0,1 2-1 0 0,-1 0 0 0 0,2 1 1 0 0,-31 21-1 0 0,35-21-52 0 0,1 0 0 0 0,0 1 1 0 0,1 1-1 0 0,0-1 0 0 0,1 2 0 0 0,0-1 1 0 0,1 1-1 0 0,0 1 0 0 0,0-1 1 0 0,2 1-1 0 0,-1 1 0 0 0,-7 26 0 0 0,11-29-21 0 0,1 1 0 0 0,0-1 0 0 0,1 1 0 0 0,0-1 0 0 0,1 1 0 0 0,0-1 0 0 0,1 1 0 0 0,0 0 0 0 0,1-1 0 0 0,0 1 0 0 0,1-1 0 0 0,0 0-1 0 0,1 0 1 0 0,0 0 0 0 0,0 0 0 0 0,11 16 0 0 0,-8-15-48 0 0,1-1 0 0 0,0 0-1 0 0,1-1 1 0 0,-1 1 0 0 0,2-2-1 0 0,0 1 1 0 0,0-2 0 0 0,1 1-1 0 0,-1-1 1 0 0,2-1 0 0 0,19 10 0 0 0,-25-14 40 0 0,0 0 0 0 0,-1-1 0 0 0,1 0 0 0 0,1-1 1 0 0,-1 1-1 0 0,0-1 0 0 0,0 0 0 0 0,0-1 1 0 0,1 1-1 0 0,-1-1 0 0 0,0 0 0 0 0,1-1 1 0 0,-1 0-1 0 0,0 0 0 0 0,0 0 0 0 0,0-1 0 0 0,0 0 1 0 0,0 0-1 0 0,0 0 0 0 0,0-1 0 0 0,0 0 1 0 0,-1 0-1 0 0,0 0 0 0 0,1-1 0 0 0,-1 1 1 0 0,8-9-1 0 0,0-4 131 0 0,0 0 0 0 0,-1 0 1 0 0,-1-1-1 0 0,-1-1 0 0 0,0 0 0 0 0,-2 0 1 0 0,13-38-1 0 0,0 5 720 0 0,-21 50-833 0 0,0 0 0 0 0,1-1 0 0 0,-1 1 0 0 0,0 0 0 0 0,1-1 0 0 0,0 1 0 0 0,-1 0 0 0 0,1 0 0 0 0,0 0 1 0 0,-1-1-1 0 0,1 1 0 0 0,0 0 0 0 0,0 0 0 0 0,0 0 0 0 0,0 0 0 0 0,0 0 0 0 0,0 1 0 0 0,0-1 0 0 0,0 0 1 0 0,1 0-1 0 0,-1 1 0 0 0,0-1 0 0 0,0 1 0 0 0,1-1 0 0 0,-1 1 0 0 0,3-1 0 0 0,-2 2-9 0 0,0 0 0 0 0,0 0 0 0 0,0 0 1 0 0,0 0-1 0 0,0 0 0 0 0,0 1 0 0 0,0-1 0 0 0,0 1 0 0 0,-1-1 0 0 0,1 1 0 0 0,0 0 0 0 0,-1 0 0 0 0,1 0 0 0 0,-1 0 0 0 0,1 2 1 0 0,4 4-8 0 0,26 38-413 0 0,1-1 1 0 0,3-1-1 0 0,73 68 0 0 0,-106-109 414 0 0,-1-1 0 0 0,1 0 1 0 0,0 0-1 0 0,0 0 0 0 0,0 0 1 0 0,0 0-1 0 0,0-1 0 0 0,0 0 1 0 0,0 1-1 0 0,1-1 0 0 0,-1 0 0 0 0,1 0 1 0 0,-1-1-1 0 0,0 1 0 0 0,1-1 1 0 0,-1 0-1 0 0,1 0 0 0 0,3 0 1 0 0,-3-1 23 0 0,-1 0 0 0 0,0 0 0 0 0,0 0 0 0 0,0-1 0 0 0,0 1 1 0 0,0-1-1 0 0,-1 0 0 0 0,1 0 0 0 0,0 0 0 0 0,-1 0 0 0 0,1 0 0 0 0,-1-1 1 0 0,0 1-1 0 0,0-1 0 0 0,0 1 0 0 0,0-1 0 0 0,0 0 0 0 0,0 0 1 0 0,1-4-1 0 0,39-85 783 0 0,-27 56-424 0 0,37-64-1 0 0,-51 98-377 0 0,0 0 0 0 0,1 0-1 0 0,-1 0 1 0 0,0 0 0 0 0,1 1 0 0 0,-1-1-1 0 0,1 0 1 0 0,0 1 0 0 0,0-1-1 0 0,-1 1 1 0 0,1-1 0 0 0,0 1 0 0 0,0 0-1 0 0,0 0 1 0 0,0 0 0 0 0,1 0-1 0 0,-1 0 1 0 0,0 1 0 0 0,0-1 0 0 0,3 0-1 0 0,-3 1-2 0 0,1 0 0 0 0,-1 1 0 0 0,1-1 0 0 0,-1 1 0 0 0,0-1 0 0 0,1 1 0 0 0,-1 0 0 0 0,0 0-1 0 0,1 0 1 0 0,-1 0 0 0 0,0 0 0 0 0,0 1 0 0 0,0-1 0 0 0,0 1 0 0 0,3 3 0 0 0,6 6-43 0 0,-1 2 0 0 0,0 0 1 0 0,-1 0-1 0 0,13 24 0 0 0,-14-23-12 0 0,15 26 24 0 0,-2 1 0 0 0,-1 0 0 0 0,18 61 0 0 0,-37-100-74 0 0,-1-29-873 0 0,2-4 878 0 0,1 1 0 0 0,2 0 0 0 0,1 0 1 0 0,1 0-1 0 0,1 1 0 0 0,2 0 0 0 0,27-54 1 0 0,-34 75 104 0 0,1 1-1 0 0,0 0 1 0 0,1 0 0 0 0,0 0 0 0 0,0 1 0 0 0,0 0 0 0 0,1 0-1 0 0,0 0 1 0 0,0 0 0 0 0,0 1 0 0 0,1 0 0 0 0,0 1 0 0 0,7-5-1 0 0,-9 7 16 0 0,-1 1-1 0 0,1-1 0 0 0,-1 1 0 0 0,1 0 1 0 0,0 0-1 0 0,-1 1 0 0 0,1-1 0 0 0,0 1 1 0 0,0 0-1 0 0,0 0 0 0 0,-1 1 0 0 0,1 0 0 0 0,0-1 1 0 0,-1 1-1 0 0,1 1 0 0 0,0-1 0 0 0,-1 1 1 0 0,1 0-1 0 0,-1 0 0 0 0,0 0 0 0 0,0 0 1 0 0,0 1-1 0 0,7 6 0 0 0,7 7 31 0 0,-1 1-1 0 0,0 0 1 0 0,-1 1-1 0 0,-2 1 1 0 0,0 1 0 0 0,0 0-1 0 0,14 33 1 0 0,15 19-2434 0 0,-31-54-1031 0 0,26 30 0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7:36.1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117 29 2284 0 0,'12'-28'20263'0'0,"-25"41"-19905"0"0,1 0-1 0 0,0 1 1 0 0,1 0 0 0 0,0 1 0 0 0,1 1 0 0 0,1-1-1 0 0,1 1 1 0 0,-8 22 0 0 0,10-25-301 0 0,2 1-1 0 0,0 0 1 0 0,0 0-1 0 0,1 0 1 0 0,1 0 0 0 0,0 1-1 0 0,1-1 1 0 0,1 1-1 0 0,0-1 1 0 0,1 1-1 0 0,0-1 1 0 0,6 24 0 0 0,-4-29-302 0 0,-1 0 0 0 0,2 0 0 0 0,-1 0 0 0 0,1-1 0 0 0,0 0 0 0 0,1 0 0 0 0,0 0 0 0 0,0 0 0 0 0,0-1 0 0 0,1 1 1 0 0,1-1-1 0 0,-1-1 0 0 0,1 1 0 0 0,0-1 0 0 0,0-1 0 0 0,1 1 0 0 0,0-1 0 0 0,0-1 0 0 0,0 1 0 0 0,16 5 0 0 0,-19-8-355 0 0,1 0 0 0 0,-1-1 0 0 0,0 0 0 0 0,0 0 0 0 0,1-1 0 0 0,-1 1 0 0 0,11-2 0 0 0,19-7-6808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7:36.4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0 356 2976 0 0,'27'-28'11965'0'0,"-2"8"-7976"0"0,-20 16-3512 0 0,1 1 1 0 0,0-1 0 0 0,0 1 0 0 0,0 1 0 0 0,8-3 0 0 0,21-6 103 0 0,102-33 41 0 0,-115 35-386 0 0,0-2 1 0 0,0 0-1 0 0,39-27 0 0 0,-54 33 270 0 0,-1 0 0 0 0,1-1 0 0 0,-1 1 0 0 0,0-1 0 0 0,0-1 0 0 0,-1 1 0 0 0,5-9 0 0 0,-9 14-430 0 0,0-1 1 0 0,0 0-1 0 0,0 0 0 0 0,0 1 0 0 0,0-1 0 0 0,-1 0 0 0 0,1 0 1 0 0,-1 0-1 0 0,0 0 0 0 0,1 0 0 0 0,-1 0 0 0 0,0 0 1 0 0,0 0-1 0 0,0 0 0 0 0,0 1 0 0 0,-1-1 0 0 0,1 0 1 0 0,0 0-1 0 0,-1 0 0 0 0,1 0 0 0 0,-1 0 0 0 0,0 0 1 0 0,0 1-1 0 0,0-1 0 0 0,1 0 0 0 0,-2 1 0 0 0,1-1 0 0 0,0 0 1 0 0,0 1-1 0 0,0-1 0 0 0,-1 1 0 0 0,1 0 0 0 0,-1 0 1 0 0,1-1-1 0 0,-1 1 0 0 0,-3-1 0 0 0,-6-5-57 0 0,0 1-1 0 0,-1 1 0 0 0,0 0 1 0 0,0 0-1 0 0,0 1 1 0 0,-1 1-1 0 0,0 0 0 0 0,1 1 1 0 0,-1 0-1 0 0,0 1 1 0 0,0 1-1 0 0,0 0 1 0 0,0 0-1 0 0,0 1 0 0 0,-20 5 1 0 0,24-4-40 0 0,1 0-1 0 0,0 1 1 0 0,-1 0 0 0 0,1 0-1 0 0,0 1 1 0 0,0 0 0 0 0,0 0-1 0 0,1 1 1 0 0,0 0 0 0 0,-11 9-1 0 0,14-9 13 0 0,-1 0-1 0 0,1 0 0 0 0,0 0 0 0 0,1 0 1 0 0,-1 0-1 0 0,1 1 0 0 0,0-1 0 0 0,1 1 1 0 0,-1 0-1 0 0,1 0 0 0 0,1 0 0 0 0,-1 0 0 0 0,1 1 1 0 0,0-1-1 0 0,-1 12 0 0 0,2-4 6 0 0,1-1 1 0 0,1 0-1 0 0,0 0 0 0 0,0 0 1 0 0,1 0-1 0 0,1 0 0 0 0,1 0 1 0 0,-1-1-1 0 0,2 0 0 0 0,0 0 0 0 0,0 0 1 0 0,11 14-1 0 0,10 11 39 0 0,2 0 1 0 0,37 34-1 0 0,-57-61-153 0 0,0-1-1 0 0,1-1 1 0 0,0 0-1 0 0,0 0 1 0 0,1-1-1 0 0,0 0 1 0 0,0-1 0 0 0,1 0-1 0 0,0-1 1 0 0,0 0-1 0 0,0-1 1 0 0,17 4-1 0 0,-21-7-434 0 0,0 0-1 0 0,0 0 0 0 0,0-1 1 0 0,0 0-1 0 0,0-1 0 0 0,0 0 0 0 0,0 0 1 0 0,14-4-1 0 0,-14 2-426 0 0,-1 0 0 0 0,1 0 1 0 0,-1-1-1 0 0,1 0 0 0 0,-1 0 0 0 0,-1-1 0 0 0,1 1 0 0 0,0-2 0 0 0,8-8 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7:37.7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 2028 0 0,'3'11'11387'0'0,"0"-10"-10929"0"0,0 0 0 0 0,-1 0 1 0 0,1 0-1 0 0,0 0 1 0 0,0-1-1 0 0,0 0 0 0 0,-1 1 1 0 0,7-1-1 0 0,51-7 637 0 0,-27 2-810 0 0,61-1-1705 0 0,-61 6-1701 0 0,2-1-3540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7:39.8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80 1376 0 0,'-14'2'9752'0'0,"14"-3"-9499"0"0,0-1 0 0 0,-1 0 1 0 0,1 0-1 0 0,0 1 1 0 0,1-1-1 0 0,-1 0 0 0 0,0 0 1 0 0,0 1-1 0 0,1-1 1 0 0,-1 0-1 0 0,1 0 0 0 0,-1 1 1 0 0,1-1-1 0 0,0 1 0 0 0,0-1 1 0 0,0 1-1 0 0,0-1 1 0 0,0 1-1 0 0,0-1 0 0 0,0 1 1 0 0,0 0-1 0 0,0-1 0 0 0,1 1 1 0 0,-1 0-1 0 0,0 0 1 0 0,1 0-1 0 0,2-1 0 0 0,4-4 19 0 0,1 0-1 0 0,0 0 1 0 0,14-5-1 0 0,-19 9-242 0 0,1 0-1 0 0,-1 1 0 0 0,1-1 0 0 0,0 1 0 0 0,0 1 1 0 0,0-1-1 0 0,0 0 0 0 0,-1 1 0 0 0,1 0 0 0 0,0 0 0 0 0,0 1 1 0 0,0 0-1 0 0,6 1 0 0 0,-3 0-10 0 0,1 1 1 0 0,-1 0-1 0 0,1 1 1 0 0,-1 0-1 0 0,0 0 1 0 0,13 9-1 0 0,-6-1-5 0 0,0 1-1 0 0,-1 0 0 0 0,0 0 0 0 0,-1 2 0 0 0,-1-1 0 0 0,13 21 0 0 0,-10-9 26 0 0,0 0 0 0 0,-2 2 1 0 0,-2-1-1 0 0,0 1 0 0 0,-2 1 0 0 0,-1 0 0 0 0,7 41 1 0 0,-12-55 87 0 0,-3-15-125 0 0,0 0 0 0 0,0 0 1 0 0,1 0-1 0 0,-1 0 0 0 0,0 0 1 0 0,0 0-1 0 0,0 0 0 0 0,0 0 0 0 0,0 0 1 0 0,0 0-1 0 0,0 0 0 0 0,0-1 1 0 0,0 1-1 0 0,0 0 0 0 0,0 0 0 0 0,0 0 1 0 0,0 0-1 0 0,0 0 0 0 0,0 0 1 0 0,0 0-1 0 0,0 0 0 0 0,0 0 0 0 0,0 0 1 0 0,0 0-1 0 0,0 0 0 0 0,0 0 0 0 0,1 0 1 0 0,-1 0-1 0 0,0 0 0 0 0,0 0 1 0 0,0 0-1 0 0,0 0 0 0 0,0 0 0 0 0,0 0 1 0 0,0 0-1 0 0,0 0 0 0 0,0 0 1 0 0,0 0-1 0 0,0 0 0 0 0,0 0 0 0 0,0 0 1 0 0,0 0-1 0 0,0 0 0 0 0,0 0 0 0 0,1 0 1 0 0,-1 0-1 0 0,0 0 0 0 0,0 0 1 0 0,0 0-1 0 0,0 1 0 0 0,0-1 0 0 0,0 0 1 0 0,0 0-1 0 0,0 0 0 0 0,0 0 1 0 0,0 0-1 0 0,0 0 0 0 0,0 0 0 0 0,0 0 1 0 0,3-26 65 0 0,0 3-24 0 0,1 1 16 0 0,1 0 0 0 0,2 1 0 0 0,0 0 0 0 0,1 0 0 0 0,1 1 0 0 0,1 0 0 0 0,1 1 0 0 0,0 0 0 0 0,2 0 0 0 0,0 2 1 0 0,29-31-1 0 0,-37 43-83 0 0,0 0 0 0 0,1 0 1 0 0,-1 1-1 0 0,1 0 0 0 0,0 0 0 0 0,0 0 1 0 0,1 1-1 0 0,-1 0 0 0 0,1 0 1 0 0,-1 1-1 0 0,1 0 0 0 0,0 0 1 0 0,0 0-1 0 0,0 1 0 0 0,0 0 0 0 0,0 0 1 0 0,0 1-1 0 0,0 0 0 0 0,0 0 1 0 0,1 1-1 0 0,-1 0 0 0 0,0 0 1 0 0,0 0-1 0 0,0 1 0 0 0,-1 0 1 0 0,1 1-1 0 0,0-1 0 0 0,-1 1 0 0 0,1 1 1 0 0,-1-1-1 0 0,0 1 0 0 0,0 0 1 0 0,-1 0-1 0 0,9 8 0 0 0,4 6-54 0 0,0 1 0 0 0,-1 0-1 0 0,-1 1 1 0 0,-1 1 0 0 0,0 0 0 0 0,-2 1-1 0 0,-1 1 1 0 0,0 0 0 0 0,-2 1 0 0 0,-1 0-1 0 0,0 0 1 0 0,5 29 0 0 0,-11-43 550 0 0,-3-23-389 0 0,3-21-61 0 0,6 6 29 0 0,1 1 0 0 0,2 0 1 0 0,27-49-1 0 0,-34 67-52 0 0,2-1 1 0 0,-1 1-1 0 0,1 0 1 0 0,1 0-1 0 0,-1 1 1 0 0,2 0-1 0 0,-1 1 0 0 0,1-1 1 0 0,0 1-1 0 0,0 1 1 0 0,1 0-1 0 0,0 0 0 0 0,11-4 1 0 0,-14 9-3 0 0,-1-1-1 0 0,0 1 1 0 0,0 0 0 0 0,1 1-1 0 0,-1-1 1 0 0,1 1 0 0 0,-1 1-1 0 0,0-1 1 0 0,1 1 0 0 0,-1 0-1 0 0,0 0 1 0 0,0 1 0 0 0,0 0 0 0 0,0 0-1 0 0,0 1 1 0 0,0-1 0 0 0,0 1-1 0 0,-1 0 1 0 0,1 1 0 0 0,-1-1-1 0 0,6 6 1 0 0,12 10 15 0 0,-1 1 0 0 0,-1 1 0 0 0,22 29-1 0 0,-29-34-9 0 0,64 88-12 0 0,-58-73 184 0 0,2-2 0 0 0,0 0 1 0 0,2-1-1 0 0,31 27 0 0 0,-47-48-144 0 0,0-1-1 0 0,1 0 1 0 0,-1 0-1 0 0,1-1 1 0 0,0 0-1 0 0,1-1 1 0 0,-1 0-1 0 0,1 0 1 0 0,0-1-1 0 0,0 0 1 0 0,0-1-1 0 0,0 0 1 0 0,0-1-1 0 0,1 0 1 0 0,-1 0-1 0 0,0-1 1 0 0,1-1-1 0 0,-1 0 1 0 0,12-2-1 0 0,6-3-69 0 0,0-2-1 0 0,0-1 1 0 0,-1-1 0 0 0,-1-1-1 0 0,0-1 1 0 0,0-1-1 0 0,-1-2 1 0 0,32-24-1 0 0,-30 18 605 0 0,-2-1-1 0 0,0-1 0 0 0,-2-1 0 0 0,-1-1 0 0 0,0 0 0 0 0,34-58 1 0 0,-53 78-430 0 0,0 0 0 0 0,0 0 0 0 0,-1 0 0 0 0,0-1 0 0 0,0 1 0 0 0,0-1 0 0 0,-1 1 0 0 0,0-1 0 0 0,0 0-1 0 0,0 0 1 0 0,-1 0 0 0 0,1 0 0 0 0,-2 1 0 0 0,1-1 0 0 0,0 0 0 0 0,-1 0 0 0 0,-2-8 0 0 0,1 10-47 0 0,0 0-1 0 0,0 0 1 0 0,0 0-1 0 0,0 1 1 0 0,0-1-1 0 0,-1 0 0 0 0,0 1 1 0 0,0 0-1 0 0,0-1 1 0 0,0 1-1 0 0,0 0 1 0 0,-1 1-1 0 0,1-1 1 0 0,-1 1-1 0 0,0-1 1 0 0,1 1-1 0 0,-1 0 0 0 0,0 0 1 0 0,-1 1-1 0 0,1-1 1 0 0,0 1-1 0 0,0 0 1 0 0,-7-1-1 0 0,1 1-121 0 0,0 1-1 0 0,1 0 1 0 0,-1 0-1 0 0,1 1 1 0 0,-1 0-1 0 0,1 0 1 0 0,-1 1-1 0 0,1 1 1 0 0,0-1-1 0 0,0 2 1 0 0,0-1-1 0 0,0 1 1 0 0,0 0-1 0 0,-10 8 1 0 0,9-6-20 0 0,1 1 0 0 0,0-1 0 0 0,0 2 0 0 0,1-1 1 0 0,0 1-1 0 0,0 0 0 0 0,1 1 0 0 0,0-1 0 0 0,0 2 1 0 0,1-1-1 0 0,-10 20 0 0 0,14-23-35 0 0,0-1 0 0 0,1 1-1 0 0,-1 0 1 0 0,1 0 0 0 0,1 0 0 0 0,-1 0 0 0 0,1 0 0 0 0,0 0 0 0 0,0 0-1 0 0,0 0 1 0 0,1 0 0 0 0,0 0 0 0 0,2 8 0 0 0,0-4-54 0 0,1-1 1 0 0,0 1-1 0 0,1-1 1 0 0,0 0-1 0 0,0-1 1 0 0,0 1-1 0 0,10 10 1 0 0,0-3-63 0 0,0 0 0 0 0,1-2-1 0 0,0 0 1 0 0,1 0 0 0 0,0-2 0 0 0,36 20 0 0 0,-36-25 96 0 0,-1 1 0 0 0,1-2 0 0 0,0 0 1 0 0,1-1-1 0 0,-1-1 0 0 0,1-1 0 0 0,0 0 0 0 0,0-1 1 0 0,0-1-1 0 0,0-1 0 0 0,20-2 0 0 0,-27 1 116 0 0,1-1 1 0 0,-1 0-1 0 0,1-1 0 0 0,-1 0 0 0 0,0-1 1 0 0,0 0-1 0 0,0 0 0 0 0,-1-2 1 0 0,0 1-1 0 0,0-1 0 0 0,0-1 0 0 0,-1 1 1 0 0,0-2-1 0 0,0 1 0 0 0,0-1 0 0 0,-1-1 1 0 0,-1 0-1 0 0,9-11 0 0 0,31-53 1179 0 0,40-55-464 0 0,-85 125-755 0 0,1 0 1 0 0,-1 1-1 0 0,1-1 0 0 0,-1 1 0 0 0,1 0 0 0 0,0 0 0 0 0,0 0 0 0 0,0 0 0 0 0,0 0 0 0 0,0 0 0 0 0,0 1 1 0 0,1 0-1 0 0,-1-1 0 0 0,0 1 0 0 0,1 1 0 0 0,-1-1 0 0 0,1 0 0 0 0,4 1 0 0 0,-2 0-48 0 0,1 0-1 0 0,-1 1 0 0 0,1 0 0 0 0,-1 0 0 0 0,1 1 1 0 0,-1 0-1 0 0,0 0 0 0 0,0 0 0 0 0,8 5 1 0 0,3 2-114 0 0,0 1 1 0 0,-1 1 0 0 0,-1 1 0 0 0,1 1 0 0 0,22 24-1 0 0,-26-24 197 0 0,-1 1-1 0 0,-1 0 0 0 0,-1 0 1 0 0,0 1-1 0 0,-1 0 0 0 0,0 1 1 0 0,8 24-1 0 0,-16-37 15 0 0,1-1-1 0 0,-1 0 1 0 0,0 0-1 0 0,0 0 1 0 0,0 1-1 0 0,0-1 1 0 0,0 0-1 0 0,0 0 1 0 0,0 0 0 0 0,-1 0-1 0 0,1 1 1 0 0,-1-1-1 0 0,0 0 1 0 0,0 0-1 0 0,0 0 1 0 0,-1 2-1 0 0,1-2 16 0 0,1-1 7 0 0,-1 0-34 0 0,1-1 1 0 0,-1 0-1 0 0,1 1 0 0 0,0-1 1 0 0,-1 0-1 0 0,1 1 0 0 0,-1-1 1 0 0,1 0-1 0 0,-1 0 0 0 0,0 1 0 0 0,1-1 1 0 0,-1 0-1 0 0,1 0 0 0 0,-1 0 1 0 0,1 0-1 0 0,-1 0 0 0 0,1 0 1 0 0,-1 0-1 0 0,-1 0 0 0 0,1-2-7 0 0,-1-1 0 0 0,0 1-1 0 0,1-1 1 0 0,0 0 0 0 0,-1 0 0 0 0,1 0-1 0 0,0 1 1 0 0,1-1 0 0 0,-1 0 0 0 0,0 0-1 0 0,1 0 1 0 0,0 0 0 0 0,-1 0 0 0 0,1 0-1 0 0,0 0 1 0 0,1 0 0 0 0,-1 0 0 0 0,1 0-1 0 0,-1 0 1 0 0,1 0 0 0 0,1-4 0 0 0,4-13 55 0 0,15-36 0 0 0,-18 48-60 0 0,7-14 13 0 0,1-1 0 0 0,1 2 1 0 0,1 0-1 0 0,18-24 0 0 0,-24 36 0 0 0,1 0-1 0 0,0 0 1 0 0,0 1 0 0 0,1 0 0 0 0,0 0-1 0 0,0 1 1 0 0,1 0 0 0 0,0 1 0 0 0,0 0-1 0 0,21-9 1 0 0,-26 14 5 0 0,-1 0 1 0 0,1 0-1 0 0,0 0 0 0 0,-1 1 1 0 0,1 0-1 0 0,0 0 0 0 0,0 0 1 0 0,-1 0-1 0 0,1 1 0 0 0,0 0 1 0 0,-1 0-1 0 0,1 0 0 0 0,-1 0 1 0 0,1 1-1 0 0,-1 0 0 0 0,0 0 1 0 0,1 0-1 0 0,-1 0 0 0 0,0 1 1 0 0,0 0-1 0 0,-1 0 0 0 0,1 0 1 0 0,4 5-1 0 0,9 9 75 0 0,-1 0 0 0 0,-1 2-1 0 0,19 29 1 0 0,-9-11-39 0 0,-7-13-330 0 0,2 3-1292 0 0,25 26-1 0 0,-40-47 1268 0 0,0 0 1 0 0,1-1 0 0 0,0 0-1 0 0,0-1 1 0 0,0 1 0 0 0,0-1-1 0 0,1 0 1 0 0,0-1 0 0 0,0 1-1 0 0,10 2 1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7:40.1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3 140 1124 0 0,'-2'-36'9123'0'0,"11"-11"-4263"0"0,-1 16-2494 0 0,-1 9-1502 0 0,-3 19-660 0 0,-4 12-161 0 0,-9 82-1 0 0,3-40-11 0 0,1 65 1 0 0,6-66 358 0 0,3 1 0 0 0,2-1-1 0 0,16 63 1 0 0,-16-91-143 0 0,0 1 0 0 0,2-1 1 0 0,1-1-1 0 0,0 0 0 0 0,2 0 0 0 0,0-1 0 0 0,1 0 0 0 0,2-1 0 0 0,21 26 0 0 0,-30-40-406 0 0,1 0 0 0 0,0 0 0 0 0,-1-1 0 0 0,1 1 0 0 0,1-1 0 0 0,-1-1 0 0 0,14 7-1 0 0,-17-9-345 0 0,1 0-1 0 0,1 1 1 0 0,-1-2-1 0 0,0 1 1 0 0,0 0-1 0 0,7-1 1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7:40.5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101 131 4336 0 0,'-9'0'1032'0'0,"-2"-1"1118"0"0,0 1 1 0 0,-1-2-1 0 0,1 0 0 0 0,0 0 0 0 0,-19-7 1 0 0,30 9-2088 0 0,0 0 1 0 0,-1 0 0 0 0,1-1 0 0 0,-2 0 318 0 0,2 1-318 0 0,0-1 0 0 0,0 1-1 0 0,-1 0 1 0 0,1-1 0 0 0,0 1 0 0 0,0 0-1 0 0,0-1 1 0 0,-1 1 0 0 0,1-1 0 0 0,0 1 0 0 0,0 0-1 0 0,0-1 1 0 0,0 1 0 0 0,0 0 0 0 0,0-1-1 0 0,0 1 1 0 0,0-1 0 0 0,0 1 0 0 0,0 0-1 0 0,0-1 1 0 0,0 1 0 0 0,0-1 0 0 0,0 1-1 0 0,1 0 1 0 0,-1-1 0 0 0,0 1 0 0 0,0 0-1 0 0,0-1 1 0 0,0 1 0 0 0,2-2 318 0 0,-2 2-318 0 0,1 0 0 0 0,-1-1 0 0 0,0 1-1 0 0,0 0 1 0 0,1 0 0 0 0,17-13 965 0 0,32-2-1350 0 0,0 2 0 0 0,1 3 0 0 0,87-8 0 0 0,-94 13-760 0 0,73-6-2762 0 0,-25 3-3033 0 0,-41 2-250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7:01.9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1 139 2236 0 0,'0'-3'2974'0'0,"4"-15"922"0"0,12-50 6727 0 0,-4 28-6862 0 0,-11 38-3540 0 0,6-6 440 0 0,-4 11-589 0 0,0-1-1 0 0,1 1 0 0 0,-2 0 1 0 0,1 0-1 0 0,0 0 1 0 0,0 0-1 0 0,-1 0 0 0 0,0 0 1 0 0,0 1-1 0 0,0-1 0 0 0,0 1 1 0 0,3 7-1 0 0,15 55 410 0 0,-14-44-318 0 0,97 419 1621 0 0,-60-237-1066 0 0,3 9-147 0 0,-44-200 266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7:02.5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23 211 672 0 0,'-21'-38'10864'0'0,"20"32"-10139"0"0,1 1-67 0 0,-1 1 1 0 0,2-1 0 0 0,-1 0 0 0 0,0 1-1 0 0,1-1 1 0 0,0 1 0 0 0,0-1-1 0 0,1 1 1 0 0,1-5 0 0 0,0 2-392 0 0,0 1 0 0 0,0 0-1 0 0,0 0 1 0 0,1 0 0 0 0,0 0 0 0 0,0 1 0 0 0,1-1 0 0 0,0 1 0 0 0,0 0 0 0 0,0 1 0 0 0,0-1-1 0 0,9-5 1 0 0,1 3-245 0 0,1 1-1 0 0,-1 0 1 0 0,1 1-1 0 0,0 0 1 0 0,0 2 0 0 0,1 0-1 0 0,-1 1 1 0 0,1 0-1 0 0,-1 1 1 0 0,1 1-1 0 0,0 1 1 0 0,-1 1-1 0 0,1 0 1 0 0,17 4-1 0 0,0 3-18 0 0,1 0 0 0 0,-2 3 0 0 0,0 0 0 0 0,0 2 0 0 0,48 29 0 0 0,-47-22-20 0 0,-1 2 0 0 0,-2 1 0 0 0,0 1 0 0 0,-1 1 0 0 0,-2 2-1 0 0,-1 1 1 0 0,-1 2 0 0 0,27 40 0 0 0,-40-52 38 0 0,-1 1 1 0 0,-1 0-1 0 0,-1 0 0 0 0,0 1 1 0 0,-2 1-1 0 0,-1-1 0 0 0,0 1 0 0 0,-2 1 1 0 0,0-1-1 0 0,-1 1 0 0 0,-2 0 1 0 0,0 0-1 0 0,-2 0 0 0 0,0-1 0 0 0,-6 39 1 0 0,3-43 66 0 0,-1-1 1 0 0,-1 0 0 0 0,-1 0-1 0 0,0-1 1 0 0,-1 0 0 0 0,-1 0-1 0 0,0 0 1 0 0,-1-1-1 0 0,-1 0 1 0 0,0-1 0 0 0,-1 0-1 0 0,-1-1 1 0 0,0 0-1 0 0,0 0 1 0 0,-2-2 0 0 0,1 1-1 0 0,-1-2 1 0 0,-1 0 0 0 0,0-1-1 0 0,0 0 1 0 0,-1-1-1 0 0,0-1 1 0 0,-1 0 0 0 0,1-2-1 0 0,-20 5 1 0 0,15-7-156 0 0,-1 0 0 0 0,0-2 0 0 0,0 0-1 0 0,0-2 1 0 0,0 0 0 0 0,0-2 0 0 0,-33-7 0 0 0,-13-10-2787 0 0,5-4-3390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5:47.4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75 67 36 0 0,'-74'2'14291'0'0,"221"-11"-10640"0"0,78-20-3447 0 0,-213 28-496 0 0,134-19-1748 0 0,-54 11-7491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7:03.0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8 137 76 0 0,'-7'-39'18653'0'0,"8"34"-17997"0"0,0 3-510 0 0,0 0 0 0 0,-1 1 0 0 0,1-1 0 0 0,0 1 0 0 0,0-1 0 0 0,0 1 0 0 0,1 0 0 0 0,-1-1 0 0 0,0 1 0 0 0,1 0 0 0 0,-1 0 0 0 0,0 0 0 0 0,1 0 0 0 0,-1 0 0 0 0,1 0 0 0 0,0 0 0 0 0,-1 0 0 0 0,1 1 0 0 0,2-2 0 0 0,3 1-113 0 0,0 0-1 0 0,-1 0 1 0 0,1 1-1 0 0,0 0 1 0 0,0 0-1 0 0,0 0 1 0 0,-1 1-1 0 0,1 0 1 0 0,0 0-1 0 0,-1 1 1 0 0,1 0-1 0 0,-1 0 1 0 0,0 0-1 0 0,1 1 1 0 0,-1 0-1 0 0,0 0 1 0 0,-1 1-1 0 0,10 6 1 0 0,12 10-99 0 0,0 2-1 0 0,31 32 1 0 0,-51-47 57 0 0,11 11 63 0 0,-1 0 0 0 0,0 2 1 0 0,-2 0-1 0 0,0 0 0 0 0,-1 2 1 0 0,-2 0-1 0 0,0 0 0 0 0,-1 1 1 0 0,-1 0-1 0 0,-1 1 0 0 0,9 44 1 0 0,-18-68-73 0 0,2 17 1297 0 0,-2-17-1256 0 0,0 0 0 0 0,0 0-1 0 0,0 1 1 0 0,-1-1 0 0 0,1 0-1 0 0,0 0 1 0 0,0 0 0 0 0,0 1 0 0 0,0-1-1 0 0,0 0 1 0 0,0 0 0 0 0,0 0-1 0 0,0 1 1 0 0,-1-1 0 0 0,1 0 0 0 0,0 0-1 0 0,0 0 1 0 0,0 1 0 0 0,0-1-1 0 0,-1 0 1 0 0,1 0 0 0 0,0 0 0 0 0,0 0-1 0 0,0 0 1 0 0,-1 0 0 0 0,1 1-1 0 0,0-1 1 0 0,0 0 0 0 0,0 0 0 0 0,-1 0-1 0 0,1 0 1 0 0,0 0 0 0 0,0 0-1 0 0,-1 0 1 0 0,1 0 0 0 0,0 0 0 0 0,0 0-1 0 0,0 0 1 0 0,-1 0 0 0 0,1 0-1 0 0,0 0 1 0 0,0 0 0 0 0,-1 0 0 0 0,1 0-1 0 0,0-1 1 0 0,0 1 0 0 0,0 0-1 0 0,-1 0 1 0 0,1 0 0 0 0,0 0-1 0 0,0 0 1 0 0,0 0 0 0 0,-1-1 0 0 0,1 1-1 0 0,0 0 1 0 0,0 0 0 0 0,0 0-1 0 0,0-1 1 0 0,0 1 0 0 0,0 0 0 0 0,-1 0-1 0 0,1-1 1 0 0,-1-1 31 0 0,-1 0 1 0 0,1 0-1 0 0,0 0 1 0 0,-1 0-1 0 0,1 0 0 0 0,0 0 1 0 0,0 0-1 0 0,1-1 0 0 0,-1 1 1 0 0,0 0-1 0 0,1-1 1 0 0,-1 1-1 0 0,1-3 0 0 0,-3-34 203 0 0,3 35-232 0 0,-1-19-53 0 0,2 0 0 0 0,1-1 0 0 0,1 1 0 0 0,0 0 1 0 0,2 1-1 0 0,1-1 0 0 0,1 1 0 0 0,0 0 0 0 0,16-30 1 0 0,-15 36-546 0 0,1 1 1 0 0,0 0 0 0 0,2 1-1 0 0,-1 0 1 0 0,20-19 0 0 0,-20 24-528 0 0,0 0 1 0 0,1 1-1 0 0,0 0 1 0 0,0 0-1 0 0,1 2 1 0 0,-1-1-1 0 0,24-8 1 0 0,-7 6-3770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7:03.7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360 81 60 0 0,'35'34'15833'0'0,"-34"-33"-15741"0"0,0-1 0 0 0,0 0 0 0 0,0-1 0 0 0,0 1 0 0 0,0 0 0 0 0,0 0 0 0 0,0 0 0 0 0,1-1 0 0 0,-1 1 0 0 0,0 0 0 0 0,0-1 0 0 0,-1 1-1 0 0,1-1 1 0 0,0 1 0 0 0,0-1 0 0 0,0 0 0 0 0,0 1 0 0 0,0-1 0 0 0,0 0 0 0 0,-1 1 0 0 0,2-2 0 0 0,-1 0 114 0 0,5-12 254 0 0,-5 12-327 0 0,0 0 0 0 0,0 0 0 0 0,0 0 0 0 0,0 0 0 0 0,-1 0 1 0 0,1 0-1 0 0,-1 0 0 0 0,1 0 0 0 0,-1-1 0 0 0,1 1 0 0 0,-1 0 0 0 0,0 0 0 0 0,-1-4 0 0 0,1 3-12 0 0,-1 1 0 0 0,1-1 0 0 0,-1 1 0 0 0,0-1 0 0 0,0 1 0 0 0,0 0 0 0 0,0-1 0 0 0,-1 1 0 0 0,1 0 0 0 0,-1 0 0 0 0,1 0 0 0 0,-1 0 1 0 0,0 0-1 0 0,0 0 0 0 0,0 0 0 0 0,0 1 0 0 0,-4-4 0 0 0,2 3-54 0 0,-1 0 0 0 0,1 0 0 0 0,-1 0 1 0 0,1 1-1 0 0,-1-1 0 0 0,0 1 1 0 0,0 0-1 0 0,0 1 0 0 0,-5-1 0 0 0,-3 1-31 0 0,0 0-1 0 0,1 1 0 0 0,-1 0 0 0 0,0 2 0 0 0,1-1 1 0 0,-23 9-1 0 0,16-4 4 0 0,1 1-1 0 0,0 1 1 0 0,0 1 0 0 0,1 0 0 0 0,1 1 0 0 0,0 1 0 0 0,0 1 0 0 0,1 0-1 0 0,-26 30 1 0 0,36-37-46 0 0,0 0-1 0 0,1 1 0 0 0,-1-1 1 0 0,1 1-1 0 0,1 0 0 0 0,-1 0 1 0 0,1 0-1 0 0,0 0 0 0 0,1 0 1 0 0,0 1-1 0 0,0-1 0 0 0,1 1 1 0 0,0 0-1 0 0,0 0 1 0 0,0-1-1 0 0,1 1 0 0 0,0 0 1 0 0,1 0-1 0 0,0-1 0 0 0,0 1 1 0 0,1 0-1 0 0,0-1 0 0 0,0 1 1 0 0,0-1-1 0 0,1 0 0 0 0,0 0 1 0 0,1 0-1 0 0,6 9 1 0 0,-7-11-63 0 0,0 0 0 0 0,0-1 0 0 0,1 1 0 0 0,-1-1 1 0 0,1 0-1 0 0,0 0 0 0 0,1 0 0 0 0,-1-1 1 0 0,1 0-1 0 0,-1 0 0 0 0,1 0 0 0 0,0 0 1 0 0,0 0-1 0 0,0-1 0 0 0,1 0 0 0 0,-1 0 1 0 0,0-1-1 0 0,1 0 0 0 0,-1 1 0 0 0,1-2 1 0 0,0 1-1 0 0,-1-1 0 0 0,1 0 0 0 0,-1 0 0 0 0,1 0 1 0 0,0-1-1 0 0,-1 0 0 0 0,1 0 0 0 0,-1 0 1 0 0,1-1-1 0 0,-1 0 0 0 0,0 0 0 0 0,0 0 1 0 0,0-1-1 0 0,0 1 0 0 0,0-1 0 0 0,7-6 1 0 0,3-3 199 0 0,0-2 0 0 0,-1 1 1 0 0,0-2-1 0 0,-1 0 0 0 0,-1 0 1 0 0,0-1-1 0 0,16-32 0 0 0,-4 10 793 0 0,4 1-288 0 0,-26 35-576 0 0,0 3-53 0 0,-1 0 0 0 0,1 0 0 0 0,0 0 0 0 0,0 0-1 0 0,-1 0 1 0 0,1 1 0 0 0,-1-1 0 0 0,1 0 0 0 0,-1 1 0 0 0,0-1 0 0 0,1 1 0 0 0,-1-1-1 0 0,0 1 1 0 0,0 0 0 0 0,0 0 0 0 0,0-1 0 0 0,0 1 0 0 0,-1 0 0 0 0,1 0-1 0 0,0 0 1 0 0,-1 0 0 0 0,1 2 0 0 0,6 13 49 0 0,11 12-188 0 0,36 42 0 0 0,-10-30-1910 0 0,-37-35 967 0 0,1-1 0 0 0,0 0 0 0 0,0-1 0 0 0,13 6 0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7:04.1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15 2724 0 0,'17'-15'18479'0'0,"-17"16"-18427"0"0,1 0-1 0 0,0 1 1 0 0,0-1 0 0 0,-1 0 0 0 0,1 0 0 0 0,-1 0 0 0 0,1 1 0 0 0,-1-1 0 0 0,1 0 0 0 0,-1 0 0 0 0,0 1 0 0 0,0-1 0 0 0,0 0-1 0 0,0 1 1 0 0,0-1 0 0 0,0 0 0 0 0,0 3 0 0 0,-3 34 329 0 0,1-7-77 0 0,3-10-350 0 0,1 1 0 0 0,1-1 0 0 0,1 0 1 0 0,12 34-1 0 0,-13-45-573 0 0,1 0 1 0 0,1 0-1 0 0,0 0 0 0 0,0 0 1 0 0,1-1-1 0 0,0 0 1 0 0,1 0-1 0 0,0-1 1 0 0,0 0-1 0 0,1 0 1 0 0,9 7-1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7:04.4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133 47 3584 0 0,'-20'-8'2889'0'0,"5"-1"-713"0"0,1 4-452 0 0,2-2-432 0 0,1 1-216 0 0,-3 3-256 0 0,3-1 348 0 0,-7-1-972 0 0,1 5-1012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7:04.7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1 452 0 0,'9'23'15102'0'0,"26"-14"-11438"0"0,-31-9-3498 0 0,0 1 1 0 0,1 0-1 0 0,-1 0 0 0 0,0 0 0 0 0,0 0 0 0 0,6 3 0 0 0,-4 2-102 0 0,1 0 0 0 0,-1 0 0 0 0,0 1 0 0 0,0-1 0 0 0,0 1 0 0 0,-1 0 0 0 0,0 1 0 0 0,-1-1 0 0 0,0 1 0 0 0,0 0 1 0 0,0 0-1 0 0,4 15 0 0 0,1 12 53 0 0,11 60 1 0 0,-19-84-86 0 0,4 20 544 0 0,0 48 1 0 0,-4-74 50 0 0,1-5-252 0 0,4-12-143 0 0,5-19-160 0 0,-1-4-121 0 0,1 0 0 0 0,2 1 0 0 0,18-34-1 0 0,-22 49 24 0 0,2 2 1 0 0,0-1-1 0 0,0 2 0 0 0,2-1 0 0 0,0 2 0 0 0,30-28 0 0 0,-41 40 21 0 0,1 1 1 0 0,0 0-1 0 0,0-1 0 0 0,0 1 1 0 0,0 1-1 0 0,1-1 0 0 0,-1 0 1 0 0,1 1-1 0 0,-1-1 0 0 0,1 1 1 0 0,-1 0-1 0 0,1 1 0 0 0,-1-1 0 0 0,1 0 1 0 0,0 1-1 0 0,-1 0 0 0 0,1 0 1 0 0,6 1-1 0 0,-5 0 5 0 0,0 0-1 0 0,-1 1 1 0 0,1 0-1 0 0,0 0 1 0 0,-1 0-1 0 0,0 0 1 0 0,1 1-1 0 0,-1 0 1 0 0,0 0-1 0 0,0 0 1 0 0,0 0-1 0 0,3 5 1 0 0,8 10 173 0 0,-1 1 0 0 0,0 0 0 0 0,-2 1 0 0 0,17 34 0 0 0,-28-52-141 0 0,14 28 539 0 0,29 42-1 0 0,-5-28-1862 0 0,-34-39 180 0 0,1 0 1 0 0,0 0 0 0 0,1-1 0 0 0,-1 0 0 0 0,10 4 0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8:25.5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98 540 0 0,'0'0'2994'0'0,"0"-2"-2738"0"0,-1 0 0 0 0,1 0 0 0 0,0 1 0 0 0,-1-1 0 0 0,1 0 0 0 0,0 0 0 0 0,0 1 0 0 0,0-1 0 0 0,0 0 0 0 0,1-2 1 0 0,18-4-167 0 0,-17 8-79 0 0,12-4 18 0 0,60-11-25 0 0,-71 15-12 0 0,20-4-10 0 0,-17 2 4 0 0,-2 1 11 0 0,-1 0-1 0 0,1 0 1 0 0,0 0 0 0 0,-1 0-1 0 0,1 1 1 0 0,0 0-1 0 0,0-1 1 0 0,-1 1 0 0 0,6 1-1 0 0,36-3 2 0 0,4-3 28 0 0,-45 5-14 0 0,-1 0-7 0 0,0-3-5 0 0,40-3-27 0 0,3-8 75 0 0,-44 13-2 0 0,9-6 140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8:26.2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 44 704 0 0,'-12'2'7440'0'0,"12"-3"-7438"0"0,0 0 0 0 0,1 0 0 0 0,-1 0 0 0 0,0 0 0 0 0,1 0 0 0 0,-1 1 0 0 0,1-1 0 0 0,0 0 0 0 0,-1 0 0 0 0,1 0 0 0 0,0 1 0 0 0,-1-1 0 0 0,1 0 0 0 0,0 1 0 0 0,0-1 0 0 0,-1 1 0 0 0,1-1 0 0 0,0 1 0 0 0,0-1 0 0 0,0 1 0 0 0,0-1 0 0 0,0 1 0 0 0,0 0 0 0 0,0 0 0 0 0,0-1 0 0 0,0 1 0 0 0,0 0 0 0 0,1 0 0 0 0,40-8 46 0 0,-40 8-48 0 0,67-7-53 0 0,31 0-166 0 0,-97 7 214 0 0,19 0-23 0 0,-7 0 18 0 0,10 0 81 0 0,-25 0-77 0 0,-1 0 1 0 0,1 0-1 0 0,0-1 0 0 0,0 1 1 0 0,0 0-1 0 0,0 0 0 0 0,0 0 1 0 0,0 0-1 0 0,0 0 0 0 0,0-1 1 0 0,0 1-1 0 0,0 0 0 0 0,0 0 1 0 0,0 0-1 0 0,0 0 0 0 0,0 0 1 0 0,0-1-1 0 0,0 1 0 0 0,0 0 0 0 0,0 0 1 0 0,0 0-1 0 0,0 0 0 0 0,0 0 1 0 0,0-1-1 0 0,0 1 0 0 0,0 0 1 0 0,0 0-1 0 0,0 0 0 0 0,0 0 1 0 0,0 0-1 0 0,0-1 0 0 0,1 1 1 0 0,-1 0-1 0 0,0 0 0 0 0,0 0 1 0 0,0 0-1 0 0,0 0 0 0 0,0 0 1 0 0,0 0-1 0 0,1 0 0 0 0,-1-1 0 0 0,0 1 1 0 0,0 0-1 0 0,0 0 0 0 0,0 0 1 0 0,0 0-1 0 0,1 0 0 0 0,-1 0 1 0 0,0 0-1 0 0,-2-1-232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8:42.2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314 8 1072 0 0,'2'-8'13513'0'0,"-5"9"-13387"0"0,0 1 0 0 0,0-1 0 0 0,1 1-1 0 0,-1 0 1 0 0,1 0 0 0 0,-1 0 0 0 0,1 0 0 0 0,0 0-1 0 0,0 1 1 0 0,0-1 0 0 0,-3 5 0 0 0,-23 37 756 0 0,12-17-360 0 0,-17 24-142 0 0,2 1 0 0 0,3 1 0 0 0,2 2 0 0 0,2 1 0 0 0,3 0 0 0 0,2 2 0 0 0,3 0 0 0 0,3 1 0 0 0,2 0 0 0 0,2 1 0 0 0,3 0 0 0 0,3 88 0 0 0,5-111-242 0 0,1-1 0 0 0,2 1 0 0 0,2-1 0 0 0,1 0 0 0 0,1-1 0 0 0,22 51 0 0 0,-25-70-96 0 0,2-1 1 0 0,0 0 0 0 0,1 0 0 0 0,0-1-1 0 0,1 0 1 0 0,1-1 0 0 0,0 0-1 0 0,1 0 1 0 0,0-2 0 0 0,1 1 0 0 0,0-1-1 0 0,1-1 1 0 0,0-1 0 0 0,0 0-1 0 0,1-1 1 0 0,18 8 0 0 0,-9-8-65 0 0,-1-1 0 0 0,2 0 0 0 0,-1-2 1 0 0,1-1-1 0 0,-1-1 0 0 0,1-1 0 0 0,0-1 0 0 0,0-1 0 0 0,28-4 1 0 0,-37 2-54 0 0,-1 0 0 0 0,1-1 0 0 0,-1-1 0 0 0,1 0 0 0 0,-1-1 1 0 0,0-1-1 0 0,-1 0 0 0 0,0-1 0 0 0,0-1 0 0 0,0 0 1 0 0,-1 0-1 0 0,0-2 0 0 0,0 0 0 0 0,-1 0 0 0 0,15-18 0 0 0,-22 22 56 0 0,0-1 0 0 0,0 0 0 0 0,-1 0 0 0 0,0 0-1 0 0,-1-1 1 0 0,1 1 0 0 0,-1-1 0 0 0,-1 0 0 0 0,0 0-1 0 0,0 0 1 0 0,0 0 0 0 0,-1 0 0 0 0,0 0 0 0 0,-1 0-1 0 0,0-1 1 0 0,0 1 0 0 0,0 0 0 0 0,-1 0 0 0 0,-1 0-1 0 0,1 0 1 0 0,-1 0 0 0 0,-1 0 0 0 0,0 0 0 0 0,0 0-1 0 0,0 1 1 0 0,-8-13 0 0 0,3 6 52 0 0,-1 1 1 0 0,-1 0 0 0 0,0 1-1 0 0,0 0 1 0 0,-1 0-1 0 0,-1 1 1 0 0,0 1-1 0 0,0 0 1 0 0,-1 1 0 0 0,0 0-1 0 0,-1 0 1 0 0,0 2-1 0 0,-16-7 1 0 0,-26-5 111 0 0,40 15-95 0 0,0-1-1 0 0,0-1 1 0 0,1 0-1 0 0,-21-12 0 0 0,35 16-66 0 0,-1 1-1 0 0,1-1 0 0 0,-1 0 0 0 0,1 0 0 0 0,-1 0 0 0 0,1 0 0 0 0,0 0 0 0 0,0 0 0 0 0,0 0 0 0 0,0 0 0 0 0,1 0 1 0 0,-1 0-1 0 0,0 0 0 0 0,1-1 0 0 0,0 1 0 0 0,-1 0 0 0 0,1-1 0 0 0,0 1 0 0 0,0 0 0 0 0,0 0 0 0 0,1-1 1 0 0,-1 1-1 0 0,0 0 0 0 0,1-1 0 0 0,-1 1 0 0 0,1 0 0 0 0,0 0 0 0 0,1-2 0 0 0,3-9-150 0 0,0 0 0 0 0,1 0-1 0 0,8-12 1 0 0,-14 25 166 0 0,14-22-145 0 0,2 0-1 0 0,0 0 1 0 0,1 2-1 0 0,1 0 0 0 0,41-34 1 0 0,-58 53 158 0 0,0 0 0 0 0,1 0 0 0 0,-1 0 0 0 0,0 1 1 0 0,1-1-1 0 0,-1 0 0 0 0,1 1 0 0 0,-1-1 0 0 0,1 1 0 0 0,-1 0 0 0 0,1-1 1 0 0,-1 1-1 0 0,1 0 0 0 0,-1 0 0 0 0,1 0 0 0 0,-1 0 0 0 0,1 0 0 0 0,0 0 1 0 0,-1 0-1 0 0,1 1 0 0 0,-1-1 0 0 0,1 0 0 0 0,-1 1 0 0 0,0 0 0 0 0,1-1 1 0 0,-1 1-1 0 0,1 0 0 0 0,-1-1 0 0 0,0 1 0 0 0,0 0 0 0 0,1 0 0 0 0,-1 0 1 0 0,0 0-1 0 0,0 0 0 0 0,0 1 0 0 0,0-1 0 0 0,1 2 0 0 0,5 6 120 0 0,-1 0 0 0 0,1 1 0 0 0,9 20 0 0 0,-12-21-121 0 0,19 36 73 0 0,19 39-314 0 0,4-3-1 0 0,65 91 1 0 0,-89-152-1563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8:43.0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527 62 128 0 0,'8'26'17406'0'0,"-14"-40"-16161"0"0,4 10-1204 0 0,0-1-1 0 0,0 1 1 0 0,-1 0 0 0 0,0-1-1 0 0,0 1 1 0 0,0 0 0 0 0,0 1-1 0 0,-1-1 1 0 0,1 1 0 0 0,-1-1-1 0 0,0 1 1 0 0,0 0-1 0 0,0 0 1 0 0,0 1 0 0 0,-10-5-1 0 0,7 5-5 0 0,0-1-1 0 0,0 2 0 0 0,-1-1 0 0 0,1 1 1 0 0,-1 0-1 0 0,0 0 0 0 0,1 1 1 0 0,-1 0-1 0 0,-12 2 0 0 0,2 1 31 0 0,0 1 0 0 0,0 1 1 0 0,0 0-1 0 0,0 2 0 0 0,1 0 0 0 0,0 0 0 0 0,-27 18 0 0 0,24-11 47 0 0,1 0 0 0 0,0 1 1 0 0,0 2-1 0 0,2 0 0 0 0,0 0 0 0 0,1 2 0 0 0,-16 23 0 0 0,25-32-85 0 0,1-1 1 0 0,0 1-1 0 0,0 1 0 0 0,2-1 1 0 0,-1 1-1 0 0,1-1 0 0 0,0 1 0 0 0,1 0 1 0 0,1 1-1 0 0,0-1 0 0 0,0 1 1 0 0,1-1-1 0 0,0 1 0 0 0,1-1 0 0 0,1 1 1 0 0,0-1-1 0 0,3 15 0 0 0,-2-17-19 0 0,1-1-1 0 0,0 0 1 0 0,0 0-1 0 0,1 0 1 0 0,0-1-1 0 0,0 1 1 0 0,1-1-1 0 0,0 0 1 0 0,0 0-1 0 0,1-1 0 0 0,0 0 1 0 0,0 1-1 0 0,0-2 1 0 0,1 1-1 0 0,0-1 1 0 0,0 0-1 0 0,0-1 1 0 0,0 1-1 0 0,1-1 1 0 0,0-1-1 0 0,0 0 1 0 0,15 4-1 0 0,-13-4-29 0 0,1-1 0 0 0,0 0 0 0 0,0-1 0 0 0,1 0 0 0 0,-1-1 0 0 0,0 0 0 0 0,0-1 0 0 0,0 0 0 0 0,0-1 0 0 0,0 0 0 0 0,0 0 0 0 0,0-1 0 0 0,-1-1 0 0 0,1 0 0 0 0,-1 0 0 0 0,0-1 0 0 0,10-7 0 0 0,-7 2-18 0 0,0 0 1 0 0,-1-1-1 0 0,0 0 0 0 0,-1-1 1 0 0,0 0-1 0 0,-1-1 1 0 0,0 0-1 0 0,-1-1 1 0 0,0 0-1 0 0,9-23 1 0 0,4-14 552 0 0,26-92 1 0 0,-43 124-200 0 0,9-42 695 0 0,-14 59-1003 0 0,1 1-3 0 0,1-1-10 0 0,-1 8 8 0 0,1 14 46 0 0,-1-9 40 0 0,2 4-34 0 0,1 1 0 0 0,1-1 1 0 0,0 1-1 0 0,1-2 0 0 0,1 1 0 0 0,0-1 0 0 0,1 0 1 0 0,1 0-1 0 0,0-1 0 0 0,17 19 0 0 0,-16-20-292 0 0,1-1 0 0 0,0-1 0 0 0,1 0 0 0 0,22 15-1 0 0,-26-20-283 0 0,1-1-1 0 0,-1 1 0 0 0,1-2 0 0 0,0 1 1 0 0,0-1-1 0 0,0 0 0 0 0,0-1 0 0 0,10 1 0 0 0,-14-2-107 0 0,-1 0-1 0 0,1-1 0 0 0,-1 0 1 0 0,1 0-1 0 0,0 0 0 0 0,5-2 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8:43.4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17 118 920 0 0,'-12'-91'14578'0'0,"9"69"-11484"0"0,2 18-2254 0 0,1 5-588 0 0,11 142 559 0 0,6-1 0 0 0,61 236-1 0 0,-66-335-570 0 0,2-1-1 0 0,3 0 1 0 0,27 52-1 0 0,-35-78-218 0 0,1 1 0 0 0,0-2-1 0 0,1 1 1 0 0,1-1 0 0 0,0-1 0 0 0,1 0-1 0 0,0-1 1 0 0,2 0 0 0 0,-1-1-1 0 0,25 15 1 0 0,-32-23-346 0 0,0 0-1 0 0,1-1 0 0 0,-1 0 1 0 0,1 0-1 0 0,0 0 0 0 0,0-1 1 0 0,0 0-1 0 0,0-1 1 0 0,0 0-1 0 0,0 0 0 0 0,1-1 1 0 0,14-1-1 0 0,-15 0-807 0 0,0-1-1 0 0,0 0 1 0 0,0 0-1 0 0,-1-1 1 0 0,0 1-1 0 0,1-2 1 0 0,-1 1 0 0 0,10-7-1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5:47.9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 51 1696 0 0,'-33'-50'13324'0'0,"34"54"-13163"0"0,0 1-1 0 0,1-1 1 0 0,-1 0-1 0 0,1 1 1 0 0,0-1 0 0 0,3 5-1 0 0,4 9 103 0 0,27 89 190 0 0,-4 2 1 0 0,22 145-1 0 0,-46-212-352 0 0,48 299 1224 0 0,39 172 2222 0 0,-87-483-3149 0 0,1 1 0 0 0,23 51 0 0 0,-29-75-432 0 0,1 0 0 0 0,0 1 1 0 0,0-1-1 0 0,0-1 1 0 0,1 1-1 0 0,0-1 1 0 0,0 1-1 0 0,1-1 0 0 0,0-1 1 0 0,0 1-1 0 0,0-1 1 0 0,1 0-1 0 0,-1-1 1 0 0,1 1-1 0 0,0-1 0 0 0,8 3 1 0 0,-9-6-424 0 0,0 1 0 0 0,0-1 1 0 0,0 0-1 0 0,0-1 0 0 0,0 1 0 0 0,0-1 1 0 0,1 0-1 0 0,-1-1 0 0 0,0 1 1 0 0,0-1-1 0 0,9-3 0 0 0,36-17-7381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8:43.7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165 164 1768 0 0,'-139'-18'14577'0'0,"137"18"-14319"0"0,0 0 1 0 0,1-1-1 0 0,-1 1 1 0 0,0-1-1 0 0,0 0 1 0 0,0 1-1 0 0,0-1 1 0 0,1 0-1 0 0,-1 0 1 0 0,-3-2-1 0 0,5 3-201 0 0,0-1-1 0 0,0 1 0 0 0,-1 0 1 0 0,1 0-1 0 0,0-1 0 0 0,0 1 1 0 0,0 0-1 0 0,-1-1 1 0 0,1 1-1 0 0,0 0 0 0 0,0-1 1 0 0,0 1-1 0 0,0-1 0 0 0,0 1 1 0 0,0 0-1 0 0,0-1 0 0 0,0 1 1 0 0,0 0-1 0 0,0-1 0 0 0,0 1 1 0 0,0 0-1 0 0,0-1 0 0 0,0 1 1 0 0,0-1-1 0 0,0 1 0 0 0,0 0 1 0 0,0-1-1 0 0,1 1 0 0 0,-1 0 1 0 0,0-1-1 0 0,0 1 0 0 0,2-2 52 0 0,0 0 0 0 0,0 0 0 0 0,0 0 0 0 0,0 1-1 0 0,0-1 1 0 0,0 1 0 0 0,0 0 0 0 0,0 0-1 0 0,1-1 1 0 0,-1 1 0 0 0,5-1 0 0 0,68-16 538 0 0,143-17-1 0 0,-88 18-1570 0 0,-82 10-250 0 0,46-7-2647 0 0,-33-2-5008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8:44.4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70 343 1204 0 0,'-6'42'13845'0'0,"24"-43"-12109"0"0,1 0 0 0 0,31-7 0 0 0,38-18-421 0 0,79-46-1590 0 0,-160 69 386 0 0,19-9-102 0 0,-1-2 1 0 0,0 0-1 0 0,0-2 0 0 0,24-21 1 0 0,-46 35 4 0 0,0-1 1 0 0,-1 1-1 0 0,1-1 1 0 0,-1 0-1 0 0,1 0 0 0 0,-1 0 1 0 0,0-1-1 0 0,0 1 1 0 0,0 0-1 0 0,-1-1 1 0 0,1 0-1 0 0,-1 1 1 0 0,0-1-1 0 0,0 0 1 0 0,1-4-1 0 0,-2 5-5 0 0,0 1 0 0 0,0 0 0 0 0,0 0 0 0 0,-1 0 0 0 0,1-1 0 0 0,0 1 0 0 0,-1 0 0 0 0,1 0 0 0 0,-1 0 0 0 0,0 0-1 0 0,0 0 1 0 0,0 0 0 0 0,0 0 0 0 0,0 0 0 0 0,0 0 0 0 0,-1 1 0 0 0,1-1 0 0 0,0 0 0 0 0,-1 1 0 0 0,1-1 0 0 0,-1 1 0 0 0,0-1 0 0 0,-3-1 0 0 0,3 2-9 0 0,-24-17-36 0 0,-2 2 0 0 0,-35-15 0 0 0,57 28 22 0 0,0 2-1 0 0,-1-1 0 0 0,1 0 1 0 0,-1 1-1 0 0,1 0 1 0 0,-1 1-1 0 0,1 0 0 0 0,-1 0 1 0 0,1 0-1 0 0,-1 0 0 0 0,-9 3 1 0 0,4-1 8 0 0,1 1 1 0 0,-1 1-1 0 0,1 0 0 0 0,-1 0 1 0 0,-10 7-1 0 0,0 2 114 0 0,1 2 0 0 0,1 0 0 0 0,0 1 1 0 0,1 1-1 0 0,1 1 0 0 0,1 0 0 0 0,0 1 0 0 0,2 1 0 0 0,0 1 0 0 0,1 0 1 0 0,1 1-1 0 0,1 0 0 0 0,1 1 0 0 0,1 1 0 0 0,1-1 0 0 0,2 1 1 0 0,0 1-1 0 0,-7 48 0 0 0,13-63-18 0 0,0 0 1 0 0,1 0-1 0 0,0 0 0 0 0,1-1 1 0 0,0 1-1 0 0,0 0 1 0 0,1 0-1 0 0,1-1 0 0 0,-1 1 1 0 0,2-1-1 0 0,-1 0 1 0 0,1 0-1 0 0,6 10 0 0 0,-3-9-7 0 0,0 0 0 0 0,0-1 0 0 0,1 0 0 0 0,0 0 0 0 0,1 0 0 0 0,0-1 0 0 0,0-1 0 0 0,1 1 0 0 0,17 8 0 0 0,-4-4-20 0 0,1-1 0 0 0,0-2-1 0 0,0 0 1 0 0,1-2 0 0 0,0 0 0 0 0,0-2 0 0 0,0-1 0 0 0,1-1 0 0 0,37 0-1 0 0,-5-5-239 0 0,0-2 0 0 0,0-3 0 0 0,0-2-1 0 0,83-25 1 0 0,-89 18-1206 0 0,77-36-1 0 0,-90 32-1012 0 0,-1-1-1 0 0,46-33 0 0 0,-63 37-727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8:50.1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740 25 1612 0 0,'32'6'10210'0'0,"-27"-4"-9566"0"0,1 0-1 0 0,0 1 1 0 0,-1-1-1 0 0,0 1 0 0 0,8 5 1144 0 0,-40-15-1277 0 0,16 0-478 0 0,0 1 0 0 0,-1 1 1 0 0,1 0-1 0 0,-1 0 0 0 0,-1 2 0 0 0,1-1 0 0 0,0 1 0 0 0,-1 1 0 0 0,1 0 0 0 0,-1 1 1 0 0,-18 1-1 0 0,4 2 60 0 0,0 2 0 0 0,-1 0 1 0 0,2 2-1 0 0,-1 1 0 0 0,1 2 1 0 0,0 0-1 0 0,0 2 0 0 0,1 0 1 0 0,1 2-1 0 0,-37 25 0 0 0,30-16 44 0 0,1 2-1 0 0,1 0 0 0 0,2 2 1 0 0,0 2-1 0 0,1 0 0 0 0,2 1 0 0 0,-23 37 1 0 0,39-53-108 0 0,0 0 1 0 0,1 0-1 0 0,1 1 0 0 0,0 0 1 0 0,1 0-1 0 0,0 1 0 0 0,1 0 1 0 0,-3 20-1 0 0,6-26-19 0 0,0-1-1 0 0,1 1 0 0 0,0 0 1 0 0,1-1-1 0 0,0 1 1 0 0,0-1-1 0 0,1 1 0 0 0,0-1 1 0 0,0 1-1 0 0,1-1 0 0 0,0 0 1 0 0,1 0-1 0 0,0 0 1 0 0,0-1-1 0 0,0 1 0 0 0,6 6 1 0 0,5 3-11 0 0,0 0 1 0 0,1-1-1 0 0,1-1 0 0 0,0-1 1 0 0,1 0-1 0 0,32 18 1 0 0,126 57-116 0 0,-159-82 109 0 0,97 43-29 0 0,-51-25 24 0 0,-2 3-1 0 0,-2 2 1 0 0,85 58-1 0 0,-135-82 31 0 0,-1 1 0 0 0,0 0 0 0 0,-1 0 0 0 0,0 1 0 0 0,0 0 0 0 0,0 0 0 0 0,-1 0 0 0 0,-1 1 0 0 0,1 0 1 0 0,-1 0-1 0 0,-1 1 0 0 0,0-1 0 0 0,0 1 0 0 0,-1 0 0 0 0,3 15 0 0 0,-4-13 45 0 0,-1 0-1 0 0,0 0 1 0 0,-1 0 0 0 0,-1 0 0 0 0,0 0-1 0 0,0 0 1 0 0,-1-1 0 0 0,-1 1 0 0 0,0 0 0 0 0,0-1-1 0 0,-1 1 1 0 0,-1-1 0 0 0,-6 11 0 0 0,-1 0 78 0 0,0 0 1 0 0,-2-1 0 0 0,-1-1 0 0 0,0 0 0 0 0,-1-1 0 0 0,-1-1-1 0 0,-1 0 1 0 0,-1-1 0 0 0,0-2 0 0 0,-1 1 0 0 0,-28 15 0 0 0,30-22-43 0 0,0 0 1 0 0,0-1 0 0 0,-1-1 0 0 0,0-1 0 0 0,0 0-1 0 0,0-1 1 0 0,-1-2 0 0 0,1 0 0 0 0,-1 0 0 0 0,0-2 0 0 0,0-1-1 0 0,0 0 1 0 0,0-2 0 0 0,-34-6 0 0 0,27 2-238 0 0,1-2 0 0 0,1 0 0 0 0,-1-2-1 0 0,2-1 1 0 0,-38-22 0 0 0,43 21-760 0 0,1 0 0 0 0,-28-26 0 0 0,34 26-586 0 0,1 0-1 0 0,0 0 1 0 0,1-1 0 0 0,-10-16 0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8:50.8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1 197 680 0 0,'0'-32'7781'0'0,"3"17"-4991"0"0,-2 0 0 0 0,0-30 921 0 0,-4 70-3488 0 0,2 1-176 0 0,1 1-1 0 0,1-1 1 0 0,2 0-1 0 0,0 0 1 0 0,2 0 0 0 0,0-1-1 0 0,16 42 1 0 0,-14-49-22 0 0,1 0 0 0 0,0 0 0 0 0,2-1 0 0 0,0 0 0 0 0,0-1 0 0 0,2 0 0 0 0,0 0 0 0 0,1-2-1 0 0,0 1 1 0 0,29 23 0 0 0,-37-34-15 0 0,1 0-1 0 0,0 0 1 0 0,1-1 0 0 0,-1 1-1 0 0,0-1 1 0 0,1-1-1 0 0,0 1 1 0 0,-1-1-1 0 0,1 0 1 0 0,0-1-1 0 0,0 1 1 0 0,0-1-1 0 0,1-1 1 0 0,-1 1-1 0 0,0-1 1 0 0,0-1 0 0 0,0 1-1 0 0,0-1 1 0 0,0 0-1 0 0,0-1 1 0 0,9-3-1 0 0,-4 0-2 0 0,-1 0 0 0 0,1-1-1 0 0,-1 0 1 0 0,0-1 0 0 0,0-1-1 0 0,-1 1 1 0 0,0-2 0 0 0,0 1-1 0 0,-1-2 1 0 0,16-19 0 0 0,-7 5 173 0 0,-2 0 0 0 0,0-2 0 0 0,-1 0 0 0 0,-2-1 0 0 0,-1 0 0 0 0,11-35 0 0 0,-10 17 1113 0 0,-2-1 0 0 0,-2 0 0 0 0,4-57 0 0 0,-6 68-943 0 0,-7 35-351 0 0,0 0 0 0 0,0 0 0 0 0,0 0 1 0 0,0-1-1 0 0,1 1 0 0 0,-1 0 0 0 0,0 0 1 0 0,0 0-1 0 0,0 0 0 0 0,0 0 0 0 0,0 0 0 0 0,0 0 1 0 0,1 0-1 0 0,-1 0 0 0 0,0 0 0 0 0,0 0 0 0 0,0-1 1 0 0,0 1-1 0 0,0 0 0 0 0,1 0 0 0 0,-1 0 0 0 0,0 0 1 0 0,0 0-1 0 0,0 0 0 0 0,0 0 0 0 0,1 0 1 0 0,-1 0-1 0 0,0 0 0 0 0,0 1 0 0 0,0-1 0 0 0,0 0 1 0 0,0 0-1 0 0,1 0 0 0 0,-1 0 0 0 0,0 0 0 0 0,0 0 1 0 0,0 0-1 0 0,0 0 0 0 0,0 0 0 0 0,0 0 0 0 0,1 0 1 0 0,-1 1-1 0 0,0-1 0 0 0,0 0 0 0 0,0 0 0 0 0,0 0 1 0 0,0 0-1 0 0,0 0 0 0 0,0 1 0 0 0,10 19-3 0 0,14 48 218 0 0,49 98-1 0 0,-61-144-420 0 0,0 0-1 0 0,2-1 0 0 0,0-1 1 0 0,1 0-1 0 0,1-2 0 0 0,0 1 1 0 0,2-2-1 0 0,24 19 0 0 0,-34-30-312 0 0,0 0 0 0 0,0-1 1 0 0,1-1-1 0 0,0 1 0 0 0,0-1 0 0 0,0-1 0 0 0,1 0 0 0 0,-1 0 0 0 0,12 1 0 0 0,-13-3-703 0 0,0 0 0 0 0,0-1-1 0 0,0 0 1 0 0,0 0 0 0 0,0-1 0 0 0,0 0-1 0 0,8-3 1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8:51.4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126 152 660 0 0,'-43'-52'9402'0'0,"-17"-29"-473"0"0,44 62-7372 0 0,16 19-1536 0 0,0 0 0 0 0,-1 0 0 0 0,1 0 0 0 0,0 0 1 0 0,0 0-1 0 0,-1 0 0 0 0,1 1 0 0 0,0-1 1 0 0,-1 0-1 0 0,1 0 0 0 0,0 0 0 0 0,0 0 0 0 0,-1 0 1 0 0,1 1-1 0 0,0-1 0 0 0,0 0 0 0 0,0 0 1 0 0,-1 0-1 0 0,1 0 0 0 0,0 1 0 0 0,0-1 0 0 0,0 0 1 0 0,0 0-1 0 0,-1 1 0 0 0,1-1 0 0 0,0 0 0 0 0,0 0 1 0 0,0 1-1 0 0,0-1 0 0 0,0 0 0 0 0,0 1 1 0 0,0-1-1 0 0,0 0 0 0 0,0 0 0 0 0,0 1 0 0 0,0-1 1 0 0,0 0-1 0 0,0 1 0 0 0,0-1 0 0 0,0 0 1 0 0,2 52 582 0 0,0-31-414 0 0,59 538 1896 0 0,49 38 1539 0 0,-106-574-3464 0 0,-2-14 152 0 0,0 1 0 0 0,0 0 1 0 0,1 0-1 0 0,6 15 1 0 0,-8-23-20 0 0,11-23-26 0 0,2-64-144 0 0,-7 35-220 0 0,1 1 0 0 0,4 0-1 0 0,20-59 1 0 0,-27 95-43 0 0,0 0 0 0 0,1 1 0 0 0,0 0 0 0 0,1 1 0 0 0,0-1 0 0 0,1 1 0 0 0,1 0 1 0 0,-1 1-1 0 0,2 0 0 0 0,-1 1 0 0 0,1 0 0 0 0,1 0 0 0 0,0 1 0 0 0,0 0 0 0 0,0 1 0 0 0,25-12 1 0 0,-29 17 66 0 0,1 0 0 0 0,-1 0 0 0 0,0 1 0 0 0,1-1 0 0 0,-1 2 0 0 0,1-1 0 0 0,0 1 0 0 0,-1 0 0 0 0,1 0 0 0 0,-1 1 0 0 0,1 0 1 0 0,-1 1-1 0 0,1 0 0 0 0,-1 0 0 0 0,0 0 0 0 0,0 1 0 0 0,0 0 0 0 0,0 0 0 0 0,0 1 0 0 0,-1 0 0 0 0,7 5 0 0 0,8 6 24 0 0,-1 2-1 0 0,0 0 1 0 0,-1 1-1 0 0,29 38 1 0 0,-36-41 55 0 0,0 1 1 0 0,-2 0 0 0 0,0 1-1 0 0,0 0 1 0 0,-2 0-1 0 0,0 1 1 0 0,-1 0 0 0 0,-1 1-1 0 0,-1-1 1 0 0,6 36-1 0 0,-10-44 68 0 0,0 1-1 0 0,0 0 1 0 0,-1 0-1 0 0,-1 0 1 0 0,0 0-1 0 0,0 0 0 0 0,-1 0 1 0 0,-1-1-1 0 0,0 1 1 0 0,0-1-1 0 0,-1 0 1 0 0,0 0-1 0 0,-1 0 0 0 0,0 0 1 0 0,0-1-1 0 0,-1 1 1 0 0,0-1-1 0 0,-1-1 1 0 0,0 1-1 0 0,-12 10 1 0 0,6-8-14 0 0,-1-1 0 0 0,0-1 1 0 0,0 0-1 0 0,-1-1 0 0 0,0-1 1 0 0,0 0-1 0 0,-1-1 0 0 0,1-1 1 0 0,-1 0-1 0 0,-1-1 0 0 0,1 0 0 0 0,-1-2 1 0 0,1 0-1 0 0,-23-1 0 0 0,9-1-550 0 0,0-1 0 0 0,1-2 0 0 0,-1-2-1 0 0,1 0 1 0 0,-1-2 0 0 0,2-1 0 0 0,-34-14-1 0 0,34 8-2702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8:52.0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620 39 1144 0 0,'-7'-10'4435'0'0,"-3"5"-3569"0"0,0 1 0 0 0,0 0 0 0 0,0 0 0 0 0,0 1 0 0 0,-1 1 0 0 0,-20-3 0 0 0,12 4-381 0 0,0 0-1 0 0,1 1 0 0 0,-29 5 0 0 0,11 1-137 0 0,0 2 0 0 0,1 1 1 0 0,-55 23-1 0 0,70-24-114 0 0,0 2 1 0 0,2 0 0 0 0,-28 18-1 0 0,39-23-174 0 0,0 0 0 0 0,1 1 0 0 0,-1 0-1 0 0,1 0 1 0 0,1 0 0 0 0,-1 0 0 0 0,1 1-1 0 0,0 0 1 0 0,0 0 0 0 0,1 0-1 0 0,-6 15 1 0 0,9-17-43 0 0,0 0 0 0 0,0 0 0 0 0,1 0 0 0 0,0 0 1 0 0,0 0-1 0 0,0 1 0 0 0,0-1 0 0 0,1 0 0 0 0,0 0 0 0 0,0 0 0 0 0,0 0 0 0 0,1 0 0 0 0,0-1 0 0 0,0 1 0 0 0,0 0 0 0 0,0-1 0 0 0,1 1 1 0 0,0-1-1 0 0,-1 0 0 0 0,2 0 0 0 0,-1 0 0 0 0,4 3 0 0 0,11 12 1 0 0,1-1 0 0 0,0-1 0 0 0,22 15 0 0 0,-30-24-7 0 0,56 40-29 0 0,47 37 219 0 0,-100-72 1 0 0,0 0 1 0 0,-1 0-1 0 0,0 1 0 0 0,-1 1 0 0 0,13 20 0 0 0,-23-31-109 0 0,1 0-1 0 0,-1 0 1 0 0,0 1 0 0 0,0-1-1 0 0,0 0 1 0 0,-1 1-1 0 0,1 0 1 0 0,-1-1-1 0 0,0 1 1 0 0,-1 0-1 0 0,1 0 1 0 0,-1 0-1 0 0,0-1 1 0 0,0 1 0 0 0,0 0-1 0 0,-1 0 1 0 0,0 0-1 0 0,0-1 1 0 0,0 1-1 0 0,0 0 1 0 0,-1-1-1 0 0,0 1 1 0 0,0-1-1 0 0,0 0 1 0 0,0 1 0 0 0,-1-1-1 0 0,0 0 1 0 0,0 0-1 0 0,0-1 1 0 0,0 1-1 0 0,0-1 1 0 0,-1 1-1 0 0,-4 2 1 0 0,-2 2 9 0 0,0 0 0 0 0,-1-1 0 0 0,0-1 1 0 0,0 0-1 0 0,-1 0 0 0 0,1-1 0 0 0,-1 0 1 0 0,0-1-1 0 0,-1-1 0 0 0,1 0 0 0 0,-21 3 0 0 0,13-5-80 0 0,1-1 0 0 0,0 0-1 0 0,-1-1 1 0 0,1-1-1 0 0,0-1 1 0 0,-20-6 0 0 0,30 6-568 0 0,-1 0 0 0 0,1-1 0 0 0,0 0-1 0 0,0 0 1 0 0,-16-11 0 0 0,20 12-312 0 0,1-1 0 0 0,0 0-1 0 0,0 1 1 0 0,0-2 0 0 0,0 1-1 0 0,0 0 1 0 0,1-1 0 0 0,0 1-1 0 0,0-1 1 0 0,0 0 0 0 0,-2-7 0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8:52.4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11 209 2140 0 0,'-4'-24'2048'0'0,"1"0"0"0"0,0 0 0 0 0,2 0 0 0 0,1-1 0 0 0,6-44 0 0 0,2 52-957 0 0,-8 17-1065 0 0,0 0 1 0 0,0 0-1 0 0,1-1 0 0 0,-1 1 0 0 0,0 0 0 0 0,1 0 1 0 0,-1 0-1 0 0,0 0 0 0 0,0 0 0 0 0,1 0 1 0 0,-1 0-1 0 0,0 0 0 0 0,1 0 0 0 0,-1 0 0 0 0,0 0 1 0 0,1 0-1 0 0,-1 0 0 0 0,0 0 0 0 0,0 0 1 0 0,1 0-1 0 0,-1 0 0 0 0,0 1 0 0 0,0-1 1 0 0,1 0-1 0 0,-1 0 0 0 0,0 0 0 0 0,1 0 0 0 0,-1 1 1 0 0,0-1-1 0 0,0 0 0 0 0,0 0 0 0 0,1 0 1 0 0,-1 1-1 0 0,2 1 28 0 0,-1 0 0 0 0,0 0 1 0 0,1 0-1 0 0,-1 1 0 0 0,0-1 1 0 0,0 0-1 0 0,0 1 1 0 0,0-1-1 0 0,-1 0 0 0 0,1 1 1 0 0,0 4-1 0 0,2 68 413 0 0,-6 93 0 0 0,0 24 102 0 0,4-154-421 0 0,23 267 1805 0 0,-19-266-1573 0 0,3 0 1 0 0,1-1-1 0 0,2 0 1 0 0,1-1-1 0 0,31 62 0 0 0,-37-88-370 0 0,1 0 0 0 0,0-1 0 0 0,1 0 0 0 0,0 0 0 0 0,0-1 0 0 0,1 0 0 0 0,1-1-1 0 0,-1 1 1 0 0,1-2 0 0 0,1 0 0 0 0,16 9 0 0 0,-21-12-379 0 0,1-1 0 0 0,0-1 1 0 0,0 1-1 0 0,0-1 0 0 0,0 0 1 0 0,0-1-1 0 0,1 0 0 0 0,-1 0 1 0 0,10 0-1 0 0,-12-1-350 0 0,0-1 0 0 0,1 0-1 0 0,-1 0 1 0 0,0 0 0 0 0,1 0 0 0 0,-1-1 0 0 0,0 0-1 0 0,0 0 1 0 0,0 0 0 0 0,0-1 0 0 0,-1 0 0 0 0,1 0-1 0 0,6-5 1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8:52.7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169 229 864 0 0,'-38'-7'4418'0'0,"26"6"-3149"0"0,0-1 0 0 0,0-1 0 0 0,0 0 0 0 0,1 0 0 0 0,-1-1 0 0 0,1 0-1 0 0,0-1 1 0 0,-17-10 0 0 0,27 14-1212 0 0,0 1 0 0 0,1-1 0 0 0,-1 0 0 0 0,0 0 1 0 0,0 1-1 0 0,1-1 0 0 0,-1 0 0 0 0,1 0 0 0 0,-1 0 0 0 0,1 0 0 0 0,-1 0 0 0 0,1 0 0 0 0,0 0 0 0 0,-1 0 0 0 0,1 0 0 0 0,0 0 0 0 0,0 0 0 0 0,0 0 0 0 0,-1 0 1 0 0,1 0-1 0 0,0 0 0 0 0,1 0 0 0 0,-1 0 0 0 0,0 0 0 0 0,0 0 0 0 0,0 0 0 0 0,0 0 0 0 0,1 0 0 0 0,-1 0 0 0 0,1 0 0 0 0,-1 0 0 0 0,1 0 0 0 0,-1 0 1 0 0,1 1-1 0 0,-1-1 0 0 0,1 0 0 0 0,0 0 0 0 0,-1 0 0 0 0,1 1 0 0 0,0-1 0 0 0,0 0 0 0 0,-1 1 0 0 0,1-1 0 0 0,2 0 0 0 0,5-6 65 0 0,0 1-1 0 0,1 0 0 0 0,13-6 1 0 0,-15 8-54 0 0,19-9-535 0 0,1 0 1 0 0,0 2-1 0 0,1 1 1 0 0,42-9-1 0 0,118-13-5916 0 0,-149 27 2801 0 0,-2 1-1540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8:53.1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1 130 700 0 0,'1'9'15701'0'0,"1"-15"-15336"0"0,1 1 0 0 0,0 0 0 0 0,0 0 0 0 0,1 0-1 0 0,-1 0 1 0 0,1 0 0 0 0,0 0 0 0 0,1 1 0 0 0,-1 0 0 0 0,1 0 0 0 0,0 0 0 0 0,9-5 0 0 0,-9 6-362 0 0,0 1-1 0 0,0 0 1 0 0,0 0 0 0 0,0 0-1 0 0,1 1 1 0 0,-1 0 0 0 0,0 0 0 0 0,1 0-1 0 0,-1 0 1 0 0,1 1 0 0 0,-1 0-1 0 0,1 0 1 0 0,-1 1 0 0 0,0 0 0 0 0,1 0-1 0 0,-1 0 1 0 0,0 0 0 0 0,1 1-1 0 0,-1 0 1 0 0,0 0 0 0 0,0 0 0 0 0,-1 0-1 0 0,6 4 1 0 0,5 5-47 0 0,0 1 0 0 0,0 0 0 0 0,-1 0 1 0 0,-1 2-1 0 0,0 0 0 0 0,-1 0 0 0 0,-1 1 0 0 0,0 1 0 0 0,-1 0 1 0 0,11 22-1 0 0,-4-1 226 0 0,-2 1 0 0 0,-1 0 0 0 0,15 69 1 0 0,-26-84 652 0 0,-4-16-307 0 0,-4-11 267 0 0,4-1-745 0 0,0 1-1 0 0,0-1 0 0 0,0 1 0 0 0,0-1 1 0 0,1 0-1 0 0,0 1 0 0 0,0-1 0 0 0,0 0 0 0 0,0 0 1 0 0,3-7-1 0 0,-2-4 26 0 0,2-7-247 0 0,0 0 0 0 0,1 1 0 0 0,1 0 1 0 0,1-1-1 0 0,1 2 0 0 0,1-1 1 0 0,1 1-1 0 0,0 0 0 0 0,2 1 1 0 0,22-31-1 0 0,-19 32-1339 0 0,0 0 1 0 0,20-18-1 0 0,-19 24-1397 0 0,-1 0 1 0 0,31-20-1 0 0,-13 14-3776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8:53.6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473 245 2092 0 0,'3'-1'6419'0'0,"3"-1"-6224"0"0,-1 0 0 0 0,0-1 0 0 0,0 0-1 0 0,0 0 1 0 0,0 0 0 0 0,-1 0 0 0 0,1-1 0 0 0,-1 1 0 0 0,0-1 0 0 0,0-1 0 0 0,0 1 0 0 0,0 0 0 0 0,-1-1 0 0 0,0 0-1 0 0,4-7 1 0 0,-4 6-14 0 0,0 1-1 0 0,0 0 0 0 0,-1-1 1 0 0,0 0-1 0 0,0 1 0 0 0,-1-1 1 0 0,1 0-1 0 0,-1 0 0 0 0,0 0 1 0 0,-1 0-1 0 0,0 0 0 0 0,0 0 1 0 0,0 0-1 0 0,0 0 0 0 0,-2-6 1 0 0,0 8 80 0 0,1 0 0 0 0,-1 0 1 0 0,0 1-1 0 0,0-1 0 0 0,0 1 0 0 0,-1-1 1 0 0,1 1-1 0 0,-1 0 0 0 0,0 0 0 0 0,0 0 1 0 0,0 0-1 0 0,0 1 0 0 0,0-1 1 0 0,-1 1-1 0 0,1 0 0 0 0,-1 0 0 0 0,0 0 1 0 0,-4-1-1 0 0,-2-2 53 0 0,-1 1 1 0 0,0 1-1 0 0,0 0 1 0 0,0 1-1 0 0,-12-2 1 0 0,2 3-198 0 0,1 0 0 0 0,0 2 0 0 0,-1 0 0 0 0,1 1 0 0 0,0 1 0 0 0,0 1 0 0 0,0 1 0 0 0,0 1 0 0 0,1 0 0 0 0,-26 13 0 0 0,32-13-110 0 0,-1 1 0 0 0,1 1 0 0 0,0 0 0 0 0,0 1 1 0 0,1 1-1 0 0,0 0 0 0 0,1 0 0 0 0,0 1 0 0 0,1 0 0 0 0,0 1 1 0 0,1 0-1 0 0,0 1 0 0 0,1 0 0 0 0,-9 17 0 0 0,15-22-17 0 0,-1-1 0 0 0,2 1 1 0 0,-1 0-1 0 0,1-1 0 0 0,0 1 0 0 0,0 0 0 0 0,1 0 0 0 0,0 0 1 0 0,0 0-1 0 0,1 0 0 0 0,0-1 0 0 0,1 1 0 0 0,-1 0 0 0 0,2 0 1 0 0,-1-1-1 0 0,1 0 0 0 0,0 1 0 0 0,0-1 0 0 0,1 0 0 0 0,0 0 1 0 0,0-1-1 0 0,1 1 0 0 0,0-1 0 0 0,0 0 0 0 0,0 0 1 0 0,9 6-1 0 0,-9-6-45 0 0,1-1 0 0 0,1 1 1 0 0,-1-1-1 0 0,1-1 1 0 0,0 1-1 0 0,0-1 1 0 0,0 0-1 0 0,1-1 0 0 0,-1 0 1 0 0,1 0-1 0 0,0 0 1 0 0,-1-1-1 0 0,1 0 0 0 0,1-1 1 0 0,-1 0-1 0 0,0 0 1 0 0,0-1-1 0 0,0 0 0 0 0,0 0 1 0 0,0-1-1 0 0,1 0 1 0 0,-1 0-1 0 0,0-1 0 0 0,0 0 1 0 0,10-4-1 0 0,-7 0 40 0 0,0 0 1 0 0,0-1-1 0 0,-1 0 0 0 0,1-1 0 0 0,-2 0 0 0 0,1-1 1 0 0,-1 0-1 0 0,0 0 0 0 0,-1-1 0 0 0,8-11 0 0 0,-4 2 544 0 0,-2 1-1 0 0,1-2 0 0 0,-2 1 0 0 0,-1-1 0 0 0,7-25 0 0 0,-4 22 238 0 0,-5 23-525 0 0,2 13-165 0 0,0 6-268 0 0,1 0 0 0 0,1-1 0 0 0,0 0 0 0 0,1 0 0 0 0,1-2 0 0 0,27 30 0 0 0,-18-25-628 0 0,1 0-1 0 0,0-1 1 0 0,2-2-1 0 0,28 18 1 0 0,-50-35 564 0 0,26 13-2466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5:48.3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151 1 2412 0 0,'-3'11'11039'0'0,"-16"59"-7803"0"0,-20 71-799 0 0,-36 67-3788 0 0,61-182-359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8:54.2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251 187 124 0 0,'-14'-72'13231'0'0,"9"48"-9543"0"0,1-1 1 0 0,-2-40-1 0 0,11 141-3552 0 0,-3 41-4 0 0,4 1 0 0 0,6-1 0 0 0,5-1 1 0 0,5 0-1 0 0,40 122 0 0 0,-53-210-1 0 0,1 0 0 0 0,23 41 0 0 0,-29-61-276 0 0,0 0 1 0 0,1-1-1 0 0,0 0 1 0 0,0 0-1 0 0,0 0 1 0 0,1-1-1 0 0,0 0 1 0 0,1 0-1 0 0,-1 0 1 0 0,1-1-1 0 0,0 0 1 0 0,1 0-1 0 0,10 5 1 0 0,-13-9-272 0 0,0 1 0 0 0,1-1 1 0 0,-1 0-1 0 0,0 0 0 0 0,0-1 0 0 0,1 0 1 0 0,-1 0-1 0 0,0 0 0 0 0,1-1 0 0 0,-1 1 0 0 0,0-1 1 0 0,1 0-1 0 0,-1-1 0 0 0,0 1 0 0 0,0-1 1 0 0,0 0-1 0 0,0-1 0 0 0,-1 1 0 0 0,1-1 1 0 0,7-5-1 0 0,-9 6 292 0 0,-1 0-1 0 0,1 0 1 0 0,-1-1 0 0 0,1 1 0 0 0,-1-1-1 0 0,0 1 1 0 0,0-1 0 0 0,0 0 0 0 0,0 1 0 0 0,-1-1-1 0 0,1 0 1 0 0,-1 0 0 0 0,1 0 0 0 0,-1 0-1 0 0,0-1 1 0 0,0 1 0 0 0,-1 0 0 0 0,1 0-1 0 0,-1-1 1 0 0,0 1 0 0 0,1 0 0 0 0,-1-1-1 0 0,-1 1 1 0 0,1 0 0 0 0,0-1 0 0 0,-1 1 0 0 0,0 0-1 0 0,0 0 1 0 0,0 0 0 0 0,0-1 0 0 0,0 1-1 0 0,-1 0 1 0 0,1 0 0 0 0,-3-3 0 0 0,-4-5 169 0 0,-1-1 0 0 0,0 1 0 0 0,-1 1-1 0 0,0 0 1 0 0,-1 0 0 0 0,0 1 0 0 0,-12-8 0 0 0,-91-52 610 0 0,97 60-615 0 0,2 0 35 0 0,-53-28 345 0 0,1-4 1 0 0,-68-53 0 0 0,45 12 3464 0 0,87 79-3275 0 0,0 0 0 0 0,0-1 1 0 0,0 1-1 0 0,1-1 0 0 0,0 1 0 0 0,-4-8 0 0 0,-2-2 32 0 0,7 12-887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8:54.7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80 154 2072 0 0,'-4'-1'2227'0'0,"-37"-5"6538"0"0,6-5-4132 0 0,52-2-2917 0 0,40-1-1057 0 0,109-13 0 0 0,-45 10-695 0 0,-42 3-855 0 0,73-14 1200 0 0,-101 17-4292 0 0,1-1-4158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8:55.6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261 324 1716 0 0,'8'13'17296'0'0,"-6"-12"-17040"0"0,1-2-16 0 0,28-5-76 0 0,0-1 0 0 0,0-2-1 0 0,53-23 1 0 0,-40 15-278 0 0,-37 14 99 0 0,1 0 1 0 0,-1 0 0 0 0,-1-1 0 0 0,1 0 0 0 0,0 0 0 0 0,-1 0 0 0 0,0-1 0 0 0,0 0 0 0 0,0 0 0 0 0,-1-1 0 0 0,1 0 0 0 0,-1 0 0 0 0,-1 0-1 0 0,1 0 1 0 0,-1-1 0 0 0,0 0 0 0 0,4-9 0 0 0,-7 13 18 0 0,-1 0-1 0 0,1-1 0 0 0,-1 1 1 0 0,1-1-1 0 0,-1 1 1 0 0,0 0-1 0 0,0-1 0 0 0,-1 1 1 0 0,1-1-1 0 0,-1 1 1 0 0,0-1-1 0 0,1 1 0 0 0,-1 0 1 0 0,-1 0-1 0 0,1-1 0 0 0,0 1 1 0 0,-1 0-1 0 0,0 0 1 0 0,0 0-1 0 0,-2-2 0 0 0,-4-4 34 0 0,0 1-1 0 0,-1 0 0 0 0,0 1 0 0 0,-1 0 0 0 0,0 1 0 0 0,0-1 0 0 0,0 2 1 0 0,-1 0-1 0 0,1 0 0 0 0,-1 1 0 0 0,0 0 0 0 0,-12-2 0 0 0,4 2 62 0 0,1 0-1 0 0,-1 1 1 0 0,0 1 0 0 0,0 1-1 0 0,-1 1 1 0 0,-29 3-1 0 0,34 0 23 0 0,-1 0 0 0 0,1 0 0 0 0,0 1-1 0 0,0 1 1 0 0,1 1 0 0 0,-1 0 0 0 0,1 1 0 0 0,1 0-1 0 0,-1 1 1 0 0,1 1 0 0 0,0 0 0 0 0,1 1 0 0 0,-22 22-1 0 0,27-24-39 0 0,0 1 0 0 0,1-1-1 0 0,0 1 1 0 0,0 1-1 0 0,1-1 1 0 0,0 1 0 0 0,1 0-1 0 0,0 0 1 0 0,0 0-1 0 0,1 0 1 0 0,0 1 0 0 0,1 0-1 0 0,0-1 1 0 0,1 1 0 0 0,0 0-1 0 0,1 0 1 0 0,0 0-1 0 0,1 0 1 0 0,0-1 0 0 0,5 22-1 0 0,1-10 53 0 0,1 0-1 0 0,1 0 1 0 0,0-1 0 0 0,2 0-1 0 0,0-1 1 0 0,2 0 0 0 0,0-1-1 0 0,1 0 1 0 0,1-1-1 0 0,0-1 1 0 0,2-1 0 0 0,0 0-1 0 0,0 0 1 0 0,2-2-1 0 0,19 12 1 0 0,-9-8-128 0 0,0-1 0 0 0,0-2 0 0 0,2-1 0 0 0,0-1 0 0 0,0-2-1 0 0,1-1 1 0 0,0-2 0 0 0,1 0 0 0 0,62 4 0 0 0,-69-11-619 0 0,-1-1 1 0 0,1-1-1 0 0,0-2 0 0 0,0 0 0 0 0,31-10 1 0 0,-38 8-814 0 0,0-1 1 0 0,31-16-1 0 0,-36 15-773 0 0,-1-1-1 0 0,0-1 0 0 0,23-19 1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8:56.5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75 96 0 0,'0'0'8351'0'0,"15"-16"-5604"0"0,11 1 578 0 0,-21 11-3514 0 0,1 1 0 0 0,-1-1 0 0 0,1 1 0 0 0,0 0-1 0 0,0 1 1 0 0,1 0 0 0 0,8-3 0 0 0,3 2-736 0 0,27-7-5121 0 0,-27 5 2415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8:57.1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622 129 2228 0 0,'9'-129'16284'0'0,"-122"525"-11258"0"0,-33-11-3784 0 0,53-146-482 0 0,51-130-418 0 0,-190 575 1933 0 0,227-665-1249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8:57.7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 10 124 0 0,'-4'-10'18903'0'0,"5"46"-16697"0"0,-1 33-1376 0 0,-2-34-399 0 0,-33 728 2948 0 0,33-650-2723 0 0,1-31-1759 0 0,0-27-4651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8:58.6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15 252 1840 0 0,'-7'-11'4933'0'0,"6"7"-4496"0"0,-1 0 1 0 0,1 0-1 0 0,0 0 1 0 0,0 0-1 0 0,0-1 1 0 0,1 1-1 0 0,0 0 1 0 0,0-1-1 0 0,0 1 1 0 0,0 0-1 0 0,0 0 1 0 0,1-1-1 0 0,0 1 1 0 0,0 0-1 0 0,0 0 1 0 0,0 0-1 0 0,3-4 1 0 0,-1 1-322 0 0,1 1-1 0 0,0 0 1 0 0,0 1 0 0 0,1-1-1 0 0,0 1 1 0 0,0 0 0 0 0,0 0-1 0 0,0 0 1 0 0,12-7 0 0 0,4-1-87 0 0,0 0 0 0 0,1 1 0 0 0,0 2 0 0 0,1 0 1 0 0,0 1-1 0 0,0 2 0 0 0,1 0 0 0 0,0 1 0 0 0,0 2 1 0 0,0 0-1 0 0,30 0 0 0 0,-41 4-28 0 0,-1 0 0 0 0,1 0 0 0 0,0 2 0 0 0,-1-1 1 0 0,1 2-1 0 0,-1 0 0 0 0,1 0 0 0 0,-1 1 0 0 0,0 0 0 0 0,-1 1 0 0 0,1 1 1 0 0,-1 0-1 0 0,0 0 0 0 0,0 1 0 0 0,-1 0 0 0 0,0 1 0 0 0,0 1 0 0 0,-1-1 0 0 0,0 1 1 0 0,0 1-1 0 0,-1 0 0 0 0,-1 0 0 0 0,8 13 0 0 0,-10-15-5 0 0,0 0 0 0 0,-1 1 0 0 0,-1 0 0 0 0,1 0 0 0 0,-2 0 0 0 0,1 0 0 0 0,-1 0-1 0 0,0 0 1 0 0,-1 1 0 0 0,0-1 0 0 0,-1 1 0 0 0,0-1 0 0 0,-2 18 0 0 0,-1-14-6 0 0,0-1 0 0 0,0 0 0 0 0,-1 0 0 0 0,-1 0 0 0 0,0-1 1 0 0,-1 0-1 0 0,0 0 0 0 0,-1 0 0 0 0,-10 14 0 0 0,-5 0-1 0 0,-1-2 1 0 0,0 0-1 0 0,-2-1 1 0 0,-1-1-1 0 0,0-1 1 0 0,-2-2-1 0 0,-31 17 0 0 0,-47 16 191 0 0,104-50-165 0 0,-7 5 10 0 0,6-6-2 0 0,9-3-6 0 0,-4 2-1 0 0,19-9 10 0 0,26-10-30 0 0,-29 14-18 0 0,1 1-1 0 0,0 1 0 0 0,0 1 0 0 0,0 1 0 0 0,1 0 0 0 0,-1 1 0 0 0,0 1 0 0 0,0 1 0 0 0,1 1 0 0 0,-1 1 0 0 0,0 0 0 0 0,0 1 0 0 0,-1 2 1 0 0,1-1-1 0 0,-1 2 0 0 0,0 1 0 0 0,21 11 0 0 0,-24-10 19 0 0,0 0 0 0 0,0 1 0 0 0,-1 1 1 0 0,-1 0-1 0 0,1 1 0 0 0,-2 0 0 0 0,0 1 0 0 0,16 22 0 0 0,-20-24 39 0 0,-1 0 0 0 0,-1 0-1 0 0,0 1 1 0 0,-1 0 0 0 0,0 0 0 0 0,-1 0-1 0 0,0 1 1 0 0,-1 0 0 0 0,0-1-1 0 0,-1 1 1 0 0,-1 0 0 0 0,1 15-1 0 0,-2-18 120 0 0,-1 0-1 0 0,0 0 0 0 0,-1 0 0 0 0,1 0 0 0 0,-2 0 0 0 0,0 0 0 0 0,0-1 0 0 0,0 1 0 0 0,-1-1 0 0 0,-1 0 0 0 0,0 0 0 0 0,-8 12 0 0 0,4-9-18 0 0,-1-1 0 0 0,0 1 1 0 0,-1-2-1 0 0,-1 1 0 0 0,1-2 0 0 0,-1 1 1 0 0,-21 10-1 0 0,2-3 32 0 0,-2-2 0 0 0,1-1 0 0 0,-2-2 0 0 0,0-1 0 0 0,0-1 0 0 0,-46 5 1 0 0,35-8 93 0 0,-66 1 0 0 0,93-7-305 0 0,0-2-1 0 0,1 0 1 0 0,0-1-1 0 0,-1-1 1 0 0,1 0-1 0 0,-32-12 1 0 0,42 12-291 0 0,0 0-1 0 0,1-1 1 0 0,-1 1-1 0 0,1-2 1 0 0,-9-7 0 0 0,-4-10-3119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8:59.4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352 32 1532 0 0,'-26'-29'11759'0'0,"25"28"-11518"0"0,0 1 1 0 0,0 0-1 0 0,0-1 0 0 0,0 1 1 0 0,-1 0-1 0 0,1 0 0 0 0,0-1 0 0 0,0 1 1 0 0,0 0-1 0 0,-1 0 0 0 0,1 0 0 0 0,0 1 1 0 0,0-1-1 0 0,0 0 0 0 0,-2 1 1 0 0,-3 0 812 0 0,-10 4 186 0 0,-3-1-1000 0 0,0 1 0 0 0,0 1 0 0 0,1 0 0 0 0,0 1 0 0 0,0 1 0 0 0,1 1 0 0 0,0 0 0 0 0,-18 13-1 0 0,27-15-167 0 0,-1 0 0 0 0,1 0 0 0 0,1 1 0 0 0,-1-1 0 0 0,1 2 0 0 0,0-1 0 0 0,1 1 0 0 0,0 0-1 0 0,1 0 1 0 0,-1 1 0 0 0,2 0 0 0 0,-1 0 0 0 0,2 0 0 0 0,-1 0 0 0 0,1 0 0 0 0,-2 15-1 0 0,4-10-15 0 0,0 0 0 0 0,0 1 0 0 0,2-1 0 0 0,0 0 0 0 0,0 0-1 0 0,1 1 1 0 0,1-1 0 0 0,1 0 0 0 0,0-1 0 0 0,1 1-1 0 0,1-1 1 0 0,12 24 0 0 0,-8-21-53 0 0,1 1-1 0 0,1-2 1 0 0,0 1 0 0 0,1-2-1 0 0,1 0 1 0 0,0 0 0 0 0,1-1-1 0 0,1-1 1 0 0,21 14 0 0 0,-22-18-92 0 0,0 0-1 0 0,0 0 1 0 0,1-2 0 0 0,0 0 0 0 0,1-1 0 0 0,0 0 0 0 0,0-1 0 0 0,0-2 0 0 0,0 1 0 0 0,31 1 0 0 0,-35-5-54 0 0,0-1 0 0 0,0 0 0 0 0,0 0 0 0 0,0-1-1 0 0,0-1 1 0 0,0-1 0 0 0,0 1 0 0 0,-1-2 0 0 0,0 0-1 0 0,0 0 1 0 0,0-1 0 0 0,0-1 0 0 0,-1 0 0 0 0,0 0-1 0 0,11-11 1 0 0,-12 9 131 0 0,-1 0 0 0 0,0 0 0 0 0,-1-1 0 0 0,0 0 0 0 0,0 0 0 0 0,-1-1-1 0 0,-1 0 1 0 0,0 0 0 0 0,0-1 0 0 0,-1 0 0 0 0,-1 0 0 0 0,4-13 0 0 0,-5 13 251 0 0,-1-1-1 0 0,0 1 1 0 0,-1-1 0 0 0,0 1 0 0 0,-1-1 0 0 0,0 1-1 0 0,-1-1 1 0 0,-1 1 0 0 0,0-1 0 0 0,0 1 0 0 0,-1 0-1 0 0,-1 0 1 0 0,0 0 0 0 0,-1 1 0 0 0,0-1-1 0 0,-1 1 1 0 0,0 0 0 0 0,0 0 0 0 0,-12-13 0 0 0,-2 0 55 0 0,-2 1 1 0 0,-1 1 0 0 0,-42-33 0 0 0,45 40-1863 0 0,-1 2 0 0 0,-40-20 0 0 0,58 32 1007 0 0,1 0 1 0 0,-1 0-1 0 0,0 1 0 0 0,0-1 0 0 0,0 1 0 0 0,0-1 1 0 0,0 1-1 0 0,-4 0 0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9:00.4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400 632 288 0 0,'5'20'7350'0'0,"-2"-19"-7235"0"0,0 0 0 0 0,0 0 0 0 0,0 0 0 0 0,0-1 0 0 0,0 1 0 0 0,1-1 0 0 0,-1 0 0 0 0,0 0 0 0 0,0 0 0 0 0,0-1 0 0 0,0 1 0 0 0,0-1 0 0 0,0 1 0 0 0,0-1 0 0 0,8-3 425 0 0,0-16 813 0 0,-11 17-1071 0 0,0-1 0 0 0,0 0 0 0 0,-1 0-1 0 0,1 1 1 0 0,-1-1 0 0 0,0 0 0 0 0,0 1 0 0 0,0-1 0 0 0,-1 1 0 0 0,1-1 0 0 0,-1 1 0 0 0,0 0 0 0 0,0 0 0 0 0,0-1 0 0 0,0 1 0 0 0,0 1 0 0 0,-5-5 0 0 0,3 3-85 0 0,-1 0 0 0 0,0 1 0 0 0,0 0 1 0 0,0 0-1 0 0,-1 0 0 0 0,1 1 0 0 0,-1 0 1 0 0,1 0-1 0 0,-1 0 0 0 0,0 0 0 0 0,-6 0 1 0 0,-6 0-107 0 0,1 1 1 0 0,-1 1-1 0 0,0 0 1 0 0,0 1 0 0 0,1 1-1 0 0,-1 1 1 0 0,1 0-1 0 0,-1 1 1 0 0,1 1-1 0 0,1 1 1 0 0,-1 0 0 0 0,1 1-1 0 0,-22 13 1 0 0,29-14-78 0 0,0-1 0 0 0,0 2 0 0 0,1-1 1 0 0,0 1-1 0 0,0 1 0 0 0,0-1 0 0 0,1 1 0 0 0,1 1 1 0 0,-1-1-1 0 0,-7 14 0 0 0,11-15-2 0 0,0 0-1 0 0,0 0 1 0 0,1 0 0 0 0,0 1-1 0 0,0-1 1 0 0,0 1-1 0 0,1-1 1 0 0,0 1 0 0 0,1 0-1 0 0,0-1 1 0 0,0 1-1 0 0,1 0 1 0 0,-1-1 0 0 0,2 1-1 0 0,2 12 1 0 0,-1-11-33 0 0,0 0 1 0 0,0 0-1 0 0,1 0 1 0 0,0-1-1 0 0,0 0 1 0 0,1 1 0 0 0,0-2-1 0 0,0 1 1 0 0,1 0-1 0 0,0-1 1 0 0,0 0-1 0 0,1-1 1 0 0,0 1-1 0 0,0-1 1 0 0,1-1-1 0 0,0 1 1 0 0,-1-1-1 0 0,2-1 1 0 0,-1 1-1 0 0,18 5 1 0 0,-16-7-102 0 0,1 0 1 0 0,0-1 0 0 0,0 0-1 0 0,0-1 1 0 0,1-1-1 0 0,-1 1 1 0 0,0-2 0 0 0,0 1-1 0 0,0-2 1 0 0,0 1-1 0 0,0-2 1 0 0,0 1-1 0 0,0-1 1 0 0,-1-1 0 0 0,1 0-1 0 0,-1-1 1 0 0,13-7-1 0 0,-9 3 4 0 0,-1 0-1 0 0,0-1 1 0 0,0-1-1 0 0,-1 0 1 0 0,-1-1-1 0 0,0 0 1 0 0,-1-1-1 0 0,0 0 1 0 0,-1 0 0 0 0,0-1-1 0 0,8-18 1 0 0,-2 0 442 0 0,-1-1 0 0 0,-2-1 0 0 0,-2 0 0 0 0,8-38 0 0 0,-13 38 513 0 0,0-1 0 0 0,-3 0 1 0 0,0 0-1 0 0,-3 0 0 0 0,-5-48 0 0 0,-41-170 2410 0 0,46 252-3241 0 0,-12-60-187 0 0,13 59 77 0 0,1 4 21 0 0,1-1 71 0 0,-1 1 0 0 0,0 0 0 0 0,1 1 0 0 0,-1-1 1 0 0,0 0-1 0 0,-1 0 0 0 0,1 0 0 0 0,0 1 0 0 0,0 2 1 0 0,0-1-7 0 0,37 127 383 0 0,40 262 1 0 0,-74-366-352 0 0,-2-13-75 0 0,36 196-361 0 0,-3-73-3864 0 0,-26-117 1892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9:01.2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72 84 0 0,'0'-17'6997'0'0,"0"-27"2141"0"0,-1 34-7197 0 0,1 23-1901 0 0,-1 0 0 0 0,2 1-1 0 0,0-1 1 0 0,0 0 0 0 0,2 0-1 0 0,-1 0 1 0 0,2 0 0 0 0,-1 0-1 0 0,2 0 1 0 0,0-1-1 0 0,0 0 1 0 0,11 17 0 0 0,-5-11-23 0 0,1 0 0 0 0,0-1 1 0 0,2 0-1 0 0,0-1 0 0 0,0 0 0 0 0,2-2 0 0 0,19 16 1 0 0,-28-25-5 0 0,0 0 0 0 0,0 0 1 0 0,1-1-1 0 0,-1 0 0 0 0,1-1 1 0 0,0 1-1 0 0,0-1 0 0 0,1-1 1 0 0,-1 0-1 0 0,1 0 0 0 0,-1 0 1 0 0,1-1-1 0 0,-1-1 0 0 0,1 1 1 0 0,0-1-1 0 0,-1-1 0 0 0,1 0 1 0 0,10-2-1 0 0,-8 0 33 0 0,1 0 0 0 0,-1-1-1 0 0,0-1 1 0 0,0 0 0 0 0,-1-1 0 0 0,1 0 0 0 0,-1 0 0 0 0,-1-1 0 0 0,1 0 0 0 0,-1-1-1 0 0,0 0 1 0 0,13-15 0 0 0,-5 0 746 0 0,-1 1-1 0 0,-1-2 0 0 0,-1 0 1 0 0,14-33-1 0 0,-8 15 424 0 0,-9 27-592 0 0,-13 34-120 0 0,-1 8-397 0 0,5 27-40 0 0,2-1 1 0 0,15 75-1 0 0,36 103 438 0 0,-28-130 491 0 0,21 159-1 0 0,-47-247-913 0 0,0 0 1 0 0,-1 0-1 0 0,0-1 1 0 0,-1 1 0 0 0,-4 22-1 0 0,3-30-65 0 0,1 0 0 0 0,0 0 0 0 0,-1-1 0 0 0,0 1 0 0 0,0 0-1 0 0,-1-1 1 0 0,1 0 0 0 0,-1 1 0 0 0,0-1 0 0 0,0 0 0 0 0,0 0 0 0 0,0-1 0 0 0,-1 1-1 0 0,0-1 1 0 0,0 0 0 0 0,0 0 0 0 0,-6 4 0 0 0,-3-1-14 0 0,0 0 0 0 0,0-2 0 0 0,0 1 0 0 0,0-2 0 0 0,-1 0 0 0 0,0 0 0 0 0,0-1 1 0 0,0-1-1 0 0,0 0 0 0 0,-18-2 0 0 0,15 0 11 0 0,1-1 0 0 0,-1 0 0 0 0,1-2 0 0 0,-1 1 0 0 0,1-2 0 0 0,0 0 1 0 0,1-1-1 0 0,-21-11 0 0 0,32 15-27 0 0,0-1 1 0 0,0 1-1 0 0,0 0 1 0 0,0-1 0 0 0,1 0-1 0 0,-1 0 1 0 0,1 0-1 0 0,0-1 1 0 0,0 1 0 0 0,0-1-1 0 0,0 1 1 0 0,1-1-1 0 0,-1 0 1 0 0,1 0-1 0 0,0 0 1 0 0,0-1 0 0 0,0 1-1 0 0,1 0 1 0 0,0-1-1 0 0,0 1 1 0 0,0-1-1 0 0,0 1 1 0 0,1-1 0 0 0,-1 1-1 0 0,1-1 1 0 0,0 0-1 0 0,1 1 1 0 0,-1-1 0 0 0,1 1-1 0 0,0-1 1 0 0,2-5-1 0 0,1-2-5 0 0,1 1-1 0 0,0-1 1 0 0,0 1-1 0 0,1 0 1 0 0,1 1-1 0 0,0-1 1 0 0,1 1-1 0 0,0 1 1 0 0,0-1-1 0 0,16-13 1 0 0,17-10-208 0 0,2 2 1 0 0,1 2-1 0 0,1 2 1 0 0,94-42-1 0 0,207-57-5215 0 0,-233 93 1652 0 0,-15 5-5062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5:49.1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132 442 1512 0 0,'27'-138'17883'0'0,"-23"127"-16939"0"0,3 13-134 0 0,3 17-368 0 0,-6 21-289 0 0,-2 0 1 0 0,-2 1 0 0 0,-1-1 0 0 0,-10 53-1 0 0,8-64-112 0 0,-80 451 222 0 0,11-81 248 0 0,66-362-416 0 0,2-13 197 0 0,-2 42 1 0 0,20-89-532 0 0,-2-28-451 0 0,-3-1 0 0 0,5-78 0 0 0,-7 54 164 0 0,13-112-355 0 0,64-487 1430 0 0,-76 628-239 0 0,20-103 800 0 0,-22 122-848 0 0,2 1 1 0 0,1 1-1 0 0,16-35 0 0 0,-22 56-243 0 0,-1 0 0 0 0,1 0-1 0 0,0 1 1 0 0,0-1 0 0 0,0 1 0 0 0,1 0-1 0 0,-1 0 1 0 0,1 0 0 0 0,0 0 0 0 0,0 1 0 0 0,1 0-1 0 0,-1 0 1 0 0,1 0 0 0 0,8-4 0 0 0,-9 6-16 0 0,0-1 1 0 0,0 2 0 0 0,0-1-1 0 0,0 0 1 0 0,0 1 0 0 0,0 0-1 0 0,0 0 1 0 0,1 0 0 0 0,-1 0-1 0 0,0 1 1 0 0,0-1 0 0 0,0 1-1 0 0,0 0 1 0 0,0 1 0 0 0,0-1-1 0 0,0 1 1 0 0,0-1 0 0 0,-1 1-1 0 0,1 0 1 0 0,4 4 0 0 0,7 4 11 0 0,-1 2 0 0 0,0 0 0 0 0,-1 0 0 0 0,0 1 0 0 0,-1 1 1 0 0,-1 0-1 0 0,14 21 0 0 0,4 12 102 0 0,26 57 0 0 0,-22-30-23 0 0,-4 0 1 0 0,30 117 0 0 0,20 165 436 0 0,-31-119 38 0 0,39 87-1013 0 0,-83-313-1599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9:18.8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 74 696 0 0,'-25'-15'17037'0'0,"49"6"-15180"0"0,27 1-1389 0 0,149-3 275 0 0,214-18-2308 0 0,-387 27-3946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9:19.4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1 640 0 0,'-2'9'8315'0'0,"10"-6"-7606"0"0,0 0 0 0 0,0-1 0 0 0,0 0 0 0 0,1-1-1 0 0,-1 0 1 0 0,13 0 0 0 0,58-3 769 0 0,-53 1-976 0 0,493 8-740 0 0,-457-4-1987 0 0,-44-3-629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9:20.2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696 1 284 0 0,'0'0'10752'0'0,"3"17"-8371"0"0,-8-8-2083 0 0,0 0 0 0 0,0-1-1 0 0,-1 0 1 0 0,0 0 0 0 0,0-1-1 0 0,-1 1 1 0 0,-8 6 0 0 0,-60 47 175 0 0,38-33-171 0 0,-223 192 471 0 0,214-176-596 0 0,2 1 1 0 0,2 3-1 0 0,-49 72 1 0 0,84-110-88 0 0,0 1 1 0 0,1 0-1 0 0,0 0 0 0 0,1 0 0 0 0,0 1 1 0 0,-4 16-1 0 0,8-23-24 0 0,0 0 1 0 0,0 0-1 0 0,1 0 0 0 0,0 0 1 0 0,0 0-1 0 0,0-1 0 0 0,1 1 1 0 0,0 0-1 0 0,-1 0 1 0 0,2 0-1 0 0,-1 0 0 0 0,1-1 1 0 0,-1 1-1 0 0,1-1 0 0 0,0 1 1 0 0,1-1-1 0 0,-1 0 0 0 0,7 8 1 0 0,31 36 247 0 0,50 45 1 0 0,17 19-213 0 0,-104-109-99 0 0,431 477 275 0 0,-411-456-243 0 0,-14-14-39 0 0,0-1 0 0 0,1 0 0 0 0,14 10 0 0 0,-23-18-230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9:21.0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27 103 36 0 0,'-26'-3'14598'0'0,"45"-6"-14168"0"0,-4 4-424 0 0,157-53 697 0 0,-57 31-4742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9:22.4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81 2036 0 0,'27'-81'18310'0'0,"-40"280"-15362"0"0,1-23-1974 0 0,49 469 1506 0 0,-28-555-2864 0 0,-9-88-140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9:23.2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 98 720 0 0,'-13'-28'8536'0'0,"10"8"-6088"0"0,-1 8-1001 0 0,4 11-1413 0 0,0 0 0 0 0,1 0 0 0 0,-1-1 0 0 0,0 1 0 0 0,0 0 0 0 0,1 0 0 0 0,-1 0 0 0 0,0 0 0 0 0,1 0 0 0 0,-1 0 0 0 0,1 0 0 0 0,0 0 0 0 0,-1 0 0 0 0,1 0 0 0 0,0 0 0 0 0,-1 1 0 0 0,1-1 0 0 0,0 0 0 0 0,0 0 0 0 0,0 1 0 0 0,0-1 0 0 0,0 0 0 0 0,0 1 0 0 0,1-1 0 0 0,0 0 161 0 0,1 1-103 0 0,0 1 0 0 0,0 0 0 0 0,-1-1 0 0 0,1 1 0 0 0,0 0 1 0 0,0 1-1 0 0,-1-1 0 0 0,1 0 0 0 0,0 1 0 0 0,-1 0 0 0 0,0-1 0 0 0,1 1 0 0 0,-1 0 0 0 0,0 0 1 0 0,0 0-1 0 0,0 1 0 0 0,0-1 0 0 0,3 5 0 0 0,30 54 919 0 0,-27-45-784 0 0,21 38 199 0 0,18 38-2 0 0,4-2 1 0 0,80 104-1 0 0,-128-189-399 0 0,0-1 1 0 0,1 0-1 0 0,-1-1 0 0 0,1 1 1 0 0,0 0-1 0 0,0-1 0 0 0,0 0 1 0 0,0 0-1 0 0,1 0 0 0 0,-1-1 0 0 0,7 4 1 0 0,-8-6-21 0 0,0 1 0 0 0,-1-1 0 0 0,1 0 0 0 0,-1 0 1 0 0,1 0-1 0 0,0 0 0 0 0,-1 0 0 0 0,1 0 0 0 0,-1-1 0 0 0,1 1 1 0 0,0-1-1 0 0,-1 0 0 0 0,1 0 0 0 0,-1 0 0 0 0,0 0 0 0 0,1 0 1 0 0,-1 0-1 0 0,0-1 0 0 0,0 1 0 0 0,1-1 0 0 0,-1 1 0 0 0,-1-1 1 0 0,1 0-1 0 0,0 0 0 0 0,1-2 0 0 0,20-23-42 0 0,-2-1-1 0 0,-1-1 0 0 0,28-55 1 0 0,-16 28 62 0 0,17-30-30 0 0,-2 4 1134 0 0,71-94-1 0 0,-118 175-1124 0 0,0 1 0 0 0,0 0 0 0 0,1-1 0 0 0,-1 1 0 0 0,0-1 0 0 0,1 1 0 0 0,-1 0 0 0 0,0-1 0 0 0,1 1 0 0 0,-1 0 0 0 0,0-1 0 0 0,1 1 0 0 0,-1 0 0 0 0,1 0 0 0 0,-1-1 0 0 0,0 1 0 0 0,1 0 0 0 0,-1 0 0 0 0,1 0 0 0 0,-1 0 0 0 0,1-1 0 0 0,-1 1 0 0 0,1 0 0 0 0,-1 0 0 0 0,1 0 0 0 0,-1 0 0 0 0,1 0 0 0 0,-1 0 0 0 0,1 0 0 0 0,-1 1 0 0 0,1-1 0 0 0,-1 0 0 0 0,1 0 0 0 0,-1 0 0 0 0,1 0 0 0 0,-1 0 0 0 0,0 1 0 0 0,1-1 0 0 0,-1 0 0 0 0,1 1 0 0 0,-1-1 0 0 0,0 0 0 0 0,1 0 0 0 0,-1 1 0 0 0,0-1 0 0 0,1 1 0 0 0,-1-1 0 0 0,0 0 0 0 0,1 1 0 0 0,-1-1 0 0 0,0 1 0 0 0,0-1 0 0 0,0 1 0 0 0,1-1 0 0 0,-1 0 0 0 0,0 1 0 0 0,0-1 0 0 0,0 1 0 0 0,11 31 244 0 0,-11-30-208 0 0,64 317 1543 0 0,-30-129-1059 0 0,-2-14 27 0 0,23 105 135 0 0,-49-261-743 0 0,-2-7-409 0 0,-1 1-1 0 0,0 0 1 0 0,2 16 0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9:23.9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246 57 660 0 0,'-10'-5'10277'0'0,"-23"31"-6517"0"0,8-8-2440 0 0,13-9-1042 0 0,1 0-1 0 0,0 0 1 0 0,0 1 0 0 0,1 0-1 0 0,0 1 1 0 0,1 0 0 0 0,0 1 0 0 0,1 0-1 0 0,0 0 1 0 0,1 1 0 0 0,0 0 0 0 0,1 0-1 0 0,-6 21 1 0 0,1 2 142 0 0,1-1 0 0 0,2 2-1 0 0,1-1 1 0 0,-2 44 0 0 0,8-46-183 0 0,1 0-1 0 0,1 0 1 0 0,2 0-1 0 0,1-1 1 0 0,2 1-1 0 0,14 43 1 0 0,-13-54-141 0 0,1-1 0 0 0,1 1 1 0 0,0-2-1 0 0,2 1 1 0 0,1-2-1 0 0,1 1 1 0 0,0-2-1 0 0,2 0 1 0 0,29 31-1 0 0,-37-43-142 0 0,1 0 0 0 0,1-1 0 0 0,-1 0 0 0 0,1 0 0 0 0,0-1 0 0 0,0 0 0 0 0,0-1 0 0 0,1 1 0 0 0,0-2-1 0 0,0 0 1 0 0,0 0 0 0 0,0 0 0 0 0,0-2 0 0 0,0 1 0 0 0,1-1 0 0 0,-1-1 0 0 0,1 1 0 0 0,-1-2 0 0 0,1 0 0 0 0,-1 0 0 0 0,0-1-1 0 0,0 0 1 0 0,1 0 0 0 0,-1-1 0 0 0,-1-1 0 0 0,1 0 0 0 0,0 0 0 0 0,-1-1 0 0 0,0 0 0 0 0,0-1 0 0 0,-1 1 0 0 0,1-2 0 0 0,10-10-1 0 0,-4 3-16 0 0,-1-2-1 0 0,0 1 1 0 0,-1-2 0 0 0,-1 0-1 0 0,0-1 1 0 0,16-34-1 0 0,-13 20 124 0 0,-3-1 0 0 0,0 0 0 0 0,9-47 0 0 0,-16 51-7 0 0,-2 0 0 0 0,0 1 0 0 0,-2-1 0 0 0,-1 0 0 0 0,-2 0 0 0 0,0 0 0 0 0,-2 1-1 0 0,-13-48 1 0 0,-2 11-168 0 0,-4 1 0 0 0,-46-94 0 0 0,66 150 1 0 0,0 1 0 0 0,-1 0 0 0 0,0 0 0 0 0,-1 0 0 0 0,0 0 0 0 0,0 1 0 0 0,0 0 0 0 0,0 0 0 0 0,-1 0 0 0 0,0 0 0 0 0,-1 1 0 0 0,1 0 0 0 0,-11-6 0 0 0,14 11-81 0 0,0-1 1 0 0,0 0-1 0 0,-1 1 1 0 0,1 0-1 0 0,0 0 0 0 0,0 0 1 0 0,0 0-1 0 0,-1 0 0 0 0,1 1 1 0 0,0-1-1 0 0,0 1 1 0 0,0 0-1 0 0,0 0 0 0 0,0 0 1 0 0,0 1-1 0 0,0-1 1 0 0,0 0-1 0 0,-3 4 0 0 0,-5 1-1095 0 0,1 1 0 0 0,0 1-1 0 0,-9 9 1 0 0,1 3-2828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9:24.5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394 42 196 0 0,'32'-35'15303'0'0,"-48"29"-14481"0"0,-12 5-609 0 0,0 1-1 0 0,0 1 1 0 0,0 2 0 0 0,0 0 0 0 0,1 2-1 0 0,-1 1 1 0 0,1 1 0 0 0,0 1 0 0 0,1 2-1 0 0,-45 22 1 0 0,66-29-206 0 0,1-1 1 0 0,0 0-1 0 0,0 1 0 0 0,0 0 0 0 0,0 0 1 0 0,1 0-1 0 0,-1 1 0 0 0,1-1 0 0 0,-1 1 1 0 0,1 0-1 0 0,1 0 0 0 0,-1 0 1 0 0,0 0-1 0 0,1 0 0 0 0,0 0 0 0 0,0 1 1 0 0,0-1-1 0 0,1 1 0 0 0,-1 0 0 0 0,0 7 1 0 0,1-5-25 0 0,1 1 0 0 0,1 0 0 0 0,-1 0 0 0 0,1-1 0 0 0,1 1 0 0 0,-1 0 0 0 0,1-1 0 0 0,1 1 0 0 0,-1-1 0 0 0,1 0 0 0 0,8 14 0 0 0,0-2-112 0 0,2-1 0 0 0,-1 0 0 0 0,2 0 0 0 0,26 25 0 0 0,72 57-285 0 0,-43-41 273 0 0,-31-26 89 0 0,44 42 125 0 0,-72-64 85 0 0,-1 0 0 0 0,0 0 0 0 0,0 1 0 0 0,-1 0 0 0 0,9 19 1 0 0,-15-28-76 0 0,-1 0 0 0 0,0 0 0 0 0,0 0 0 0 0,0 1 0 0 0,0-1 0 0 0,0 0 0 0 0,-1 1 0 0 0,0-1 0 0 0,1 1 0 0 0,-1-1 0 0 0,-1 1 0 0 0,1-1 0 0 0,0 0 0 0 0,-1 1 0 0 0,1-1 0 0 0,-1 1 0 0 0,0-1 0 0 0,-2 4 1 0 0,0-1 48 0 0,0-1 0 0 0,0 0 0 0 0,-1 1 0 0 0,0-1 0 0 0,0-1 0 0 0,0 1 1 0 0,0-1-1 0 0,-1 1 0 0 0,-8 4 0 0 0,-1 1 61 0 0,0-1 1 0 0,-1 0-1 0 0,-1-2 0 0 0,1 0 0 0 0,-1 0 1 0 0,-27 6-1 0 0,10-6-437 0 0,-64 6 1 0 0,53-12-3034 0 0,0-4-4250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9:25.5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712 13 2700 0 0,'0'0'13202'0'0,"-14"-4"-11127"0"0,-3 1-1631 0 0,0 1-1 0 0,0 0 1 0 0,-1 1-1 0 0,-28 2 1 0 0,-78 11 466 0 0,104-9-654 0 0,-327 42 1508 0 0,345-45-1768 0 0,0 0 35 0 0,-39 6 236 0 0,40-6-252 0 0,-1 0 0 0 0,0 1 0 0 0,0 0-1 0 0,0-1 1 0 0,1 1 0 0 0,-1 0 0 0 0,0 0 0 0 0,1 0-1 0 0,-1 0 1 0 0,1 0 0 0 0,-1 0 0 0 0,1 1 0 0 0,-1-1-1 0 0,1 0 1 0 0,0 1 0 0 0,-2 2 0 0 0,2-3 61 0 0,-12 40 179 0 0,13-40-252 0 0,-3 12 134 0 0,2 22 628 0 0,1-1 0 0 0,2 0 1 0 0,1 0-1 0 0,11 49 1 0 0,2 23-23 0 0,63 604 1834 0 0,-66-597-5376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9:25.8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1 147 2924 0 0,'1'-3'2224'0'0,"5"-3"-1542"0"0,-1 0 0 0 0,1 1 0 0 0,0-1-1 0 0,0 1 1 0 0,1 0 0 0 0,0 1 0 0 0,0-1-1 0 0,0 1 1 0 0,0 1 0 0 0,0-1 0 0 0,14-3-1 0 0,14-4-61 0 0,43-7-1 0 0,-67 15-482 0 0,127-24-1531 0 0,-45 10-3473 0 0,-77 15 3429 0 0,18-4-3164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5:49.5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 42 1184 0 0,'-28'12'18523'0'0,"29"-12"-18410"0"0,27 2 913 0 0,-1-1-1 0 0,51-5 1 0 0,59-16-1458 0 0,-22 3-1556 0 0,-27 7-1440 0 0,-33 4-4602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9:26.5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387 88 1920 0 0,'17'-38'11540'0'0,"-17"37"-11307"0"0,1 0 1 0 0,-1-1-1 0 0,1 1 1 0 0,-1 0 0 0 0,1 0-1 0 0,-1 0 1 0 0,0-1-1 0 0,0 1 1 0 0,0 0 0 0 0,0 0-1 0 0,1-1 1 0 0,-2 1-1 0 0,1 0 1 0 0,0 0 0 0 0,0-1-1 0 0,0 0 1 0 0,-2 1-125 0 0,1-1 0 0 0,-1 1 0 0 0,1 0 0 0 0,-1 0 0 0 0,1 0 0 0 0,-1 0 0 0 0,0 0 0 0 0,0 0 0 0 0,1 0 0 0 0,-1 1 0 0 0,0-1 0 0 0,0 0 0 0 0,0 1 0 0 0,0 0 0 0 0,0-1 0 0 0,1 1 0 0 0,-1 0-1 0 0,0 0 1 0 0,-3 0 0 0 0,0 0-40 0 0,-303-13 1517 0 0,305 13-1574 0 0,0 0 0 0 0,0 0 0 0 0,0 0 0 0 0,1 0 1 0 0,-1 1-1 0 0,0-1 0 0 0,0 1 0 0 0,1 0 0 0 0,-1 0 1 0 0,0 0-1 0 0,1 0 0 0 0,-5 3 0 0 0,5-3 24 0 0,1 0-1 0 0,0 1 1 0 0,0-1-1 0 0,0 0 1 0 0,-1 1-1 0 0,1-1 1 0 0,1 0-1 0 0,-1 1 0 0 0,0-1 1 0 0,0 1-1 0 0,1 0 1 0 0,-1-1-1 0 0,0 1 1 0 0,1 0-1 0 0,0-1 1 0 0,-1 3-1 0 0,1 5 173 0 0,0 0 0 0 0,1-1-1 0 0,0 1 1 0 0,0 0-1 0 0,1 0 1 0 0,5 13 0 0 0,1 11 95 0 0,1 50 361 0 0,-2 1-1 0 0,-10 147 1 0 0,1-151-424 0 0,1-37-127 0 0,-2 24 274 0 0,3 0-1 0 0,2 0 1 0 0,14 72-1 0 0,-15-133-357 0 0,0 1 1 0 0,0-1-1 0 0,1 0 0 0 0,-1 0 0 0 0,1 0 0 0 0,1-1 0 0 0,-1 1 0 0 0,1 0 1 0 0,0-1-1 0 0,0 0 0 0 0,1 0 0 0 0,0 0 0 0 0,0 0 0 0 0,0 0 0 0 0,0-1 1 0 0,1 1-1 0 0,0-1 0 0 0,-1 0 0 0 0,2-1 0 0 0,-1 1 0 0 0,0-1 1 0 0,1 0-1 0 0,-1-1 0 0 0,1 1 0 0 0,0-1 0 0 0,0 0 0 0 0,0 0 0 0 0,12 1 1 0 0,13 2-301 0 0,0-2 0 0 0,0-1 1 0 0,0-2-1 0 0,34-3 0 0 0,126-24-2781 0 0,-128 17 1749 0 0,90-20-6751 0 0,-140 25 5574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9:26.9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84 1984 0 0,'-9'-5'8390'0'0,"9"4"-8232"0"0,13-5 541 0 0,0 1 0 0 0,1 1 0 0 0,-1 0 0 0 0,1 1 0 0 0,0 0 0 0 0,0 1 0 0 0,25 0 0 0 0,-8-1-349 0 0,125-11-86 0 0,-26 3-2181 0 0,0-4-5735 0 0,-103 10 2887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9:27.3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57 182 2140 0 0,'-47'-32'12215'0'0,"38"22"-10314"0"0,9 9-1744 0 0,0-1-1 0 0,1 1 1 0 0,-1 0-1 0 0,0-1 1 0 0,1 1-1 0 0,-1 0 1 0 0,1 0-1 0 0,-1 0 1 0 0,1-1 0 0 0,0 1-1 0 0,-1 0 1 0 0,1 0-1 0 0,0 0 1 0 0,0 0-1 0 0,0 0 1 0 0,0 0-1 0 0,0 0 1 0 0,0 0-1 0 0,0 1 1 0 0,0-1 0 0 0,0 0-1 0 0,0 1 1 0 0,1-1-1 0 0,-1 1 1 0 0,2-2-1 0 0,37-8 1010 0 0,-32 8-884 0 0,308-54 966 0 0,-167 33-2766 0 0,-54 2-3606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9:27.6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62 1 52 0 0,'-44'33'13700'0'0,"41"-26"-13018"0"0,1-2 12 0 0,-1 1 1 0 0,1-1-1 0 0,1 1 1 0 0,-1-1 0 0 0,0 12-1 0 0,0 4 46 0 0,2 1 0 0 0,4 36 0 0 0,-2-28-187 0 0,6 358 798 0 0,-8-353-1286 0 0,-6 166-2118 0 0,2-175-557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0:19.3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 6 556 0 0,'-29'-5'15789'0'0,"28"5"-15631"0"0,0 0-1 0 0,1 0 1 0 0,-1 0 0 0 0,0 0-1 0 0,0 0 1 0 0,0 0 0 0 0,0 0-1 0 0,0 1 1 0 0,0-1 0 0 0,0 0 0 0 0,0 1-1 0 0,0-1 1 0 0,0 0 0 0 0,-1 2-1 0 0,4-1-88 0 0,-1 1 0 0 0,0-1-1 0 0,1 1 1 0 0,-1-1 0 0 0,0 0-1 0 0,1 1 1 0 0,0-1-1 0 0,-1 0 1 0 0,1 0 0 0 0,0 0-1 0 0,0 0 1 0 0,-1 0 0 0 0,1 0-1 0 0,0-1 1 0 0,0 1-1 0 0,0-1 1 0 0,3 1 0 0 0,44 7 223 0 0,-38-6-231 0 0,641 49 470 0 0,-518-44-483 0 0,150 5 55 0 0,500 39-119 0 0,-400-30 53 0 0,1-27-55 0 0,-56 1-74 0 0,-195 4-70 0 0,262 7-751 0 0,-387-6 925 0 0,43 0-12 0 0,235-3-273 0 0,-256 4 762 0 0,-5 1-2980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0:19.9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201 62 316 0 0,'-30'-17'6985'0'0,"-41"-28"3358"0"0,79 51-9468 0 0,2 2-861 0 0,68 50 452 0 0,69 69-1 0 0,-105-81-406 0 0,-39-42-52 0 0,1 0 0 0 0,-2 0 0 0 0,1 1 1 0 0,0-1-1 0 0,-1 1 0 0 0,0 0 0 0 0,0-1 0 0 0,-1 1 0 0 0,2 8 0 0 0,-3-11 23 0 0,0 0-1 0 0,0 1 0 0 0,-1-1 0 0 0,0 1 0 0 0,1-1 0 0 0,-1 0 0 0 0,0 1 0 0 0,0-1 0 0 0,0 0 0 0 0,0 0 0 0 0,-1 0 0 0 0,1 0 0 0 0,0 0 1 0 0,-1 0-1 0 0,0 0 0 0 0,-3 3 0 0 0,5-4-13 0 0,-21 18 332 0 0,0 0 0 0 0,-2-1 0 0 0,0-1 0 0 0,-29 16 0 0 0,-22 15-162 0 0,53-32-550 0 0,-76 57-748 0 0,39-18-8777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0:20.7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307 0 1052 0 0,'21'10'15536'0'0,"-48"8"-14726"0"0,-51 24 1 0 0,49-28-510 0 0,1 1-1 0 0,-31 22 1 0 0,45-27-224 0 0,3-2 29 0 0,0 1 0 0 0,0-1 0 0 0,0 2-1 0 0,1-1 1 0 0,-13 18 0 0 0,21-24-75 0 0,0 0 1 0 0,0 0-1 0 0,1 0 1 0 0,-1 0-1 0 0,1 0 1 0 0,0 1-1 0 0,0-1 1 0 0,0 0-1 0 0,0 1 0 0 0,0-1 1 0 0,1 1-1 0 0,0-1 1 0 0,0 1-1 0 0,0-1 1 0 0,0 1-1 0 0,0-1 1 0 0,0 1-1 0 0,1-1 1 0 0,0 1-1 0 0,0-1 1 0 0,0 1-1 0 0,0-1 1 0 0,0 0-1 0 0,1 0 0 0 0,-1 1 1 0 0,1-1-1 0 0,3 3 1 0 0,16 23 29 0 0,2-2-1 0 0,1 0 1 0 0,1-1-1 0 0,1-2 1 0 0,47 34 0 0 0,57 55-1126 0 0,-110-92-68 0 0,0 2-1 0 0,25 38 1 0 0,-36-46-1195 0 0,0 0 0 0 0,-1 1 0 0 0,6 19 0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0:21.8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 20 432 0 0,'-19'-20'7546'0'0,"18"22"-7507"0"0,0 0-1 0 0,0 0 1 0 0,0 0 0 0 0,0 0-1 0 0,0 0 1 0 0,0 0-1 0 0,0 0 1 0 0,1 0 0 0 0,-1 1-1 0 0,1-1 1 0 0,0 0-1 0 0,-1 0 1 0 0,1 5 0 0 0,2 39-25 0 0,-1-26-354 0 0,3 108-2476 0 0,1-9 6449 0 0,-12-59-3038 0 0,0-5-5613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0:22.1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1308 0 0,'2'65'6913'0'0,"0"-38"-9321"0"0,9 38-1 0 0</inkml:trace>
  <inkml:trace contextRef="#ctx0" brushRef="#br0" timeOffset="1">47 324 476 0 0,'3'17'1369'0'0,"-1"0"1"0"0,-1 0-1 0 0,0 1 0 0 0,-1-1 1 0 0,-1 0-1 0 0,-4 25 1 0 0,3-33-1273 0 0,1 0 0 0 0,1-1 0 0 0,1 17 0 0 0,9 47-6941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0:22.4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0 1264 0 0,'1'12'1472'0'0,"0"0"0"0"0,-1 0 0 0 0,0 0 0 0 0,0 0 0 0 0,-4 16 0 0 0,2-14-1838 0 0,0-1 0 0 0,2 0 1 0 0,0 17-1 0 0,1-9-3669 0 0,2-8 1841 0 0</inkml:trace>
  <inkml:trace contextRef="#ctx0" brushRef="#br0" timeOffset="1">54 398 1360 0 0,'0'3'1398'0'0,"1"15"668"0"0,-1-1 0 0 0,-5 34 1 0 0,0 3-2083 0 0,8-3-4204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5:50.1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0 208 1476 0 0,'16'-33'7109'0'0,"-12"28"-6014"0"0,-1-2 0 0 0,0 1 0 0 0,0 0 0 0 0,-1-1 0 0 0,0 1 0 0 0,0-1 0 0 0,2-10 0 0 0,-3 6-247 0 0,0 1-1 0 0,2-1 1 0 0,-1 1 0 0 0,1-1 0 0 0,5-11-1 0 0,-7 20-513 0 0,2 36-303 0 0,1 0-1 0 0,1 0 1 0 0,2 0-1 0 0,1-1 0 0 0,2 0 1 0 0,1-1-1 0 0,1 0 0 0 0,22 39 1 0 0,-18-40-168 0 0,2 0 1 0 0,36 46 0 0 0,-43-63 56 0 0,0-1 1 0 0,1 0-1 0 0,0-1 1 0 0,1-1-1 0 0,1 0 1 0 0,0 0-1 0 0,22 12 1 0 0,-31-20 18 0 0,1-1 1 0 0,-1 0-1 0 0,1 1 0 0 0,0-2 1 0 0,0 1-1 0 0,0-1 0 0 0,0 0 0 0 0,1 0 1 0 0,-1-1-1 0 0,0 1 0 0 0,0-1 1 0 0,0-1-1 0 0,1 1 0 0 0,7-3 1 0 0,-5 1 4 0 0,0-1 0 0 0,0-1 0 0 0,0 1 0 0 0,-1-1 0 0 0,1-1 0 0 0,-1 0 0 0 0,0 0 0 0 0,11-9 0 0 0,0-4 14 0 0,-1 0-1 0 0,0-1 1 0 0,-1-1 0 0 0,-1 0 0 0 0,23-42 0 0 0,-20 29 566 0 0,-1-1 1 0 0,-3 0 0 0 0,0-2 0 0 0,-2 0 0 0 0,-2 0 0 0 0,-2-1 0 0 0,8-51 0 0 0,-17 79-380 0 0,0 0 0 0 0,-1 1 0 0 0,1-1 0 0 0,-2 0 1 0 0,1 0-1 0 0,-4-9 0 0 0,1 2 11 0 0,4 15-153 0 0,0 1-1 0 0,0-1 1 0 0,0 1-1 0 0,0-1 1 0 0,-1 1-1 0 0,1-1 0 0 0,0 1 1 0 0,0 0-1 0 0,-1-1 1 0 0,1 1-1 0 0,0-1 1 0 0,0 1-1 0 0,-1 0 1 0 0,1-1-1 0 0,0 1 1 0 0,-1 0-1 0 0,1-1 0 0 0,-1 1 1 0 0,1 0-1 0 0,0-1 1 0 0,-1 1-1 0 0,1 0 1 0 0,-1 0-1 0 0,1 0 1 0 0,-1-1-1 0 0,1 1 0 0 0,-1 0 1 0 0,1 0-1 0 0,-1 0 1 0 0,1 0-1 0 0,-1 0 1 0 0,1 0-1 0 0,-1 0 1 0 0,1 0-1 0 0,-1 0 0 0 0,1 0 1 0 0,-1 0-1 0 0,1 0 1 0 0,-1 1-1 0 0,1-1 1 0 0,-1 0-1 0 0,1 0 1 0 0,-1 1-1 0 0,-17 12-6 0 0,14-6-34 0 0,0 1-1 0 0,1-1 0 0 0,1 1 1 0 0,-1-1-1 0 0,1 1 0 0 0,0 0 0 0 0,1 0 1 0 0,0 0-1 0 0,0 0 0 0 0,1 0 1 0 0,0 0-1 0 0,1 10 0 0 0,2 8-256 0 0,0 0 0 0 0,11 36 0 0 0,-7-38 189 0 0,2 0 0 0 0,0-1 1 0 0,1 0-1 0 0,1-1 0 0 0,1 0 1 0 0,24 32-1 0 0,-26-41-293 0 0,0 0-1 0 0,1 0 1 0 0,1-1 0 0 0,0 0-1 0 0,1-1 1 0 0,0-1-1 0 0,0 0 1 0 0,1-1 0 0 0,0 0-1 0 0,28 12 1 0 0,-37-19-207 0 0,1-1 1 0 0,-1 1-1 0 0,1-1 1 0 0,0 0-1 0 0,6 0 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0:22.8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 0 1128 0 0,'-2'11'1784'0'0,"0"-1"-364"0"0,0-1-308 0 0,-2 1-219 0 0,2 1-169 0 0,-1-4-160 0 0,1 3-124 0 0,-2-1 136 0 0,0 7-588 0 0,0-2-984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0:23.6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1976 0 0,'15'4'11740'0'0,"-14"4"-12082"0"0,-1-6 517 0 0,4 28 41 0 0,-2 4-3067 0 0,8 44 1 0 0,-3-26-1358 0 0,-5-36 2756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0:23.9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1 2460 0 0,'-3'73'5216'0'0,"1"8"-2319"0"0,3-62-3784 0 0,4 36 0 0 0,-6-25-3306 0 0,1-20 1991 0 0</inkml:trace>
  <inkml:trace contextRef="#ctx0" brushRef="#br0" timeOffset="1">18 622 1044 0 0,'-2'17'2976'0'0,"0"0"1"0"0,1 33-1 0 0,8 38-3594 0 0,-3-45-4211 0 0,-2-31 2707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0:24.2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0 920 0 0,'-2'64'7043'0'0,"0"-42"-5966"0"0,1 0 0 0 0,1 0 0 0 0,5 33-1 0 0,-1-28-1810 0 0,12 59-5797 0 0,-12-73 3930 0 0</inkml:trace>
  <inkml:trace contextRef="#ctx0" brushRef="#br0" timeOffset="1">53 524 1100 0 0,'-1'53'6188'0'0,"1"24"-1600"0"0,0-56-4196 0 0,2 1 0 0 0,1-1-1 0 0,6 29 1 0 0,0-9-1049 0 0,5 18-6083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0:34.2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89 1816 0 0,'-2'-56'10144'0'0,"3"41"-8134"0"0,-2-2 1787 0 0,1 26-2986 0 0,6 358 3716 0 0,8-25-2271 0 0,-12-314-2063 0 0,7 71 693 0 0,-9-97-809 0 0,0 2 38 0 0,1 0-1 0 0,-1-1 0 0 0,0 1 1 0 0,1 0-1 0 0,0 0 1 0 0,0 0-1 0 0,2 5 1 0 0,-2-8-102 0 0,0 0 1 0 0,0 0-1 0 0,-1-1 1 0 0,1 1-1 0 0,0 0 1 0 0,0-1-1 0 0,0 1 1 0 0,0-1 0 0 0,0 1-1 0 0,0-1 1 0 0,0 1-1 0 0,0-1 1 0 0,1 0-1 0 0,-1 0 1 0 0,0 1-1 0 0,0-1 1 0 0,2 0 0 0 0,-1 0 21 0 0,3 0 5 0 0,108-9 145 0 0,-30 1-138 0 0,210-13-74 0 0,-290 21 29 0 0,1-1 1 0 0,66 0-50 0 0,-67 1 60 0 0,20 0-26 0 0,-18 0 930 0 0,-2 1-718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0:36.4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0 600 0 0,'0'0'2440'0'0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0:36.9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103 230 1232 0 0,'8'8'7013'0'0,"35"-2"-3406"0"0,-40-6-3491 0 0,1 0 20 0 0,9 0-74 0 0,-10 0 40 0 0,0 0-63 0 0,9 0-8 0 0,0-2 0 0 0,-1 1 0 0 0,1-1 0 0 0,-1-1 0 0 0,0 0 0 0 0,0-1 1 0 0,0 0-1 0 0,0 0 0 0 0,0-1 0 0 0,-1-1 0 0 0,17-11 0 0 0,-22 13 135 0 0,0 0 0 0 0,0 0 1 0 0,-1 0-1 0 0,1-1 0 0 0,-1 1 0 0 0,-1-1 1 0 0,1 0-1 0 0,0 0 0 0 0,-1 0 0 0 0,0-1 1 0 0,0 1-1 0 0,-1-1 0 0 0,0 0 1 0 0,0 1-1 0 0,2-8 0 0 0,-4 9-84 0 0,0 1 0 0 0,0 0 0 0 0,0 0-1 0 0,-1 0 1 0 0,1 0 0 0 0,-1 0 0 0 0,1 0 0 0 0,-1 0-1 0 0,0 0 1 0 0,0 0 0 0 0,-1 0 0 0 0,1 0 0 0 0,-1 0 0 0 0,1 1-1 0 0,-1-1 1 0 0,0 1 0 0 0,0-1 0 0 0,0 1 0 0 0,0 0 0 0 0,0-1-1 0 0,0 1 1 0 0,-1 0 0 0 0,1 1 0 0 0,-1-1 0 0 0,0 0-1 0 0,1 1 1 0 0,-5-2 0 0 0,-3-3-15 0 0,-1 1-1 0 0,0 1 1 0 0,0 0 0 0 0,0 0-1 0 0,-20-3 1 0 0,24 6-56 0 0,0 0 1 0 0,0 0-1 0 0,0 1 0 0 0,0 0 0 0 0,0 0 1 0 0,0 1-1 0 0,0 0 0 0 0,1 0 0 0 0,-1 1 1 0 0,0-1-1 0 0,0 2 0 0 0,-9 3 0 0 0,5 0 52 0 0,1 1 0 0 0,-1-1 0 0 0,1 2-1 0 0,-16 14 1 0 0,18-14 5 0 0,-1 1 0 0 0,2-1-1 0 0,-1 1 1 0 0,1 1 0 0 0,0-1 0 0 0,1 1-1 0 0,0 1 1 0 0,1-1 0 0 0,0 1 0 0 0,0 0-1 0 0,1 0 1 0 0,1 0 0 0 0,0 1 0 0 0,0-1-1 0 0,1 1 1 0 0,1-1 0 0 0,0 1 0 0 0,0 0-1 0 0,1 0 1 0 0,1 0 0 0 0,0-1 0 0 0,4 20-1 0 0,0-13-13 0 0,0 0-1 0 0,1 0 1 0 0,1-1-1 0 0,0 0 1 0 0,1 0-1 0 0,1-1 1 0 0,1 0-1 0 0,0-1 1 0 0,1 0-1 0 0,1 0 1 0 0,0-1 0 0 0,1-1-1 0 0,25 21 1 0 0,-16-17-99 0 0,1-1 0 0 0,1-1 0 0 0,1-1 1 0 0,0-1-1 0 0,0-2 0 0 0,54 17 1 0 0,-59-23-767 0 0,1 0 0 0 0,0-2 1 0 0,41 2-1 0 0,-45-5-654 0 0,-1-1 0 0 0,1 0 0 0 0,0-1-1 0 0,-1-1 1 0 0,24-8 0 0 0,-8 1-4583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0:37.5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 85 1492 0 0,'-19'-14'9196'0'0,"20"8"-8691"0"0,1 0 0 0 0,0-1 0 0 0,0 1-1 0 0,0 0 1 0 0,0 1 0 0 0,1-1 0 0 0,0 0 0 0 0,0 1 0 0 0,1-1 0 0 0,5-5 344 0 0,-4 12-651 0 0,-5-1-187 0 0,1 0 0 0 0,0 0 0 0 0,-1 0 0 0 0,1 0 0 0 0,-1 0 0 0 0,1 0-1 0 0,-1 0 1 0 0,1 1 0 0 0,-1-1 0 0 0,1 0 0 0 0,-1 0 0 0 0,1 0 0 0 0,-1 0 0 0 0,1 1 0 0 0,-1-1 0 0 0,1 0 0 0 0,-1 1 0 0 0,1-1-1 0 0,-1 0 1 0 0,1 1 0 0 0,0 0 0 0 0,3 7 91 0 0,-1 0 0 0 0,0 1 0 0 0,0-1 0 0 0,-1 1 0 0 0,0-1 0 0 0,1 14 0 0 0,3 61 64 0 0,-4-38-110 0 0,9 222 219 0 0,-7-249-104 0 0,-2-40-34 0 0,2-13-112 0 0,3 7-5 0 0,1-1 1 0 0,1 1-1 0 0,2 1 0 0 0,1-1 1 0 0,0 2-1 0 0,2 0 1 0 0,2 0-1 0 0,0 2 1 0 0,1 0-1 0 0,1 1 1 0 0,30-29-1 0 0,-45 49-23 0 0,0 0 0 0 0,1 0 0 0 0,-1 1 0 0 0,0-1 0 0 0,1 1 0 0 0,0 0 0 0 0,-1 0 1 0 0,1 0-1 0 0,0 0 0 0 0,0 1 0 0 0,0 0 0 0 0,0 0 0 0 0,0 0 0 0 0,0 0 0 0 0,0 0 0 0 0,1 1 0 0 0,-1 0 0 0 0,0 0 0 0 0,0 0 0 0 0,6 1 0 0 0,-5 1 0 0 0,-1-1 0 0 0,1 1 1 0 0,-1 0-1 0 0,0 0 0 0 0,1 1 0 0 0,-1-1 0 0 0,-1 1 0 0 0,1 0 0 0 0,0 0 0 0 0,-1 0 0 0 0,1 0 0 0 0,-1 1 0 0 0,0 0 0 0 0,0-1 0 0 0,0 1 0 0 0,-1 0 0 0 0,4 8 0 0 0,8 17-11 0 0,-2 1 1 0 0,9 32-1 0 0,-10-26-763 0 0,18 36 1 0 0,-23-60-302 0 0,0-1 0 0 0,0 0 0 0 0,15 19 1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0:38.3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324 169 2488 0 0,'20'13'8928'0'0,"-10"-9"-7718"0"0,-6-6-1092 0 0,-1 0 0 0 0,1 0-1 0 0,0 0 1 0 0,-1-1-1 0 0,0 1 1 0 0,0-1 0 0 0,1 0-1 0 0,-2 0 1 0 0,1 0-1 0 0,0 0 1 0 0,0 0 0 0 0,-1-1-1 0 0,0 1 1 0 0,0-1-1 0 0,0 0 1 0 0,0 1 0 0 0,-1-1-1 0 0,1 0 1 0 0,-1 0-1 0 0,0 0 1 0 0,0 0 0 0 0,0 0-1 0 0,-1-1 1 0 0,1 1-1 0 0,-1 0 1 0 0,0 0 0 0 0,0 0-1 0 0,-1 0 1 0 0,1-1-1 0 0,-1 1 1 0 0,-2-7 0 0 0,0 8-2 0 0,1-1 0 0 0,-1 1 0 0 0,0-1 0 0 0,0 1 1 0 0,0 0-1 0 0,-1 0 0 0 0,1 0 0 0 0,-1 1 0 0 0,-7-5 1 0 0,8 5-43 0 0,-6-3 21 0 0,-1 1-1 0 0,0 0 0 0 0,0 0 0 0 0,0 1 1 0 0,0 0-1 0 0,-1 0 0 0 0,1 1 1 0 0,-1 1-1 0 0,1 0 0 0 0,-1 0 0 0 0,0 1 1 0 0,0 1-1 0 0,1-1 0 0 0,-1 2 1 0 0,1-1-1 0 0,-1 2 0 0 0,1-1 0 0 0,-1 1 1 0 0,-14 8-1 0 0,16-8-67 0 0,0 0 0 0 0,1 1-1 0 0,0 1 1 0 0,0-1 0 0 0,0 1 0 0 0,0 1-1 0 0,1-1 1 0 0,0 1 0 0 0,0 1-1 0 0,1-1 1 0 0,-1 1 0 0 0,1 0 0 0 0,1 0-1 0 0,0 1 1 0 0,0 0 0 0 0,0 0 0 0 0,1 0-1 0 0,0 1 1 0 0,0-1 0 0 0,1 1 0 0 0,0 0-1 0 0,-2 16 1 0 0,4-17-41 0 0,1 0 0 0 0,0 0-1 0 0,1-1 1 0 0,0 1 0 0 0,0 0-1 0 0,1-1 1 0 0,0 1 0 0 0,0-1-1 0 0,0 1 1 0 0,1-1 0 0 0,1 0 0 0 0,-1 0-1 0 0,1 0 1 0 0,0-1 0 0 0,0 1-1 0 0,10 10 1 0 0,-7-10-52 0 0,0 1 1 0 0,1-2-1 0 0,0 1 0 0 0,0-1 1 0 0,0 0-1 0 0,0-1 0 0 0,1 0 1 0 0,0 0-1 0 0,0-1 0 0 0,1 0 1 0 0,-1-1-1 0 0,12 3 0 0 0,-17-5 58 0 0,0-1 0 0 0,0 1-1 0 0,0-1 1 0 0,0 0 0 0 0,0-1-1 0 0,0 1 1 0 0,0-1-1 0 0,0 1 1 0 0,0-1 0 0 0,0 0-1 0 0,0-1 1 0 0,0 1 0 0 0,-1-1-1 0 0,1 1 1 0 0,-1-1 0 0 0,1 0-1 0 0,-1-1 1 0 0,0 1-1 0 0,1-1 1 0 0,-1 1 0 0 0,0-1-1 0 0,-1 0 1 0 0,5-5 0 0 0,4-6 98 0 0,-1-1 0 0 0,0 0 1 0 0,13-29-1 0 0,-20 39-44 0 0,12-31 914 0 0,15-49-1 0 0,-27 74-824 0 0,-2 9-1 0 0,5 17 2 0 0,-3-2-74 0 0,-1 1-1 0 0,-1 0 0 0 0,0 24 0 0 0,0 5 65 0 0,78 517 1205 0 0,-39-321-1117 0 0,-34-199-135 0 0,-1 0-1 0 0,-2 51 1 0 0,-3-77-47 0 0,-1-1 0 0 0,0 0 0 0 0,-1 0 0 0 0,0-1 1 0 0,-1 1-1 0 0,-1 0 0 0 0,0-1 0 0 0,-1 0 0 0 0,0 1 0 0 0,-13 21 0 0 0,14-29-24 0 0,1-1 0 0 0,-1 1-1 0 0,0-1 1 0 0,0 0 0 0 0,-1 0-1 0 0,0 0 1 0 0,1 0 0 0 0,-1-1-1 0 0,0 0 1 0 0,0 0 0 0 0,-1 0-1 0 0,1 0 1 0 0,-1-1 0 0 0,1 0-1 0 0,-1 0 1 0 0,0-1 0 0 0,-10 2-1 0 0,7-2 52 0 0,-1-1-1 0 0,0 0 0 0 0,1 0 1 0 0,-1-1-1 0 0,1 0 0 0 0,0-1 1 0 0,-1 0-1 0 0,1-1 0 0 0,0 1 1 0 0,-15-8-1 0 0,14 5 39 0 0,0-1 1 0 0,0 1-1 0 0,1-1 1 0 0,0-1-1 0 0,0 0 0 0 0,1 0 1 0 0,-1-1-1 0 0,2 0 1 0 0,-10-11-1 0 0,13 14-21 0 0,0-1 0 0 0,1 0-1 0 0,-1 0 1 0 0,1 0 0 0 0,0 0-1 0 0,0-1 1 0 0,1 1 0 0 0,0-1 0 0 0,0 0-1 0 0,1 0 1 0 0,0 1 0 0 0,0-1-1 0 0,0 0 1 0 0,1-14 0 0 0,4 0-78 0 0,0 1 0 0 0,1-1 1 0 0,1 1-1 0 0,1 0 0 0 0,0 0 0 0 0,2 1 1 0 0,0 0-1 0 0,1 1 0 0 0,14-19 0 0 0,12-13-922 0 0,75-81 0 0 0,-39 58-1801 0 0,154-121 0 0 0,-65 77-2261 0 0,4 4-3689 0 0,-139 94 5100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0:38.6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94 205 376 0 0,'-14'-72'8728'0'0,"1"-35"-1113"0"0,13 105-7512 0 0,0 0-1 0 0,0-1 1 0 0,0 2 0 0 0,-1-1 0 0 0,1 0 0 0 0,-1 0-1 0 0,1 0 1 0 0,-1 0 0 0 0,0 0 0 0 0,1 0 0 0 0,-2-2-1 0 0,1 4-87 0 0,1 0-1 0 0,0 0 1 0 0,-1 0 0 0 0,1 0-1 0 0,0 0 1 0 0,-1 0-1 0 0,1 1 1 0 0,0-1-1 0 0,-1 0 1 0 0,1 0-1 0 0,0 0 1 0 0,-1 0-1 0 0,1 0 1 0 0,0 1-1 0 0,0-1 1 0 0,-1 0-1 0 0,1 0 1 0 0,0 0-1 0 0,0 1 1 0 0,-1-1-1 0 0,1 0 1 0 0,0 0-1 0 0,0 1 1 0 0,0-1-1 0 0,-1 0 1 0 0,1 1-1 0 0,0-1 1 0 0,0 0-1 0 0,0 1 1 0 0,0-1 0 0 0,0 0-1 0 0,0 1 1 0 0,-1-1-1 0 0,1 0 1 0 0,0 1-1 0 0,-14 49 191 0 0,-1 37-85 0 0,4 1 0 0 0,3 1 0 0 0,4 0 1 0 0,5-1-1 0 0,12 99 0 0 0,-8-144 252 0 0,19 77 0 0 0,-18-100-297 0 0,0-1-1 0 0,1 1 0 0 0,1-1 0 0 0,1-1 1 0 0,0 0-1 0 0,13 18 0 0 0,-17-30-325 0 0,0-1-1 0 0,0 1 1 0 0,0-1-1 0 0,0 1 1 0 0,1-2 0 0 0,11 9-1 0 0,-14-12-190 0 0,-1 1 0 0 0,0-1 0 0 0,1 0 0 0 0,-1 0 0 0 0,1 0 0 0 0,-1 0 0 0 0,1 0 0 0 0,-1 0-1 0 0,1-1 1 0 0,-1 1 0 0 0,1-1 0 0 0,0 1 0 0 0,0-1 0 0 0,-1 0 0 0 0,1-1 0 0 0,0 1 0 0 0,-1 0 0 0 0,1-1 0 0 0,0 1 0 0 0,-1-1 0 0 0,1 0 0 0 0,2-1-1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6:00.4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 75 904 0 0,'0'0'2280'0'0,"-14"4"497"0"0,6-1-2757 0 0,-1 1 1569 0 0,9-4-1579 0 0,0 0-1 0 0,0 0 0 0 0,0 0 1 0 0,0 0-1 0 0,0 0 1 0 0,1 0-1 0 0,-1 0 1 0 0,0 0-1 0 0,0-1 0 0 0,0 1 1 0 0,0 0-1 0 0,0 0 1 0 0,0 0-1 0 0,0 0 1 0 0,0 0-1 0 0,0 0 0 0 0,1 0 1 0 0,-1 0-1 0 0,0 0 1 0 0,0 0-1 0 0,0 0 0 0 0,0 0 1 0 0,0 0-1 0 0,0-1 1 0 0,0 1-1 0 0,0 0 1 0 0,0 0-1 0 0,0 0 0 0 0,0 0 1 0 0,0 0-1 0 0,0 0 1 0 0,0 0-1 0 0,0 0 1 0 0,0-1-1 0 0,0 1 0 0 0,0 0 1 0 0,0 0-1 0 0,0 0 1 0 0,0 0-1 0 0,0 0 1 0 0,0 0-1 0 0,0 0 0 0 0,0 0 1 0 0,0-1-1 0 0,0 1 1 0 0,0 0-1 0 0,0 0 1 0 0,0 0-1 0 0,0 0 0 0 0,0 0 1 0 0,0 0-1 0 0,0 0 1 0 0,0 0-1 0 0,0 0 0 0 0,0 0 1 0 0,0-1-1 0 0,-1 1 1 0 0,1 0-1 0 0,0 0 1 0 0,0 0-1 0 0,0 0 0 0 0,0 0 1 0 0,0 0-1 0 0,0 0 1 0 0,1-1 12 0 0,37-18 132 0 0,9 2-38 0 0,-45 16-117 0 0,27-8-7 0 0,-12 5 299 0 0,-9 5-91 0 0,-6-1-106 0 0,-4 0-110 0 0,-9-2 12 0 0,9 2 28 0 0,6 0-73 0 0,11-1 229 0 0,-14 1-177 0 0,-1 0 0 0 0,0 0 1 0 0,0 0-1 0 0,0 0 1 0 0,1-1-1 0 0,-1 1 0 0 0,0 0 1 0 0,0 0-1 0 0,0 0 1 0 0,0 0-1 0 0,1-1 0 0 0,-1 1 1 0 0,0 0-1 0 0,0 0 1 0 0,0 0-1 0 0,0-1 0 0 0,0 1 1 0 0,0 0-1 0 0,0 0 1 0 0,1-1-1 0 0,-1 1 0 0 0,0 0 1 0 0,0 0-1 0 0,0 0 1 0 0,0-1-1 0 0,0 1 0 0 0,0 0 1 0 0,0 0-1 0 0,0-1 1 0 0,0 1-1 0 0,0 0 0 0 0,0 0 1 0 0,-1-1-1 0 0,1 1 1 0 0,0 0-1 0 0,0 0 0 0 0,0 0 1 0 0,0-1-1 0 0,0 1 1 0 0,0 0-1 0 0,0 0 0 0 0,-1 0 1 0 0,1-1-1 0 0,0 1 1 0 0,0 0-1 0 0,0 0 0 0 0,0 0 1 0 0,-1-1-1 0 0,0 0 26 0 0,-24-16 18 0 0,43 28-51 0 0,-17-10-24 0 0,20 30 10 0 0,-20-29 27 0 0,-1-2-10 0 0,0 1 0 0 0,0-1 1 0 0,0 1-1 0 0,0 0 0 0 0,0-1 1 0 0,0 1-1 0 0,-1-1 0 0 0,1 1 1 0 0,0-1-1 0 0,0 1 0 0 0,0-1 1 0 0,0 1-1 0 0,-1-1 0 0 0,1 1 1 0 0,0-1-1 0 0,0 1 0 0 0,-1-1 0 0 0,1 1 1 0 0,0-1-1 0 0,-1 0 0 0 0,1 1 1 0 0,-1-1-1 0 0,1 0 0 0 0,0 1 1 0 0,-1-1-1 0 0,1 0 0 0 0,-1 1 1 0 0,1-1-1 0 0,-1 0 0 0 0,1 0 0 0 0,-1 0 1 0 0,1 1-1 0 0,-1-1 0 0 0,1 0 1 0 0,-1 0-1 0 0,1 0 0 0 0,-1 0 1 0 0,1 0-1 0 0,-1 0 0 0 0,0 0 1 0 0,-17-6-76 0 0,17 5 56 0 0,11-2-2139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0:39.3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57 423 3952 0 0,'-16'-7'2676'0'0,"13"6"-2173"0"0,0 0 1 0 0,0 0-1 0 0,0 0 0 0 0,0-1 0 0 0,0 1 0 0 0,0-1 1 0 0,1 0-1 0 0,-1 1 0 0 0,1-1 0 0 0,-1 0 0 0 0,1 0 1 0 0,-4-5-1 0 0,5 6-428 0 0,1 0-1 0 0,0 0 1 0 0,0 0 0 0 0,0 0-1 0 0,0 1 1 0 0,0-1 0 0 0,0 0-1 0 0,0 0 1 0 0,0 0 0 0 0,0 0 0 0 0,0 0-1 0 0,0 0 1 0 0,0 1 0 0 0,1-1-1 0 0,-1 0 1 0 0,0 0 0 0 0,1 0-1 0 0,-1 1 1 0 0,0-1 0 0 0,1 0 0 0 0,-1 0-1 0 0,1 1 1 0 0,0-1 0 0 0,-1 0-1 0 0,1 1 1 0 0,-1-1 0 0 0,1 1 0 0 0,0-1-1 0 0,-1 0 1 0 0,1 1 0 0 0,1-1-1 0 0,24-15 598 0 0,-24 16-605 0 0,23-12-111 0 0,1 2-1 0 0,0 1 0 0 0,51-10 0 0 0,86-6-3111 0 0,-127 21 2369 0 0,50-6-1108 0 0,-28 5 30 0 0,89-21-1 0 0,-145 25 1991 0 0,0 1 1 0 0,0-1-1 0 0,0 1 0 0 0,0-1 0 0 0,0 0 0 0 0,0 0 0 0 0,0 0 0 0 0,0 0 0 0 0,0 0 1 0 0,-1 0-1 0 0,1 0 0 0 0,0-1 0 0 0,-1 1 0 0 0,1-1 0 0 0,-1 1 0 0 0,0-1 0 0 0,0 1 1 0 0,1-1-1 0 0,-1 0 0 0 0,0 0 0 0 0,0 1 0 0 0,0-1 0 0 0,-1 0 0 0 0,1 0 0 0 0,0 0 1 0 0,-1 0-1 0 0,1 0 0 0 0,-1 0 0 0 0,0 0 0 0 0,1 0 0 0 0,-1-1 0 0 0,0 1 0 0 0,-1 0 1 0 0,1 0-1 0 0,0 0 0 0 0,0 0 0 0 0,-1 0 0 0 0,1 0 0 0 0,-2-3 0 0 0,-3-8 899 0 0,0-1 0 0 0,-1 1 0 0 0,0 0-1 0 0,-14-19 1 0 0,9 13 51 0 0,5 8-229 0 0,-1 0 1 0 0,0 0 0 0 0,-12-14 0 0 0,17 23-587 0 0,1 3-243 0 0,-1-1 0 0 0,1 1 0 0 0,-1 0 0 0 0,1-1 0 0 0,-1 1 0 0 0,1 0-1 0 0,0 0 1 0 0,-1 0 0 0 0,1 0 0 0 0,0 0 0 0 0,0 0 0 0 0,0 0 0 0 0,0 0 0 0 0,0 1-1 0 0,0-1 1 0 0,0 0 0 0 0,0 1 0 0 0,0-1 0 0 0,0 1 0 0 0,1-1 0 0 0,-1 1 0 0 0,1-1 0 0 0,-1 1-1 0 0,1-1 1 0 0,-1 1 0 0 0,1-1 0 0 0,0 1 0 0 0,0 0 0 0 0,0 2 0 0 0,-4 57 156 0 0,4-55-129 0 0,29 350 162 0 0,1 1 1521 0 0,-28-270-889 0 0,11-113-1147 0 0,-5 13 214 0 0,13-24-215 0 0,2 0 1 0 0,1 2 0 0 0,2 0 0 0 0,37-38 0 0 0,-55 65 242 0 0,0 0 0 0 0,0 0 0 0 0,0 1 0 0 0,1 0 1 0 0,0 1-1 0 0,1 0 0 0 0,-1 0 0 0 0,1 1 0 0 0,0 0 0 0 0,12-4 0 0 0,-20 9 62 0 0,-1 0 0 0 0,1 0 0 0 0,0 1 1 0 0,-1-1-1 0 0,1 0 0 0 0,0 0 0 0 0,-1 1 0 0 0,1-1 0 0 0,-1 1 1 0 0,1 0-1 0 0,0-1 0 0 0,-1 1 0 0 0,0 0 0 0 0,1 0 0 0 0,-1 0 0 0 0,1 0 1 0 0,-1 0-1 0 0,0 0 0 0 0,0 0 0 0 0,0 1 0 0 0,0-1 0 0 0,0 0 0 0 0,1 2 1 0 0,21 32 72 0 0,-23-35-65 0 0,28 52-189 0 0,-1-2 840 0 0,34 49 0 0 0,-52-86-1131 0 0,1 0 0 0 0,1-1 0 0 0,0 0 0 0 0,0-1 0 0 0,1 0 0 0 0,1 0 0 0 0,-1-1 0 0 0,21 11 0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0:42.8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332 0 2312 0 0,'-26'36'6771'0'0,"-26"12"-2870"0"0,36-35-3268 0 0,2 0-1 0 0,-20 23 1 0 0,12-6-189 0 0,1 0 0 0 0,2 2 0 0 0,0 0-1 0 0,3 2 1 0 0,1-1 0 0 0,-18 58 0 0 0,21-45-166 0 0,1 0 0 0 0,3 1 0 0 0,1 0-1 0 0,0 85 1 0 0,9-74-196 0 0,2 0-1 0 0,3 0 0 0 0,2 0 0 0 0,3-1 1 0 0,2 0-1 0 0,3-2 0 0 0,2 1 1 0 0,2-2-1 0 0,30 53 0 0 0,-16-45-227 0 0,55 75-1 0 0,-65-105-1222 0 0,1 0 0 0 0,2-2 1 0 0,52 46-1 0 0,-44-55-4650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0:43.2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57 37 1748 0 0,'-41'-36'13840'0'0,"40"36"-13767"0"0,0 0 1 0 0,0 0-1 0 0,0 1 1 0 0,0-1-1 0 0,0 0 1 0 0,1 1-1 0 0,-1-1 1 0 0,0 1-1 0 0,0-1 0 0 0,0 1 1 0 0,1-1-1 0 0,-1 1 1 0 0,0-1-1 0 0,0 1 1 0 0,1 0-1 0 0,-1 0 1 0 0,0 0-1 0 0,11 330 4182 0 0,-1-232-2680 0 0,28 131 0 0 0,-34-216-1361 0 0,0 0 0 0 0,1 0 0 0 0,1-1 0 0 0,0 1 0 0 0,11 18-1 0 0,-13-27-170 0 0,0 0 0 0 0,0-1 0 0 0,1 1 0 0 0,0-1 0 0 0,0 0 0 0 0,0 0 0 0 0,0 0 0 0 0,1-1 0 0 0,-1 0 0 0 0,1 0 0 0 0,0 0 0 0 0,0 0 0 0 0,0-1 0 0 0,0 1 0 0 0,1-1-1 0 0,7 2 1 0 0,12 1-646 0 0,-1-2 0 0 0,1 0 0 0 0,45-1 0 0 0,77-11-9592 0 0,-137 8 8848 0 0,9-1-2767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0:43.7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88 1696 0 0,'-1'-5'992'0'0,"-1"-1"224"0"0,0 0 0 0 0,0 0 0 0 0,1 0 0 0 0,-1 0 0 0 0,1-1 0 0 0,1 1 0 0 0,-1 0-1 0 0,2-9 1 0 0,-1 14-1146 0 0,0 0-1 0 0,0 0 0 0 0,0 0 1 0 0,0 1-1 0 0,0-1 1 0 0,1 0-1 0 0,-1 0 0 0 0,0 1 1 0 0,1-1-1 0 0,-1 0 0 0 0,0 1 1 0 0,1-1-1 0 0,-1 0 1 0 0,1 1-1 0 0,-1-1 0 0 0,1 0 1 0 0,-1 1-1 0 0,1-1 1 0 0,0 1-1 0 0,-1-1 0 0 0,1 1 1 0 0,0-1-1 0 0,-1 1 1 0 0,1 0-1 0 0,0-1 0 0 0,-1 1 1 0 0,1 0-1 0 0,0 0 0 0 0,0-1 1 0 0,0 1-1 0 0,-1 0 1 0 0,1 0-1 0 0,0 0 0 0 0,0 0 1 0 0,0 0-1 0 0,-1 0 1 0 0,1 0-1 0 0,1 0 0 0 0,25 8 555 0 0,-19-3-509 0 0,0 0 1 0 0,0 0-1 0 0,0 1 0 0 0,0-1 1 0 0,-1 2-1 0 0,0-1 0 0 0,-1 1 1 0 0,10 12-1 0 0,42 67 355 0 0,-46-66-369 0 0,22 37 138 0 0,-4 2 0 0 0,-1 0 0 0 0,-4 2 0 0 0,-2 1 1 0 0,-3 0-1 0 0,-2 2 0 0 0,-4 0 0 0 0,-2 1 0 0 0,-3 0 1 0 0,-3 1-1 0 0,-2 68 0 0 0,-5-72 433 0 0,-3 0-1 0 0,-2-1 1 0 0,-21 90 0 0 0,16-110-218 0 0,-1 0-1 0 0,-2-1 1 0 0,-2-1 0 0 0,-2 0-1 0 0,-44 71 1 0 0,52-96-845 0 0,-1 0 0 0 0,0 0 1 0 0,-25 21-1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0:53.1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45 138 2140 0 0,'-6'-51'8784'0'0,"-6"-36"1403"0"0,24 280-6134 0 0,-7-63-2861 0 0,-2-15-181 0 0,-22 204 1 0 0,-1 6 268 0 0,16-265-1046 0 0,2-46-9 0 0,1 1 0 0 0,1-1 1 0 0,0 1-1 0 0,0 0 0 0 0,6 27 0 0 0,-5-40-193 0 0,0 0-1 0 0,1 1 0 0 0,-1-1 1 0 0,0 0-1 0 0,1 0 1 0 0,0 1-1 0 0,0-1 0 0 0,-1 0 1 0 0,1-1-1 0 0,0 1 1 0 0,0 0-1 0 0,1-1 0 0 0,-1 1 1 0 0,0-1-1 0 0,1 1 1 0 0,-1-1-1 0 0,4 1 1 0 0,41 13 149 0 0,43-2-760 0 0,0-4 0 0 0,145-4 0 0 0,-206-5 69 0 0,-14 0-158 0 0,0-1-1 0 0,-1-1 1 0 0,1-1-1 0 0,25-7 1 0 0,19-14-6632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0:53.6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 74 2556 0 0,'-30'-36'18054'0'0,"30"36"-17970"0"0,1 0-1 0 0,-1 0 1 0 0,1 0 0 0 0,15-6 185 0 0,1 1-1 0 0,-1 1 1 0 0,1 1 0 0 0,25-2 0 0 0,76 0-211 0 0,-71 4-9 0 0,34 0-730 0 0,32-1-1339 0 0,-76 0-2449 0 0,-1-2-3318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0:54.0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 25 892 0 0,'-28'35'18009'0'0,"30"-36"-17876"0"0,54-7 1093 0 0,-55 8-1202 0 0,245-28 568 0 0,-169 21-846 0 0,-18 1-484 0 0,28-2-2353 0 0,-28 6-6461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0:54.5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89 82 1984 0 0,'-56'-31'15164'0'0,"24"5"-9734"0"0,32 25-5391 0 0,0 0-1 0 0,1 0 1 0 0,-1 0 0 0 0,0 0-1 0 0,1 0 1 0 0,-1 0-1 0 0,1 0 1 0 0,0 0 0 0 0,-1 1-1 0 0,1-1 1 0 0,0 0 0 0 0,-1 0-1 0 0,1 1 1 0 0,0-1 0 0 0,0 0-1 0 0,0 1 1 0 0,-1-1 0 0 0,1 1-1 0 0,0-1 1 0 0,2 0-1 0 0,33-3-143 0 0,1 2-1 0 0,-1 1 0 0 0,1 1 0 0 0,69 11 0 0 0,17 0-621 0 0,-95-10 609 0 0,1 2 0 0 0,-1 0 1 0 0,0 2-1 0 0,40 12 1 0 0,-67-17 119 0 0,-1 1 1 0 0,1-1 0 0 0,-1 1 0 0 0,1-1 0 0 0,-1 0 0 0 0,1 1-1 0 0,-1-1 1 0 0,1 1 0 0 0,-1 0 0 0 0,0-1 0 0 0,1 1 0 0 0,-1-1-1 0 0,0 1 1 0 0,0 0 0 0 0,1-1 0 0 0,-1 1 0 0 0,0-1 0 0 0,0 1-1 0 0,0 0 1 0 0,0-1 0 0 0,0 1 0 0 0,0 0 0 0 0,0-1 0 0 0,0 1-1 0 0,0 0 1 0 0,0 0 0 0 0,-3 21 129 0 0,2-19-108 0 0,-6 23 154 0 0,-1 1 0 0 0,-22 45 0 0 0,11-27-26 0 0,-183 549 2968 0 0,100-210-2315 0 0,97-368-1657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0:55.1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64 1280 0 0,'21'-24'9463'0'0,"-17"20"-8846"0"0,-1 0-1 0 0,1 0 1 0 0,0 0 0 0 0,1 1-1 0 0,-1 0 1 0 0,0 0 0 0 0,1 0-1 0 0,0 0 1 0 0,0 1 0 0 0,-1 0-1 0 0,9-3 1 0 0,-12 5-576 0 0,1 0-1 0 0,0 0 1 0 0,-1 0 0 0 0,1 1 0 0 0,0-1-1 0 0,-1 0 1 0 0,1 0 0 0 0,-1 1-1 0 0,1-1 1 0 0,-1 1 0 0 0,1 0 0 0 0,-1-1-1 0 0,1 1 1 0 0,-1 0 0 0 0,1 0-1 0 0,-1 0 1 0 0,0 0 0 0 0,1 0 0 0 0,-1 0-1 0 0,0 0 1 0 0,0 1 0 0 0,0-1-1 0 0,2 3 1 0 0,18 31 238 0 0,-20-33-262 0 0,7 17 55 0 0,0 1-1 0 0,-1 1 0 0 0,-1-1 0 0 0,-1 1 0 0 0,4 31 0 0 0,1 109 849 0 0,-9-128-542 0 0,1-1-39 0 0,0-12 64 0 0,-2 1 0 0 0,0 0-1 0 0,-1-1 1 0 0,-5 32-1 0 0,21-99 37 0 0,2 1 0 0 0,2 0-1 0 0,2 2 1 0 0,29-47-1 0 0,13-8 745 0 0,-54 86-1179 0 0,1 1 0 0 0,1 0 0 0 0,0 0 0 0 0,0 1 0 0 0,16-11 0 0 0,-26 22-8 0 0,0-1 0 0 0,1 0 0 0 0,-1 1 0 0 0,0-1 0 0 0,1 1 0 0 0,-1-1 0 0 0,0 1 0 0 0,1 0 0 0 0,-1-1 0 0 0,0 1 0 0 0,1 0 0 0 0,-1 0 0 0 0,1 0 0 0 0,-1 0 0 0 0,1 0 1 0 0,-1 0-1 0 0,0 1 0 0 0,1-1 0 0 0,-1 0 0 0 0,0 1 0 0 0,1-1 0 0 0,-1 1 0 0 0,0 0 0 0 0,1-1 0 0 0,-1 1 0 0 0,0 0 0 0 0,0-1 0 0 0,0 1 0 0 0,0 0 0 0 0,0 0 0 0 0,0 0 0 0 0,0 0 0 0 0,0 0 0 0 0,1 2 0 0 0,4 4 13 0 0,-1-1 0 0 0,0 1-1 0 0,7 15 1 0 0,-12-22-9 0 0,30 65-103 0 0,-3 0 1 0 0,21 76-1 0 0,-1-1-3372 0 0,-42-128 1747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0:55.9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56 1380 0 0,'5'-37'19733'0'0,"-5"36"-19607"0"0,0 0 0 0 0,1 0 0 0 0,-1 0 1 0 0,1 0-1 0 0,-1 0 0 0 0,1 0 0 0 0,0 0 1 0 0,-1 0-1 0 0,1 0 0 0 0,0 0 0 0 0,0 0 1 0 0,0 0-1 0 0,-1 0 0 0 0,1 1 1 0 0,0-1-1 0 0,0 0 0 0 0,0 1 0 0 0,0-1 1 0 0,1 1-1 0 0,1-2 0 0 0,-2 2-88 0 0,0 0 1 0 0,-1 0-1 0 0,1 1 0 0 0,0-1 0 0 0,0 0 0 0 0,0 0 0 0 0,0 1 1 0 0,0-1-1 0 0,0 0 0 0 0,0 1 0 0 0,0-1 0 0 0,0 1 1 0 0,-1-1-1 0 0,1 1 0 0 0,0-1 0 0 0,0 1 0 0 0,-1 0 0 0 0,1-1 1 0 0,1 2-1 0 0,2 3-101 0 0,-1 0 0 0 0,0 0 0 0 0,0 0 0 0 0,0 1 0 0 0,0-1 1 0 0,-1 1-1 0 0,2 6 0 0 0,17 65-764 0 0,-3 1 0 0 0,11 124 0 0 0,-24-182 1677 0 0,-5-20-835 0 0,1 0 0 0 0,-1 0 0 0 0,0 0 0 0 0,0 0 0 0 0,1 0-1 0 0,-1 0 1 0 0,0 0 0 0 0,1 0 0 0 0,-1 0 0 0 0,0 0 0 0 0,0 0 0 0 0,1-1 0 0 0,-1 1 0 0 0,0 0-1 0 0,0 0 1 0 0,1 0 0 0 0,-1 0 0 0 0,0 0 0 0 0,0 0 0 0 0,0-1 0 0 0,1 1 0 0 0,-1 0 0 0 0,0 0-1 0 0,0 0 1 0 0,0-1 0 0 0,0 1 0 0 0,1 0 0 0 0,-1 0 0 0 0,0-1 0 0 0,0 1 0 0 0,0 0 0 0 0,0 0-1 0 0,0-1 1 0 0,0 1 0 0 0,0 0 0 0 0,0-1 0 0 0,16-43 866 0 0,-11 29-297 0 0,12-30 862 0 0,1 1-1 0 0,44-76 1 0 0,-54 105-1502 0 0,-7 14 23 0 0,0-1 1 0 0,-1 0-1 0 0,1 1 0 0 0,0-1 1 0 0,0 1-1 0 0,0-1 1 0 0,0 1-1 0 0,0-1 0 0 0,1 1 1 0 0,-1 0-1 0 0,0 0 0 0 0,0 0 1 0 0,1-1-1 0 0,-1 1 1 0 0,1 0-1 0 0,-1 1 0 0 0,1-1 1 0 0,2-1-1 0 0,-3 2-3 0 0,0 0 0 0 0,0 0 0 0 0,0 0 0 0 0,0 0 0 0 0,0 0 0 0 0,-1 0 0 0 0,1 0 0 0 0,0 0 0 0 0,0 0 0 0 0,0 0 0 0 0,0 1 0 0 0,0-1 0 0 0,0 0 0 0 0,-1 1 0 0 0,1-1 0 0 0,0 1 0 0 0,0-1 0 0 0,-1 1 0 0 0,1-1 0 0 0,0 1 0 0 0,-1-1 0 0 0,1 1 0 0 0,0 0 0 0 0,0 0 0 0 0,12 18-492 0 0,1 9 319 0 0,-1 0 1 0 0,-2 1-1 0 0,-1 0 0 0 0,-1 1 1 0 0,-1 0-1 0 0,-2 0 0 0 0,4 49 1 0 0,-7-30 1412 0 0,-8-60-706 0 0,9-16-154 0 0,0 1 1 0 0,3 0 0 0 0,0 0-1 0 0,1 1 1 0 0,2 0 0 0 0,0 1-1 0 0,2 0 1 0 0,17-27-1 0 0,-29 50-368 0 0,1-1-1 0 0,0 1 0 0 0,0-1 0 0 0,0 1 1 0 0,0 0-1 0 0,0-1 0 0 0,0 1 1 0 0,0 0-1 0 0,1 0 0 0 0,-1 0 0 0 0,0 0 1 0 0,1 0-1 0 0,-1 0 0 0 0,1 0 0 0 0,-1 0 1 0 0,1 0-1 0 0,-1 1 0 0 0,1-1 0 0 0,-1 1 1 0 0,1-1-1 0 0,0 1 0 0 0,-1 0 0 0 0,3-1 1 0 0,-2 2 4 0 0,0-1 0 0 0,-1 1 0 0 0,1 0 0 0 0,0-1 1 0 0,0 1-1 0 0,-1 0 0 0 0,1 0 0 0 0,0 0 0 0 0,-1 0 0 0 0,1 0 0 0 0,-1 1 1 0 0,1-1-1 0 0,-1 0 0 0 0,0 1 0 0 0,1-1 0 0 0,1 4 0 0 0,3 5-23 0 0,0 0 0 0 0,-1 0 0 0 0,0 1-1 0 0,-1-1 1 0 0,4 15 0 0 0,4 27-61 0 0,-2 0 0 0 0,5 101-1 0 0,-12-113-1185 0 0,-2-23-1302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6:13.8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732 250 804 0 0,'0'0'964'0'0,"11"10"1460"0"0,44 33 1998 0 0,-53-42-4046 0 0,9 8 874 0 0,-9-8-981 0 0,-1 1 0 0 0,1-1 0 0 0,0 1 0 0 0,0-1 0 0 0,0 1 0 0 0,1-1 0 0 0,-1 0 0 0 0,0 0 0 0 0,0 0 0 0 0,1 0 1 0 0,-1-1-1 0 0,0 1 0 0 0,1-1 0 0 0,-1 1 0 0 0,0-1 0 0 0,5 0 0 0 0,-5 0-241 0 0,32-37 256 0 0,-30 28-140 0 0,0 0 0 0 0,0 0-1 0 0,-1 0 1 0 0,0 0 0 0 0,-1-1-1 0 0,0 1 1 0 0,-1-1 0 0 0,0 0 0 0 0,0 1-1 0 0,-1-1 1 0 0,0 0 0 0 0,0 1 0 0 0,-1-1-1 0 0,-1 0 1 0 0,0 1 0 0 0,-4-13 0 0 0,4 15-86 0 0,0 1 0 0 0,-1-1 0 0 0,0 1 0 0 0,0-1-1 0 0,0 1 1 0 0,-1 0 0 0 0,0 0 0 0 0,-1 1 0 0 0,1-1 0 0 0,-1 1 0 0 0,0 0 0 0 0,0 0 0 0 0,0 1 0 0 0,-1-1 0 0 0,0 1 0 0 0,0 0 0 0 0,0 1 0 0 0,0-1 0 0 0,-1 1 0 0 0,1 1 0 0 0,-1-1 0 0 0,1 1 0 0 0,-11-2 0 0 0,-1 2-19 0 0,0 1 1 0 0,0 0-1 0 0,0 2 0 0 0,0 0 1 0 0,1 1-1 0 0,-1 1 0 0 0,0 0 1 0 0,1 1-1 0 0,0 1 0 0 0,0 1 1 0 0,0 0-1 0 0,-17 10 0 0 0,-3 3 88 0 0,1 2 0 0 0,1 1-1 0 0,1 2 1 0 0,-34 31 0 0 0,37-27 51 0 0,2 1 0 0 0,1 1 0 0 0,1 2 0 0 0,2 1 0 0 0,1 1 0 0 0,1 1 0 0 0,2 1 0 0 0,2 0 0 0 0,1 2 0 0 0,2 0 0 0 0,2 1 0 0 0,-15 65 0 0 0,23-73-50 0 0,1 0 0 0 0,2 0 0 0 0,1 0 0 0 0,1 0 0 0 0,2 0 0 0 0,1 0 0 0 0,10 46 0 0 0,-6-51-78 0 0,1 0 1 0 0,1-1 0 0 0,1 0 0 0 0,2-1-1 0 0,0 0 1 0 0,2-1 0 0 0,0 0-1 0 0,2-1 1 0 0,26 31 0 0 0,-18-27 10 0 0,3-1 0 0 0,0-1 0 0 0,1-2 0 0 0,1 0 0 0 0,1-2 1 0 0,1-1-1 0 0,0-2 0 0 0,2 0 0 0 0,63 22 0 0 0,-57-26-239 0 0,1-2 0 0 0,1-2 0 0 0,0-1 0 0 0,1-2 0 0 0,-1-2 0 0 0,1-1 0 0 0,0-3 0 0 0,53-5 0 0 0,-67 1-676 0 0,0 0-1 0 0,0-2 1 0 0,-1-1 0 0 0,34-14-1 0 0,-42 13-916 0 0,-2 0 0 0 0,1-1-1 0 0,-1 0 1 0 0,16-13 0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1:02.7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44 1404 0 0,'22'-26'8447'0'0,"-13"9"-5949"0"0,-10 29-2196 0 0,-1 3 262 0 0,0 0 0 0 0,1 27-1 0 0,0-2 36 0 0,-2 23 866 0 0,11 125 1 0 0,-7-185-1414 0 0,-1 1 0 0 0,1-1 0 0 0,0 0 0 0 0,0 0 0 0 0,1 0 0 0 0,-1 0 0 0 0,0 0 0 0 0,1 0 0 0 0,0 0 0 0 0,0 0 0 0 0,0-1 0 0 0,0 1 0 0 0,0-1 0 0 0,0 1 0 0 0,1-1 0 0 0,-1 0 0 0 0,1 0 0 0 0,0 0 0 0 0,-1 0 0 0 0,1 0 0 0 0,0-1 0 0 0,0 1 0 0 0,0-1 0 0 0,0 0 0 0 0,0 0 0 0 0,1 0 0 0 0,3 1 0 0 0,59 6 9 0 0,0-2-1 0 0,101-4 1 0 0,-50-3-59 0 0,58 3-66 0 0,148 5-46 0 0,36 13-191 0 0,319 8-449 0 0,-664-28 749 0 0,201 5-55 0 0,-52 8-1 0 0,-115-11 25 0 0,4-1 23 0 0,-49-1 2 0 0,1 0-2 0 0,71 4-128 0 0,-73-4 111 0 0,1 0-33 0 0,23 0 940 0 0,-24 0-736 0 0,-1-14-35 0 0,5-12-35 0 0,0-1 0 0 0,1-34 0 0 0,0 6-77 0 0,-1-19 258 0 0,-6 73-268 0 0,-2-38-1044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1:10.3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109 97 1696 0 0,'-13'-38'7225'0'0,"11"34"-6685"0"0,1-1 0 0 0,1 1-1 0 0,-1-1 1 0 0,1 1-1 0 0,-1-1 1 0 0,1 1-1 0 0,1-1 1 0 0,-1 1 0 0 0,1-1-1 0 0,1-6 1 0 0,-2 9-201 0 0,1 3-302 0 0,-1-1 0 0 0,0 0 0 0 0,0 1 0 0 0,0-1 0 0 0,0 1 0 0 0,1-1 0 0 0,-1 0 0 0 0,0 1 0 0 0,0-1 0 0 0,1 0 0 0 0,-1 1 0 0 0,0-1 0 0 0,1 0 0 0 0,-1 1 0 0 0,0-1 0 0 0,1 0 0 0 0,-1 0 0 0 0,0 1 0 0 0,1-1 0 0 0,-1 0 0 0 0,1 0 0 0 0,-1 0 0 0 0,0 0 0 0 0,1 1 0 0 0,-1-1 0 0 0,1 0 0 0 0,-1 0 0 0 0,0 0 0 0 0,1 0 0 0 0,-1 0 1 0 0,1 0-1 0 0,-1 0 0 0 0,1 0 0 0 0,-1 0 0 0 0,0 0 0 0 0,1-1 0 0 0,-1 1 0 0 0,1 0 0 0 0,-1 0 0 0 0,1 0 0 0 0,-1 0 0 0 0,0-1 0 0 0,1 1 0 0 0,-1 0 0 0 0,0 0 0 0 0,1-1 0 0 0,-1 1 0 0 0,0 0 0 0 0,1-1 0 0 0,-1 1 0 0 0,0 0 0 0 0,0-1 0 0 0,1 1 0 0 0,-1 0 0 0 0,0-1 0 0 0,0 1 0 0 0,0-1 0 0 0,1 1 0 0 0,-1-1 0 0 0,-5 83 1018 0 0,-3-1 0 0 0,-22 98 0 0 0,-2 10 6 0 0,9 66 228 0 0,8-74-655 0 0,14-161 246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1:10.8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6 1340 0 0,'-6'-6'9541'0'0,"11"17"-9058"0"0,-2 0 0 0 0,0 0-1 0 0,0 0 1 0 0,-1 1 0 0 0,1 20 0 0 0,-2 64 862 0 0,-2-52-719 0 0,3 369 2507 0 0,12-203-2989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1:11.8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353 21 636 0 0,'3'-20'8843'0'0,"-13"26"-8431"0"0,1 2 1 0 0,0-1-1 0 0,1 1 1 0 0,-1 1-1 0 0,-12 16 1 0 0,-15 16 328 0 0,-106 106 736 0 0,126-128-1295 0 0,1 1 0 0 0,0 0 0 0 0,2 1 0 0 0,0 1 0 0 0,2 0 1 0 0,-11 28-1 0 0,21-47-132 0 0,0 1 0 0 0,-1 0 0 0 0,2 0 0 0 0,-1 0 0 0 0,0 0 0 0 0,1-1 0 0 0,-1 1 0 0 0,1 0 0 0 0,0 0 0 0 0,1 0 0 0 0,-1 0 0 0 0,1 0 0 0 0,0 0 0 0 0,0 0 0 0 0,0 0 0 0 0,0-1 0 0 0,0 1 0 0 0,1 0 0 0 0,0-1 0 0 0,0 1 0 0 0,0-1 0 0 0,3 5 0 0 0,-2-7-28 0 0,0-1 1 0 0,0 1-1 0 0,0-1 0 0 0,0 0 1 0 0,0 1-1 0 0,0-1 1 0 0,0 0-1 0 0,0-1 0 0 0,0 1 1 0 0,0-1-1 0 0,-1 1 0 0 0,1-1 1 0 0,0 0-1 0 0,0 0 1 0 0,4-2-1 0 0,-5 2-21 0 0,7-3 10 0 0,0 0 0 0 0,0-1 0 0 0,0 0 1 0 0,-1-1-1 0 0,0 0 0 0 0,0-1 1 0 0,0 1-1 0 0,-1-1 0 0 0,7-9 1 0 0,54-72-64 0 0,-67 87 50 0 0,164-231 519 0 0,-150 212-72 0 0,1 1 1 0 0,25-23-1 0 0,-40 41-417 0 0,1 1 0 0 0,-1-1 0 0 0,0 0 1 0 0,1 1-1 0 0,-1-1 0 0 0,1 1 0 0 0,-1-1 1 0 0,1 1-1 0 0,-1 0 0 0 0,1 0 0 0 0,-1-1 1 0 0,1 1-1 0 0,-1 0 0 0 0,1 0 0 0 0,-1 0 1 0 0,1 1-1 0 0,-1-1 0 0 0,0 0 0 0 0,1 1 1 0 0,-1-1-1 0 0,1 1 0 0 0,-1-1 0 0 0,1 1 1 0 0,-1 0-1 0 0,0-1 0 0 0,0 1 0 0 0,1 0 1 0 0,1 2-1 0 0,36 31 656 0 0,-33-29-587 0 0,29 34 271 0 0,-2 2 1 0 0,-1 1-1 0 0,51 90 1 0 0,0 2-8 0 0,-37-62-252 0 0,-25-37 5 0 0,34 42-1 0 0,-26-36 75 0 0,-28-40-129 0 0,5 2-20 0 0,-6-3-45 0 0,1 1 1 0 0,-1-1 0 0 0,0 0 0 0 0,0 0-1 0 0,0 0 1 0 0,0 0 0 0 0,0 0 0 0 0,0 1-1 0 0,1-1 1 0 0,-1 0 0 0 0,0 0 0 0 0,0 0-1 0 0,0 0 1 0 0,0 0 0 0 0,0 0 0 0 0,1 0-1 0 0,-1 0 1 0 0,0 0 0 0 0,0 0 0 0 0,0 0-1 0 0,0 0 1 0 0,1 0 0 0 0,-1 0 0 0 0,0 0-1 0 0,0 0 1 0 0,0 0 0 0 0,1 0-1 0 0,-1 0 1 0 0,0 0 0 0 0,0 0 0 0 0,0 0-1 0 0,0 0 1 0 0,1 0 0 0 0,-1 0 0 0 0,0 0-1 0 0,0 0 1 0 0,0 0 0 0 0,0 0 0 0 0,1 0-1 0 0,-1-1 1 0 0,0 1 0 0 0,0 0 0 0 0,0 0-1 0 0,0 0 1 0 0,0 0 0 0 0,0 0 0 0 0,0-1-1 0 0,1 1 1 0 0,-1 0 0 0 0,0 0 0 0 0,0 0-1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1:12.8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 61 1072 0 0,'-10'-5'6844'0'0,"10"4"-6734"0"0,0 0 0 0 0,0 0-1 0 0,0 0 1 0 0,0-1 0 0 0,0 1 0 0 0,0 0 0 0 0,0 0 0 0 0,0 0-1 0 0,1 0 1 0 0,-1 0 0 0 0,0 1 0 0 0,1-1 0 0 0,-1 0-1 0 0,1 0 1 0 0,-1 0 0 0 0,1 0 0 0 0,-1 0 0 0 0,1 0-1 0 0,-1 1 1 0 0,1-1 0 0 0,0 0 0 0 0,0 0 0 0 0,-1 1 0 0 0,1-1-1 0 0,0 0 1 0 0,1 0 245 0 0,26-17 649 0 0,-26 16-1002 0 0,-1 1-1 0 0,1 0 0 0 0,0 0 0 0 0,-1 0 0 0 0,1 0 0 0 0,0 0 0 0 0,0 0 0 0 0,0 0 0 0 0,-1 0 0 0 0,1 1 0 0 0,0-1 0 0 0,0 1 0 0 0,4-1 0 0 0,-5 1-3 0 0,0 0-1 0 0,-1 0 1 0 0,1 0-1 0 0,0 1 1 0 0,0-1-1 0 0,0 0 1 0 0,0 0-1 0 0,-1 1 1 0 0,1-1-1 0 0,0 0 0 0 0,0 1 1 0 0,0-1-1 0 0,-1 0 1 0 0,1 1-1 0 0,0-1 1 0 0,-1 1-1 0 0,1 0 1 0 0,0-1-1 0 0,-1 1 1 0 0,1 0-1 0 0,-1-1 1 0 0,1 1-1 0 0,-1 0 0 0 0,1-1 1 0 0,-1 1-1 0 0,0 0 1 0 0,1 0-1 0 0,-1 0 1 0 0,0-1-1 0 0,1 1 1 0 0,-1 0-1 0 0,0 0 1 0 0,0 1-1 0 0,0 0-94 0 0,4 12-967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3:27.7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183 0 804 0 0,'0'0'7848'0'0,"0"32"-7111"0"0,-33 158 1012 0 0,-19 135 15 0 0,34-157-1214 0 0,-33 206-69 0 0,39-298-238 0 0,3 0 0 0 0,4 0 0 0 0,3 0 0 0 0,3 1 0 0 0,19 132 0 0 0,13 175 350 0 0,-10-136 167 0 0,-3-29-400 0 0,-16-172-181 0 0,2-1 1 0 0,2 1-1 0 0,1-1 1 0 0,22 58 0 0 0,9-3-28 0 0,4-2 1 0 0,5-2-1 0 0,90 134 1 0 0,-98-170-52 0 0,54 61 0 0 0,-53-75-44 0 0,-1-1 54 0 0,38 55 0 0 0,-37-51-12 0 0,-19-25-14 0 0,6 5 64 0 0,33 28 0 0 0,-33-33 16 0 0,43 50 0 0 0,-57-59-120 0 0,1 0 1 0 0,0-1-1 0 0,30 20 1 0 0,16 17-164 0 0,-60-51-28 0 0,4 5-434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3:30.1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1499 24 924 0 0,'-16'-23'11134'0'0,"13"31"-10942"0"0,0 1 0 0 0,1-1 0 0 0,1 1 0 0 0,-1-1 0 0 0,2 1-1 0 0,-1 0 1 0 0,1-1 0 0 0,1 14 0 0 0,-1 14 202 0 0,11 623 2157 0 0,-1-341-1801 0 0,-6-133-312 0 0,-8 92-13 0 0,-17 109-171 0 0,11-291-20 0 0,-25 116 0 0 0,8-62-67 0 0,-18 48 151 0 0,6-41 153 0 0,-42 148 427 0 0,48-204-808 0 0,-5-2 0 0 0,-50 95 0 0 0,71-164-63 0 0,-1 1 0 0 0,-1-2 1 0 0,-2-1-1 0 0,-1 0 1 0 0,-37 35-1 0 0,7-16-8 0 0,-98 68 0 0 0,57-56 89 0 0,-156 71 1 0 0,246-128-108 0 0,-79 37-1 0 0,-65 33 3 0 0,144-68-7 0 0,-22 9-1 0 0,-43 19 77 0 0,66-30-53 0 0,-44 19 850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3:36.5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1163 18 832 0 0,'0'0'4937'0'0,"3"-18"-1488"0"0,-10 32-3279 0 0,0-1 0 0 0,-1 1 0 0 0,-1-2 1 0 0,0 1-1 0 0,0-1 0 0 0,-17 16 0 0 0,-19 25-67 0 0,-69 87 275 0 0,-26 20-81 0 0,94-98-294 0 0,-49 60 100 0 0,88-115-82 0 0,-141 163-22 0 0,23-19 513 0 0,51-67-465 0 0,56-65-44 0 0,0 1-1 0 0,1 0 1 0 0,-18 31 0 0 0,7-14-16 0 0,20-29 4 0 0,1 1 0 0 0,0 0 0 0 0,1 0 0 0 0,-10 18-1 0 0,15-24 6 0 0,-3 3 5 0 0,0 0-1 0 0,0 1 0 0 0,0 0 0 0 0,-2 8 1 0 0,5-14 0 0 0,-5 13 13 0 0,-1-3-5 0 0,-1-1 0 0 0,0 1-1 0 0,0-1 1 0 0,-18 16 0 0 0,-5 6-62 0 0,30-30 53 0 0,0 0 0 0 0,0-1 0 0 0,-1 1 0 0 0,1 0 0 0 0,0 0 0 0 0,0 0 0 0 0,1 0 0 0 0,-1 0 0 0 0,0 0-1 0 0,1 1 1 0 0,-1 1 0 0 0,-3 12-1 0 0,3-15 4 0 0,0 3 182 0 0,0-1-955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3:37.7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1468 0 600 0 0,'0'0'8718'0'0,"-11"7"-8058"0"0,-94 111 752 0 0,5 5 1 0 0,-128 205-1 0 0,-65 121 154 0 0,93-149-787 0 0,65-92 509 0 0,30-74-1125 0 0,57-76-73 0 0,-41 64 0 0 0,65-80-61 0 0,-23 38 12 0 0,0-5-14 0 0,12-26-27 0 0,34-47-7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3:40.0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1525 1 224 0 0,'0'0'4392'0'0,"-8"38"-708"0"0,-10-5-3033 0 0,-1-1 0 0 0,-1 0 0 0 0,-25 29 0 0 0,-6 8-107 0 0,-85 114 272 0 0,-28 43-34 0 0,101-136-113 0 0,-90 97 0 0 0,80-101-265 0 0,-3 2-84 0 0,-70 89 297 0 0,-137 179 1035 0 0,244-310-1567 0 0,-89 117 1 0 0,100-123-85 0 0,5-6 14 0 0,0 1-32 0 0,22-34 23 0 0,-21 35 7 0 0,20-32-403 0 0,-1 2 327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1:03.1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 28 2192 0 0,'13'-28'14890'0'0,"-12"41"-14668"0"0,-2 0 1 0 0,0-1 0 0 0,0 1 0 0 0,-1-1 0 0 0,-7 22 0 0 0,1 3-77 0 0,6-28-201 0 0,-13 83 167 0 0,11-31-2792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6:14.5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35 242 2056 0 0,'-2'-34'5341'0'0,"1"25"-4365"0"0,0-1 0 0 0,-1 1 0 0 0,0 0 0 0 0,-1 0 1 0 0,0 0-1 0 0,-7-14 0 0 0,9 21-722 0 0,0-6 114 0 0,-2 14 74 0 0,-1 16-20 0 0,3 12-333 0 0,1 0 0 0 0,2 0 0 0 0,1 0 0 0 0,2 0 0 0 0,1-1 0 0 0,2 1 0 0 0,1-2 1 0 0,2 1-1 0 0,1-1 0 0 0,1-1 0 0 0,2 0 0 0 0,1-1 0 0 0,35 49 0 0 0,-47-74-67 0 0,0 1 0 0 0,0-1 0 0 0,1-1 0 0 0,0 1 0 0 0,0-1 0 0 0,0 0 0 0 0,0 0 0 0 0,1 0 1 0 0,0-1-1 0 0,-1 0 0 0 0,1 0 0 0 0,0 0 0 0 0,1-1 0 0 0,-1 0 0 0 0,7 2 0 0 0,-8-4-12 0 0,0 1 1 0 0,0-1-1 0 0,0 0 1 0 0,1-1-1 0 0,-1 1 0 0 0,0-1 1 0 0,0 0-1 0 0,0 0 0 0 0,0-1 1 0 0,0 1-1 0 0,-1-1 1 0 0,1 0-1 0 0,0-1 0 0 0,-1 1 1 0 0,1-1-1 0 0,-1 0 1 0 0,0 0-1 0 0,0 0 0 0 0,6-6 1 0 0,9-11 20 0 0,0 0 0 0 0,-2-2 1 0 0,-1 0-1 0 0,0 0 0 0 0,16-34 1 0 0,53-130 1334 0 0,-63 133-704 0 0,7-25 1054 0 0,18-81-1 0 0,-37 122-1426 0 0,-9 35-247 0 0,0 5-60 0 0,0 0 18 0 0,0 0 0 0 0,0 0 0 0 0,0 1 0 0 0,-1-1 0 0 0,1 0 1 0 0,-1 5-1 0 0,3 27 29 0 0,2-1 1 0 0,1 0-1 0 0,2 0 1 0 0,2-1-1 0 0,13 35 1 0 0,-13-44-78 0 0,1-1-1 0 0,1 0 1 0 0,1 0 0 0 0,0-2-1 0 0,2 1 1 0 0,1-2 0 0 0,27 29-1 0 0,-39-45-177 0 0,0-1 0 0 0,0 1 0 0 0,1-1 0 0 0,-1 0 0 0 0,1 0 0 0 0,0-1 0 0 0,-1 1 0 0 0,1-1 0 0 0,0 0 0 0 0,1 0-1 0 0,-1-1 1 0 0,0 1 0 0 0,0-1 0 0 0,1 0 0 0 0,-1-1 0 0 0,1 0 0 0 0,-1 1 0 0 0,1-1 0 0 0,9-2 0 0 0,-9 1-676 0 0,0-1 1 0 0,-1 0 0 0 0,1 0-1 0 0,0 0 1 0 0,-1 0 0 0 0,0-1 0 0 0,1 0-1 0 0,-1 0 1 0 0,0 0 0 0 0,0-1-1 0 0,6-6 1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3:41.3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1046 0 140 0 0,'0'0'8265'0'0,"-15"25"-5972"0"0,3-15-1594 0 0,1 0-1 0 0,-15 18 0 0 0,5-5-89 0 0,-220 258 2147 0 0,133-146-2294 0 0,53-75-411 0 0,-97 82 1 0 0,94-91-61 0 0,30-23 0 0 0,-41 51 0 0 0,49-53 11 0 0,-1-2 0 0 0,-1 0 1 0 0,-40 32-1 0 0,31-28-109 0 0,22-20 96 0 0,2 1 1 0 0,-1-1 0 0 0,1 1 0 0 0,-12 18 0 0 0,10-13-5 0 0,-15 33 31 0 0,24-45 1 0 0,-2 0-89 0 0,1-1 1 0 0,0 1-1 0 0,0-1 1 0 0,0 1-1 0 0,0 0 1 0 0,0 0-1 0 0,1 0 1 0 0,-1-1-1 0 0,0 1 1 0 0,0 3-1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3:53.8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17 316 2664 0 0,'-16'4'6351'0'0,"108"-29"-551"0"0,163-41-3991 0 0,-4 12-1167 0 0,276-56 573 0 0,-456 97-1051 0 0,157-34 213 0 0,-218 45-885 0 0,5 0-410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3:54.4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421 15 584 0 0,'9'-14'10205'0'0,"-11"20"-9957"0"0,0-1 0 0 0,0 1 0 0 0,-1-1 0 0 0,0 1 0 0 0,0-1 0 0 0,-1 0 1 0 0,1 0-1 0 0,-1 0 0 0 0,-7 6 0 0 0,-44 40 640 0 0,48-45-757 0 0,-109 87 1206 0 0,-68 63 621 0 0,181-154-1914 0 0,0 1 1 0 0,1 0 0 0 0,-1 0 0 0 0,1 0 0 0 0,-1 0-1 0 0,1 1 1 0 0,0-1 0 0 0,1 1 0 0 0,-1-1 0 0 0,0 1-1 0 0,1 0 1 0 0,0-1 0 0 0,0 1 0 0 0,0 0-1 0 0,0 0 1 0 0,1 0 0 0 0,-1 5 0 0 0,1-6-5 0 0,1 0 0 0 0,0 1 0 0 0,-1-1 0 0 0,1 0 1 0 0,0 0-1 0 0,0-1 0 0 0,1 1 0 0 0,-1 0 0 0 0,1 0 0 0 0,-1 0 0 0 0,1-1 1 0 0,0 1-1 0 0,0-1 0 0 0,0 0 0 0 0,0 1 0 0 0,0-1 0 0 0,1 0 0 0 0,-1 0 1 0 0,1 0-1 0 0,-1-1 0 0 0,1 1 0 0 0,4 2 0 0 0,200 99 1020 0 0,-99-59-3319 0 0,1-11-6990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3:55.2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1 122 1812 0 0,'-1'-20'6995'0'0,"12"14"-6274"0"0,-1 0 1 0 0,1 0-1 0 0,0 1 1 0 0,12-4-1 0 0,14-1-717 0 0,38-7 0 0 0,-27 7-139 0 0,11 0-710 0 0,-38 7-1235 0 0,0-1-1 0 0,35-11 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3:55.8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145 1 492 0 0,'-14'14'8026'0'0,"24"87"-4842"0"0,-22 200-782 0 0,12-215-1908 0 0,-8 256 1229 0 0,8-336-1614 0 0,0 0 0 0 0,-1 0-1 0 0,0 0 1 0 0,0 0 0 0 0,-1-1 0 0 0,0 1 0 0 0,0-1 0 0 0,0 1 0 0 0,0-1-1 0 0,-1 1 1 0 0,0-1 0 0 0,0 0 0 0 0,0 0 0 0 0,-1-1 0 0 0,0 1-1 0 0,0-1 1 0 0,0 0 0 0 0,-7 6 0 0 0,0-1 353 0 0,1-1-1 0 0,-21 11 1 0 0,23-14-291 0 0,6-4-65 0 0,-4 4 164 0 0,28-5-693 0 0,0-2 0 0 0,0 0 0 0 0,0-2 1 0 0,39-11-1 0 0,-20 5-797 0 0,15-1-656 0 0,56-16-5976 0 0,-86 20 2997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3:56.3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274 51 1936 0 0,'-14'-45'9241'0'0,"13"44"-9111"0"0,-1 0 0 0 0,0 0 0 0 0,0 1 0 0 0,0-1 0 0 0,0 0 0 0 0,0 1-1 0 0,0 0 1 0 0,0-1 0 0 0,0 1 0 0 0,-1 0 0 0 0,1 0 0 0 0,0 0 0 0 0,-2 1 0 0 0,1-1-109 0 0,-13 2 263 0 0,-1 2 1 0 0,0 0-1 0 0,1 1 1 0 0,0 1-1 0 0,0 0 1 0 0,1 2-1 0 0,0-1 1 0 0,0 2 0 0 0,-16 11-1 0 0,28-18-269 0 0,1-1-1 0 0,-1 1 1 0 0,1 0 0 0 0,-1-1-1 0 0,1 1 1 0 0,0 0-1 0 0,0 1 1 0 0,0-1 0 0 0,0 0-1 0 0,0 1 1 0 0,0-1 0 0 0,0 1-1 0 0,1-1 1 0 0,0 1 0 0 0,-1 0-1 0 0,1-1 1 0 0,0 1-1 0 0,0 0 1 0 0,0 0 0 0 0,1 0-1 0 0,-1 0 1 0 0,1 4 0 0 0,0-2-33 0 0,1-1 1 0 0,0 1 0 0 0,0-1 0 0 0,1 1-1 0 0,-1-1 1 0 0,1 1 0 0 0,0-1 0 0 0,0 0 0 0 0,0 0-1 0 0,1 0 1 0 0,0 0 0 0 0,-1 0 0 0 0,7 5-1 0 0,78 76-761 0 0,-68-69 711 0 0,-1 0 0 0 0,-1 1-1 0 0,0 1 1 0 0,-1 1-1 0 0,-1 0 1 0 0,16 27-1 0 0,-29-42 95 0 0,0 0-1 0 0,0 1 1 0 0,0 0-1 0 0,-1-1 0 0 0,1 1 1 0 0,-1 0-1 0 0,0 0 1 0 0,-1 0-1 0 0,1 0 1 0 0,-1 0-1 0 0,0 0 0 0 0,0 0 1 0 0,0 0-1 0 0,-1-1 1 0 0,0 1-1 0 0,-2 8 1 0 0,1-6 82 0 0,-1 0-1 0 0,0-1 1 0 0,-1 1 0 0 0,1-1 0 0 0,-1 1 0 0 0,-1-1 0 0 0,1 0 0 0 0,-1-1 0 0 0,0 1 0 0 0,-7 5 0 0 0,2-2 44 0 0,-1 0-1 0 0,-1-1 1 0 0,1-1 0 0 0,-1 0-1 0 0,-1 0 1 0 0,1-1 0 0 0,-1-1-1 0 0,0 0 1 0 0,0 0 0 0 0,-1-2-1 0 0,-16 3 1 0 0,27-5-341 0 0,0-1 0 0 0,-1 0 0 0 0,1 0 0 0 0,0 0 0 0 0,-1-1 0 0 0,1 1 0 0 0,0-1 0 0 0,0 0 0 0 0,-1 0 0 0 0,1 0 0 0 0,0 0 0 0 0,0 0 0 0 0,0-1 0 0 0,0 1 0 0 0,0-1 0 0 0,0 0 0 0 0,-3-3 0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3:56.9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120 161 1420 0 0,'2'-26'3778'0'0,"-1"15"-2600"0"0,0 1 1 0 0,0 0-1 0 0,1 0 0 0 0,0 0 0 0 0,6-17 1 0 0,-8 26-919 0 0,13-39 6122 0 0,-13 39-6373 0 0,-1 0-1 0 0,1 0 0 0 0,-1 0 1 0 0,0 0-1 0 0,1 0 1 0 0,-1 0-1 0 0,0 1 0 0 0,0-1 1 0 0,0 0-1 0 0,1 0 0 0 0,-1 0 1 0 0,0 1-1 0 0,0-1 0 0 0,0 1 1 0 0,0-1-1 0 0,0 0 0 0 0,-1 1 1 0 0,1 0-1 0 0,0-1 0 0 0,0 1 1 0 0,0 0-1 0 0,0-1 0 0 0,0 1 1 0 0,-1 0-1 0 0,1 0 1 0 0,-2 0-1 0 0,1 1-5 0 0,-1-1 0 0 0,0 1 0 0 0,0 0 0 0 0,1 0 0 0 0,-1 0 0 0 0,0 0 0 0 0,1 1 0 0 0,-1-1 0 0 0,1 1 0 0 0,-4 3 0 0 0,-2 1 46 0 0,1 0-1 0 0,1 1 0 0 0,-1 0 0 0 0,1 0 1 0 0,1 1-1 0 0,-7 9 0 0 0,5-2 38 0 0,1 0-1 0 0,0 1 0 0 0,1 0 1 0 0,1-1-1 0 0,0 1 1 0 0,1 1-1 0 0,1-1 0 0 0,1 0 1 0 0,0 1-1 0 0,1-1 1 0 0,0 1-1 0 0,2-1 0 0 0,6 31 1 0 0,-6-38-86 0 0,0 1 1 0 0,1-1-1 0 0,0 1 0 0 0,1-1 1 0 0,0 0-1 0 0,0 0 1 0 0,1-1-1 0 0,0 1 1 0 0,0-1-1 0 0,1 0 0 0 0,0-1 1 0 0,1 1-1 0 0,0-1 1 0 0,0-1-1 0 0,0 1 0 0 0,1-1 1 0 0,0 0-1 0 0,0-1 1 0 0,1 0-1 0 0,-1 0 1 0 0,1-1-1 0 0,0 0 0 0 0,0 0 1 0 0,15 3-1 0 0,-19-6-22 0 0,1 0 0 0 0,-1 0 0 0 0,1 0 0 0 0,-1-1 0 0 0,1 0 0 0 0,-1 0 0 0 0,1 0 0 0 0,-1-1 0 0 0,1 0 0 0 0,-1 0 0 0 0,0 0 0 0 0,1-1 0 0 0,-1 1 0 0 0,0-1 0 0 0,0-1 0 0 0,8-4 0 0 0,-7 3-9 0 0,0-1 0 0 0,0 0 0 0 0,-1 0 1 0 0,1 0-1 0 0,-1-1 0 0 0,-1 0 0 0 0,1 0 0 0 0,-1 0 1 0 0,0-1-1 0 0,6-13 0 0 0,-3 3 41 0 0,-1-1-1 0 0,0 0 1 0 0,-1 0 0 0 0,-1-1-1 0 0,-1 0 1 0 0,-1 1 0 0 0,-1-1-1 0 0,-1-36 1 0 0,-1 45 51 0 0,0-1 1 0 0,-1 1-1 0 0,-1 0 0 0 0,0 0 0 0 0,0 0 1 0 0,0 1-1 0 0,-1-1 0 0 0,-1 1 0 0 0,-10-16 1 0 0,12 19-116 0 0,-1 1 0 0 0,0 0 0 0 0,-1 0 0 0 0,1 0 0 0 0,-1 1 0 0 0,0 0 0 0 0,0 0 0 0 0,0 0 0 0 0,-1 0 0 0 0,0 1 0 0 0,1 0 0 0 0,-1 0 0 0 0,0 1 0 0 0,0-1 0 0 0,0 1 0 0 0,-1 0 0 0 0,-9-1 0 0 0,-8 4-1542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3:57.3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56 102 1500 0 0,'2'-49'10662'0'0,"0"-3"-3170"0"0,-3 59-7340 0 0,0 0-1 0 0,-1 0 1 0 0,0 0-1 0 0,-4 10 0 0 0,-2 7-26 0 0,-5 38-44 0 0,2 1-1 0 0,3 0 1 0 0,3 1 0 0 0,3-1 0 0 0,2 1-1 0 0,3-1 1 0 0,16 87 0 0 0,-16-133-85 0 0,0 0 0 0 0,2 1-1 0 0,0-2 1 0 0,0 1 0 0 0,2 0 0 0 0,10 18-1 0 0,-14-30-353 0 0,1 1 0 0 0,0-1-1 0 0,0 0 1 0 0,0 0 0 0 0,1 0-1 0 0,-1-1 1 0 0,1 1 0 0 0,8 4-1 0 0,-8-6-455 0 0,0 0 0 0 0,0-1-1 0 0,0 0 1 0 0,1 0-1 0 0,-1 0 1 0 0,0 0 0 0 0,1-1-1 0 0,-1 0 1 0 0,1 0 0 0 0,-1-1-1 0 0,8 1 1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3:57.9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341 127 1916 0 0,'11'-44'7691'0'0,"-10"43"-7421"0"0,0-2 61 0 0,0 0-1 0 0,1 0 1 0 0,-1 0 0 0 0,-1 0 0 0 0,1-1-1 0 0,0 1 1 0 0,-1 0 0 0 0,0-1 0 0 0,1 1-1 0 0,-2-5 408 0 0,-27-12 2378 0 0,15 15-2941 0 0,0 1 1 0 0,0 1-1 0 0,-1 0 0 0 0,1 0 0 0 0,-1 2 0 0 0,1-1 1 0 0,-1 2-1 0 0,0 0 0 0 0,1 1 0 0 0,-1 0 0 0 0,1 1 0 0 0,-1 0 1 0 0,-24 8-1 0 0,31-7-185 0 0,0 0 0 0 0,0 0 0 0 0,1 0-1 0 0,-1 0 1 0 0,1 1 0 0 0,0 0 0 0 0,0 1 0 0 0,0-1 0 0 0,0 1 0 0 0,1 0 0 0 0,0 1 0 0 0,0-1 0 0 0,0 1 0 0 0,1 0-1 0 0,0 0 1 0 0,0 1 0 0 0,0-1 0 0 0,1 1 0 0 0,0 0 0 0 0,0 0 0 0 0,1 0 0 0 0,0 0 0 0 0,0 0 0 0 0,1 0 0 0 0,-1 1-1 0 0,1 10 1 0 0,1-5-61 0 0,0 0 0 0 0,2 0 0 0 0,-1-1 0 0 0,1 1-1 0 0,1 0 1 0 0,0 0 0 0 0,9 19 0 0 0,-11-27 63 0 0,2 1 0 0 0,-1-1-1 0 0,1 0 1 0 0,-1 0 0 0 0,1 0 0 0 0,1 0 0 0 0,-1-1 0 0 0,1 1 0 0 0,0-1 0 0 0,0 0 0 0 0,0 0 0 0 0,0 0 0 0 0,1 0-1 0 0,0-1 1 0 0,-1 0 0 0 0,1 0 0 0 0,1 0 0 0 0,9 4 0 0 0,-10-7 12 0 0,-1 1 0 0 0,1-1 0 0 0,-1 0 0 0 0,1 0 0 0 0,0 0 0 0 0,-1 0 0 0 0,1-1 0 0 0,-1 0 0 0 0,1 0 0 0 0,-1 0 0 0 0,1-1 0 0 0,-1 1 0 0 0,0-1 0 0 0,0 0 0 0 0,0 0 0 0 0,0-1 0 0 0,0 1 0 0 0,0-1 0 0 0,-1 0-1 0 0,1 0 1 0 0,-1 0 0 0 0,4-4 0 0 0,8-10 145 0 0,-1 0-1 0 0,-1 0 1 0 0,14-24-1 0 0,-19 29-16 0 0,11-16 228 0 0,-6 10 49 0 0,-1-2-1 0 0,10-20 0 0 0,-4 47-376 0 0,-14-3-56 0 0,0 0 0 0 0,-1 0-1 0 0,1 1 1 0 0,-1-1 0 0 0,0 1-1 0 0,0 0 1 0 0,-1-1 0 0 0,0 1 0 0 0,4 10-1 0 0,2 4-114 0 0,4 3-248 0 0,1 0 1 0 0,25 31-1 0 0,-34-48-22 0 0,0 0 0 0 0,0 0-1 0 0,1 0 1 0 0,0 0 0 0 0,0-1 0 0 0,0 1-1 0 0,1-2 1 0 0,-1 1 0 0 0,1 0-1 0 0,0-1 1 0 0,0 0 0 0 0,0-1-1 0 0,0 1 1 0 0,11 2 0 0 0,-14-5-117 0 0,0 1 0 0 0,1-1 1 0 0,-1 0-1 0 0,0 0 0 0 0,1-1 0 0 0,-1 1 0 0 0,0-1 1 0 0,0 0-1 0 0,0 1 0 0 0,1-1 0 0 0,-1-1 0 0 0,3 0 1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3:58.2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36 124 728 0 0,'1'-9'1792'0'0,"-1"1"0"0"0,-1-1 0 0 0,0 0 0 0 0,0 1 0 0 0,-4-17 0 0 0,2 14-61 0 0,1 1 1 0 0,1-1-1 0 0,-1-13 1 0 0,-10 48-994 0 0,7 27-593 0 0,2 0 0 0 0,2 0-1 0 0,3 0 1 0 0,12 78 0 0 0,-1-57-121 0 0,4-1 1 0 0,39 109 0 0 0,-54-176-86 0 0,29 72-60 0 0,-27-70-297 0 0,-1 0 1 0 0,1 0-1 0 0,0 0 0 0 0,0 0 1 0 0,0-1-1 0 0,1 0 0 0 0,0 0 1 0 0,0 0-1 0 0,6 5 0 0 0,2-6-2285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6:17.1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144 38 1072 0 0,'0'0'2778'0'0,"15"-38"5354"0"0,-15 43-7939 0 0,-3 13-134 0 0,-16 24 68 0 0,-2 0 1 0 0,-30 42-1 0 0,1 0-279 0 0,41-71-82 0 0,3-4-1555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3:58.5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63 142 1564 0 0,'-6'-2'1008'0'0,"0"-1"0"0"0,0 1 0 0 0,0-1 0 0 0,1 0 0 0 0,-1-1 0 0 0,1 1 0 0 0,0-1 0 0 0,0 0 0 0 0,-6-6 0 0 0,11 9-951 0 0,0 0 0 0 0,0 0 1 0 0,-1 0-1 0 0,1 1 0 0 0,0-1 1 0 0,0 0-1 0 0,0 0 0 0 0,0 0 0 0 0,0 0 1 0 0,0 0-1 0 0,0 0 0 0 0,0 1 1 0 0,0-1-1 0 0,1 0 0 0 0,-1 0 1 0 0,0 0-1 0 0,0 0 0 0 0,1 1 1 0 0,-1-1-1 0 0,1 0 0 0 0,-1 0 0 0 0,1 1 1 0 0,-1-1-1 0 0,1 0 0 0 0,-1 1 1 0 0,1-1-1 0 0,-1 0 0 0 0,1 1 1 0 0,0-1-1 0 0,-1 1 0 0 0,1-1 0 0 0,0 1 1 0 0,0-1-1 0 0,-1 1 0 0 0,1 0 1 0 0,1-1-1 0 0,27-14 586 0 0,7 2-1028 0 0,1 2 0 0 0,1 2 1 0 0,66-9-1 0 0,116 7-8359 0 0,-200 11 7024 0 0</inkml:trace>
  <inkml:trace contextRef="#ctx0" brushRef="#br0" timeOffset="1">575 9 3412 0 0,'3'1'1013'0'0,"42"10"8052"0"0,-33-11-7932 0 0,-11 2-1085 0 0,-1-1 0 0 0,1 0 0 0 0,-1 1 0 0 0,1-1 0 0 0,-1 0 0 0 0,1 1 0 0 0,-1-1 0 0 0,0 1 0 0 0,0-1 0 0 0,0 1 0 0 0,0-1 0 0 0,0 3 0 0 0,0-4-39 0 0,5 68 315 0 0,8 80 200 0 0,-9-127-756 0 0,0 0 0 0 0,1 0 0 0 0,1-1-1 0 0,18 39 1 0 0,-24-58 0 0 0,14 22-311 0 0,-3-11-1144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3:58.9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105 103 2392 0 0,'-14'-17'2500'0'0,"3"6"-579"0"0,1 1-305 0 0,-2-2-392 0 0,3 3-240 0 0,-1-1-208 0 0,2 1-120 0 0,-2 4-172 0 0,3-2-76 0 0,1 0 48 0 0,-2 1-640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03:59.4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297 41 1868 0 0,'-10'-9'11628'0'0,"12"-10"-8800"0"0,-4 8-1300 0 0,-4 10-1447 0 0,0 1-1 0 0,0 0 0 0 0,1 0 0 0 0,-1 0 1 0 0,0 1-1 0 0,0 0 0 0 0,0 0 0 0 0,1 0 1 0 0,-1 1-1 0 0,0 0 0 0 0,1 0 0 0 0,0 0 1 0 0,-1 0-1 0 0,-8 7 0 0 0,-5 2 98 0 0,0 1 0 0 0,-27 24 0 0 0,35-26-146 0 0,0 1 1 0 0,0 0-1 0 0,2 1 1 0 0,-1 0-1 0 0,1 1 0 0 0,1 0 1 0 0,1 0-1 0 0,-11 23 1 0 0,16-30-91 0 0,-1 0 0 0 0,1 0 0 0 0,0 0 0 0 0,0 1 0 0 0,1-1 0 0 0,0 0 0 0 0,0 1 0 0 0,0 0 0 0 0,1-1 0 0 0,0 1 0 0 0,0-1 0 0 0,1 1 0 0 0,0-1 0 0 0,0 1 0 0 0,0-1 0 0 0,1 0 0 0 0,0 1 0 0 0,0-1 0 0 0,1 0 0 0 0,0 0 0 0 0,0 0 0 0 0,6 8 0 0 0,-7-10-16 0 0,1-1 1 0 0,0 0-1 0 0,0 0 1 0 0,0-1-1 0 0,0 1 1 0 0,0 0-1 0 0,1-1 1 0 0,-1 0-1 0 0,1 0 1 0 0,-1 0-1 0 0,1 0 1 0 0,0-1-1 0 0,0 1 1 0 0,0-1-1 0 0,0 0 1 0 0,0 0-1 0 0,0 0 1 0 0,0-1-1 0 0,0 1 1 0 0,0-1-1 0 0,1 0 1 0 0,-1-1-1 0 0,0 1 1 0 0,0-1-1 0 0,0 1 1 0 0,0-1-1 0 0,0 0 1 0 0,0-1-1 0 0,0 1 1 0 0,0-1 0 0 0,6-3-1 0 0,0-1 348 0 0,1 0 0 0 0,-1-1 0 0 0,0 0 0 0 0,0-1 0 0 0,0 0 0 0 0,-1-1 0 0 0,-1 1 0 0 0,0-2 0 0 0,11-14 0 0 0,25-54 2657 0 0,-35 58-2208 0 0,2 1 0 0 0,0 0-1 0 0,25-32 1 0 0,-34 49-727 0 0,-1 0 0 0 0,1 1 0 0 0,0-1 0 0 0,0 0 0 0 0,0 0-1 0 0,0 1 1 0 0,1-1 0 0 0,-1 1 0 0 0,0 0 0 0 0,0-1 0 0 0,1 1 0 0 0,-1 0 0 0 0,1 1-1 0 0,-1-1 1 0 0,1 0 0 0 0,-1 1 0 0 0,1-1 0 0 0,0 1 0 0 0,-1 0 0 0 0,5 0 0 0 0,-3 0-89 0 0,0 1 1 0 0,-1 0 0 0 0,1 1 0 0 0,0-1 0 0 0,0 1 0 0 0,0-1 0 0 0,-1 1 0 0 0,1 0-1 0 0,-1 0 1 0 0,1 1 0 0 0,5 4 0 0 0,2 4-241 0 0,-1 0-1 0 0,0 1 1 0 0,0 0 0 0 0,-1 0 0 0 0,-1 1 0 0 0,8 16-1 0 0,-7-11 212 0 0,0 0 0 0 0,-2 1 1 0 0,0 1-1 0 0,-1-1 0 0 0,-1 1 0 0 0,-1 0 0 0 0,0 0 0 0 0,-2 1 0 0 0,0-1 0 0 0,-2 34 0 0 0,-1-43 138 0 0,1-1 72 0 0,-1-1 0 0 0,0 0 0 0 0,-1 0 0 0 0,-3 12 1 0 0,5-19 15 0 0,11-35 71 0 0,4 10 182 0 0,0 0-1 0 0,1 2 1 0 0,2 0 0 0 0,0 1-1 0 0,21-19 1 0 0,-30 31-356 0 0,0 1-1 0 0,1 0 1 0 0,13-8 0 0 0,-20 14-81 0 0,14 4 44 0 0,-15-3 29 0 0,-1 1 0 0 0,1 0 0 0 0,-1-1-1 0 0,1 1 1 0 0,-1 0 0 0 0,0 0 0 0 0,1 0-1 0 0,-1 0 1 0 0,0 0 0 0 0,0 0 0 0 0,0 0-1 0 0,1 0 1 0 0,-1 0 0 0 0,0 1 0 0 0,-1-1-1 0 0,1 0 1 0 0,0 1 0 0 0,0-1 0 0 0,0 3-1 0 0,11 31-177 0 0,-9-26 136 0 0,25 67-367 0 0,9 29-1428 0 0,-21-35-3489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4:35:45.8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135 85 1864 0 0,'-2'-39'6021'0'0,"13"6"-2197"0"0,-11 31-3449 0 0,1 2-233 0 0,0 0 1 0 0,-1 0-1 0 0,1 0 0 0 0,-1-1 0 0 0,1 1 0 0 0,-1 0 0 0 0,1-1 0 0 0,-1 1 0 0 0,1 0 0 0 0,-1-1 0 0 0,1 1 0 0 0,-1-1 0 0 0,1 1 0 0 0,1-7 2757 0 0,-9 17-1979 0 0,-18 42-541 0 0,3 1 0 0 0,1 1 0 0 0,3 1 0 0 0,3 0 0 0 0,2 1 0 0 0,-9 85 0 0 0,16-81-227 0 0,3 1 0 0 0,2 0 0 0 0,12 104 0 0 0,-5-123-81 0 0,2 0-1 0 0,2-1 1 0 0,2 0 0 0 0,1-1 0 0 0,2-1-1 0 0,25 47 1 0 0,-28-64-187 0 0,1 0 0 0 0,1-1 0 0 0,1-1 1 0 0,1 0-1 0 0,24 23 0 0 0,7-4-3021 0 0,5-6-3718 0 0,-31-29-1702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4:35:46.4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327 64 1940 0 0,'0'0'16000'0'0,"2"-35"-15044"0"0,-11 13 658 0 0,9 21-1574 0 0,-1 1-1 0 0,1-1 0 0 0,-1 1 1 0 0,1-1-1 0 0,-1 1 0 0 0,1 0 0 0 0,-1-1 1 0 0,0 1-1 0 0,1-1 0 0 0,-1 1 1 0 0,1 0-1 0 0,-1 0 0 0 0,0-1 0 0 0,1 1 1 0 0,-1 0-1 0 0,0 0 0 0 0,1 0 1 0 0,-1 0-1 0 0,0 0 0 0 0,-1 0 1 0 0,-2 1 17 0 0,1 0 0 0 0,-1 1 0 0 0,0-1 0 0 0,1 1 0 0 0,-1 0 0 0 0,1 0 0 0 0,0 0 0 0 0,-1 0 0 0 0,1 1 0 0 0,-3 2 0 0 0,-22 19 104 0 0,1 0-1 0 0,2 2 1 0 0,0 1-1 0 0,2 0 0 0 0,1 2 1 0 0,1 1-1 0 0,-23 44 1 0 0,36-59-98 0 0,0 1 1 0 0,2 0-1 0 0,0 0 1 0 0,0 1 0 0 0,2 0-1 0 0,0 0 1 0 0,1 0-1 0 0,1 1 1 0 0,0-1 0 0 0,1 0-1 0 0,1 1 1 0 0,1-1-1 0 0,0 1 1 0 0,2-1 0 0 0,0 0-1 0 0,0 0 1 0 0,9 23 0 0 0,-5-25-132 0 0,0-1 0 0 0,0 1 0 0 0,2-2 0 0 0,0 1 0 0 0,0-1 0 0 0,1-1 1 0 0,0 0-1 0 0,1 0 0 0 0,1-1 0 0 0,0 0 0 0 0,0-1 0 0 0,1 0 0 0 0,1-1 1 0 0,-1-1-1 0 0,16 7 0 0 0,-16-9-568 0 0,0 0 0 0 0,1-1 0 0 0,0-1 0 0 0,0 0 0 0 0,0-1 1 0 0,0-1-1 0 0,21 2 0 0 0,-24-4-492 0 0,1 0 0 0 0,0-1-1 0 0,-1-1 1 0 0,1 1 0 0 0,-1-2 0 0 0,1 1 0 0 0,-1-2 0 0 0,0 1-1 0 0,18-10 1 0 0,-7 1-3405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4:35:47.3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242 268 80 0 0,'6'-10'8523'0'0,"12"-56"-3073"0"0,-14 54-5093 0 0,0 1-1 0 0,-1-1 1 0 0,0 0 0 0 0,-1 0 0 0 0,-1 0-1 0 0,1 0 1 0 0,-2 0 0 0 0,0 0 0 0 0,-2-16-1 0 0,2 26-268 0 0,0-1-1 0 0,-1 0 1 0 0,0 1-1 0 0,0-1 1 0 0,0 0-1 0 0,0 1 1 0 0,0-1-1 0 0,0 1 0 0 0,0-1 1 0 0,-1 1-1 0 0,1 0 1 0 0,-1 0-1 0 0,0 0 1 0 0,0-1-1 0 0,0 2 1 0 0,0-1-1 0 0,0 0 1 0 0,0 0-1 0 0,0 1 1 0 0,-1-1-1 0 0,1 1 1 0 0,0-1-1 0 0,-1 1 0 0 0,1 0 1 0 0,-1 0-1 0 0,0 0 1 0 0,1 1-1 0 0,-1-1 1 0 0,0 1-1 0 0,1-1 1 0 0,-7 1-1 0 0,3 0-6 0 0,-1 0-1 0 0,0 0 1 0 0,1 1-1 0 0,-1 0 0 0 0,0 1 1 0 0,1-1-1 0 0,-1 1 1 0 0,1 1-1 0 0,0-1 1 0 0,0 1-1 0 0,-11 6 1 0 0,7-1-22 0 0,-1 0 0 0 0,1 1 0 0 0,0 1 0 0 0,1 0 0 0 0,0 0 1 0 0,1 0-1 0 0,0 1 0 0 0,1 1 0 0 0,0-1 0 0 0,0 1 0 0 0,2 0 0 0 0,-1 1 1 0 0,2-1-1 0 0,-1 1 0 0 0,2 0 0 0 0,-3 16 0 0 0,4-19-71 0 0,0-1 0 0 0,1 1 0 0 0,1-1-1 0 0,-1 1 1 0 0,2 0 0 0 0,-1-1 0 0 0,1 1 0 0 0,1-1 0 0 0,0 1-1 0 0,0-1 1 0 0,1 0 0 0 0,0 1 0 0 0,0-1 0 0 0,1-1 0 0 0,0 1-1 0 0,1 0 1 0 0,0-1 0 0 0,0 0 0 0 0,1 0 0 0 0,0-1 0 0 0,0 0-1 0 0,1 0 1 0 0,9 8 0 0 0,-12-12-31 0 0,-1-1 1 0 0,0 0-1 0 0,1 1 0 0 0,0-1 1 0 0,-1 0-1 0 0,1-1 0 0 0,0 1 1 0 0,0-1-1 0 0,0 0 0 0 0,0 0 1 0 0,0 0-1 0 0,0 0 0 0 0,0-1 1 0 0,0 1-1 0 0,1-1 0 0 0,-1 0 1 0 0,0-1-1 0 0,0 1 0 0 0,0-1 1 0 0,0 1-1 0 0,0-1 0 0 0,0 0 1 0 0,0-1-1 0 0,0 1 0 0 0,6-4 1 0 0,-3 1-37 0 0,0 0 0 0 0,-1-1 1 0 0,0 0-1 0 0,1 0 1 0 0,-1-1-1 0 0,-1 0 1 0 0,1 0-1 0 0,-1 0 0 0 0,0 0 1 0 0,-1-1-1 0 0,0 0 1 0 0,4-7-1 0 0,0-3 357 0 0,-1-1 1 0 0,-1 1-1 0 0,0-1 0 0 0,-2-1 0 0 0,4-25 0 0 0,-3 2 576 0 0,-2-52-1 0 0,-3 90-850 0 0,0 1 0 0 0,0-1-1 0 0,0 1 1 0 0,0-1 0 0 0,0 1-1 0 0,1-1 1 0 0,0 1 0 0 0,-1 0-1 0 0,1-1 1 0 0,1 1 0 0 0,-1 0-1 0 0,0-1 1 0 0,4-4 0 0 0,-3 7-22 0 0,1 1 1 0 0,-1-1-1 0 0,0 1 1 0 0,0 0-1 0 0,1-1 1 0 0,-1 1-1 0 0,0 0 1 0 0,1 0-1 0 0,-1 1 1 0 0,0-1-1 0 0,1 0 1 0 0,-1 1-1 0 0,0-1 1 0 0,0 1-1 0 0,1 0 0 0 0,-1 0 1 0 0,3 1-1 0 0,5 4-73 0 0,-2-1-1 0 0,1 1 1 0 0,0 0-1 0 0,-1 1 1 0 0,0-1-1 0 0,-1 2 1 0 0,1-1-1 0 0,-2 1 1 0 0,9 12-1 0 0,3 5-162 0 0,26 52-1 0 0,15 69 148 0 0,-53-134 141 0 0,3 3 36 0 0,-8-16-62 0 0,0 1-1 0 0,-1-1 0 0 0,1 1 1 0 0,0-1-1 0 0,0 1 0 0 0,-1-1 1 0 0,1 0-1 0 0,-1 1 1 0 0,1-1-1 0 0,0 0 0 0 0,-1 0 1 0 0,0 0-1 0 0,1 1 0 0 0,-1-1 1 0 0,1 0-1 0 0,-1 0 1 0 0,0 0-1 0 0,0 0 0 0 0,1 0 1 0 0,-1 0-1 0 0,0-1 0 0 0,18-48 917 0 0,23-46 0 0 0,-31 76-838 0 0,0 1 1 0 0,2 1-1 0 0,0 0 1 0 0,0 1 0 0 0,20-20-1 0 0,-31 35-92 0 0,1 0 0 0 0,-1 1 0 0 0,1-1 0 0 0,0 0 0 0 0,-1 1 0 0 0,1-1 0 0 0,0 1 0 0 0,0 0 0 0 0,0-1 0 0 0,0 1 0 0 0,0 0 0 0 0,0 0 0 0 0,0 0 0 0 0,0 1 0 0 0,1-1 0 0 0,-1 0 0 0 0,0 1 0 0 0,0-1 0 0 0,1 1 0 0 0,-1 0 0 0 0,0 0 0 0 0,1 0-1 0 0,-1 0 1 0 0,0 0 0 0 0,1 1 0 0 0,-1-1 0 0 0,0 1 0 0 0,0-1 0 0 0,1 1 0 0 0,1 1 0 0 0,2 2 2 0 0,0 0 0 0 0,-1 1 0 0 0,0 0 0 0 0,0 0 0 0 0,0 0 0 0 0,0 1 0 0 0,-1 0 0 0 0,6 9 1 0 0,28 53-268 0 0,-25-42-478 0 0,21 31 0 0 0,-30-52-64 0 0,0 1 0 0 0,1 0 0 0 0,-1-1-1 0 0,1 0 1 0 0,1 0 0 0 0,-1 0 0 0 0,0-1 0 0 0,1 0 0 0 0,0 0 0 0 0,8 4 0 0 0,15-5-9897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4:35:48.4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374 629 2320 0 0,'20'-26'9362'0'0,"-18"23"-8960"0"0,2-2 45 0 0,0 0 1 0 0,0-1-1 0 0,-1 0 0 0 0,0 0 0 0 0,0 0 1 0 0,-1 0-1 0 0,1 0 0 0 0,-1 0 0 0 0,-1-1 0 0 0,2-8 1 0 0,-3 13-341 0 0,0 0 1 0 0,0 1-1 0 0,0-1 1 0 0,-1 0-1 0 0,1 0 1 0 0,-1 1 0 0 0,1-1-1 0 0,-1 0 1 0 0,0 1-1 0 0,0-1 1 0 0,0 0 0 0 0,0 1-1 0 0,0-1 1 0 0,0 1-1 0 0,0 0 1 0 0,0-1-1 0 0,0 1 1 0 0,-1 0 0 0 0,1 0-1 0 0,-1-1 1 0 0,-2 0-1 0 0,-32-13 1062 0 0,27 13-1049 0 0,-1 1-1 0 0,-1-1 1 0 0,1 2 0 0 0,0 0-1 0 0,0 0 1 0 0,0 0 0 0 0,0 1-1 0 0,0 1 1 0 0,0 0 0 0 0,0 0-1 0 0,0 1 1 0 0,1 0-1 0 0,-13 6 1 0 0,5-1-82 0 0,1 1-1 0 0,-1 0 1 0 0,2 2-1 0 0,-1-1 1 0 0,2 2-1 0 0,-17 15 1 0 0,21-17-39 0 0,1 0 1 0 0,0 1 0 0 0,0 0-1 0 0,1 1 1 0 0,1 0-1 0 0,0 0 1 0 0,0 1 0 0 0,2-1-1 0 0,-1 2 1 0 0,-6 26-1 0 0,10-35-85 0 0,1 1 0 0 0,1-1 0 0 0,-1 1 0 0 0,1-1 0 0 0,0 1 0 0 0,0-1 0 0 0,0 1-1 0 0,1-1 1 0 0,0 1 0 0 0,0-1 0 0 0,0 1 0 0 0,1-1 0 0 0,-1 0 0 0 0,1 0 0 0 0,1 0 0 0 0,-1 0 0 0 0,1 0-1 0 0,0 0 1 0 0,0-1 0 0 0,0 1 0 0 0,1-1 0 0 0,-1 0 0 0 0,1 0 0 0 0,0 0 0 0 0,0 0 0 0 0,1-1 0 0 0,-1 1-1 0 0,1-1 1 0 0,0-1 0 0 0,7 5 0 0 0,-5-4-51 0 0,-1-1 0 0 0,1 0-1 0 0,-1 0 1 0 0,1 0 0 0 0,0-1 0 0 0,0 1-1 0 0,0-2 1 0 0,0 1 0 0 0,0-1 0 0 0,0 0-1 0 0,0-1 1 0 0,0 1 0 0 0,-1-1 0 0 0,1-1-1 0 0,0 1 1 0 0,0-1 0 0 0,-1-1 0 0 0,1 1-1 0 0,-1-1 1 0 0,0 0 0 0 0,1 0 0 0 0,-2-1-1 0 0,1 0 1 0 0,9-7 0 0 0,0-2 104 0 0,-1 0-1 0 0,0 0 1 0 0,-1-1 0 0 0,-1-1-1 0 0,0 0 1 0 0,-1-1 0 0 0,16-29-1 0 0,-6 1 868 0 0,-3 0 0 0 0,-1 0 0 0 0,-2-2 0 0 0,-3 0-1 0 0,-1 0 1 0 0,-2-1 0 0 0,-3 0 0 0 0,-1-1-1 0 0,-3 0 1 0 0,-6-86 0 0 0,-16 13 601 0 0,7 142-1520 0 0,10-2 28 0 0,0-1 0 0 0,1 1 0 0 0,1 0 1 0 0,1 0-1 0 0,3 24 0 0 0,18 95-543 0 0,-17-115 440 0 0,8 40-449 0 0,24 71 1 0 0,-28-108 507 0 0,2-1 0 0 0,1 0 0 0 0,0-1 0 0 0,2 0 0 0 0,24 33 0 0 0,-35-54 90 0 0,1 1 0 0 0,-1-1 1 0 0,1 0-1 0 0,0 0 0 0 0,0 0 1 0 0,0-1-1 0 0,0 1 0 0 0,0-1 1 0 0,0 1-1 0 0,1-1 0 0 0,-1 0 1 0 0,1-1-1 0 0,0 1 0 0 0,-1 0 0 0 0,1-1 1 0 0,0 0-1 0 0,0 0 0 0 0,0 0 1 0 0,0 0-1 0 0,0-1 0 0 0,0 0 1 0 0,8 0-1 0 0,-5-1 4 0 0,-1-1 0 0 0,1 0 0 0 0,0 0 0 0 0,-1-1 0 0 0,0 0-1 0 0,1 0 1 0 0,-1 0 0 0 0,0-1 0 0 0,-1 0 0 0 0,1 0 0 0 0,-1 0 0 0 0,9-9 0 0 0,8-13 583 0 0,-1 0 1 0 0,-1-2-1 0 0,-1 0 1 0 0,-2-1-1 0 0,19-43 0 0 0,-34 68-438 0 0,1-1-31 0 0,6-13 251 0 0,-5 17-233 0 0,-1 13-109 0 0,-1 12-274 0 0,2 0-1 0 0,10 41 0 0 0,-11-57 82 0 0,-1-1-1 0 0,1 1 1 0 0,0-1-1 0 0,1 1 1 0 0,0-1-1 0 0,0 0 1 0 0,0 0-1 0 0,1-1 1 0 0,0 1-1 0 0,1-1 1 0 0,-1 0-1 0 0,11 8 1 0 0,-15-13 129 0 0,1 1 1 0 0,0-1 0 0 0,0 0 0 0 0,0 0 0 0 0,0 0-1 0 0,0 0 1 0 0,0-1 0 0 0,1 1 0 0 0,-1-1 0 0 0,0 1-1 0 0,0-1 1 0 0,0 1 0 0 0,1-1 0 0 0,-1 0 0 0 0,0 0-1 0 0,1 0 1 0 0,-1-1 0 0 0,0 1 0 0 0,4-2 0 0 0,-1 1 2 0 0,-1-1 1 0 0,0 0-1 0 0,1 0 1 0 0,-1-1-1 0 0,0 1 1 0 0,0-1-1 0 0,-1 0 1 0 0,1 0-1 0 0,3-4 1 0 0,5-6 48 0 0,-1-1 1 0 0,0 0-1 0 0,-1-1 1 0 0,8-17-1 0 0,14-21 306 0 0,23-48 1054 0 0,-55 101-1354 0 0,0-1 0 0 0,0 1 0 0 0,0 0 0 0 0,0-1 1 0 0,0 1-1 0 0,1-1 0 0 0,-1 1 0 0 0,0-1 0 0 0,0 1 0 0 0,1 0 0 0 0,-1-1 1 0 0,0 1-1 0 0,1 0 0 0 0,-1-1 0 0 0,0 1 0 0 0,1 0 0 0 0,-1-1 0 0 0,0 1 0 0 0,1 0 1 0 0,-1-1-1 0 0,1 1 0 0 0,-1 0 0 0 0,0 0 0 0 0,1 0 0 0 0,-1 0 0 0 0,1-1 1 0 0,-1 1-1 0 0,1 0 0 0 0,-1 0 0 0 0,1 0 0 0 0,-1 0 0 0 0,1 0 0 0 0,0 0 0 0 0,12 12 157 0 0,6 27-30 0 0,-18-37-113 0 0,18 45 16 0 0,-8-16-979 0 0,2-1 0 0 0,1-1 0 0 0,26 42 0 0 0,-27-58-736 0 0,-12-12 1101 0 0,0 0 1 0 0,1-1-1 0 0,-1 1 1 0 0,1 0 0 0 0,-1 0-1 0 0,1-1 1 0 0,-1 1-1 0 0,1-1 1 0 0,0 1-1 0 0,-1-1 1 0 0,1 0-1 0 0,-1 0 1 0 0,1 0-1 0 0,0 1 1 0 0,-1-1 0 0 0,1-1-1 0 0,0 1 1 0 0,-1 0-1 0 0,4-1 1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4:35:48.7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181 17 952 0 0,'-10'-15'18917'0'0,"8"13"-18092"0"0,-7 4-566 0 0,1 0 1 0 0,0 1-1 0 0,1 0 0 0 0,-1 0 1 0 0,0 0-1 0 0,1 1 0 0 0,0 0 1 0 0,-1 1-1 0 0,2 0 0 0 0,-1 0 1 0 0,1 0-1 0 0,-1 1 0 0 0,2 0 1 0 0,-11 12-1 0 0,10-9-52 0 0,-1 1 0 0 0,2 0 0 0 0,-1 0 0 0 0,1 0 1 0 0,1 1-1 0 0,0 0 0 0 0,1 0 0 0 0,0 0 0 0 0,0 0 0 0 0,-1 15 0 0 0,3-14-130 0 0,0 1-1 0 0,1-1 1 0 0,1 0-1 0 0,0 0 0 0 0,0 0 1 0 0,1 0-1 0 0,1 0 1 0 0,0-1-1 0 0,8 22 1 0 0,-7-25-124 0 0,0 0 1 0 0,1 0-1 0 0,-1 0 1 0 0,1-1-1 0 0,1 1 1 0 0,0-1-1 0 0,0-1 1 0 0,0 1-1 0 0,0-1 1 0 0,1 0-1 0 0,0 0 1 0 0,1-1-1 0 0,14 8 1 0 0,-13-9-495 0 0,0 0 1 0 0,0-1-1 0 0,1 0 0 0 0,0 0 1 0 0,-1-1-1 0 0,1 0 1 0 0,0-1-1 0 0,0 0 0 0 0,0-1 1 0 0,0 0-1 0 0,0 0 0 0 0,15-4 1 0 0,-10 2-1542 0 0,-1-1 1 0 0,0-1 0 0 0,0-1-1 0 0,21-10 1 0 0,-5-1-5056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4:35:49.2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269 147 2204 0 0,'-18'-11'2625'0'0,"2"-1"0"0"0,0-1 0 0 0,0 0 0 0 0,1-1 0 0 0,-25-30 0 0 0,7 10-16 0 0,31 32-2411 0 0,2 2-179 0 0,-1-1 0 0 0,1 1-1 0 0,-1 0 1 0 0,1-1 0 0 0,-1 1-1 0 0,0 0 1 0 0,1-1 0 0 0,-1 1-1 0 0,1 0 1 0 0,-1 0 0 0 0,0 0-1 0 0,1-1 1 0 0,-1 1 0 0 0,0 0-1 0 0,0 0 1 0 0,1 0 0 0 0,-1 0-1 0 0,0 0 1 0 0,1 0 0 0 0,-2 1-1 0 0,-3 3 11 0 0,0 0 1 0 0,1 1-1 0 0,-1 0 0 0 0,1 0 0 0 0,0 0 0 0 0,0 1 0 0 0,1-1 1 0 0,-1 1-1 0 0,1 0 0 0 0,0 0 0 0 0,1 0 0 0 0,-3 8 0 0 0,-4 16 23 0 0,-7 40-1 0 0,11-46-25 0 0,-2 14-28 0 0,2 1-1 0 0,2-1 1 0 0,1 1-1 0 0,2 0 1 0 0,1 0-1 0 0,2-1 1 0 0,2 1-1 0 0,2-1 1 0 0,1 0-1 0 0,2 0 1 0 0,1-1-1 0 0,23 50 1 0 0,-28-76-299 0 0,0-1 0 0 0,0 1 0 0 0,1-1 1 0 0,1-1-1 0 0,14 17 0 0 0,14 3-2939 0 0,-31-26 1972 0 0,0-1-1 0 0,0 1 1 0 0,0-1 0 0 0,0 0 0 0 0,10 2 0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4:35:49.6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125 141 148 0 0,'-14'-2'2256'0'0,"-92"-24"11141"0"0,106 26-13354 0 0,0 0 0 0 0,-1-1 0 0 0,1 1-1 0 0,0 0 1 0 0,0 0 0 0 0,-1 0-1 0 0,1 0 1 0 0,0 0 0 0 0,0 0 0 0 0,0-1-1 0 0,-1 1 1 0 0,1 0 0 0 0,0 0-1 0 0,0 0 1 0 0,0-1 0 0 0,-1 1 0 0 0,1 0-1 0 0,0 0 1 0 0,0-1 0 0 0,0 1-1 0 0,0 0 1 0 0,0 0 0 0 0,-1-1 0 0 0,1 1-1 0 0,0 0 1 0 0,0 0 0 0 0,0-1-1 0 0,0 1 1 0 0,0 0 0 0 0,0-1 0 0 0,0 1-1 0 0,0 0 1 0 0,0 0 0 0 0,0-1 0 0 0,0 1-1 0 0,0 0 1 0 0,0 0 0 0 0,1-1-1 0 0,-1 1 1 0 0,0 0 0 0 0,0-1 0 0 0,0 1-1 0 0,0 0 1 0 0,0 0 0 0 0,0 0-1 0 0,1-1 1 0 0,-1 1 0 0 0,0 0 0 0 0,0 0-1 0 0,0-1 1 0 0,1 1 0 0 0,-1 0-1 0 0,0 0 1 0 0,0 0 0 0 0,1 0 0 0 0,-1 0-1 0 0,0-1 1 0 0,1 1 0 0 0,10-8 492 0 0,11-1-449 0 0,1 1 0 0 0,-1 2-1 0 0,1 0 1 0 0,0 1 0 0 0,35-2 0 0 0,-8 0-630 0 0,142-16-2913 0 0,-52 7-4269 0 0,-99 11 2485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6:18.2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24 597 360 0 0,'-13'-60'6842'0'0,"8"20"-2634"0"0,-1-64 1818 0 0,16 118-5132 0 0,-5 0-647 0 0,-1 0 1 0 0,-1 0-1 0 0,0 0 1 0 0,-1 0-1 0 0,1 23 0 0 0,0-4-21 0 0,51 598 1521 0 0,-42-454-1548 0 0,12 222 1266 0 0,-24-378-1068 0 0,-5-31-195 0 0,-4-35-234 0 0,-40-549-956 0 0,34 244 687 0 0,3 74 284 0 0,-1-140 182 0 0,13 412-174 0 0,-1 1 0 0 0,2 0 0 0 0,-1-1 0 0 0,0 1 0 0 0,1-1 0 0 0,-1 1 0 0 0,1 0-1 0 0,0-1 1 0 0,0 1 0 0 0,0 0 0 0 0,1 0 0 0 0,-1 0 0 0 0,1 0 0 0 0,0 0-1 0 0,0 0 1 0 0,0 0 0 0 0,0 1 0 0 0,0-1 0 0 0,0 1 0 0 0,6-5 0 0 0,-4 5 0 0 0,0 0 1 0 0,0 0 0 0 0,0 0 0 0 0,1 1-1 0 0,-1-1 1 0 0,0 1 0 0 0,1 0 0 0 0,-1 1-1 0 0,1-1 1 0 0,-1 1 0 0 0,1 0-1 0 0,-1 0 1 0 0,1 0 0 0 0,-1 1 0 0 0,8 1-1 0 0,14 4-47 0 0,-1 1-1 0 0,0 1 0 0 0,0 1 0 0 0,-1 1 0 0 0,0 2 1 0 0,-1 0-1 0 0,31 22 0 0 0,-17-8-123 0 0,-2 2-1 0 0,-1 1 1 0 0,46 52-1 0 0,-64-64 164 0 0,-1 1 1 0 0,-1 1-1 0 0,-1 0 0 0 0,-1 1 0 0 0,0 1 0 0 0,-2 0 0 0 0,0 0 0 0 0,-1 1 1 0 0,10 42-1 0 0,-16-53 54 0 0,-1 1 0 0 0,-1 0 0 0 0,0 1 0 0 0,0-1 0 0 0,-1 0 0 0 0,-1 0 0 0 0,0 0 0 0 0,-1 0 0 0 0,0 0 0 0 0,0 0 0 0 0,-2-1 0 0 0,1 1 0 0 0,-1-1 0 0 0,-1 0 0 0 0,0 0 0 0 0,-1 0 0 0 0,0-1 0 0 0,-1 1 0 0 0,0-1 0 0 0,-13 14 0 0 0,6-11-145 0 0,0-1 0 0 0,0 0 0 0 0,-1-1 0 0 0,-1-1 0 0 0,-22 12 0 0 0,2-2-1721 0 0,19-10-1147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4:35:50.1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359 103 1364 0 0,'0'0'2059'0'0,"15"-3"3341"0"0,4-10-1489 0 0,-17 12-3565 0 0,-1-1 0 0 0,1 1 1 0 0,-1-1-1 0 0,0 0 0 0 0,0 1 0 0 0,0-1 1 0 0,0 0-1 0 0,0 0 0 0 0,0 0 0 0 0,-1 0 1 0 0,1-2-1 0 0,-10 3-131 0 0,0 0-1 0 0,-1 1 1 0 0,1 0 0 0 0,0 1 0 0 0,-1 0-1 0 0,1 0 1 0 0,0 1 0 0 0,0 0 0 0 0,-16 7-1 0 0,-11 5 435 0 0,-35 18 0 0 0,49-21-413 0 0,0 2-1 0 0,1 0 1 0 0,-36 30 0 0 0,51-39-220 0 0,1 1 1 0 0,-1 0-1 0 0,1 1 0 0 0,0-1 1 0 0,0 1-1 0 0,0 0 1 0 0,1 0-1 0 0,0 1 0 0 0,0-1 1 0 0,1 1-1 0 0,0 0 1 0 0,0 0-1 0 0,0 0 0 0 0,1 0 1 0 0,0 1-1 0 0,1-1 1 0 0,-2 9-1 0 0,4-10-131 0 0,-1-1 1 0 0,1 0-1 0 0,0 1 0 0 0,1-1 1 0 0,-1 0-1 0 0,1 0 0 0 0,0 0 1 0 0,0 0-1 0 0,1 0 1 0 0,-1-1-1 0 0,1 1 0 0 0,0-1 1 0 0,0 1-1 0 0,1-1 0 0 0,-1 0 1 0 0,1 0-1 0 0,0-1 0 0 0,0 1 1 0 0,0-1-1 0 0,1 0 0 0 0,-1 0 1 0 0,1 0-1 0 0,-1-1 1 0 0,11 4-1 0 0,-6-2-136 0 0,0 0 0 0 0,1-1-1 0 0,-1 0 1 0 0,1-1 0 0 0,0 0 0 0 0,0 0 0 0 0,0-1 0 0 0,0-1-1 0 0,0 1 1 0 0,0-2 0 0 0,0 1 0 0 0,17-5 0 0 0,-19 3 318 0 0,1-1 0 0 0,0 0 0 0 0,-1 0 1 0 0,0-1-1 0 0,1 0 0 0 0,-2-1 0 0 0,1 0 1 0 0,14-11-1 0 0,-15 9 338 0 0,-1 0 0 0 0,1 0 0 0 0,-1-1 1 0 0,0 0-1 0 0,-1 0 0 0 0,0-1 0 0 0,0 1 0 0 0,-1-1 1 0 0,0 0-1 0 0,-1 0 0 0 0,0-1 0 0 0,0 1 0 0 0,1-11 1 0 0,-2 9 195 0 0,5-25 2239 0 0,16-49-1 0 0,-22 83-2826 0 0,-1 1 0 0 0,1-1-1 0 0,0 1 1 0 0,0-1-1 0 0,0 1 1 0 0,0 0 0 0 0,0-1-1 0 0,1 1 1 0 0,-1 0 0 0 0,0 0-1 0 0,0 0 1 0 0,1 0 0 0 0,-1 0-1 0 0,1 0 1 0 0,-1 0 0 0 0,1 1-1 0 0,-1-1 1 0 0,1 0 0 0 0,0 1-1 0 0,-1-1 1 0 0,1 1 0 0 0,0 0-1 0 0,-1 0 1 0 0,1-1-1 0 0,0 1 1 0 0,-1 0 0 0 0,1 0-1 0 0,0 1 1 0 0,-1-1 0 0 0,1 0-1 0 0,0 0 1 0 0,2 2 0 0 0,3-1-88 0 0,1 1 0 0 0,-1 1 0 0 0,0 0 0 0 0,0-1 0 0 0,10 7 0 0 0,1 3-177 0 0,-1-1 0 0 0,0 2 1 0 0,-1 0-1 0 0,-1 1 0 0 0,0 1 0 0 0,-1 0 0 0 0,0 1 0 0 0,-2 0 0 0 0,0 1 0 0 0,0 1 0 0 0,-2 0 1 0 0,0 0-1 0 0,-1 1 0 0 0,7 22 0 0 0,-14-33 333 0 0,-1-1 0 0 0,0 0 1 0 0,-1 0-1 0 0,0 12 0 0 0,0-10 286 0 0,0-8-344 0 0,0-1 1 0 0,0 0-1 0 0,0 0 0 0 0,0 1 0 0 0,0-1 0 0 0,0 0 1 0 0,0 1-1 0 0,0-1 0 0 0,0 0 0 0 0,0 0 0 0 0,0 1 1 0 0,0-1-1 0 0,0 0 0 0 0,0 0 0 0 0,0 1 0 0 0,0-1 0 0 0,0 0 1 0 0,0 0-1 0 0,0 1 0 0 0,0-1 0 0 0,0 0 0 0 0,-1 0 1 0 0,1 0-1 0 0,0 1 0 0 0,0-1 0 0 0,0 0 0 0 0,0 0 1 0 0,-1 0-1 0 0,1 1 0 0 0,0-1 0 0 0,0 0 0 0 0,0 0 0 0 0,-1 0 1 0 0,1 0-1 0 0,0 0 0 0 0,0 0 0 0 0,-1 1 0 0 0,1-1 1 0 0,0 0-1 0 0,0 0 0 0 0,-1 0 0 0 0,1 0 0 0 0,0 0 0 0 0,-1 0 1 0 0,1 0-1 0 0,0 0 0 0 0,0 0 0 0 0,-1 0 0 0 0,1 0 1 0 0,0 0-1 0 0,0 0 0 0 0,-1 0 0 0 0,1-1 0 0 0,0 1 1 0 0,0 0-1 0 0,-1 0 0 0 0,1 0 0 0 0,0 0 0 0 0,0 0 0 0 0,0-1 1 0 0,-1 1-1 0 0,1 0 0 0 0,0 0 0 0 0,-11-14 635 0 0,11 4-633 0 0,0 0-1 0 0,1 0 1 0 0,0 0-1 0 0,1 1 0 0 0,0-1 1 0 0,0 0-1 0 0,1 1 0 0 0,4-11 1 0 0,37-71-822 0 0,-42 88 750 0 0,9-17-686 0 0,1 2 0 0 0,0 0 0 0 0,2 0 0 0 0,0 1 0 0 0,1 0 0 0 0,17-13 0 0 0,5-1-6097 0 0,67-43 0 0 0,-80 58 1545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4:35:50.4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232 54 1200 0 0,'-12'-14'5678'0'0,"9"11"-4507"0"0,1 0 0 0 0,-1 1 0 0 0,1-1 0 0 0,-1 0-1 0 0,1-1 1 0 0,0 1 0 0 0,0 0 0 0 0,0-1 0 0 0,1 1-1 0 0,-2-6 1 0 0,23 24 164 0 0,21 35-637 0 0,-25-31-626 0 0,29 42-1 0 0,-17-15-357 0 0,-3 0-1 0 0,-2 2 1 0 0,-2 1 0 0 0,15 53-1 0 0,-28-74 214 0 0,-1 0-1 0 0,-2 0 1 0 0,-1 1 0 0 0,-1 0-1 0 0,-1-1 1 0 0,-2 1-1 0 0,-1 0 1 0 0,-1 0 0 0 0,-7 34-1 0 0,-1-21 87 0 0,-2 0 0 0 0,-2-1 1 0 0,-2-1-1 0 0,-1 0 0 0 0,-34 56 0 0 0,17-42 94 0 0,-1-2 0 0 0,-3-2 0 0 0,-54 54 0 0 0,71-82-976 0 0,-31 24 0 0 0,-3-9-7773 0 0,36-27 1152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4:35:52.5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256 81 164 0 0,'6'-11'5389'0'0,"13"-59"4848"0"0,-48 91-9649 0 0,12-4-384 0 0,1 0 1 0 0,1 1-1 0 0,0 1 1 0 0,2 0 0 0 0,0 1-1 0 0,-11 23 1 0 0,0 8 303 0 0,-25 74 0 0 0,33-77-348 0 0,3 0 1 0 0,1 1-1 0 0,3 1 1 0 0,2 0 0 0 0,2 0-1 0 0,2 0 1 0 0,3 1-1 0 0,1-1 1 0 0,3 1-1 0 0,2-1 1 0 0,3-1-1 0 0,1 1 1 0 0,3-1 0 0 0,1-1-1 0 0,3-1 1 0 0,28 57-1 0 0,-20-54-33 0 0,2-1-1 0 0,63 84 0 0 0,-72-110-322 0 0,2-1 0 0 0,0 0 0 0 0,1-2 0 0 0,0 0 0 0 0,2-2-1 0 0,1 0 1 0 0,32 18 0 0 0,-48-32-393 0 0,1 1 0 0 0,0-1 1 0 0,1-1-1 0 0,-1 0 0 0 0,19 4 0 0 0,-23-6-542 0 0,1-1-1 0 0,0 1 1 0 0,0-1-1 0 0,0-1 1 0 0,0 1 0 0 0,10-3-1 0 0,2-2-5376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4:35:53.0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19 234 2084 0 0,'0'0'1718'0'0,"-19"-28"8741"0"0,21 24-10277 0 0,-1 0 0 0 0,0 0 0 0 0,1 0 0 0 0,0 1 0 0 0,0-1 0 0 0,0 0 0 0 0,0 1 1 0 0,1 0-1 0 0,-1-1 0 0 0,1 1 0 0 0,0 0 0 0 0,0 0 0 0 0,0 1 0 0 0,7-6 0 0 0,9-5-41 0 0,31-16 0 0 0,-22 14-4 0 0,6-4-970 0 0,43-15-1 0 0,0-1-5628 0 0,-66 31 2505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4:35:53.4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55 0 312 0 0,'-49'15'8310'0'0,"47"-14"-7812"0"0,-1 42 2034 0 0,9 10-1431 0 0,2 0 0 0 0,18 63 0 0 0,112 341 1446 0 0,-134-447-2374 0 0,0 0 0 0 0,-1 0 0 0 0,0 1 0 0 0,0-1-1 0 0,-1 0 1 0 0,-1 1 0 0 0,0 0 0 0 0,0-1 0 0 0,-1 14-1 0 0,-18 12 1280 0 0,18-35-1259 0 0,0-1-184 0 0,-1 0 0 0 0,1 0 0 0 0,0 1 0 0 0,0-1 1 0 0,0 0-1 0 0,0 0 0 0 0,-1 0 0 0 0,1 0 0 0 0,0 0 1 0 0,0 1-1 0 0,0-1 0 0 0,0 0 0 0 0,0 0 0 0 0,0 0 1 0 0,0 1-1 0 0,0-1 0 0 0,-1 0 0 0 0,1 0 0 0 0,0 0 1 0 0,0 1-1 0 0,0-1 0 0 0,0 0 0 0 0,0 0 0 0 0,0 0 1 0 0,0 1-1 0 0,0-1 0 0 0,0 0 0 0 0,0 0 1 0 0,0 0-1 0 0,0 1 0 0 0,0-1 0 0 0,0 0 0 0 0,1 0 1 0 0,-1 0-1 0 0,0 1 0 0 0,0-1 0 0 0,0 0 0 0 0,0 0 1 0 0,0 0-1 0 0,1 1 0 0 0,27-15-1413 0 0,0-2 1 0 0,27-18-1 0 0,13-20-7832 0 0,-54 42 3835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4:35:54.0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26 151 1124 0 0,'-3'-4'813'0'0,"0"-1"1"0"0,0 1-1 0 0,0-1 1 0 0,1 1-1 0 0,0-1 0 0 0,0 0 1 0 0,0 0-1 0 0,1 0 0 0 0,0 0 1 0 0,-1 0-1 0 0,2 0 1 0 0,-1-1-1 0 0,1 1 0 0 0,-1 0 1 0 0,2 0-1 0 0,-1-1 0 0 0,1-5 1 0 0,0 10-483 0 0,-1 0-301 0 0,0 0 0 0 0,0 1 0 0 0,0-1 0 0 0,0 0 0 0 0,1 0 0 0 0,-1 1 0 0 0,0-1 0 0 0,1 0 0 0 0,-1 0 0 0 0,0 1 0 0 0,1-1 0 0 0,-1 0 0 0 0,1 1 0 0 0,-1-1 0 0 0,1 1-1 0 0,-1-1 1 0 0,1 1 0 0 0,0-1 0 0 0,-1 1 0 0 0,1-1 0 0 0,0 1 0 0 0,-1-1 0 0 0,1 1 0 0 0,0 0 0 0 0,0-1 0 0 0,-1 1 0 0 0,1 0 0 0 0,0 0 0 0 0,0 0 0 0 0,-1 0 0 0 0,1-1 0 0 0,0 1 0 0 0,0 0 0 0 0,0 0 0 0 0,-1 0 0 0 0,1 1 0 0 0,0-1 0 0 0,0 0 0 0 0,0 0-1 0 0,0 1 1 0 0,31 7 86 0 0,-21-2-81 0 0,1 1 0 0 0,-1 1 0 0 0,0-1 0 0 0,0 2 0 0 0,-1 0 0 0 0,0 0 0 0 0,-1 0 1 0 0,0 1-1 0 0,0 1 0 0 0,8 13 0 0 0,4 11-39 0 0,-2 0 0 0 0,15 39 0 0 0,-29-63 9 0 0,-4-10 30 0 0,-1-1-33 0 0,0 0 0 0 0,0 1 0 0 0,0-1 0 0 0,0 0 0 0 0,0 0 0 0 0,0 0 0 0 0,0 0 0 0 0,0 0 0 0 0,0 1 0 0 0,0-1 0 0 0,0 0 0 0 0,0 0 0 0 0,0 0 0 0 0,0 0 1 0 0,0 0-1 0 0,0 0 0 0 0,0 1 0 0 0,0-1 0 0 0,0 0 0 0 0,0 0 0 0 0,0 0 0 0 0,0 0 0 0 0,0 0 0 0 0,0 1 0 0 0,0-1 0 0 0,0 0 0 0 0,0 0 0 0 0,0 0 0 0 0,-1 0 0 0 0,1 0 0 0 0,0 0 0 0 0,0 0 0 0 0,0 1 0 0 0,0-1 0 0 0,0 0 0 0 0,0 0 0 0 0,0 0 0 0 0,-1 0 0 0 0,1 0 0 0 0,0 0 0 0 0,0 0 0 0 0,0 0 0 0 0,0 0 0 0 0,0 0 0 0 0,0 0 0 0 0,-1 0 0 0 0,1 0 0 0 0,0 0 0 0 0,0 0 0 0 0,0 0 0 0 0,0 0 0 0 0,0 0 0 0 0,-1 0 0 0 0,1 0 0 0 0,0 0 0 0 0,0 0 0 0 0,0 0 0 0 0,0 0 0 0 0,-9-9 107 0 0,-4-18 200 0 0,11-3 244 0 0,1 22-422 0 0,1 1 1 0 0,-1-1-1 0 0,1 1 1 0 0,0-1 0 0 0,2-8-1 0 0,1-1-86 0 0,0 0 0 0 0,1 0 0 0 0,1 1 0 0 0,0-1 1 0 0,2 1-1 0 0,0 0 0 0 0,0 1 0 0 0,1 0 0 0 0,18-25 0 0 0,-25 39-49 0 0,0 0-1 0 0,0 0 1 0 0,0 1 0 0 0,0-1 0 0 0,0 0 0 0 0,0 0-1 0 0,0 0 1 0 0,0 1 0 0 0,0-1 0 0 0,0 0 0 0 0,0 1-1 0 0,1-1 1 0 0,-1 1 0 0 0,0 0 0 0 0,0-1-1 0 0,1 1 1 0 0,-1 0 0 0 0,0 0 0 0 0,1 0 0 0 0,-1 0-1 0 0,0 0 1 0 0,3 0 0 0 0,-1 1 4 0 0,0-1 0 0 0,0 1 0 0 0,0 0 0 0 0,0 1 0 0 0,0-1 0 0 0,-1 0 1 0 0,1 1-1 0 0,0 0 0 0 0,2 2 0 0 0,4 3 13 0 0,0 1 1 0 0,-1 0-1 0 0,-1 0 1 0 0,8 11-1 0 0,21 32 0 0 0,37 48-510 0 0,-64-90-352 0 0,0 0-1 0 0,0 0 1 0 0,1-1-1 0 0,11 8 1 0 0,0-6-5483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4:35:54.4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331 5 672 0 0,'-14'-4'12827'0'0,"7"4"-12471"0"0,1 0 1 0 0,-1 1-1 0 0,1 0 1 0 0,-1 0-1 0 0,1 1 1 0 0,0-1-1 0 0,0 1 1 0 0,0 1-1 0 0,-11 5 1 0 0,-59 36 429 0 0,50-28-389 0 0,26-16-394 0 0,-76 50 437 0 0,69-45-402 0 0,0 1 0 0 0,0 0 0 0 0,1 0-1 0 0,0 0 1 0 0,0 1 0 0 0,0 0 0 0 0,-8 15-1 0 0,13-21-36 0 0,0 1 0 0 0,1 0 0 0 0,-1-1 0 0 0,0 1 0 0 0,1 0 0 0 0,0 0 0 0 0,-1-1 0 0 0,1 1 0 0 0,0 0 0 0 0,0 0 0 0 0,0 0 0 0 0,0 0 0 0 0,0-1-1 0 0,0 1 1 0 0,1 0 0 0 0,-1 0 0 0 0,1 0 0 0 0,-1-1 0 0 0,1 1 0 0 0,0 2 0 0 0,2 0-65 0 0,-1-1 0 0 0,1 1 0 0 0,-1 0-1 0 0,1-1 1 0 0,0 0 0 0 0,0 0 0 0 0,0 0 0 0 0,6 4 0 0 0,6 3-310 0 0,1 0 1 0 0,0-1 0 0 0,20 8 0 0 0,-31-15 296 0 0,-2-1 43 0 0,28 13-324 0 0,0 1 1 0 0,32 23-1 0 0,-56-35 354 0 0,-1 2 1 0 0,0-1-1 0 0,0 1 0 0 0,0 0 0 0 0,-1 0 0 0 0,1 1 0 0 0,-1-1 0 0 0,0 1 1 0 0,-1 0-1 0 0,0 1 0 0 0,0-1 0 0 0,0 1 0 0 0,-1 0 0 0 0,0 0 0 0 0,0 0 1 0 0,2 9-1 0 0,-5-11 53 0 0,0-1 0 0 0,0 1 0 0 0,-1-1 0 0 0,1 1 1 0 0,-1-1-1 0 0,0 1 0 0 0,-1-1 0 0 0,1 0 0 0 0,-1 1 0 0 0,0-1 1 0 0,0 0-1 0 0,0 0 0 0 0,0 0 0 0 0,-1 0 0 0 0,1-1 1 0 0,-1 1-1 0 0,0-1 0 0 0,0 1 0 0 0,-1-1 0 0 0,1 0 0 0 0,-1 0 1 0 0,1-1-1 0 0,-8 5 0 0 0,8-5-200 0 0,-1 1 0 0 0,0-1 0 0 0,0 1 0 0 0,0-1 1 0 0,0 0-1 0 0,-1-1 0 0 0,1 1 0 0 0,0-1 0 0 0,-1 0 0 0 0,1 0 0 0 0,-1 0 0 0 0,1 0 1 0 0,-1-1-1 0 0,1 0 0 0 0,-1 0 0 0 0,0 0 0 0 0,1-1 0 0 0,-1 1 0 0 0,1-1 0 0 0,-1 0 0 0 0,1 0 1 0 0,-1-1-1 0 0,-3-1 0 0 0,-11-16-5698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4:35:55.0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 51 2760 0 0,'-7'-11'7768'0'0,"-2"-8"-2205"0"0,6-1-1549 0 0,5 33-3973 0 0,1 1-1 0 0,1-1 1 0 0,0 1-1 0 0,0-1 1 0 0,1 0-1 0 0,1-1 1 0 0,1 1-1 0 0,-1-1 1 0 0,2-1-1 0 0,8 12 1 0 0,0-3-92 0 0,0-2 0 0 0,2 0-1 0 0,-1-1 1 0 0,37 26 0 0 0,-52-42 50 0 0,0 1-1 0 0,0-1 1 0 0,0 0-1 0 0,0 0 0 0 0,1 0 1 0 0,-1 0-1 0 0,0 0 1 0 0,1 0-1 0 0,-1 0 1 0 0,0-1-1 0 0,1 1 1 0 0,-1-1-1 0 0,1 0 0 0 0,-1 0 1 0 0,1 0-1 0 0,-1 0 1 0 0,1 0-1 0 0,-1 0 1 0 0,1-1-1 0 0,-1 1 1 0 0,1-1-1 0 0,-1 0 1 0 0,0 1-1 0 0,1-1 0 0 0,-1 0 1 0 0,0-1-1 0 0,0 1 1 0 0,0 0-1 0 0,0-1 1 0 0,0 1-1 0 0,0-1 1 0 0,0 1-1 0 0,0-1 0 0 0,-1 0 1 0 0,1 0-1 0 0,0 0 1 0 0,-1 0-1 0 0,2-3 1 0 0,2-3 144 0 0,0 1-1 0 0,-1-1 1 0 0,0 0 0 0 0,0 0 0 0 0,-1 0 0 0 0,0-1 0 0 0,-1 1 0 0 0,1-1-1 0 0,0-11 1 0 0,5-77 2790 0 0,-8 95-2885 0 0,2-6-52 0 0,1 20-150 0 0,2-1-1 0 0,-1 0 1 0 0,1 0-1 0 0,1 0 1 0 0,0-1-1 0 0,0 1 1 0 0,1-1-1 0 0,1-1 1 0 0,-1 0-1 0 0,13 12 1 0 0,-11-12-982 0 0,0-1 0 0 0,1 0 0 0 0,0-1 1 0 0,0 0-1 0 0,22 11 0 0 0,-3-11-7016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4:35:55.3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 40 572 0 0,'-13'-18'8892'0'0,"-9"-4"180"0"0,23 35-8446 0 0,7 20-217 0 0,2-1-1 0 0,0-1 1 0 0,26 51-1 0 0,57 88-361 0 0,-71-130-48 0 0,-2-6-112 0 0,14 28-715 0 0,79 106 1 0 0,-90-148-1173 0 0,-20-17 680 0 0,1-1 0 0 0,0 0 0 0 0,0 0 0 0 0,0 0 0 0 0,0-1-1 0 0,7 2 1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4:35:56.1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369 613 1168 0 0,'0'0'2087'0'0,"6"-34"5726"0"0,-8-60-3339 0 0,2 94-4429 0 0,0-1-1 0 0,-1 0 1 0 0,1 0 0 0 0,0 0-1 0 0,-1 0 1 0 0,1 1-1 0 0,-1-1 1 0 0,1 0 0 0 0,-1 0-1 0 0,1 1 1 0 0,-1-1-1 0 0,0 0 1 0 0,1 1 0 0 0,-1-1-1 0 0,0 0 1 0 0,1 1-1 0 0,-1-1 1 0 0,0 1 0 0 0,0 0-1 0 0,0-1 1 0 0,1 1-1 0 0,-1 0 1 0 0,0-1 0 0 0,0 1-1 0 0,0 0 1 0 0,0 0-1 0 0,0 0 1 0 0,0-1 0 0 0,0 1-1 0 0,-1 0 1 0 0,-32 2 1250 0 0,3 5-895 0 0,1 1-1 0 0,1 1 1 0 0,-46 22-1 0 0,62-25-358 0 0,0 1-1 0 0,0 1 0 0 0,1 0 1 0 0,0 0-1 0 0,0 1 0 0 0,1 0 1 0 0,0 1-1 0 0,1 1 0 0 0,0-1 1 0 0,-9 15-1 0 0,16-22-68 0 0,1 0 0 0 0,1 1 0 0 0,-1-1 0 0 0,0 1 1 0 0,1-1-1 0 0,0 1 0 0 0,0-1 0 0 0,0 1 0 0 0,0 0 0 0 0,1 0 1 0 0,-1-1-1 0 0,1 1 0 0 0,0 0 0 0 0,0 0 0 0 0,0 0 0 0 0,1-1 0 0 0,-1 1 1 0 0,1 0-1 0 0,0-1 0 0 0,0 1 0 0 0,0 0 0 0 0,1-1 0 0 0,-1 1 1 0 0,1-1-1 0 0,0 0 0 0 0,0 1 0 0 0,0-1 0 0 0,0 0 0 0 0,1 0 0 0 0,-1 0 1 0 0,1-1-1 0 0,0 1 0 0 0,-1-1 0 0 0,7 5 0 0 0,-1-1-143 0 0,1 0 1 0 0,0 0-1 0 0,0-1 0 0 0,0 0 0 0 0,1-1 0 0 0,-1 0 0 0 0,1 0 0 0 0,0-1 0 0 0,0 0 1 0 0,1-1-1 0 0,10 2 0 0 0,-17-4 183 0 0,0 0 0 0 0,0-1 0 0 0,0 1 1 0 0,0-1-1 0 0,-1 1 0 0 0,1-1 0 0 0,0 0 0 0 0,0 0 1 0 0,-1-1-1 0 0,1 1 0 0 0,-1-1 0 0 0,1 0 0 0 0,-1 0 1 0 0,0 0-1 0 0,0 0 0 0 0,0-1 0 0 0,0 1 0 0 0,0-1 1 0 0,0 0-1 0 0,0 1 0 0 0,-1-1 0 0 0,0-1 0 0 0,1 1 0 0 0,-1 0 1 0 0,-1 0-1 0 0,3-6 0 0 0,4-9 465 0 0,-1 1 0 0 0,-1-1 0 0 0,-1 0 1 0 0,3-22-1 0 0,-3 19 122 0 0,6-15-134 0 0,-10 35-442 0 0,14-4 71 0 0,15 16-285 0 0,-1 1 0 0 0,33 19 0 0 0,-37-17 24 0 0,1-2-1 0 0,1 0 1 0 0,31 8 0 0 0,-55-19 164 0 0,1 0 1 0 0,-1 0-1 0 0,1-1 0 0 0,-1 1 1 0 0,1-1-1 0 0,-1 0 0 0 0,1 0 0 0 0,-1 0 1 0 0,1-1-1 0 0,-1 1 0 0 0,1-1 1 0 0,-1 0-1 0 0,1 0 0 0 0,-1 0 1 0 0,0 0-1 0 0,1-1 0 0 0,4-2 0 0 0,-4 0-2 0 0,0 1 0 0 0,0-1 0 0 0,0 1 0 0 0,0-1 0 0 0,-1 0-1 0 0,1-1 1 0 0,-1 1 0 0 0,0 0 0 0 0,0-1 0 0 0,3-7 0 0 0,1-7 101 0 0,-1 0 0 0 0,0 0 1 0 0,-1-1-1 0 0,4-38 0 0 0,-5 23 454 0 0,-2-1 0 0 0,-1 0 1 0 0,-1 0-1 0 0,-3 1 0 0 0,-1-1 0 0 0,-1 1 0 0 0,-2 0 0 0 0,-1 0 0 0 0,-23-57 0 0 0,1 15-516 0 0,30 77-36 0 0,0-1 0 0 0,0 1-1 0 0,0-1 1 0 0,0 1 0 0 0,-1-1-1 0 0,1 1 1 0 0,0-1 0 0 0,0 1-1 0 0,0-1 1 0 0,-1 1 0 0 0,1 0 0 0 0,0-1-1 0 0,-1 1 1 0 0,1-1 0 0 0,0 1-1 0 0,-1 0 1 0 0,1-1 0 0 0,0 1-1 0 0,-1 0 1 0 0,1-1 0 0 0,-1 1-1 0 0,1 0 1 0 0,-1 0 0 0 0,1-1-1 0 0,-1 1 1 0 0,0 0 0 0 0,-5 9-39 0 0,1 20-172 0 0,6-4 44 0 0,2-1 0 0 0,0 0-1 0 0,2 0 1 0 0,0-1 0 0 0,2 1-1 0 0,1-1 1 0 0,0-1 0 0 0,18 34-1 0 0,1-7-127 0 0,2-1 0 0 0,56 70 0 0 0,-72-102 82 0 0,-5-4-174 0 0,1 0 0 0 0,0-1 0 0 0,0 0 0 0 0,2 0 1 0 0,-1-1-1 0 0,1-1 0 0 0,1 0 0 0 0,18 12 0 0 0,-28-20 16 0 0,0-1 0 0 0,0 1 0 0 0,0 0 0 0 0,0-1 0 0 0,0 0 0 0 0,0 1 0 0 0,0-1 0 0 0,0 0 0 0 0,0 0 0 0 0,0 0 0 0 0,0 0 0 0 0,0 0 0 0 0,0 0 0 0 0,0-1-1 0 0,0 1 1 0 0,0-1 0 0 0,0 0 0 0 0,0 1 0 0 0,0-1 0 0 0,-1 0 0 0 0,1 0 0 0 0,0 0 0 0 0,0 0 0 0 0,-1 0 0 0 0,1 0 0 0 0,-1-1 0 0 0,1 1 0 0 0,-1-1 0 0 0,0 1-1 0 0,1-1 1 0 0,-1 1 0 0 0,1-3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6:19.1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38 200 0 0,'0'0'12874'0'0,"-14"26"-10607"0"0,15-25-2242 0 0,0 0 1 0 0,0-1-1 0 0,0 1 0 0 0,0-1 1 0 0,0 1-1 0 0,0-1 0 0 0,0 1 1 0 0,0-1-1 0 0,0 0 1 0 0,1 1-1 0 0,-1-1 0 0 0,0 0 1 0 0,0 0-1 0 0,0 0 1 0 0,1 0-1 0 0,-1 0 0 0 0,0 0 1 0 0,0 0-1 0 0,0-1 0 0 0,1 1 1 0 0,-1 0-1 0 0,0-1 1 0 0,1 0-1 0 0,39-13 111 0 0,-26 8-122 0 0,138-37-2035 0 0,-151 42 1558 0 0,1 1-146 0 0,0-1 199 0 0,3-1 142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4:35:56.5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82 224 580 0 0,'-12'2'2768'0'0,"7"-2"-2009"0"0,0 1 1 0 0,0 0 0 0 0,0-1 0 0 0,0 0-1 0 0,0 0 1 0 0,0-1 0 0 0,0 1 0 0 0,0-1-1 0 0,0 0 1 0 0,0 0 0 0 0,-5-3-1 0 0,9 4-707 0 0,1 0-1 0 0,0-1 1 0 0,0 1-1 0 0,-1 0 1 0 0,1 0-1 0 0,0 0 1 0 0,0-1-1 0 0,-1 1 0 0 0,1 0 1 0 0,0 0-1 0 0,0-1 1 0 0,0 1-1 0 0,0 0 1 0 0,-1 0-1 0 0,1-1 0 0 0,0 1 1 0 0,0 0-1 0 0,0-1 1 0 0,0 1-1 0 0,0 0 1 0 0,0 0-1 0 0,0-1 1 0 0,0 1-1 0 0,0 0 0 0 0,0-1 1 0 0,0 1-1 0 0,0 0 1 0 0,0-1-1 0 0,0 1 1 0 0,0 0-1 0 0,0-1 0 0 0,0 1 1 0 0,0 0-1 0 0,0 0 1 0 0,1-1-1 0 0,-1 1 1 0 0,0 0-1 0 0,0-1 1 0 0,0 1-1 0 0,0 0 0 0 0,1 0 1 0 0,-1 0-1 0 0,0-1 1 0 0,0 1-1 0 0,0 0 1 0 0,1 0-1 0 0,-1 0 0 0 0,1-1 1 0 0,9-8 418 0 0,-9 9-450 0 0,22-16 122 0 0,1 2 1 0 0,1 1 0 0 0,0 2-1 0 0,1 0 1 0 0,46-13 0 0 0,-32 12-593 0 0,33-13-2531 0 0,125-25 1 0 0,-115 31-2606 0 0,-69 17 3656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4:35:57.0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64 117 1536 0 0,'30'6'8277'0'0,"21"-19"-4776"0"0,-49 13-3086 0 0,15-6 1073 0 0,-12 5 167 0 0,-16 1-1220 0 0,6 0-313 0 0,0 2 1 0 0,0-1-1 0 0,-1 0 0 0 0,1 1 1 0 0,1 0-1 0 0,-1 0 0 0 0,0 0 1 0 0,0 1-1 0 0,1 0 1 0 0,-1 0-1 0 0,-6 5 0 0 0,-4 3 116 0 0,9-7-208 0 0,0 0 0 0 0,0 0 0 0 0,1 1 0 0 0,-1-1 1 0 0,1 1-1 0 0,0 1 0 0 0,1-1 0 0 0,-1 1 0 0 0,1 0 0 0 0,0 0 0 0 0,1 0 0 0 0,-1 0 0 0 0,1 0 0 0 0,0 1 1 0 0,1 0-1 0 0,-3 9 0 0 0,4-11-116 0 0,1-1 0 0 0,-1 0 0 0 0,1 0 0 0 0,0 1 0 0 0,1-1 0 0 0,-1 0 0 0 0,1 0 0 0 0,-1 1 0 0 0,1-1 0 0 0,0 0 0 0 0,1 0 0 0 0,-1 0 0 0 0,1 0 0 0 0,0 0 0 0 0,0 0 0 0 0,0 0 0 0 0,0-1 0 0 0,1 1 0 0 0,-1-1 0 0 0,1 0 0 0 0,0 0 0 0 0,0 0 0 0 0,0 0 0 0 0,1 0 0 0 0,-1 0 0 0 0,1-1 0 0 0,-1 0 0 0 0,5 3 0 0 0,-2-2-76 0 0,-1 0 0 0 0,1 0 1 0 0,0-1-1 0 0,0 0 0 0 0,0 0 0 0 0,0 0 1 0 0,0-1-1 0 0,1 0 0 0 0,-1 0 0 0 0,0 0 1 0 0,1-1-1 0 0,-1 0 0 0 0,11-1 0 0 0,-14 0 231 0 0,1 0-1 0 0,-1 0 1 0 0,1 0-1 0 0,-1 0 1 0 0,1-1 0 0 0,-1 1-1 0 0,0-1 1 0 0,1 0-1 0 0,-1 0 1 0 0,0 0-1 0 0,0 0 1 0 0,-1-1-1 0 0,1 1 1 0 0,0-1 0 0 0,-1 0-1 0 0,0 1 1 0 0,1-1-1 0 0,-1 0 1 0 0,0-1-1 0 0,0 1 1 0 0,-1 0 0 0 0,1 0-1 0 0,-1-1 1 0 0,2-5-1 0 0,2-11 1278 0 0,-2 1-1 0 0,2-31 0 0 0,-4 35-772 0 0,1-1 0 0 0,0 1-1 0 0,1 0 1 0 0,7-24-1 0 0,-9 38-579 0 0,0 0 0 0 0,0-1-1 0 0,0 1 1 0 0,0-1 0 0 0,0 1-1 0 0,0 0 1 0 0,0 0 0 0 0,0 0-1 0 0,1 0 1 0 0,-1-1 0 0 0,1 2-1 0 0,-1-1 1 0 0,0 0-1 0 0,1 0 1 0 0,0 0 0 0 0,-1 1-1 0 0,1-1 1 0 0,-1 1 0 0 0,1-1-1 0 0,0 1 1 0 0,-1 0 0 0 0,1-1-1 0 0,0 1 1 0 0,-1 0-1 0 0,1 0 1 0 0,0 0 0 0 0,-1 1-1 0 0,4 0 1 0 0,2 0-125 0 0,0 0-1 0 0,-1 0 1 0 0,1 1 0 0 0,-1 1-1 0 0,10 3 1 0 0,-5 1-8 0 0,0 0 1 0 0,-1 1-1 0 0,1 0 0 0 0,-1 0 1 0 0,-1 1-1 0 0,0 1 1 0 0,0 0-1 0 0,-1 0 0 0 0,0 0 1 0 0,0 1-1 0 0,-1 1 0 0 0,-1-1 1 0 0,0 1-1 0 0,-1 0 0 0 0,0 0 1 0 0,-1 0-1 0 0,5 23 0 0 0,-9-15 477 0 0,0-20-316 0 0,0 1 1 0 0,0-1-1 0 0,0 0 1 0 0,-1 0 0 0 0,1 1-1 0 0,0-1 1 0 0,0 0 0 0 0,0 0-1 0 0,0 1 1 0 0,-1-1 0 0 0,1 0-1 0 0,0 0 1 0 0,0 0 0 0 0,-1 0-1 0 0,1 1 1 0 0,0-1-1 0 0,0 0 1 0 0,0 0 0 0 0,-1 0-1 0 0,1 0 1 0 0,0 0 0 0 0,-1 0-1 0 0,1 0 1 0 0,0 0 0 0 0,0 1-1 0 0,-1-1 1 0 0,1 0-1 0 0,0 0 1 0 0,-1 0 0 0 0,1 0-1 0 0,0-1 1 0 0,0 1 0 0 0,-1 0-1 0 0,-1 0 18 0 0,1-1-1 0 0,0 0 0 0 0,0 0 1 0 0,0 0-1 0 0,-1 0 0 0 0,1 0 1 0 0,0 0-1 0 0,0 0 0 0 0,0 0 0 0 0,0 0 1 0 0,0 0-1 0 0,1-1 0 0 0,-1 1 1 0 0,0 0-1 0 0,1-1 0 0 0,-1 1 1 0 0,1 0-1 0 0,-1-1 0 0 0,0-2 1 0 0,-1-7 49 0 0,0-1 1 0 0,1 0-1 0 0,0 0 0 0 0,1 0 1 0 0,1 0-1 0 0,-1 1 1 0 0,2-1-1 0 0,0 0 1 0 0,0 0-1 0 0,1 1 1 0 0,0-1-1 0 0,10-19 1 0 0,-5 13-1003 0 0,2-1 0 0 0,15-22 1 0 0,29-28-10174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4:35:57.4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 4 2424 0 0,'-3'-1'2064'0'0,"-5"0"-1620"0"0,6 0 307 0 0,-1 1-1 0 0,1-1 0 0 0,-19 9 8116 0 0,37 9-7889 0 0,19 22-751 0 0,-2 1 0 0 0,-2 2 0 0 0,-2 1 0 0 0,44 86 0 0 0,-58-99-210 0 0,-2 0 1 0 0,0 1 0 0 0,-2 1-1 0 0,-2 0 1 0 0,-1 0 0 0 0,-1 1 0 0 0,-2 0-1 0 0,-1 0 1 0 0,-2 0 0 0 0,-2 55-1 0 0,-5-43 271 0 0,-1 1-1 0 0,-2-1 0 0 0,-2-1 0 0 0,-2 1 0 0 0,-2-2 0 0 0,-1 0 0 0 0,-26 49 1 0 0,-31 39-339 0 0,34-80-6003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4:35:58.9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146 113 764 0 0,'-6'-25'3964'0'0,"-1"1"1"0"0,-14-32-1 0 0,20 54-3702 0 0,1 2-232 0 0,0 0 1 0 0,-1-1 0 0 0,1 1 0 0 0,0 0 0 0 0,0-1 0 0 0,0 1 0 0 0,0 0 0 0 0,-1-1-1 0 0,1 1 1 0 0,0 0 0 0 0,0 0 0 0 0,-1-1 0 0 0,1 1 0 0 0,0 0 0 0 0,-1 0 0 0 0,1 0-1 0 0,0-1 1 0 0,-1 1 0 0 0,1 0 0 0 0,0 0 0 0 0,-1 0 0 0 0,1 0 0 0 0,0 0 0 0 0,-1 0-1 0 0,0-1 1 0 0,-3 7 205 0 0,0 0-1 0 0,0 0 1 0 0,0 1 0 0 0,1-1-1 0 0,-1 1 1 0 0,2 0-1 0 0,-1 0 1 0 0,1 0-1 0 0,0 0 1 0 0,-1 9 0 0 0,-1-2 35 0 0,-15 58 253 0 0,4 2 1 0 0,3 0-1 0 0,3 0 1 0 0,3 1-1 0 0,3 0 1 0 0,4 0 0 0 0,3 0-1 0 0,22 119 1 0 0,-11-126-432 0 0,2-2-1 0 0,3 0 1 0 0,3-1 0 0 0,3-1 0 0 0,3-1 0 0 0,3-2-1 0 0,2-1 1 0 0,2-1 0 0 0,68 81 0 0 0,-65-95-114 0 0,2-1 0 0 0,77 63 0 0 0,-93-87-636 0 0,1-1 1 0 0,1-1-1 0 0,1-2 0 0 0,0-1 0 0 0,1-1 1 0 0,50 17-1 0 0,-70-28-220 0 0,1-1-1 0 0,-1 0 1 0 0,15 0-1 0 0,11-4-4379 0 0,-7-6-1145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4:35:59.4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460 18 2504 0 0,'-31'-18'12870'0'0,"20"18"-12564"0"0,0 1-1 0 0,1 0 1 0 0,-1 1-1 0 0,1 0 1 0 0,0 0 0 0 0,-1 1-1 0 0,1 0 1 0 0,-12 6-1 0 0,-23 7-24 0 0,12-7-145 0 0,0 2-1 0 0,-45 22 1 0 0,65-27-135 0 0,1 0 0 0 0,0 1 0 0 0,1 1 0 0 0,0 0 0 0 0,0 0 0 0 0,1 1 0 0 0,0 0 0 0 0,1 1 0 0 0,-11 13 0 0 0,18-19-5 0 0,0-1 0 0 0,0 1 0 0 0,1-1-1 0 0,-1 1 1 0 0,1 0 0 0 0,0 0 0 0 0,0 0 0 0 0,0-1 0 0 0,0 1 0 0 0,1 0 0 0 0,0 0 0 0 0,-1 0 0 0 0,2 0 0 0 0,-1 0 0 0 0,0 0 0 0 0,1 0-1 0 0,0 0 1 0 0,-1 0 0 0 0,2 0 0 0 0,-1-1 0 0 0,0 1 0 0 0,1 0 0 0 0,0-1 0 0 0,-1 1 0 0 0,1-1 0 0 0,1 1 0 0 0,2 3 0 0 0,7 9-172 0 0,1-2 1 0 0,0 1 0 0 0,1-2-1 0 0,18 15 1 0 0,181 124-1779 0 0,-151-112 1593 0 0,-1 3-1 0 0,81 73 1 0 0,-135-109 414 0 0,-1 0 0 0 0,0 1 0 0 0,0 0 0 0 0,0 0 0 0 0,-1 0 0 0 0,0 0 0 0 0,0 1 0 0 0,-1 0 0 0 0,-1 0 0 0 0,1 0 0 0 0,-1 1 0 0 0,-1-1 0 0 0,0 1 1 0 0,0-1-1 0 0,-1 1 0 0 0,0 0 0 0 0,0 9 0 0 0,-2-11 46 0 0,0-1 0 0 0,0 0 0 0 0,0 0 0 0 0,-1 0 0 0 0,0 0 0 0 0,0 0 0 0 0,0 0 0 0 0,-1 0 0 0 0,0 0 0 0 0,-1-1 0 0 0,0 0 0 0 0,0 0 0 0 0,0 0 0 0 0,0 0 1 0 0,-1 0-1 0 0,0-1 0 0 0,0 0 0 0 0,-1 0 0 0 0,1-1 0 0 0,-1 1 0 0 0,0-1 0 0 0,0 0 0 0 0,-10 4 0 0 0,5-3 73 0 0,-1 0-1 0 0,0-1 1 0 0,-1 0 0 0 0,1-1-1 0 0,-1 0 1 0 0,1-1 0 0 0,-1-1-1 0 0,0 0 1 0 0,-22-1-1 0 0,24-1-286 0 0,0 0-1 0 0,1-1 1 0 0,-1 0-1 0 0,1-1 1 0 0,-11-4-1 0 0,13 4-422 0 0,1-1-1 0 0,0 1 0 0 0,0-1 0 0 0,0-1 0 0 0,0 1 0 0 0,1-1 0 0 0,-8-7 0 0 0,1-9-5933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4:35:59.8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26 146 2412 0 0,'-23'-26'13912'0'0,"20"20"-13024"0"0,3 5-811 0 0,1 0-1 0 0,-1 0 0 0 0,0 0 0 0 0,0 0 0 0 0,0 0 1 0 0,1 0-1 0 0,-1 0 0 0 0,1 0 0 0 0,-1 0 0 0 0,1 0 1 0 0,-1 0-1 0 0,1 1 0 0 0,-1-1 0 0 0,1 0 0 0 0,0 0 0 0 0,-1 0 1 0 0,1 1-1 0 0,0-1 0 0 0,0 0 0 0 0,0 1 0 0 0,0-1 1 0 0,0 0-1 0 0,-1 1 0 0 0,1-1 0 0 0,0 1 0 0 0,0 0 1 0 0,2-1-1 0 0,27-13-365 0 0,0 2 1 0 0,1 1 0 0 0,0 2-1 0 0,40-7 1 0 0,26-9-6306 0 0,-84 20 1663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4:36:00.3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364 162 2100 0 0,'0'0'3371'0'0,"-2"-38"3635"0"0,1 29-6438 0 0,0 0 0 0 0,-1 0 0 0 0,-4-14 0 0 0,-1-8 951 0 0,5 29-1400 0 0,1-1 1 0 0,0 1-1 0 0,-1 0 0 0 0,1 0 0 0 0,-1 0 0 0 0,1 0 1 0 0,-1 0-1 0 0,0 0 0 0 0,0 0 0 0 0,0 1 0 0 0,0-1 1 0 0,0 1-1 0 0,0-1 0 0 0,-1 1 0 0 0,1 0 0 0 0,0 0 0 0 0,-5-1 1 0 0,1-1-31 0 0,0 2 0 0 0,-1-1 0 0 0,1 0 0 0 0,-1 1 0 0 0,1 1 0 0 0,-1-1 1 0 0,0 1-1 0 0,1 0 0 0 0,-1 0 0 0 0,1 1 0 0 0,-1 0 0 0 0,1 0 0 0 0,-8 2 0 0 0,4 1 30 0 0,0-1 0 0 0,1 2-1 0 0,-1-1 1 0 0,1 1-1 0 0,0 1 1 0 0,0-1-1 0 0,-14 14 1 0 0,11-9 15 0 0,1 1 0 0 0,0 1 0 0 0,1 0-1 0 0,0 0 1 0 0,1 1 0 0 0,1 0 0 0 0,0 1 0 0 0,0 0 0 0 0,2 0-1 0 0,0 1 1 0 0,-6 17 0 0 0,10-21-82 0 0,-1 1 0 0 0,2 0 0 0 0,-1-1 0 0 0,2 1 0 0 0,-1 0 0 0 0,2-1 0 0 0,-1 1 0 0 0,2 0 0 0 0,-1-1 0 0 0,2 1 0 0 0,0-1 0 0 0,0 0 0 0 0,1 1 0 0 0,0-2 0 0 0,1 1-1 0 0,0 0 1 0 0,1-1 0 0 0,0 0 0 0 0,0 0 0 0 0,1-1 0 0 0,1 0 0 0 0,-1 0 0 0 0,1 0 0 0 0,1-1 0 0 0,9 7 0 0 0,3 1-246 0 0,1-1 0 0 0,0-1 0 0 0,1 0 0 0 0,1-2 0 0 0,0-1 0 0 0,1-1-1 0 0,0-1 1 0 0,0-1 0 0 0,0-1 0 0 0,29 3 0 0 0,-27-6-1000 0 0,1-1 0 0 0,0-1 1 0 0,38-3-1 0 0,-47-1-777 0 0,-1 0 0 0 0,0-1 0 0 0,25-8 0 0 0,-2-4-4398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1T04:36:00.6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151 81 1404 0 0,'-32'-16'4340'0'0,"4"4"-290"0"0,1-2-1 0 0,-37-25 979 0 0,81 41-4379 0 0,0 3-543 0 0,-1 1 1 0 0,0 1-1 0 0,-1 1 0 0 0,0 0 0 0 0,0 1 0 0 0,-1 0 0 0 0,18 15 0 0 0,-13-10-54 0 0,23 20-25 0 0,-1 1 1 0 0,-2 2 0 0 0,-2 2-1 0 0,44 58 1 0 0,-55-61 75 0 0,-2 0-1 0 0,-1 2 1 0 0,-2 0-1 0 0,-2 2 0 0 0,-2 0 1 0 0,-1 1-1 0 0,-2 0 1 0 0,-2 1-1 0 0,-2 1 1 0 0,-2 0-1 0 0,-2 0 1 0 0,-1 1-1 0 0,-2-1 1 0 0,-3 1-1 0 0,-1 0 0 0 0,-2 0 1 0 0,-17 80-1 0 0,16-103-23 0 0,-33 126 819 0 0,32-131-1017 0 0,-1-1-1 0 0,-1 1 0 0 0,0-1 0 0 0,-1 0 1 0 0,0-1-1 0 0,-20 25 0 0 0,25-35-408 0 0,-1-1 0 0 0,0 1 0 0 0,0-1 0 0 0,-1 1 0 0 0,1-1 0 0 0,-8 4 0 0 0,-17 3-7626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16.1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49 49 432 0 0,'-47'-48'23067'0'0,"46"47"-22954"0"0,1 2-93 0 0,0-1 1 0 0,0 1-1 0 0,0-1 1 0 0,0 1 0 0 0,0 0-1 0 0,0-1 1 0 0,0 1 0 0 0,0-1-1 0 0,0 1 1 0 0,0-1-1 0 0,1 1 1 0 0,-1-1 0 0 0,0 1-1 0 0,0-1 1 0 0,1 1 0 0 0,-1-1-1 0 0,0 1 1 0 0,1-1-1 0 0,-1 1 1 0 0,0-1 0 0 0,1 0-1 0 0,-1 1 1 0 0,1-1-1 0 0,-1 1 1 0 0,0-1 0 0 0,1 0-1 0 0,-1 0 1 0 0,2 1 0 0 0,3 5 96 0 0,-1 0 0 0 0,1 0 0 0 0,-1 0 1 0 0,0 0-1 0 0,5 14 0 0 0,0-2 210 0 0,50 87 601 0 0,101 191 191 0 0,-99-170-927 0 0,5-3 1 0 0,6-3 0 0 0,90 113 0 0 0,-2-18-17 0 0,-67-66-138 0 0,-66-83 52 0 0,-26-65-56 0 0,1 8 78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16.9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57 811 984 0 0,'-56'34'19644'0'0,"67"-38"-18639"0"0,50-32-345 0 0,100-76 0 0 0,47-62-492 0 0,45-33 86 0 0,-147 136 37 0 0,123-62 0 0 0,-225 131-282 0 0,24-14-5 0 0,10-5 88 0 0,51-21 0 0 0,-86 41-66 0 0,27-16-357 0 0,-14 11-171 0 0,-7 3 926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6:19.7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2 186 2912 0 0,'-1'-17'3286'0'0,"0"-1"-1"0"0,2 1 1 0 0,3-35-1 0 0,1-11 1180 0 0,-2 44-3963 0 0,3 27-338 0 0,3 30-38 0 0,9 359 36 0 0,-7-79 357 0 0,26-1 771 0 0,-33-296-1175 0 0,1 0 1 0 0,0 0-1 0 0,2-1 0 0 0,0 1 0 0 0,1-1 1 0 0,16 27-1 0 0,-20-40-218 0 0,1-1 0 0 0,0 0 1 0 0,0 1-1 0 0,0-2 0 0 0,1 1 1 0 0,0 0-1 0 0,0-1 0 0 0,12 8 0 0 0,-12-10-232 0 0,0 0 0 0 0,-1-1-1 0 0,1 1 1 0 0,1-1-1 0 0,-1-1 1 0 0,0 1-1 0 0,0-1 1 0 0,1 0 0 0 0,-1 0-1 0 0,1-1 1 0 0,-1 1-1 0 0,8-2 1 0 0,-5 0-810 0 0,0-1 0 0 0,-1 0-1 0 0,1 0 1 0 0,-1 0 0 0 0,0-1 0 0 0,0-1 0 0 0,9-4 0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18.5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211 97 556 0 0,'-1'-28'18956'0'0,"4"-9"-16281"0"0,-3 36-2405 0 0,-8 39 206 0 0,-44 157 1112 0 0,-31 129 173 0 0,60-219-1205 0 0,4 2 0 0 0,5 0 0 0 0,0 124-1 0 0,20-181-114 0 0,-6-48-371 0 0,10 7 189 0 0,-4-9-229 0 0,-1 0 1 0 0,0-1 0 0 0,0 0 0 0 0,1 1 0 0 0,-1-2 0 0 0,0 1-1 0 0,0-1 1 0 0,0 1 0 0 0,0-1 0 0 0,0-1 0 0 0,7-3-1 0 0,56-39 44 0 0,-38 23-68 0 0,63-39-30 0 0,1 4 1 0 0,3 4-1 0 0,3 5 1 0 0,131-45-1 0 0,-137 63-123 0 0,101-17-1 0 0,-189 46 138 0 0,4-1 3 0 0,34-5-17 0 0,25-7-107 0 0,26-9 132 0 0,-93 23 8 0 0,12-4 15 0 0,-8 2 19 0 0,13-4 414 0 0,-20 0-229 0 0,-12-4-134 0 0,-503-250-160 0 0,335 176 93 0 0,61 31 44 0 0,51 20 157 0 0,-83-52-1 0 0,113 58-101 0 0,-57-53 1 0 0,62 53-1301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19.3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2288 0 0,'0'0'18228'0'0,"12"9"-16937"0"0,20 38-364 0 0,40 43 0 0 0,-61-77-852 0 0,940 1088 3930 0 0,-850-991-3745 0 0,297 354 925 0 0,-240-232-1062 0 0,-27-37 961 0 0,-39-74-247 0 0,-55-75-686 0 0,-36-45-352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20.6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667 42 1500 0 0,'13'-42'20362'0'0,"-20"50"-20856"0"0,-39 59 1462 0 0,-51 97-1 0 0,-25 82 42 0 0,86-171-600 0 0,-165 385 1537 0 0,76-163-406 0 0,112-267-1392 0 0,-8 20 200 0 0,9-25 691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21.3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224 133 1204 0 0,'-18'-7'4935'0'0,"-65"-39"7409"0"0,-39-34-1424 0 0,217 150-10459 0 0,-17-11-452 0 0,706 458 43 0 0,-728-487-32 0 0,-10-6-84 0 0,53 38 0 0 0,-59-36-198 0 0,-38-25 9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22.4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997 12 1148 0 0,'-31'-11'10745'0'0,"29"11"-10568"0"0,-1 0-1 0 0,1 0 0 0 0,-1 0 1 0 0,1 0-1 0 0,-1 1 1 0 0,1-1-1 0 0,-1 1 0 0 0,1 0 1 0 0,0-1-1 0 0,-1 1 0 0 0,1 0 1 0 0,0 1-1 0 0,-1-1 1 0 0,1 0-1 0 0,-2 2 0 0 0,-48 25 1363 0 0,-99 37 0 0 0,90-40-891 0 0,-224 83 1641 0 0,55-22-732 0 0,196-72-1224 0 0,-46 16 968 0 0,78-30-1118 0 0,-8 5 452 0 0,9-5-540 0 0,0 0 0 0 0,0 1 1 0 0,-1-1-1 0 0,1 0 0 0 0,0 0 0 0 0,0 1 0 0 0,0-1 1 0 0,0 1-1 0 0,1-1 0 0 0,-1 1 0 0 0,0-1 1 0 0,0 1-1 0 0,0 0 0 0 0,0-1 0 0 0,0 1 1 0 0,1 0-1 0 0,-1-1 0 0 0,0 1 0 0 0,1 0 0 0 0,-1 0 1 0 0,0 0-1 0 0,0 1 0 0 0,2 1 15 0 0,0-1 0 0 0,0 1 0 0 0,0-1 0 0 0,1 1 0 0 0,-1-1-1 0 0,1 0 1 0 0,0 0 0 0 0,-1 0 0 0 0,1 0 0 0 0,0 0 0 0 0,0 0 0 0 0,3 2-1 0 0,34 23 445 0 0,-15-10-369 0 0,307 212 517 0 0,-73-54-441 0 0,-24 5-151 0 0,-137-104-73 0 0,-75-59-19 0 0,61 52 124 0 0,-81-67-125 0 0,1 0 46 0 0,0 0 1 0 0,0 1-1 0 0,0-1 1 0 0,0 0-1 0 0,0 0 1 0 0,7 2-1 0 0,-9-11-76 0 0,-1 0-1 0 0,1 0 1 0 0,-1 0-1 0 0,-1 1 1 0 0,1-1-1 0 0,-1 0 1 0 0,-2-8-1 0 0,-1-12-104 0 0,-18-324-1439 0 0,-4-44 1168 0 0,-3 98 737 0 0,23 252-2375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23.6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3022 3 1700 0 0,'-15'-3'13160'0'0,"12"4"-12984"0"0,-1 0-1 0 0,1 0 1 0 0,0 0-1 0 0,0 0 1 0 0,0 1-1 0 0,0 0 1 0 0,0-1-1 0 0,0 1 1 0 0,0 0 0 0 0,0 0-1 0 0,-3 4 1 0 0,-33 35 1112 0 0,14-15-727 0 0,-90 86 472 0 0,-197 180-230 0 0,-289 274-340 0 0,333-306-88 0 0,84-93-275 0 0,-60 59 21 0 0,-251 236 1645 0 0,402-384-1678 0 0,9-8-25 0 0,-94 99-1 0 0,141-129-7 0 0,-2-2 0 0 0,-1-1 0 0 0,-52 36 0 0 0,2-10 684 0 0,88-61-734 0 0,1-2 4 0 0,0 0 0 0 0,0 0-1 0 0,0 0 1 0 0,0 1 0 0 0,0-1 0 0 0,0 0-1 0 0,0 1 1 0 0,0-1 0 0 0,0 1 0 0 0,0-1-1 0 0,0 1 1 0 0,1-1 0 0 0,-1 1 0 0 0,0 0-1 0 0,0 0 1 0 0,0-1 0 0 0,1 1-1 0 0,-1 0 1 0 0,0 1 0 0 0,0-1 20 0 0,-9 2-454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25.5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22 2076 0 0,'2'-21'10974'0'0,"9"28"-9063"0"0,-3 29-362 0 0,-1 0 1 0 0,4 62-1 0 0,-7 80-515 0 0,-2-72-524 0 0,15 245 160 0 0,-15-296-899 0 0,-2-53 17 0 0,3-59-2388 0 0,1-22 1915 0 0,15-158 2964 0 0,-17 219-1891 0 0,1-4 33 0 0,0 0-1 0 0,11-40 1 0 0,-12 57-445 0 0,-1 0 0 0 0,1 0 1 0 0,1 0-1 0 0,-1 0 0 0 0,0 1 1 0 0,1-1-1 0 0,0 1 0 0 0,0 0 1 0 0,1 0-1 0 0,-1 0 0 0 0,1 0 0 0 0,0 0 1 0 0,0 1-1 0 0,0-1 0 0 0,0 1 1 0 0,1 0-1 0 0,5-3 0 0 0,-6 5-35 0 0,-1 0-1 0 0,1-1 0 0 0,0 1 0 0 0,0 1 1 0 0,0-1-1 0 0,0 0 0 0 0,0 1 0 0 0,0 0 1 0 0,0 0-1 0 0,0 0 0 0 0,0 1 0 0 0,0-1 1 0 0,0 1-1 0 0,0 0 0 0 0,0 0 0 0 0,0 0 1 0 0,0 0-1 0 0,-1 1 0 0 0,1 0 0 0 0,-1 0 1 0 0,1 0-1 0 0,-1 0 0 0 0,1 0 0 0 0,4 6 1 0 0,0-1 9 0 0,-1 0 1 0 0,0 0-1 0 0,0 1 1 0 0,-1 0 0 0 0,0 1-1 0 0,0 0 1 0 0,-1-1 0 0 0,5 14-1 0 0,-7-17 62 0 0,-1 1-1 0 0,-1 0 1 0 0,1 0 0 0 0,-1 0-1 0 0,0 0 1 0 0,0 0-1 0 0,-1 0 1 0 0,1 0 0 0 0,-1 0-1 0 0,-1 0 1 0 0,1 0-1 0 0,-1 0 1 0 0,0 0 0 0 0,-1 0-1 0 0,1 0 1 0 0,-1 0 0 0 0,0 0-1 0 0,-1-1 1 0 0,1 1-1 0 0,-1-1 1 0 0,0 0 0 0 0,-1 0-1 0 0,1 0 1 0 0,-1 0-1 0 0,0 0 1 0 0,0-1 0 0 0,-1 1-1 0 0,1-1 1 0 0,-1-1 0 0 0,0 1-1 0 0,0 0 1 0 0,0-1-1 0 0,0 0 1 0 0,-1 0 0 0 0,1-1-1 0 0,-1 0 1 0 0,0 0-1 0 0,0 0 1 0 0,1 0 0 0 0,-1-1-1 0 0,0 0 1 0 0,-8 0 0 0 0,-10 1-787 0 0,-47-1 0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26.8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80 18 244 0 0,'-22'-12'10516'0'0,"8"7"-7887"0"0,12 5-2527 0 0,0 1-1 0 0,0-1 1 0 0,0 1-1 0 0,1 0 1 0 0,-1-1-1 0 0,0 1 1 0 0,1 0-1 0 0,-1 0 1 0 0,1 0 0 0 0,-1 0-1 0 0,1 1 1 0 0,-1-1-1 0 0,1 0 1 0 0,0 0-1 0 0,-1 1 1 0 0,1-1-1 0 0,0 1 1 0 0,0-1-1 0 0,0 1 1 0 0,0 0-1 0 0,0-1 1 0 0,1 1-1 0 0,-1 0 1 0 0,0 0 0 0 0,1-1-1 0 0,0 1 1 0 0,-1 4-1 0 0,-5 59 758 0 0,4 1 0 0 0,2 0-1 0 0,11 82 1 0 0,-3-53-198 0 0,-1 186 888 0 0,-18-330-1561 0 0,7 2 561 0 0,2-1 0 0 0,3 0 0 0 0,8-59 0 0 0,-4 75-527 0 0,1 1 0 0 0,1 0 0 0 0,2 0 0 0 0,1 1 0 0 0,27-55 1 0 0,-35 80-57 0 0,1 0 1 0 0,1 0 0 0 0,-1 0 0 0 0,1 0 0 0 0,-1 0 0 0 0,1 1 0 0 0,1-1-1 0 0,-1 1 1 0 0,1 0 0 0 0,-1 1 0 0 0,1-1 0 0 0,0 1 0 0 0,1 0-1 0 0,-1 0 1 0 0,11-4 0 0 0,-11 6-6 0 0,-1 0-1 0 0,1 0 0 0 0,0 0 1 0 0,0 1-1 0 0,0 0 0 0 0,-1 0 1 0 0,1 0-1 0 0,0 0 0 0 0,0 1 1 0 0,0 0-1 0 0,-1 0 0 0 0,1 0 1 0 0,0 1-1 0 0,-1-1 1 0 0,1 1-1 0 0,-1 0 0 0 0,1 0 1 0 0,-1 1-1 0 0,0 0 0 0 0,6 4 1 0 0,-3-1-24 0 0,1 1 1 0 0,-1 0-1 0 0,-1 0 1 0 0,1 1-1 0 0,-1 0 1 0 0,0 0-1 0 0,-1 0 1 0 0,0 1-1 0 0,-1 0 1 0 0,1 0-1 0 0,-2 0 0 0 0,1 0 1 0 0,3 15-1 0 0,-6-20 43 0 0,-1 0-1 0 0,1 1 1 0 0,0-1-1 0 0,-1 0 1 0 0,0 0 0 0 0,0 0-1 0 0,0 1 1 0 0,-1-1-1 0 0,1 0 1 0 0,-1 0-1 0 0,0 0 1 0 0,0 0-1 0 0,-1 0 1 0 0,1 0-1 0 0,-1 0 1 0 0,0 0-1 0 0,0-1 1 0 0,0 1-1 0 0,0-1 1 0 0,0 1-1 0 0,-1-1 1 0 0,0 0-1 0 0,0 0 1 0 0,0 0-1 0 0,0 0 1 0 0,0 0-1 0 0,0-1 1 0 0,-1 1 0 0 0,1-1-1 0 0,-1 0 1 0 0,0 0-1 0 0,0-1 1 0 0,0 1-1 0 0,-6 1 1 0 0,-6 2-137 0 0,-1-1 1 0 0,-1-1-1 0 0,1-1 1 0 0,0 0-1 0 0,-34-2 1 0 0,-6-3-4597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28.6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12 2140 0 0,'26'-10'13456'0'0,"-25"10"-13401"0"0,1-1 0 0 0,-1 1 1 0 0,0 0-1 0 0,1-1 0 0 0,-1 1 0 0 0,1 0 0 0 0,0 0 0 0 0,-1 0 1 0 0,1 0-1 0 0,-1 0 0 0 0,1 1 0 0 0,-1-1 0 0 0,1 0 0 0 0,-1 1 1 0 0,0-1-1 0 0,1 1 0 0 0,-1-1 0 0 0,1 1 0 0 0,-1 0 1 0 0,0 0-1 0 0,1-1 0 0 0,1 3 0 0 0,-1-1-5 0 0,0 1 0 0 0,1 0 0 0 0,-1 0 0 0 0,0 0 1 0 0,0-1-1 0 0,-1 2 0 0 0,1-1 0 0 0,-1 0 0 0 0,2 6 0 0 0,2 8-21 0 0,-1 0-1 0 0,-2 0 1 0 0,2 21-1 0 0,-3-33-10 0 0,4 202 82 0 0,-6-152 280 0 0,4-77-78 0 0,1 0 0 0 0,0 0 0 0 0,2 0 0 0 0,9-24 0 0 0,0 4-58 0 0,36-69 1 0 0,-49 106-262 0 0,1 0 1 0 0,1-1 0 0 0,-1 1 0 0 0,1 1-1 0 0,0-1 1 0 0,0 0 0 0 0,0 1 0 0 0,1 0-1 0 0,-1 0 1 0 0,7-4 0 0 0,-9 7-4 0 0,15 2-15 0 0,-15 0 34 0 0,0-1-1 0 0,0 1 0 0 0,0 0 1 0 0,-1 0-1 0 0,1-1 0 0 0,0 1 1 0 0,-1 0-1 0 0,1 0 0 0 0,-1 1 1 0 0,1-1-1 0 0,-1 0 0 0 0,0 0 1 0 0,1 1-1 0 0,1 2 1 0 0,17 24-5 0 0,-16-21 15 0 0,7 12-4 0 0,-2 0 0 0 0,0 1 0 0 0,-1-1 0 0 0,-1 2 0 0 0,7 35 0 0 0,-9-34-52 0 0,1 0 1 0 0,1-1-1 0 0,1 1 1 0 0,18 34-1 0 0,-25-54-231 0 0,1 1 0 0 0,0-1-1 0 0,0 1 1 0 0,0-1 0 0 0,0 0-1 0 0,1 0 1 0 0,-1 0 0 0 0,1 0 0 0 0,-1 0-1 0 0,1-1 1 0 0,3 3 0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29.7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63 1648 0 0,'22'-10'10413'0'0,"-20"11"-10371"0"0,1 0 0 0 0,-1 0 0 0 0,0 0 0 0 0,1 0-1 0 0,-1 0 1 0 0,0 1 0 0 0,0-1 0 0 0,0 1 0 0 0,0 0 0 0 0,-1 0 0 0 0,1-1 0 0 0,0 1-1 0 0,-1 0 1 0 0,1 0 0 0 0,-1 1 0 0 0,0-1 0 0 0,0 0 0 0 0,1 0 0 0 0,-2 1 0 0 0,1-1-1 0 0,0 0 1 0 0,1 6 0 0 0,3 10 23 0 0,5 37 0 0 0,-8-40-2 0 0,5 33 384 0 0,2 86 1 0 0,-9-131-253 0 0,3 5 328 0 0,-1-16 124 0 0,3-12-214 0 0,6-5-139 0 0,1 1 1 0 0,2 0-1 0 0,0 1 0 0 0,19-22 0 0 0,76-79 17 0 0,-93 108-326 0 0,32-24 0 0 0,-43 36-8 0 0,1 0 1 0 0,-1 1 0 0 0,1-1 0 0 0,0 2 0 0 0,0-1 0 0 0,0 1 0 0 0,0-1 0 0 0,0 2 0 0 0,1-1-1 0 0,8-1 1 0 0,-13 3 20 0 0,0 0-1 0 0,0 1 0 0 0,0-1 1 0 0,-1 0-1 0 0,1 1 0 0 0,0-1 1 0 0,0 1-1 0 0,0-1 0 0 0,0 1 1 0 0,-1 0-1 0 0,1 0 0 0 0,0 0 1 0 0,-1 0-1 0 0,1 0 1 0 0,0 0-1 0 0,-1 0 0 0 0,0 0 1 0 0,1 1-1 0 0,-1-1 0 0 0,0 1 1 0 0,1-1-1 0 0,0 4 0 0 0,20 39 55 0 0,-18-32 0 0 0,6 14 84 0 0,-2 0 0 0 0,-1 0 0 0 0,3 28 0 0 0,-3-19-24 0 0,14 44 1 0 0,-18-69-289 0 0,1 0 0 0 0,0 0-1 0 0,1-1 1 0 0,0 0 0 0 0,0 0 0 0 0,1 0 0 0 0,0-1-1 0 0,14 15 1 0 0,5-5-2650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6:20.1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71 136 760 0 0,'-70'-33'15634'0'0,"70"33"-15551"0"0,15-11 514 0 0,1 3-423 0 0,-1 1 0 0 0,1 1 0 0 0,0 1 0 0 0,1 0 0 0 0,-1 2 1 0 0,20-3-1 0 0,-12 1-288 0 0,132-23-3005 0 0,-53 13-4216 0 0,-75 11 2014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31.9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72 1686 1720 0 0,'0'0'12100'0'0,"-6"-11"-10335"0"0,9-34-1286 0 0,2 0-1 0 0,2 1 0 0 0,16-54 1 0 0,-3 10-406 0 0,2-36 335 0 0,-5 0 0 0 0,-6-1 0 0 0,-5-1 0 0 0,-11-136 0 0 0,1 140 767 0 0,-3-36 283 0 0,-3 66-1204 0 0,9 90-274 0 0,6-3-1070 0 0,-4 4 1056 0 0,0-1-1 0 0,0 1 1 0 0,0-1-1 0 0,-1 0 1 0 0,1 1-1 0 0,0-1 1 0 0,-1 0-1 0 0,1 1 1 0 0,-1-4-1 0 0,3-3-189 0 0,0-4 154 0 0,-1 0-1 0 0,0 0 1 0 0,-1 0 0 0 0,0 0 0 0 0,-1 0 0 0 0,0 0-1 0 0,-1 0 1 0 0,0 0 0 0 0,-1 0 0 0 0,0 0-1 0 0,-7-18 1 0 0,9 28 64 0 0,-1 1 0 0 0,1-1-1 0 0,-1 1 1 0 0,0-1 0 0 0,0 1-1 0 0,0 0 1 0 0,0 0 0 0 0,0-1 0 0 0,0 1-1 0 0,0 0 1 0 0,0 0 0 0 0,0 0-1 0 0,0 0 1 0 0,-1 0 0 0 0,1 0 0 0 0,0 0-1 0 0,-1 0 1 0 0,1 1 0 0 0,0-1-1 0 0,-1 1 1 0 0,1-1 0 0 0,-1 1-1 0 0,1-1 1 0 0,-1 1 0 0 0,0 0 0 0 0,1-1-1 0 0,-1 1 1 0 0,1 0 0 0 0,-1 0-1 0 0,1 0 1 0 0,-1 1 0 0 0,0-1 0 0 0,1 0-1 0 0,-1 1 1 0 0,1-1 0 0 0,-1 0-1 0 0,1 1 1 0 0,-1 0 0 0 0,1-1 0 0 0,0 1-1 0 0,-1 0 1 0 0,-1 1 0 0 0,-4 2-14 0 0,0 0 1 0 0,1 0 0 0 0,-1 1-1 0 0,1 0 1 0 0,0 1-1 0 0,-10 9 1 0 0,10-7 13 0 0,1-1 0 0 0,0 1 0 0 0,0 1 0 0 0,0-1 0 0 0,1 1 0 0 0,0-1 0 0 0,1 1 0 0 0,0 0 0 0 0,0 1 0 0 0,1-1 0 0 0,0 0 0 0 0,1 1 0 0 0,-1 12 0 0 0,2-18 5 0 0,0 1 0 0 0,0-1 1 0 0,1 0-1 0 0,0 0 0 0 0,-1 0 0 0 0,1 0 1 0 0,1 0-1 0 0,-1 0 0 0 0,1 0 0 0 0,-1 0 1 0 0,1 0-1 0 0,0 0 0 0 0,0-1 0 0 0,1 1 0 0 0,-1-1 1 0 0,1 0-1 0 0,0 1 0 0 0,0-1 0 0 0,0-1 1 0 0,0 1-1 0 0,0 0 0 0 0,1-1 0 0 0,-1 1 1 0 0,1-1-1 0 0,-1 0 0 0 0,1 0 0 0 0,0-1 1 0 0,0 1-1 0 0,0-1 0 0 0,0 0 0 0 0,0 0 1 0 0,7 1-1 0 0,2 0-111 0 0,1-1 1 0 0,0 0 0 0 0,0-1-1 0 0,0 0 1 0 0,0-2 0 0 0,0 1-1 0 0,-1-2 1 0 0,25-6 0 0 0,-32 7 84 0 0,0 0 0 0 0,0 1 0 0 0,0-2 0 0 0,-1 1 0 0 0,1-1 0 0 0,-1 0 0 0 0,0 0 0 0 0,0 0 0 0 0,0-1 0 0 0,0 0 0 0 0,-1 0 0 0 0,1 0 0 0 0,-1-1 0 0 0,0 1 0 0 0,-1-1 0 0 0,1 0 0 0 0,-1 0 0 0 0,1 0 0 0 0,-2 0 0 0 0,1-1 0 0 0,-1 1 0 0 0,4-11 0 0 0,-6 11 41 0 0,1 0-1 0 0,-1 0 1 0 0,0 0 0 0 0,0 0-1 0 0,-1 0 1 0 0,0 0 0 0 0,1 0 0 0 0,-2 0-1 0 0,1 0 1 0 0,-1 0 0 0 0,1 0-1 0 0,-1 0 1 0 0,-1 1 0 0 0,1-1-1 0 0,-1 1 1 0 0,1 0 0 0 0,-1-1-1 0 0,0 1 1 0 0,-1 0 0 0 0,1 1 0 0 0,-1-1-1 0 0,0 1 1 0 0,0-1 0 0 0,0 1-1 0 0,0 0 1 0 0,0 1 0 0 0,-1-1-1 0 0,1 1 1 0 0,-1 0 0 0 0,0 0-1 0 0,1 0 1 0 0,-1 0 0 0 0,0 1 0 0 0,0 0-1 0 0,0 0 1 0 0,0 1 0 0 0,-1-1-1 0 0,-8 1 1 0 0,13 0-14 0 0,-6 0-6 0 0,0-1 0 0 0,0 2 1 0 0,0-1-1 0 0,0 0 1 0 0,0 1-1 0 0,1 1 0 0 0,-1-1 1 0 0,0 1-1 0 0,1 0 0 0 0,-1 1 1 0 0,1-1-1 0 0,-1 1 1 0 0,1 0-1 0 0,-7 6 0 0 0,11-8-35 0 0,1 0-1 0 0,0 0 1 0 0,0 0-1 0 0,0 0 1 0 0,0 0-1 0 0,0 0 1 0 0,0 0-1 0 0,0 0 0 0 0,1 0 1 0 0,-1 0-1 0 0,0 1 1 0 0,1-1-1 0 0,-1 0 1 0 0,1 1-1 0 0,-1-1 1 0 0,1 0-1 0 0,-1 1 1 0 0,1-1-1 0 0,0 1 1 0 0,0-1-1 0 0,0 1 0 0 0,0-1 1 0 0,0 3-1 0 0,1-3-59 0 0,0 1 0 0 0,0-1 0 0 0,0 1 0 0 0,0-1 0 0 0,0 0 0 0 0,0 1-1 0 0,0-1 1 0 0,0 0 0 0 0,1 0 0 0 0,-1 0 0 0 0,1 0 0 0 0,-1 0 0 0 0,0 0 0 0 0,1-1-1 0 0,0 1 1 0 0,-1 0 0 0 0,1-1 0 0 0,-1 1 0 0 0,1-1 0 0 0,0 1 0 0 0,-1-1 0 0 0,3 0-1 0 0,1 1-239 0 0,0-1-1 0 0,0 0 1 0 0,0 0-1 0 0,0-1 1 0 0,10-1-1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34.0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282 1778 140 0 0,'-1'18'18865'0'0,"8"-89"-17739"0"0,-3-494-578 0 0,-32-1-730 0 0,16 347 308 0 0,1 7 174 0 0,8 215-280 0 0,2-3-19 0 0,0 1 0 0 0,1-1 0 0 0,-1 1 0 0 0,0-1-1 0 0,1 0 1 0 0,-1 1 0 0 0,0-1 0 0 0,1 1 0 0 0,-1-1 0 0 0,1 1-1 0 0,-1 0 1 0 0,1-1 0 0 0,0 1 0 0 0,-1-1 0 0 0,1 1 0 0 0,-1 0 0 0 0,1-1-1 0 0,-1 2 1 0 0,-3 21 81 0 0,5-41-1003 0 0,2 6 675 0 0,0 1 1 0 0,0 0-1 0 0,1 0 1 0 0,10-19-1 0 0,-3 7 154 0 0,-10 21 83 0 0,0 0 26 0 0,1-1 0 0 0,-1 0 0 0 0,0 0 0 0 0,0 1 0 0 0,0-1 0 0 0,0 0-1 0 0,0 0 1 0 0,-1 0 0 0 0,1 0 0 0 0,-1 0 0 0 0,0 0 0 0 0,0-6 0 0 0,-1 8 6 0 0,-15 1 6 0 0,0 1 0 0 0,0 1 0 0 0,0 0 0 0 0,0 2-1 0 0,0 0 1 0 0,1 0 0 0 0,-1 1 0 0 0,-26 14 0 0 0,35-15-17 0 0,0 0 0 0 0,0 0 0 0 0,1 0 0 0 0,-1 0 0 0 0,1 1 0 0 0,1 0 0 0 0,-1 1 0 0 0,1-1 0 0 0,-1 1 0 0 0,2 0 0 0 0,-1 0 0 0 0,1 1 0 0 0,0-1 0 0 0,0 1 0 0 0,0 0 0 0 0,1 0 0 0 0,0 0 0 0 0,1 1 0 0 0,0-1 0 0 0,-3 13 0 0 0,5-14-23 0 0,0-1 0 0 0,0 1 1 0 0,0-1-1 0 0,0 1 0 0 0,1-1 1 0 0,0 1-1 0 0,0-1 0 0 0,0 0 1 0 0,1 1-1 0 0,0-1 0 0 0,0 0 1 0 0,0 0-1 0 0,1 0 0 0 0,-1 0 1 0 0,4 4-1 0 0,-1-3-27 0 0,1 1 0 0 0,-1-1 0 0 0,1-1 0 0 0,0 1 0 0 0,0-1 0 0 0,1 0 1 0 0,0 0-1 0 0,0-1 0 0 0,12 6 0 0 0,-10-6 4 0 0,0 0 0 0 0,1 0 0 0 0,0-1 0 0 0,-1 0 0 0 0,1-1 0 0 0,1 0 0 0 0,-1-1-1 0 0,0 0 1 0 0,0-1 0 0 0,0 0 0 0 0,1 0 0 0 0,-1-1 0 0 0,0 0 0 0 0,0-1 0 0 0,0 0 0 0 0,17-6 0 0 0,-21 4 29 0 0,1 0 0 0 0,-1 0 0 0 0,0-1 0 0 0,0 1 1 0 0,-1-1-1 0 0,1-1 0 0 0,-1 1 0 0 0,0-1 0 0 0,-1 0 0 0 0,1 0 0 0 0,-1 0 0 0 0,-1-1 0 0 0,1 1 1 0 0,-1-1-1 0 0,0 0 0 0 0,0 0 0 0 0,-1 0 0 0 0,0 0 0 0 0,0-1 0 0 0,1-13 0 0 0,-1 7 114 0 0,-1 0-1 0 0,0 0 0 0 0,-1 0 0 0 0,-1-1 1 0 0,0 1-1 0 0,-1 0 0 0 0,0 0 0 0 0,-1 0 1 0 0,-1 0-1 0 0,-6-15 0 0 0,8 25-106 0 0,0-1 0 0 0,-1 1 0 0 0,0 0 0 0 0,0 0 0 0 0,0 0 0 0 0,-1 0 0 0 0,1 0 0 0 0,-1 1 0 0 0,0 0 0 0 0,0 0 0 0 0,0 0 0 0 0,-1 0 0 0 0,1 1 0 0 0,0-1 0 0 0,-1 1 0 0 0,0 0 0 0 0,1 0 0 0 0,-10-1 0 0 0,11 2-46 0 0,-18 4-522 0 0,11 4-529 0 0,10-7 1056 0 0,0 0 0 0 0,0 0 1 0 0,0 1-1 0 0,0-1 0 0 0,0 0 1 0 0,0 0-1 0 0,-1 1 0 0 0,1-1 1 0 0,0 0-1 0 0,0 0 0 0 0,0 1 1 0 0,0-1-1 0 0,1 0 0 0 0,-1 1 1 0 0,0-1-1 0 0,0 0 0 0 0,0 0 1 0 0,0 1-1 0 0,0-1 0 0 0,0 0 0 0 0,0 0 1 0 0,0 0-1 0 0,0 1 0 0 0,1-1 1 0 0,-1 0-1 0 0,0 0 0 0 0,0 0 1 0 0,0 1-1 0 0,1-1 0 0 0,-1 0 1 0 0,0 0-1 0 0,0 0 0 0 0,0 0 1 0 0,1 1-1 0 0,-1-1 0 0 0,0 0 1 0 0,0 0-1 0 0,1 0 0 0 0,-1 0 1 0 0,1 0-1 0 0,12 4-2380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36.0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 23 1264 0 0,'8'-7'6647'0'0,"2"0"-5356"0"0,6-1 1800 0 0,-15 8-3030 0 0,-1 1 1 0 0,1-1-1 0 0,-1 0 0 0 0,0 1 0 0 0,1-1 1 0 0,-1 1-1 0 0,1-1 0 0 0,-1 1 0 0 0,0-1 1 0 0,1 1-1 0 0,-1-1 0 0 0,0 1 0 0 0,1 0 1 0 0,-1-1-1 0 0,0 1 0 0 0,0-1 0 0 0,0 1 1 0 0,0 0-1 0 0,0-1 0 0 0,0 1 0 0 0,1-1 0 0 0,-1 1 1 0 0,-1 0-1 0 0,1-1 0 0 0,0 1 0 0 0,0 0 1 0 0,0-1-1 0 0,0 1 0 0 0,0-1 0 0 0,0 1 1 0 0,-1 0-1 0 0,1-1 0 0 0,-1 2 0 0 0,-9 111 2513 0 0,5 123 1 0 0,5-218-2417 0 0,6 281 2112 0 0,50 337 0 0 0,-51-596-2134 0 0,11 56 238 0 0,-6-29 203 0 0,-10-65-565 0 0,1-5-158 0 0,1-1 73 0 0,-1 1 0 0 0,-1 0 0 0 0,1-1 0 0 0,0 1 1 0 0,-1 0-1 0 0,0-1 0 0 0,1 1 0 0 0,-1-1 0 0 0,-1-6 0 0 0,-2-11-140 0 0,-3-16 156 0 0,5 36 67 0 0,1 0-19 0 0,0 0 0 0 0,0 0 1 0 0,0-1-1 0 0,-1 1 0 0 0,1 0 1 0 0,-1 0-1 0 0,1 0 1 0 0,-1 0-1 0 0,1 0 0 0 0,-1 0 1 0 0,1 0-1 0 0,-1 0 0 0 0,0 0 1 0 0,-1-1-1 0 0,-5 5 5 0 0,1 0 0 0 0,-1 0 0 0 0,1 0 0 0 0,-1 1 0 0 0,1 0 0 0 0,0 0 0 0 0,1 1 0 0 0,-1-1 0 0 0,1 1 0 0 0,0 1 0 0 0,-9 10 0 0 0,3-1-11 0 0,0 1-1 0 0,1 0 0 0 0,-13 27 1 0 0,21-38 18 0 0,-1 1 1 0 0,1-1 0 0 0,0 1 0 0 0,1 0 0 0 0,-1 0 0 0 0,1 0 0 0 0,1-1 0 0 0,-1 1 0 0 0,1 0 0 0 0,0 0 0 0 0,0 0 0 0 0,0 0 0 0 0,1 0 0 0 0,0 0 0 0 0,0 0 0 0 0,1 0 0 0 0,0-1 0 0 0,0 1-1 0 0,0-1 1 0 0,1 1 0 0 0,-1-1 0 0 0,5 7 0 0 0,-2-6-35 0 0,0 0-1 0 0,0-1 1 0 0,0 1-1 0 0,0-1 1 0 0,1 0 0 0 0,0-1-1 0 0,0 1 1 0 0,0-1-1 0 0,1 0 1 0 0,-1-1-1 0 0,1 0 1 0 0,0 0-1 0 0,0 0 1 0 0,0-1-1 0 0,1 0 1 0 0,-1 0 0 0 0,10 1-1 0 0,-4-2-76 0 0,1 0 0 0 0,-1-1-1 0 0,1-1 1 0 0,-1 0 0 0 0,1-1 0 0 0,-1 0-1 0 0,0-1 1 0 0,0 0 0 0 0,0-1-1 0 0,14-6 1 0 0,-21 7 99 0 0,0 0 0 0 0,1 0 0 0 0,-1 0 0 0 0,0-1 0 0 0,-1 0 0 0 0,1 0-1 0 0,0-1 1 0 0,-1 1 0 0 0,0-1 0 0 0,0 0 0 0 0,-1-1 0 0 0,0 1 0 0 0,1-1 0 0 0,-2 0-1 0 0,1 0 1 0 0,-1 0 0 0 0,0 0 0 0 0,0-1 0 0 0,0 1 0 0 0,-1-1 0 0 0,2-8 0 0 0,-4 12 59 0 0,1-1 1 0 0,-1 1-1 0 0,0-1 1 0 0,0 1 0 0 0,0-1-1 0 0,0 1 1 0 0,0-1-1 0 0,-1 1 1 0 0,0-1-1 0 0,0 1 1 0 0,0 0 0 0 0,0-1-1 0 0,0 1 1 0 0,0 0-1 0 0,-1 0 1 0 0,0 0-1 0 0,0 0 1 0 0,1 0 0 0 0,-2 0-1 0 0,1 1 1 0 0,0-1-1 0 0,0 1 1 0 0,-1-1-1 0 0,0 1 1 0 0,1 0 0 0 0,-1 0-1 0 0,0 0 1 0 0,0 0-1 0 0,0 0 1 0 0,-4-1-1 0 0,1 1 26 0 0,0 0-1 0 0,-1 0 1 0 0,0 0-1 0 0,1 0 1 0 0,-1 1-1 0 0,0 0 0 0 0,0 1 1 0 0,0 0-1 0 0,1 0 1 0 0,-1 0-1 0 0,0 1 0 0 0,0 0 1 0 0,0 0-1 0 0,-9 3 1 0 0,-2 2-32 0 0,0 1 0 0 0,0 1 0 0 0,0 0-1 0 0,-24 17 1 0 0,37-22-45 0 0,0 0 1 0 0,1 0-1 0 0,0 1 0 0 0,0-1 0 0 0,0 1 0 0 0,0 0 0 0 0,0 1 0 0 0,1-1 0 0 0,-1 0 0 0 0,1 1 0 0 0,0 0 0 0 0,1 0 0 0 0,-1 0 0 0 0,1 0 0 0 0,0 0 0 0 0,0 0 0 0 0,1 1 0 0 0,0-1 1 0 0,0 1-1 0 0,-1 8 0 0 0,2-10-48 0 0,1 0 1 0 0,0 0 0 0 0,0 0 0 0 0,0 0-1 0 0,0 0 1 0 0,1 0 0 0 0,-1 0-1 0 0,1-1 1 0 0,0 1 0 0 0,0 0 0 0 0,0-1-1 0 0,1 0 1 0 0,-1 1 0 0 0,1-1-1 0 0,0 0 1 0 0,0 0 0 0 0,0-1 0 0 0,0 1-1 0 0,1-1 1 0 0,-1 1 0 0 0,0-1 0 0 0,1 0-1 0 0,0 0 1 0 0,4 1 0 0 0,4 2-194 0 0,0 0 1 0 0,0-1-1 0 0,0 0 1 0 0,0-1-1 0 0,1-1 1 0 0,21 2-1 0 0,-28-4 205 0 0,1 0 1 0 0,-1-1-1 0 0,1 0 1 0 0,-1 0-1 0 0,0 0 1 0 0,1-1-1 0 0,-1 0 1 0 0,0 0-1 0 0,0 0 1 0 0,0-1-1 0 0,0 0 1 0 0,-1 0-1 0 0,10-8 0 0 0,-13 10 55 0 0,0-1 0 0 0,0 0 0 0 0,0 1-1 0 0,0-1 1 0 0,0 0 0 0 0,-1 0-1 0 0,1-1 1 0 0,-1 1 0 0 0,1 0-1 0 0,-1 0 1 0 0,0-1 0 0 0,0 1 0 0 0,0-1-1 0 0,0 1 1 0 0,0-1 0 0 0,-1 1-1 0 0,1-1 1 0 0,-1 1 0 0 0,0-1-1 0 0,1 1 1 0 0,-1-1 0 0 0,0 0 0 0 0,-1 1-1 0 0,1-1 1 0 0,0 0 0 0 0,-1 1-1 0 0,1-1 1 0 0,-1 1 0 0 0,0-1-1 0 0,0 1 1 0 0,0-1 0 0 0,0 1 0 0 0,0 0-1 0 0,-1 0 1 0 0,1-1 0 0 0,-3-1-1 0 0,1 0 33 0 0,0 0 1 0 0,0 1-1 0 0,0 0 0 0 0,-1 0 0 0 0,1 0 0 0 0,-1 0 0 0 0,0 0 0 0 0,1 1 0 0 0,-2 0 0 0 0,1 0 0 0 0,0 0 0 0 0,0 0 1 0 0,0 1-1 0 0,-1-1 0 0 0,1 1 0 0 0,-1 0 0 0 0,1 0 0 0 0,-1 1 0 0 0,1-1 0 0 0,-1 1 0 0 0,0 0 0 0 0,1 1 0 0 0,-6 0 1 0 0,4 0-43 0 0,-1 0 0 0 0,1 0 0 0 0,-1 1 0 0 0,1 0 1 0 0,-1 0-1 0 0,1 1 0 0 0,0 0 0 0 0,0 0 0 0 0,1 0 1 0 0,-1 1-1 0 0,1-1 0 0 0,-1 1 0 0 0,1 1 0 0 0,0-1 1 0 0,-6 8-1 0 0,11-11-46 0 0,-1 0 0 0 0,0-1 0 0 0,1 1 1 0 0,-1 0-1 0 0,1 0 0 0 0,-1 0 0 0 0,1 0 0 0 0,0 0 1 0 0,-1 1-1 0 0,1-1 0 0 0,0 0 0 0 0,0 0 1 0 0,0 0-1 0 0,0 0 0 0 0,0 0 0 0 0,0 0 0 0 0,0 0 1 0 0,0 0-1 0 0,0 0 0 0 0,0 1 0 0 0,0-1 0 0 0,1 0 1 0 0,-1 0-1 0 0,1 0 0 0 0,-1 0 0 0 0,1 0 0 0 0,-1 0 1 0 0,1 0-1 0 0,-1 0 0 0 0,1-1 0 0 0,0 1 0 0 0,1 1 1 0 0,0 1-114 0 0,0-1 0 0 0,0-1 0 0 0,0 1 1 0 0,0 0-1 0 0,0 0 0 0 0,1-1 0 0 0,-1 1 1 0 0,1-1-1 0 0,-1 0 0 0 0,4 1 0 0 0,0 0-17 0 0,-1 0 0 0 0,1-1-1 0 0,-1 0 1 0 0,1 0 0 0 0,0 0-1 0 0,-1-1 1 0 0,1 1 0 0 0,0-1-1 0 0,0-1 1 0 0,-1 1 0 0 0,1-1-1 0 0,8-2 1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4:08.5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29 657 732 0 0,'0'0'3422'0'0,"8"-26"1856"0"0,-12 16-3722 0 0,1 0 0 0 0,1-1 1 0 0,-3-16-1 0 0,4 22-1611 0 0,1 3 222 0 0,2-34 737 0 0,0 19-582 0 0,1-13 166 0 0,1-47-1 0 0,-4 13-49 0 0,-9-64-1 0 0,-5 9-64 0 0,14 117-363 0 0,-9-80 595 0 0,8 80-537 0 0,2-6 105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4:19.5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 1 508 0 0,'0'0'3140'0'0,"-6"5"-2130"0"0,6-5-995 0 0,0 0 0 0 0,0 0-1 0 0,0 0 1 0 0,0 1-1 0 0,-1-1 1 0 0,1 0 0 0 0,0 0-1 0 0,0 0 1 0 0,0 0-1 0 0,0 0 1 0 0,0 0 0 0 0,0 0-1 0 0,0 0 1 0 0,0 0-1 0 0,0 0 1 0 0,0 0-1 0 0,0 0 1 0 0,-1 0 0 0 0,1 0-1 0 0,0 0 1 0 0,0 0-1 0 0,0 0 1 0 0,0 0 0 0 0,0 0-1 0 0,0 0 1 0 0,0 0-1 0 0,0 0 1 0 0,-1 0 0 0 0,1 0-1 0 0,0 0 1 0 0,0 0-1 0 0,0 0 1 0 0,0 0-1 0 0,0 0 1 0 0,0 0 0 0 0,0 0-1 0 0,0 0 1 0 0,0 0-1 0 0,0 0 1 0 0,-1 0 0 0 0,1 0-1 0 0,0 0 1 0 0,0 0-1 0 0,0 0 1 0 0,0 0 0 0 0,0 0-1 0 0,0-1 1 0 0,0 1-1 0 0,0 0 1 0 0,0 0 0 0 0,0 0-1 0 0,0 0 1 0 0,0 0-1 0 0,0 0 1 0 0,-5 15-536 0 0,3 0-186 0 0,2-15 714 0 0,0 0 0 0 0,0 0-1 0 0,0 0 1 0 0,0 0 0 0 0,0 0 0 0 0,0 0-1 0 0,0 0 1 0 0,0-1 0 0 0,0 1 0 0 0,1 0-1 0 0,-1 0 1 0 0,0 0 0 0 0,0 0 0 0 0,0 0-1 0 0,0 0 1 0 0,0 0 0 0 0,0 0 0 0 0,0 0-1 0 0,0 0 1 0 0,0 0 0 0 0,0 0 0 0 0,0 0 0 0 0,1 0-1 0 0,-1 0 1 0 0,0 0 0 0 0,0 0 0 0 0,0 0-1 0 0,0 0 1 0 0,0 0 0 0 0,0 0 0 0 0,0 0-1 0 0,0 0 1 0 0,0 0 0 0 0,1 0 0 0 0,-1 0-1 0 0,0-1 86 0 0,5-11 439 0 0,-4 8-218 0 0,-2 10-323 0 0,0-5-22 0 0,-3 10-2191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4:35.4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244 50 164 0 0,'-4'33'11303'0'0,"8"-54"-11334"0"0,-2 8 438 0 0,-2 12-265 0 0,2-14 489 0 0,-2 14-567 0 0,1 0 0 0 0,-1 0 0 0 0,0 0 0 0 0,0 0 0 0 0,0 0 0 0 0,0 0 0 0 0,0-1 0 0 0,0 1 1 0 0,0 0-1 0 0,-1 0 0 0 0,1 0 0 0 0,0 0 0 0 0,0 0 0 0 0,-1 0 0 0 0,1 0 0 0 0,-1 0 0 0 0,1 0 0 0 0,-1 0 0 0 0,0 0 0 0 0,1 0 1 0 0,-1 0-1 0 0,0 0 0 0 0,0 0 0 0 0,1 0 0 0 0,-1 0 0 0 0,0 1 0 0 0,0-1 0 0 0,0 0 0 0 0,0 1 0 0 0,0-1 0 0 0,0 1 0 0 0,0-1 0 0 0,0 1 1 0 0,0 0-1 0 0,0-1 0 0 0,0 1 0 0 0,-1 0 0 0 0,1-1 0 0 0,0 1 0 0 0,0 0 0 0 0,0 0 0 0 0,-2 0 0 0 0,-5 2 128 0 0,1 0 0 0 0,-1 0 0 0 0,1 0-1 0 0,-1 1 1 0 0,-10 5 0 0 0,-1 0 294 0 0,6-3-322 0 0,1 1 1 0 0,-1 0-1 0 0,1 1 1 0 0,0 1-1 0 0,0 0 1 0 0,1 0-1 0 0,0 1 1 0 0,-9 10-1 0 0,17-17-148 0 0,1 1-1 0 0,-1-1 1 0 0,1 1-1 0 0,0 0 0 0 0,0 0 1 0 0,0 0-1 0 0,0 0 1 0 0,1 0-1 0 0,-1 0 1 0 0,1 0-1 0 0,-1 1 0 0 0,1-1 1 0 0,0 0-1 0 0,1 1 1 0 0,-1-1-1 0 0,0 1 1 0 0,1-1-1 0 0,0 1 0 0 0,0-1 1 0 0,0 1-1 0 0,0-1 1 0 0,1 1-1 0 0,-1-1 1 0 0,1 1-1 0 0,0-1 0 0 0,0 1 1 0 0,0-1-1 0 0,1 0 1 0 0,-1 0-1 0 0,1 1 1 0 0,-1-1-1 0 0,1 0 0 0 0,0 0 1 0 0,0-1-1 0 0,1 1 1 0 0,1 2-1 0 0,1 0-30 0 0,-1-1-1 0 0,1 0 0 0 0,-1-1 1 0 0,1 1-1 0 0,0-1 1 0 0,0 0-1 0 0,1 0 1 0 0,-1 0-1 0 0,1-1 1 0 0,-1 0-1 0 0,1 0 1 0 0,0-1-1 0 0,-1 1 1 0 0,1-1-1 0 0,0 0 1 0 0,0-1-1 0 0,0 1 1 0 0,0-1-1 0 0,0 0 0 0 0,0-1 1 0 0,0 0-1 0 0,0 0 1 0 0,0 0-1 0 0,8-3 1 0 0,-5 1-5 0 0,0 0 1 0 0,0-1-1 0 0,0 0 1 0 0,0 0 0 0 0,-1-1-1 0 0,0 0 1 0 0,0-1-1 0 0,-1 0 1 0 0,1 0-1 0 0,-1 0 1 0 0,0-1-1 0 0,-1 0 1 0 0,0-1-1 0 0,8-11 1 0 0,-9 11 75 0 0,0-1 0 0 0,0 0-1 0 0,5-15 1 0 0,-9 20-32 0 0,0 1 0 0 0,0 0 0 0 0,-1 0 0 0 0,0-1-1 0 0,1 1 1 0 0,-1 0 0 0 0,0 0 0 0 0,-1-1 0 0 0,1 1 0 0 0,0 0 0 0 0,-1 0 0 0 0,0-1 0 0 0,0 1 0 0 0,-2-6-1 0 0,-1 5-3 0 0,0 0 0 0 0,0 1 0 0 0,-1 0 0 0 0,1 0-1 0 0,-1 0 1 0 0,1 0 0 0 0,-1 0 0 0 0,0 1-1 0 0,0 0 1 0 0,0 0 0 0 0,-8-2 0 0 0,4 3-30 0 0,0-1 0 0 0,0 1 0 0 0,-1 1 1 0 0,1-1-1 0 0,0 1 0 0 0,-10 2 0 0 0,17-2 4 0 0,-1 0-1 0 0,1 1 1 0 0,0-1-1 0 0,0 0 1 0 0,-1 1-1 0 0,1 0 1 0 0,0 0-1 0 0,0-1 1 0 0,0 1 0 0 0,0 0-1 0 0,0 1 1 0 0,0-1-1 0 0,0 0 1 0 0,0 1-1 0 0,0-1 1 0 0,0 1-1 0 0,1-1 1 0 0,-1 1 0 0 0,1 0-1 0 0,-1-1 1 0 0,1 1-1 0 0,0 0 1 0 0,0 0-1 0 0,0 0 1 0 0,0 0-1 0 0,0 1 1 0 0,0-1-1 0 0,0 0 1 0 0,1 0 0 0 0,-1 0-1 0 0,1 1 1 0 0,-1-1-1 0 0,1 4 1 0 0,1 0-12 0 0,-1-1 0 0 0,2 1 0 0 0,-1-1 1 0 0,1 0-1 0 0,-1 0 0 0 0,1 1 0 0 0,1-1 1 0 0,-1-1-1 0 0,1 1 0 0 0,0 0 0 0 0,0 0 0 0 0,0-1 1 0 0,1 0-1 0 0,-1 0 0 0 0,1 0 0 0 0,0 0 1 0 0,1 0-1 0 0,-1-1 0 0 0,0 0 0 0 0,1 0 1 0 0,0 0-1 0 0,9 4 0 0 0,-10-5-8 0 0,0 0-1 0 0,0 0 1 0 0,1 0 0 0 0,-1-1-1 0 0,1 1 1 0 0,-1-1 0 0 0,1-1-1 0 0,-1 1 1 0 0,1 0 0 0 0,-1-1-1 0 0,1 0 1 0 0,0 0 0 0 0,-1 0-1 0 0,1-1 1 0 0,-1 0 0 0 0,1 0-1 0 0,-1 0 1 0 0,1 0 0 0 0,-1-1 0 0 0,0 1-1 0 0,1-1 1 0 0,-1 0 0 0 0,0 0-1 0 0,0-1 1 0 0,-1 1 0 0 0,1-1-1 0 0,0 0 1 0 0,5-6 0 0 0,-8 8 27 0 0,1-1 0 0 0,0 0 1 0 0,-1 0-1 0 0,0 0 0 0 0,0 0 1 0 0,1-1-1 0 0,-1 1 0 0 0,0 0 1 0 0,-1 0-1 0 0,1-1 0 0 0,0 1 1 0 0,-1 0-1 0 0,1-1 0 0 0,-1 1 1 0 0,0-1-1 0 0,1 1 0 0 0,-1-1 1 0 0,-1 1-1 0 0,1-1 0 0 0,0 1 1 0 0,0 0-1 0 0,-1-1 0 0 0,0 1 1 0 0,1-1-1 0 0,-1 1 0 0 0,0 0 1 0 0,0 0-1 0 0,0-1 0 0 0,0 1 1 0 0,-1 0-1 0 0,1 0 0 0 0,-1 0 1 0 0,1 0-1 0 0,-4-2 0 0 0,1 0 19 0 0,0 0 0 0 0,-1 0 0 0 0,1 0 0 0 0,-1 1 0 0 0,0-1-1 0 0,0 2 1 0 0,-1-1 0 0 0,1 0 0 0 0,0 1 0 0 0,-1 0-1 0 0,0 0 1 0 0,1 1 0 0 0,-1-1 0 0 0,-8 0 0 0 0,-35 1-57 0 0,47 1-153 0 0,0 1 1 0 0,0-1 0 0 0,0 1-1 0 0,0-1 1 0 0,0 1-1 0 0,0 0 1 0 0,0 0 0 0 0,0 0-1 0 0,0 0 1 0 0,-3 3-1 0 0,0 4-1500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4:37.1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27 1760 0 0,'2'-27'12250'0'0,"2"46"-11911"0"0,-4-17-259 0 0,1 14 153 0 0,4 16 286 0 0,-2 0-1 0 0,-1 0 1 0 0,-3 65-1 0 0,-1-25 350 0 0,3 237 1159 0 0,0-1-1215 0 0,-15 71 159 0 0,14-300-837 0 0,4 139 399 0 0,0-69-66 0 0,-4-88-398 0 0,0-58-98 0 0,-1 23 375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4:37.9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1 1668 0 0,'-15'12'24148'0'0,"16"-11"-24020"0"0,0 0 1 0 0,1 1-1 0 0,-1-1 0 0 0,0 0 0 0 0,0 0 0 0 0,1 0 0 0 0,-1 0 0 0 0,1 0 1 0 0,-1 0-1 0 0,1 0 0 0 0,-1 0 0 0 0,1-1 0 0 0,-1 1 0 0 0,1-1 0 0 0,0 1 1 0 0,-1-1-1 0 0,1 0 0 0 0,2 1 0 0 0,41 3 399 0 0,-29-3-414 0 0,244 8 108 0 0,-188-10-365 0 0,84 3-54 0 0,15 4 80 0 0,-57-3 97 0 0,120 18-457 0 0,-231-21 440 0 0,20 3-191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4:38.7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0 1808 0 0,'-7'15'21630'0'0,"32"-9"-21079"0"0,1-1 1 0 0,-1-1-1 0 0,1-1 1 0 0,31-1-1 0 0,110-8-785 0 0,-119 3 382 0 0,54-1-320 0 0,168 15-1 0 0,-45 19-225 0 0,-223-30 376 0 0,1 1 33 0 0,26 4-18 0 0,-26-4 5 0 0,0 0 26 0 0,8 1-32 0 0,-8-2 28 0 0,29 6-334 0 0,-23-4 471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4:40.3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386 0 772 0 0,'0'0'9363'0'0,"3"0"-8964"0"0,14 2 1939 0 0,-14 34 374 0 0,-4-14-1978 0 0,-1-1-1 0 0,-10 39 1 0 0,6-35-142 0 0,-3 43 0 0 0,-75 600 3497 0 0,31-254-3540 0 0,20-91-282 0 0,10-141-224 0 0,-1 144-59 0 0,21-281-74 0 0,-20 155-44 0 0,4-54 55 0 0,6 85-455 0 0,-3 35-157 0 0,-8 36-433 0 0,23-270 988 0 0,-10 64 0 0 0,-7-13 4 0 0,10-47 235 0 0,2 1 1 0 0,-3 65 0 0 0,2-20 21 0 0,3 52 472 0 0,4-103-540 0 0,0-24-50 0 0,1 1-1 0 0,0-1 1 0 0,0 0 0 0 0,0 0 0 0 0,1 1 0 0 0,3 6 0 0 0,-5-12-14 0 0,1 0-18 0 0,0 6-510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6:20.6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96 1460 0 0,'12'-19'10088'0'0,"-7"12"-9904"0"0,30-9-44 0 0,1 0-1 0 0,59-16 1 0 0,-86 30-724 0 0,11-2-799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5:05.6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18 476 744 0 0,'-7'28'21485'0'0,"6"-28"-21407"0"0,0 0 0 0 0,1 0 0 0 0,-1-1 0 0 0,0 1 0 0 0,1 0 0 0 0,-1-1 0 0 0,1 1 0 0 0,-1-1 0 0 0,1 1 1 0 0,-1-1-1 0 0,1 1 0 0 0,-1-1 0 0 0,1 1 0 0 0,0-1 0 0 0,-1 1 0 0 0,1-1 0 0 0,0 0 0 0 0,-1 1 0 0 0,1-1 0 0 0,0 0 1 0 0,0 1-1 0 0,-1-1 0 0 0,1 0 0 0 0,0 1 0 0 0,0-1 0 0 0,0 0 0 0 0,0 1 0 0 0,0-1 0 0 0,0 0 0 0 0,0 1 0 0 0,0-1 1 0 0,0 0-1 0 0,1 1 0 0 0,-1-1 0 0 0,0 0 0 0 0,0 1 0 0 0,0-1 0 0 0,1 1 0 0 0,0-2 0 0 0,8-28 596 0 0,-9 28-610 0 0,8-21 21 0 0,1 0 1 0 0,2 0-1 0 0,0 1 0 0 0,1 1 1 0 0,1-1-1 0 0,1 2 1 0 0,0 0-1 0 0,2 1 1 0 0,1 0-1 0 0,0 2 0 0 0,1 0 1 0 0,26-19-1 0 0,-31 26-101 0 0,1 1 0 0 0,1 0 0 0 0,-1 1-1 0 0,1 1 1 0 0,1 0 0 0 0,-1 2-1 0 0,1-1 1 0 0,0 2 0 0 0,1 0 0 0 0,-1 1-1 0 0,1 0 1 0 0,-1 2 0 0 0,1 0 0 0 0,0 1-1 0 0,0 0 1 0 0,-1 1 0 0 0,1 1-1 0 0,31 8 1 0 0,-21-1 28 0 0,-1 0-1 0 0,-1 2 1 0 0,1 1 0 0 0,-2 1-1 0 0,34 22 1 0 0,104 93 68 0 0,-112-85 29 0 0,107 70 0 0 0,-147-108-106 0 0,1 1 0 0 0,0-1 0 0 0,1-1-1 0 0,-1 0 1 0 0,1 0 0 0 0,0-1 0 0 0,0-1 0 0 0,0 0 0 0 0,0-1-1 0 0,0 0 1 0 0,0 0 0 0 0,1-2 0 0 0,-1 1 0 0 0,0-2 0 0 0,0 1-1 0 0,0-2 1 0 0,0 0 0 0 0,-1 0 0 0 0,1-1 0 0 0,-1 0-1 0 0,1-1 1 0 0,-1 0 0 0 0,12-9 0 0 0,0-1-33 0 0,-1 0 0 0 0,0-2 0 0 0,-1-1 0 0 0,-1 0 0 0 0,0-2 0 0 0,-2 0 0 0 0,0-1 0 0 0,-2-1 0 0 0,19-31 0 0 0,-23 33-42 0 0,-2 1 0 0 0,0-1 0 0 0,-2-1 0 0 0,0 0 0 0 0,-1 0 0 0 0,5-29 0 0 0,-9 32-2353 0 0,-1-1 1 0 0,0-21-1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5:06.5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13 584 1160 0 0,'-12'-14'14027'0'0,"11"4"-13515"0"0,1 0 0 0 0,0 0 0 0 0,1 0 1 0 0,0 0-1 0 0,0 0 0 0 0,1 0 0 0 0,0 1 0 0 0,1-1 1 0 0,0 1-1 0 0,1-1 0 0 0,0 1 0 0 0,7-13 0 0 0,9-11-362 0 0,46-58 0 0 0,-46 66 170 0 0,1-3-292 0 0,1 2-1 0 0,1 1 0 0 0,1 0 0 0 0,1 2 0 0 0,2 1 0 0 0,34-23 0 0 0,-43 33-15 0 0,1 1 0 0 0,1 0 0 0 0,0 2 0 0 0,0 0 0 0 0,1 1 0 0 0,0 1 0 0 0,0 1 0 0 0,38-6 0 0 0,-32 10-7 0 0,0 2 0 0 0,-1 1 0 0 0,1 0 0 0 0,0 2 0 0 0,-1 2 0 0 0,0 0 0 0 0,0 1 0 0 0,0 2 0 0 0,-1 1 0 0 0,0 0 0 0 0,35 20 0 0 0,20 17 91 0 0,144 107 0 0 0,-199-134-84 0 0,47 37 207 0 0,70 49 323 0 0,-125-94-503 0 0,1-1 1 0 0,0-1-1 0 0,1 0 0 0 0,0-1 0 0 0,0-1 1 0 0,27 6-1 0 0,-35-12-64 0 0,0 0 0 0 0,0 0 0 0 0,0 0 0 0 0,0-2 0 0 0,0 1 0 0 0,0-2 0 0 0,0 1 0 0 0,-1-1 0 0 0,1-1 0 0 0,0 0 0 0 0,-1 0 0 0 0,0-1 0 0 0,0-1 0 0 0,0 0-1 0 0,0 0 1 0 0,15-12 0 0 0,-14 9 97 0 0,0 0 0 0 0,-1-2 0 0 0,0 1 0 0 0,-1-1-1 0 0,0 0 1 0 0,0-1 0 0 0,-1 0 0 0 0,0-1-1 0 0,-1 1 1 0 0,-1-1 0 0 0,0-1 0 0 0,0 1-1 0 0,3-15 1 0 0,23-118 1442 0 0,-31 139-1504 0 0,5-45-2417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2:35.3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107 527 16 0 0,'21'3'8827'0'0,"-22"-2"-8710"0"0,-14 33 1967 0 0,14-33-2266 0 0,-14 28 551 0 0,2 1-1 0 0,1 0 1 0 0,1 1 0 0 0,-9 46-1 0 0,-11 132 378 0 0,24-115-592 0 0,5 0-1 0 0,4 0 1 0 0,26 165-1 0 0,-5-134-62 0 0,6-1 1 0 0,56 153-1 0 0,72 204 18 0 0,-121-344-36 0 0,29 221 1 0 0,-56-231 162 0 0,-13 212-1 0 0,3 73 350 0 0,46-125-334 0 0,0-6-173 0 0,-13 284 1396 0 0,-24-369-649 0 0,-6-11 218 0 0,-2-176-688 0 0,-1 0 0 0 0,0 0 0 0 0,0-1 0 0 0,-1 1 0 0 0,0 0 0 0 0,-4 8 0 0 0,6-15-118 0 0,0-1-169 0 0,-1-1 1 0 0,1 1-1 0 0,0 0 0 0 0,0 0 1 0 0,0-1-1 0 0,-1 1 0 0 0,1 0 0 0 0,0-1 1 0 0,-1 1-1 0 0,1 0 0 0 0,0-1 1 0 0,-1 1-1 0 0,1 0 0 0 0,-1-1 1 0 0,1 1-1 0 0,-1-1 0 0 0,1 1 0 0 0,-1-1 1 0 0,0 1-1 0 0,1-1 0 0 0,-1 0 1 0 0,0 1-1 0 0,1-1 0 0 0,-1 0 1 0 0,-1 1-1 0 0,3-1-58 0 0,-1 0 1 0 0,0 0 0 0 0,0-1-1 0 0,0 1 1 0 0,0 0-1 0 0,0 0 1 0 0,1 0 0 0 0,-1 0-1 0 0,0-1 1 0 0,0 1-1 0 0,0 0 1 0 0,0 0 0 0 0,0 0-1 0 0,0-1 1 0 0,0 1-1 0 0,0 0 1 0 0,0 0-1 0 0,0 0 1 0 0,0-1 0 0 0,0 1-1 0 0,0 0 1 0 0,0 0-1 0 0,0 0 1 0 0,0-1 0 0 0,0 1-1 0 0,0 0 1 0 0,0 0-1 0 0,0 0 1 0 0,0-1-1 0 0,0 1 1 0 0,0 0 0 0 0,0 0-1 0 0,0 0 1 0 0,0-1-1 0 0,-1 1 1 0 0,1 0 0 0 0,0 0-1 0 0,0 0 1 0 0,0 0-1 0 0,0 0 1 0 0,0-1 0 0 0,-1 1-1 0 0,1 0 1 0 0,0 0-1 0 0,0 0 1 0 0,0 0-1 0 0,0 0 1 0 0,-1 0 0 0 0,1 0-1 0 0,0 0 1 0 0,0 0-1 0 0,0-1 1 0 0,-1 1 0 0 0,1 0-1 0 0,0 0 1 0 0,0 0-1 0 0,0 0 1 0 0,-1 0 0 0 0,1 0-1 0 0,0 0 1 0 0,0 0-1 0 0,-1 1 1 0 0,2-3-24 0 0,0 0-3 0 0,0 0 0 0 0,0 0 1 0 0,0 0-1 0 0,0 1 1 0 0,0-1-1 0 0,0 0 0 0 0,0 0 1 0 0,1 1-1 0 0,-1-1 0 0 0,1 1 1 0 0,-1-1-1 0 0,1 1 1 0 0,-1 0-1 0 0,1-1 0 0 0,0 1 1 0 0,3-2-1 0 0,34-17-108 0 0,14-2 78 0 0,1 3-1 0 0,106-24 1 0 0,121-3-84 0 0,-160 28 140 0 0,825-86 30 0 0,5 50 13 0 0,-803 47-34 0 0,1104-28 78 0 0,-1 36-119 0 0,36-13 98 0 0,-216 0 22 0 0,880 45-139 0 0,-1405-19 173 0 0,472 24-155 0 0,-448-24 31 0 0,-563-14 8 0 0,-1 0 1 0 0,0 0 0 0 0,0 0 0 0 0,1-1 0 0 0,-1 0-1 0 0,0 0 1 0 0,0-1 0 0 0,0 0 0 0 0,6-2 0 0 0,-10 3 2 0 0,-1 1-19 0 0,0 0 0 0 0,-1 0 0 0 0,1 0 0 0 0,0 0 1 0 0,-1 0-1 0 0,1 0 0 0 0,0 0 0 0 0,0 0 0 0 0,-1 0 0 0 0,1 0 0 0 0,0-1 1 0 0,-1 1-1 0 0,1 0 0 0 0,0 0 0 0 0,-1-1 0 0 0,1 1 0 0 0,0 0 0 0 0,-1-1 1 0 0,1 1-1 0 0,0-1 0 0 0,-1 1 0 0 0,1-1 0 0 0,-1 1 0 0 0,1-1 0 0 0,-1 1 1 0 0,1-1-1 0 0,-1 1 0 0 0,0-1 0 0 0,1 0 0 0 0,-1 1 0 0 0,0-1 0 0 0,1 0 1 0 0,-1 1-1 0 0,0-1 0 0 0,0 0 0 0 0,0 0 0 0 0,0 1 0 0 0,1-1 0 0 0,-1 0 1 0 0,0 1-1 0 0,0-1 0 0 0,0 0 0 0 0,-1 0 0 0 0,1 1 0 0 0,0-1 0 0 0,0 0 1 0 0,0 0-1 0 0,0 1 0 0 0,-1-1 0 0 0,1 0 0 0 0,0 1 0 0 0,-1-1 0 0 0,0-1 1 0 0,-24-41 1 0 0,20 35 15 0 0,-34-57-109 0 0,4-1 0 0 0,2-3 0 0 0,3 0 0 0 0,-28-103 1 0 0,34 79 48 0 0,4-1 1 0 0,4 0 0 0 0,-3-103 0 0 0,15 80 94 0 0,6-1 1 0 0,4 1-1 0 0,6 0 0 0 0,5 1 0 0 0,34-121 0 0 0,-7 81-106 0 0,7 2-1 0 0,7 2 0 0 0,86-160 0 0 0,-107 241 50 0 0,105-220-282 0 0,-113 223 220 0 0,-3-2-1 0 0,24-95 1 0 0,-41 118 84 0 0,-2-1 0 0 0,-2 0 0 0 0,-2 0 1 0 0,-2 0-1 0 0,-3 0 0 0 0,-1 0 0 0 0,-2 0 0 0 0,-17-64 0 0 0,0 28-101 0 0,-4 2 0 0 0,-3 0 0 0 0,-71-136-1 0 0,67 154 57 0 0,3 0 0 0 0,4-3 0 0 0,2 0 0 0 0,-26-117 0 0 0,43 153 35 0 0,-18-47-1 0 0,6 22 163 0 0,14 39-161 0 0,0-1 1 0 0,0 0 0 0 0,2 1-1 0 0,0-2 1 0 0,1 1-1 0 0,1 0 1 0 0,3-35-1 0 0,0 37-105 0 0,1 0-1 0 0,1 0 0 0 0,9-23 1 0 0,-12 37 83 0 0,8-35-100 0 0,-9 36 119 0 0,9-14-49 0 0,-8 14 71 0 0,-33 3-159 0 0,-1 1 115 0 0,-39 9 1 0 0,10-1 9 0 0,-39 9-56 0 0,-96 7-17 0 0,194-27 89 0 0,-1 1-103 0 0,-10 0 51 0 0,10-1 90 0 0,1 0-43 0 0,-48 2 68 0 0,47-2-53 0 0,1 0-91 0 0,-8-2 57 0 0,8 2 22 0 0,0 0-62 0 0,-23-1-3778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2:36.9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0 214 104 0 0,'2'-35'4673'0'0,"2"0"0"0"0,9-42 1 0 0,-8 51-2671 0 0,7-10 381 0 0,-11 34-2125 0 0,0 2-206 0 0,0-1 0 0 0,0 1-1 0 0,0-1 1 0 0,0 1-1 0 0,1 0 1 0 0,-1 0-1 0 0,0 0 1 0 0,0 0 0 0 0,0 0-1 0 0,0 0 1 0 0,1 0-1 0 0,-1 0 1 0 0,1 0-1 0 0,4 6 115 0 0,-1 0-1 0 0,0 1 0 0 0,0-1 0 0 0,-1 1 1 0 0,0 0-1 0 0,0 0 0 0 0,-1 0 0 0 0,0 1 1 0 0,0-1-1 0 0,3 15 0 0 0,2 14 427 0 0,4 39 1 0 0,-8-40-317 0 0,36 274 1609 0 0,3 20-525 0 0,25-5-109 0 0,-49-238-762 0 0,-18-83-677 0 0,-1-45-8678 0 0,-3-5-878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2:37.6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48 141 1588 0 0,'-43'-20'15834'0'0,"43"19"-15811"0"0,0 1-1 0 0,-1-1 1 0 0,1 1-1 0 0,-1 0 0 0 0,1-1 1 0 0,0 1-1 0 0,0-1 1 0 0,-1 1-1 0 0,1-1 0 0 0,0 1 1 0 0,0-1-1 0 0,-1 1 1 0 0,1-1-1 0 0,0 0 0 0 0,0 1 1 0 0,0-1-1 0 0,0 1 1 0 0,0-1-1 0 0,0 1 1 0 0,0-1-1 0 0,0 1 0 0 0,0-1 1 0 0,0 0-1 0 0,0 1 1 0 0,0-1-1 0 0,0 1 0 0 0,1-1 1 0 0,-1 1-1 0 0,0-1 1 0 0,0 1-1 0 0,1-2 0 0 0,6-19 265 0 0,-3 15-264 0 0,0 0 0 0 0,0 1 0 0 0,0-1 0 0 0,1 1 1 0 0,-1 0-1 0 0,1 0 0 0 0,0 1 0 0 0,1-1 0 0 0,-1 1 0 0 0,1 0 0 0 0,0 1 0 0 0,0-1 0 0 0,0 1 0 0 0,1 0 0 0 0,-1 1 0 0 0,1 0 0 0 0,-1 0 0 0 0,1 0 0 0 0,0 1 0 0 0,0-1 0 0 0,9 1 0 0 0,-5 0-13 0 0,0 0 0 0 0,-1 1-1 0 0,1 1 1 0 0,0 0 0 0 0,0 0-1 0 0,-1 1 1 0 0,1 0 0 0 0,-1 0 0 0 0,1 2-1 0 0,-1-1 1 0 0,0 1 0 0 0,0 1-1 0 0,12 7 1 0 0,-11-4-1 0 0,0 0-1 0 0,-1 0 1 0 0,0 2 0 0 0,0-1-1 0 0,-1 1 1 0 0,-1 0-1 0 0,0 1 1 0 0,0 0 0 0 0,-1 0-1 0 0,0 1 1 0 0,6 14-1 0 0,-11-20 10 0 0,0-1-1 0 0,0 1 1 0 0,-1 0-1 0 0,1-1 1 0 0,-1 1-1 0 0,-1 0 1 0 0,1 0-1 0 0,-1 0 1 0 0,0 0-1 0 0,0 0 0 0 0,-1 0 1 0 0,1-1-1 0 0,-2 1 1 0 0,1 0-1 0 0,0 0 1 0 0,-1-1-1 0 0,0 1 1 0 0,0-1-1 0 0,-1 1 0 0 0,0-1 1 0 0,0 0-1 0 0,0 0 1 0 0,0 0-1 0 0,-1-1 1 0 0,0 1-1 0 0,0-1 1 0 0,-7 7-1 0 0,0-2 5 0 0,0 0 0 0 0,-1 0 0 0 0,1-1 1 0 0,-2-1-1 0 0,1 0 0 0 0,-1-1 0 0 0,0 0 0 0 0,0-1 0 0 0,-1 0 0 0 0,0-1 0 0 0,1-1 0 0 0,-1 0 1 0 0,-1-1-1 0 0,1 0 0 0 0,0-1 0 0 0,0-1 0 0 0,-21-2 0 0 0,-21-3-425 0 0,54 5 131 0 0,-20-2-2589 0 0,19 2 2337 0 0,-2-1 95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2:45.6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 87 700 0 0,'-13'-17'17031'0'0,"11"19"-16974"0"0,1-1 1 0 0,0 1-1 0 0,-1-1 1 0 0,1 1-1 0 0,0-1 0 0 0,0 1 1 0 0,0 0-1 0 0,0 0 1 0 0,0 0-1 0 0,1-1 1 0 0,-1 1-1 0 0,1 0 0 0 0,-1 0 1 0 0,1 0-1 0 0,-1 0 1 0 0,1 4-1 0 0,0 41 607 0 0,1-17-295 0 0,-4 82 1146 0 0,12 119 1 0 0,-3-183-1127 0 0,1 18 455 0 0,-6-63-755 0 0,-1 1 0 0 0,1-1 0 0 0,0 0 0 0 0,0 1 1 0 0,0-1-1 0 0,1 0 0 0 0,-1 0 0 0 0,4 5 0 0 0,-4-7 153 0 0,0 0-205 0 0,0 0 0 0 0,-1-1 0 0 0,1 1 0 0 0,0 0 0 0 0,0-1 0 0 0,0 1 0 0 0,0-1-1 0 0,0 1 1 0 0,0-1 0 0 0,1 1 0 0 0,-1-1 0 0 0,0 0 0 0 0,0 1 0 0 0,0-1 0 0 0,0 0 0 0 0,0 0 0 0 0,3 0-1 0 0,26 2 285 0 0,320-10-117 0 0,11-1-545 0 0,287-1 541 0 0,-598 10-185 0 0,0 3 0 0 0,93 17 1 0 0,-140-19-34 0 0,61 11-57 0 0,-62-12 112 0 0,0 0-295 0 0,-1 1 350 0 0,0-1 0 0 0,1 1 0 0 0,-1-1 0 0 0,0 0 0 0 0,0 0 0 0 0,1 0 0 0 0,-1 0 0 0 0,0 0 0 0 0,0 0 0 0 0,1 0 0 0 0,-1 0 0 0 0,0 0 0 0 0,0-1 0 0 0,1 1-1 0 0,-1 0 1 0 0,0-1 0 0 0,0 1 0 0 0,0-1 0 0 0,0 0 0 0 0,0 1 0 0 0,2-2 0 0 0,6-40 30 0 0,-2 0-1 0 0,2-71 1 0 0,-1 8-169 0 0,-3 33-23 0 0,-4 41 59 0 0,2 1 0 0 0,8-44 0 0 0,-9 22 26 0 0,-2-19 3 0 0,-2 33-26 0 0,2 37-15 0 0,-1-16-1010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2:46.5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 59 1220 0 0,'-16'-23'8070'0'0,"15"21"-7694"0"0,0 0 1 0 0,1 0-1 0 0,-1 1 0 0 0,1-1 0 0 0,-1 0 0 0 0,1 0 0 0 0,0 0 0 0 0,-1 0 1 0 0,1 0-1 0 0,0 0 0 0 0,1 0 0 0 0,-1 1 0 0 0,0-1 0 0 0,0 0 0 0 0,1 0 1 0 0,0-3-1 0 0,1 5-309 0 0,0 0 0 0 0,-1 0 0 0 0,1 0 0 0 0,-1 0 0 0 0,1 0 0 0 0,-1 0 0 0 0,1 0 0 0 0,-1 1 0 0 0,1-1 0 0 0,-1 1 0 0 0,1-1 0 0 0,-1 1 0 0 0,1-1 0 0 0,-1 1 0 0 0,1 0 0 0 0,-1 0 0 0 0,0 0 0 0 0,2 1 0 0 0,308 275 2007 0 0,-260-228-1985 0 0,118 103 160 0 0,-163-147-225 0 0,2 0-1 0 0,-1-1 1 0 0,0 0-1 0 0,12 4 1 0 0,-18-8-16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2:47.1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1 536 0 0,'0'0'12853'0'0,"13"16"-11077"0"0,65 59-398 0 0,157 118-1 0 0,46-6-1248 0 0,-201-141-484 0 0,-79-45 287 0 0,15 7-583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01.2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 9 16 0 0,'-18'-9'15105'0'0,"17"21"-14410"0"0,1-1-1 0 0,1 0 1 0 0,-1 1 0 0 0,2-1 0 0 0,3 18 0 0 0,2 8 14 0 0,30 283 1849 0 0,71 479-985 0 0,-105-785-1558 0 0,45 203 427 0 0,-29-149 641 0 0,-19-66-1027 0 0,6 16 81 0 0,-10-37-463 0 0,0-9 171 0 0,-1 0 1 0 0,-2 0-1 0 0,-1 1 0 0 0,-21-49 0 0 0,28 74 112 0 0,0 1 36 0 0,0 0 0 0 0,0 1 0 0 0,0-1 0 0 0,0 0 0 0 0,0 1 0 0 0,0-1 1 0 0,0 1-1 0 0,0-1 0 0 0,0 1 0 0 0,0 0 0 0 0,0-1 0 0 0,-1 1 0 0 0,1 0 0 0 0,0 0 1 0 0,0 0-1 0 0,0 0 0 0 0,0 0 0 0 0,-1 0 0 0 0,1 0 0 0 0,0 0 0 0 0,0 0 1 0 0,0 1-1 0 0,0-1 0 0 0,0 0 0 0 0,-1 1 0 0 0,0 0 0 0 0,-5 5 12 0 0,0 0 0 0 0,0 1-1 0 0,1 0 1 0 0,0 0-1 0 0,1 0 1 0 0,-1 1 0 0 0,1-1-1 0 0,1 1 1 0 0,-1 1 0 0 0,1-1-1 0 0,1 1 1 0 0,0-1-1 0 0,0 1 1 0 0,1 0 0 0 0,0 0-1 0 0,-2 17 1 0 0,3-19-6 0 0,1-1 0 0 0,0 1 0 0 0,0-1 0 0 0,1 1 0 0 0,-1 0 0 0 0,1-1 0 0 0,1 1 0 0 0,-1-1 0 0 0,1 0 0 0 0,0 1 0 0 0,1-1 0 0 0,0 0 0 0 0,-1 0 0 0 0,2-1 0 0 0,-1 1 0 0 0,1-1 0 0 0,0 1 0 0 0,0-1 0 0 0,0 0 0 0 0,1 0 0 0 0,0-1 0 0 0,0 0 0 0 0,0 1 0 0 0,9 4 0 0 0,-8-6-63 0 0,0 0 0 0 0,0-1 0 0 0,0 0 0 0 0,0 0 0 0 0,0 0 0 0 0,0-1 0 0 0,0 0 0 0 0,1 0 0 0 0,-1 0 0 0 0,1-1 1 0 0,-1 0-1 0 0,0 0 0 0 0,1-1 0 0 0,-1 0 0 0 0,1 0 0 0 0,-1 0 0 0 0,0-1 0 0 0,0 0 0 0 0,0 0 0 0 0,8-5 0 0 0,-8 5 0 0 0,-1-1-1 0 0,0 0 0 0 0,0 0 0 0 0,0-1 0 0 0,0 0 0 0 0,-1 0 1 0 0,0 0-1 0 0,1 0 0 0 0,-1 0 0 0 0,-1-1 0 0 0,1 0 1 0 0,-1 0-1 0 0,0 0 0 0 0,0 0 0 0 0,0 0 0 0 0,-1-1 0 0 0,1 1 1 0 0,-1-1-1 0 0,-1 0 0 0 0,1 0 0 0 0,1-11 0 0 0,-3 11 43 0 0,1-2 11 0 0,-1 0-1 0 0,0 1 1 0 0,0-1-1 0 0,-2-10 0 0 0,2 15 26 0 0,-1 0-1 0 0,0 0 0 0 0,0 0 0 0 0,0 1 0 0 0,0-1 1 0 0,-1 0-1 0 0,1 0 0 0 0,-1 1 0 0 0,0-1 0 0 0,0 1 1 0 0,0 0-1 0 0,0-1 0 0 0,0 1 0 0 0,0 0 0 0 0,-3-2 1 0 0,2 2-2 0 0,1 1 1 0 0,-1-1 0 0 0,0 1 0 0 0,1 0 0 0 0,-1 0 0 0 0,0 0-1 0 0,0 0 1 0 0,0 0 0 0 0,0 0 0 0 0,0 1 0 0 0,0 0 0 0 0,0-1-1 0 0,0 1 1 0 0,0 0 0 0 0,0 0 0 0 0,0 1 0 0 0,0-1 0 0 0,-4 2-1 0 0,1 0 2 0 0,0 0-1 0 0,0 0 0 0 0,0 0 1 0 0,0 1-1 0 0,1 0 1 0 0,-1 0-1 0 0,1 1 0 0 0,0-1 1 0 0,-6 6-1 0 0,6-5-9 0 0,1 1-1 0 0,-1-1 1 0 0,1 1-1 0 0,1 0 1 0 0,-1 0 0 0 0,1 0-1 0 0,-1 0 1 0 0,1 1 0 0 0,-3 9-1 0 0,5-12-6 0 0,0 0 1 0 0,0 0-1 0 0,0 1 0 0 0,1-1 1 0 0,-1 0-1 0 0,1 1 0 0 0,0-1 1 0 0,0 1-1 0 0,0-1 0 0 0,0 0 1 0 0,1 1-1 0 0,-1-1 0 0 0,1 0 1 0 0,0 1-1 0 0,0-1 0 0 0,0 0 1 0 0,3 6-1 0 0,-1-6-79 0 0,-1 0 1 0 0,1 0-1 0 0,0 0 0 0 0,0 0 1 0 0,0 0-1 0 0,1-1 1 0 0,-1 1-1 0 0,1-1 0 0 0,-1 0 1 0 0,1 0-1 0 0,0 0 0 0 0,0 0 1 0 0,0-1-1 0 0,0 0 0 0 0,0 0 1 0 0,0 0-1 0 0,0 0 0 0 0,0 0 1 0 0,0-1-1 0 0,1 0 0 0 0,-1 0 1 0 0,6-1-1 0 0,-1 1-78 0 0,0-1 0 0 0,-1 0 0 0 0,1 0 0 0 0,-1-1 0 0 0,0 0 0 0 0,1 0 0 0 0,-1-1 0 0 0,0 0 0 0 0,-1-1 0 0 0,11-5 0 0 0,-15 7 139 0 0,0-1 0 0 0,0 1 0 0 0,0-1 0 0 0,0 0 0 0 0,0 0 0 0 0,0 0 0 0 0,-1-1 1 0 0,0 1-1 0 0,1 0 0 0 0,-1-1 0 0 0,-1 0 0 0 0,1 1 0 0 0,0-1 0 0 0,-1 0 0 0 0,0 0 0 0 0,0 0 0 0 0,1-5 0 0 0,-2 7 51 0 0,0 0 1 0 0,0-1 0 0 0,0 1 0 0 0,0-1 0 0 0,-1 1-1 0 0,1-1 1 0 0,-1 1 0 0 0,1-1 0 0 0,-1 1 0 0 0,0 0-1 0 0,0 0 1 0 0,0-1 0 0 0,0 1 0 0 0,-1 0 0 0 0,1 0-1 0 0,0 0 1 0 0,-1 0 0 0 0,1 0 0 0 0,-1 0-1 0 0,0 1 1 0 0,0-1 0 0 0,0 0 0 0 0,0 1 0 0 0,0 0-1 0 0,0-1 1 0 0,0 1 0 0 0,0 0 0 0 0,0 0 0 0 0,-1 0-1 0 0,-3-1 1 0 0,1 0-90 0 0,-1 0-1 0 0,1 0 1 0 0,-1 1-1 0 0,1 0 1 0 0,-1 0-1 0 0,1 0 1 0 0,-1 1-1 0 0,0-1 1 0 0,1 1-1 0 0,-1 1 1 0 0,-10 1-1 0 0,1 2-2545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1:56.5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0 284 348 0 0,'7'-65'19100'0'0,"-6"75"-19090"0"0,8 72 870 0 0,17 137 480 0 0,144 516 1978 0 0,-161-706-3166 0 0,2 0 0 0 0,0 0 0 0 0,30 52 0 0 0,-37-74-103 0 0,1 1 1 0 0,0-1-1 0 0,0 0 1 0 0,1 0 0 0 0,0 0-1 0 0,0-1 1 0 0,0 0-1 0 0,1 0 1 0 0,0-1-1 0 0,0 0 1 0 0,1 0-1 0 0,-1 0 1 0 0,1-1 0 0 0,0 0-1 0 0,0-1 1 0 0,1 0-1 0 0,-1 0 1 0 0,0-1-1 0 0,1 0 1 0 0,11 1-1 0 0,44 5 263 0 0,112-2-1 0 0,66-19-105 0 0,-127 6-143 0 0,790-51-30 0 0,-242 6-374 0 0,-393 37-92 0 0,43-6-108 0 0,-260 13 539 0 0,97-26-1 0 0,-133 28-35 0 0,-1 0 1 0 0,1 0-1 0 0,-1-2 1 0 0,-1 0-1 0 0,1-1 1 0 0,-1 0-1 0 0,-1-1 1 0 0,0-1-1 0 0,21-19 1 0 0,-27 19-104 0 0,1 0 1 0 0,-1 0-1 0 0,-1 0 1 0 0,0-1-1 0 0,-1-1 0 0 0,0 1 1 0 0,0-1-1 0 0,-2 0 1 0 0,0 0-1 0 0,4-17 0 0 0,0-18-139 0 0,4-76 0 0 0,-8 65 209 0 0,2-57 404 0 0,-12-145 0 0 0,-24-60 560 0 0,27 268-874 0 0,2 30-96 0 0,0 0 0 0 0,-6-25 0 0 0,7 47-131 0 0,-1-4-524 0 0,0-3 304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3:42.6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945 68 2068 0 0,'13'15'9988'0'0,"-12"-15"-9944"0"0,-1 0 0 0 0,0-1 0 0 0,1 1 0 0 0,-1 0 0 0 0,0 0 0 0 0,1 0 0 0 0,-1-1-1 0 0,0 1 1 0 0,1 0 0 0 0,-1 0 0 0 0,0-1 0 0 0,0 1 0 0 0,0 0 0 0 0,1 0 0 0 0,-1-1-1 0 0,0 1 1 0 0,0 0 0 0 0,0-1 0 0 0,0 1 0 0 0,1 0 0 0 0,-1-1 0 0 0,0 1 0 0 0,0-1-1 0 0,0 1 1 0 0,0 0 0 0 0,0-1 0 0 0,0 1 0 0 0,0 0 0 0 0,0-1 0 0 0,0 1 0 0 0,0 0-1 0 0,0-1 1 0 0,0 1 0 0 0,0-1 0 0 0,-1 1 0 0 0,1 0 0 0 0,0-1 0 0 0,-14-14 1977 0 0,-24-9 488 0 0,17 17-2283 0 0,0 1 0 0 0,1 0-1 0 0,-2 2 1 0 0,1 0 0 0 0,0 2-1 0 0,-1 0 1 0 0,0 1 0 0 0,1 2 0 0 0,-1 0-1 0 0,0 1 1 0 0,1 1 0 0 0,-35 10-1 0 0,22-4-144 0 0,1 2 1 0 0,0 1-1 0 0,0 2 0 0 0,2 2 0 0 0,0 0 1 0 0,0 2-1 0 0,-27 22 0 0 0,30-18-33 0 0,1 2 0 0 0,0 1 0 0 0,2 1 0 0 0,2 1 0 0 0,0 1 0 0 0,1 1 0 0 0,2 1 0 0 0,2 0 0 0 0,0 2 0 0 0,2 0 0 0 0,1 1 0 0 0,-10 36 0 0 0,18-44-1 0 0,1 0-1 0 0,1 1 1 0 0,1-1-1 0 0,1 1 1 0 0,1 0-1 0 0,2-1 1 0 0,4 42-1 0 0,-1-45-3 0 0,1-1-1 0 0,1 0 1 0 0,1 0-1 0 0,1 0 1 0 0,0-1-1 0 0,2 0 1 0 0,0 0-1 0 0,2-1 1 0 0,22 31-1 0 0,-21-34-60 0 0,1 0 0 0 0,0-2-1 0 0,1 0 1 0 0,1 0-1 0 0,1-2 1 0 0,-1 1-1 0 0,2-2 1 0 0,25 14-1 0 0,-17-13-219 0 0,-1-1 1 0 0,2-2-1 0 0,-1 0 1 0 0,1-2-1 0 0,47 8 0 0 0,-34-11-846 0 0,0-1 0 0 0,0-2 0 0 0,58-5 0 0 0,-51-1-1882 0 0,0-2 1 0 0,66-21-1 0 0,-48 8-3064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1:57.5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46 148 804 0 0,'-6'-17'6281'0'0,"-32"-104"5314"0"0,38 119-11403 0 0,0 2-133 0 0,-1-7 266 0 0,7 11-99 0 0,1 7-169 0 0,-1 1 0 0 0,0 0 0 0 0,0-1 0 0 0,-2 2 0 0 0,1-1 0 0 0,3 20 0 0 0,3 7-10 0 0,8 27 88 0 0,-4 1 0 0 0,8 79 0 0 0,-11-63 298 0 0,-10-57 1664 0 0,-1-39-1698 0 0,7-31-57 0 0,2 0 0 0 0,1 1 0 0 0,3 0 0 0 0,2 1 0 0 0,1 0 0 0 0,36-62 0 0 0,-49 95-358 0 0,1 1 0 0 0,0-1 0 0 0,0 1 1 0 0,1 0-1 0 0,0 0 0 0 0,0 1 0 0 0,1 0 0 0 0,0 0 0 0 0,0 0 0 0 0,0 1 0 0 0,1 0 0 0 0,0 1 0 0 0,0-1 0 0 0,1 2 0 0 0,14-7 0 0 0,-19 10 15 0 0,-1 0 0 0 0,1 1 1 0 0,0 0-1 0 0,0 0 0 0 0,0 0 0 0 0,-1 0 0 0 0,1 1 0 0 0,0-1 1 0 0,0 1-1 0 0,-1 0 0 0 0,1 0 0 0 0,0 1 0 0 0,-1-1 1 0 0,0 1-1 0 0,1-1 0 0 0,-1 1 0 0 0,5 4 0 0 0,1 0 2 0 0,0 0-1 0 0,-1 1 0 0 0,0 0 0 0 0,12 15 1 0 0,0 4 35 0 0,-1 0 1 0 0,-2 2-1 0 0,0 0 1 0 0,-2 0 0 0 0,12 34-1 0 0,46 158-203 0 0,-65-193 57 0 0,10 13-1798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1:57.8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0 107 1216 0 0,'21'-14'18801'0'0,"-11"10"-17617"0"0,77-15 41 0 0,113-10 0 0 0,-73 13-2468 0 0,-98 12 424 0 0,93-12-1921 0 0,-41 12-6711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1:58.1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231 92 704 0 0,'-18'-4'1931'0'0,"0"0"0"0"0,1-1 1 0 0,0-1-1 0 0,0 0 0 0 0,0-1 0 0 0,1-1 1 0 0,0-1-1 0 0,-23-16 0 0 0,38 24-1714 0 0,-1-1 0 0 0,0 0 0 0 0,0 1 0 0 0,0-1 0 0 0,0 1 1 0 0,0 0-1 0 0,0 0 0 0 0,-1-1 0 0 0,1 1 0 0 0,0 1 0 0 0,-1-1 0 0 0,1 0 0 0 0,0 1 0 0 0,-1-1 0 0 0,1 1 1 0 0,-5-1-1 0 0,6 2-158 0 0,0 0 0 0 0,0 0 1 0 0,0 0-1 0 0,0 0 0 0 0,0 0 1 0 0,0 0-1 0 0,0 0 0 0 0,0 0 1 0 0,0 0-1 0 0,1 1 1 0 0,-1-1-1 0 0,0 0 0 0 0,1 0 1 0 0,-1 1-1 0 0,1-1 0 0 0,0 0 1 0 0,-1 1-1 0 0,1-1 0 0 0,0 1 1 0 0,0-1-1 0 0,0 0 0 0 0,0 1 1 0 0,0-1-1 0 0,0 1 0 0 0,0-1 1 0 0,1 3-1 0 0,3 66 711 0 0,4 1 0 0 0,2-1 0 0 0,27 93 0 0 0,-17-80-490 0 0,-10-38-397 0 0,21 87-126 0 0,-5-49-5318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2:19.1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82 889 1012 0 0,'14'-6'5857'0'0,"-7"4"-5156"0"0,0 0 1 0 0,-1-1-1 0 0,1 1 1 0 0,-1-1 0 0 0,11-7 480 0 0,21-3 1430 0 0,249-28 144 0 0,-83 9-2594 0 0,-145 25-139 0 0,471-59-9 0 0,-529 66-14 0 0,81-9 84 0 0,98 2-1 0 0,-176 7-55 0 0,-2 0-67 0 0,5 0-192 0 0,17-1 1071 0 0,-24 1-813 0 0,1 0-1 0 0,-1 0 1 0 0,1 0-1 0 0,-1-1 1 0 0,0 1 0 0 0,1 0-1 0 0,-1 0 1 0 0,1 0-1 0 0,-1 0 1 0 0,0 0-1 0 0,1 0 1 0 0,-1 0-1 0 0,1-1 1 0 0,-1 1 0 0 0,0 0-1 0 0,1 0 1 0 0,-1-1-1 0 0,0 1 1 0 0,0 0-1 0 0,1 0 1 0 0,-1-1-1 0 0,0 1 1 0 0,1 0 0 0 0,-1-1-1 0 0,0 1 1 0 0,0 0-1 0 0,0-1 1 0 0,1 1-1 0 0,-1 0 1 0 0,0-1-1 0 0,0 1 1 0 0,0-1 0 0 0,0 1-1 0 0,0 0 1 0 0,0-1-1 0 0,0 1 1 0 0,0-1-1 0 0,0 1 1 0 0,0 0 0 0 0,0-1-1 0 0,0 1 1 0 0,0-1-1 0 0,0 0 1 0 0,-1 0 25 0 0,-1-51 45 0 0,-12-163-241 0 0,7 136 41 0 0,2 33 90 0 0,0-38-16 0 0,5 77 27 0 0,-3-41-14 0 0,2 46 17 0 0,1 1 1 0 0,-1 0-1 0 0,1-1 1 0 0,-1 1-1 0 0,1 0 1 0 0,-1-1 0 0 0,1 1-1 0 0,0-1 1 0 0,-1 1 0 0 0,1-1-1 0 0,0 1 1 0 0,0 0-1 0 0,0-1 1 0 0,0 1 0 0 0,1-1-1 0 0,-1-1 1 0 0,0-13 16 0 0,-1 13-19 0 0,0 0-1 0 0,0 0 1 0 0,1 0-1 0 0,0 0 1 0 0,-1 0-1 0 0,1 0 1 0 0,0 0-1 0 0,1-6 1 0 0,0-2 1 0 0,-3-30-40 0 0,2 39 42 0 0,-1-1-22 0 0,1 3 20 0 0,0 0 0 0 0,0 0-1 0 0,0-1 1 0 0,0 1 0 0 0,0 0-1 0 0,0 0 1 0 0,0 0 0 0 0,0-1-1 0 0,0 1 1 0 0,0 0 0 0 0,0 0-1 0 0,0 0 1 0 0,0-1 0 0 0,0 1-1 0 0,0 0 1 0 0,0 0 0 0 0,0 0-1 0 0,0-1 1 0 0,0 1 0 0 0,-1 0-1 0 0,1 0 1 0 0,0 0 0 0 0,0 0 0 0 0,0-1-1 0 0,0 1 1 0 0,0 0 0 0 0,-1 0-1 0 0,1 0 1 0 0,0 0 0 0 0,0 0-1 0 0,0-1 1 0 0,0 1 0 0 0,-1 0-1 0 0,1 0 1 0 0,0 0 0 0 0,0 0-1 0 0,0 0 1 0 0,-1 0 0 0 0,-31-1-31 0 0,-1 1 0 0 0,1 1 1 0 0,-49 10-1 0 0,9-2-92 0 0,-532 43-912 0 0,513-44 999 0 0,-147 5-197 0 0,174-9 83 0 0,-49 8 42 0 0,65-8 105 0 0,45-3-8 0 0,-16 1-51 0 0,-25 2-12 0 0,41-3 66 0 0,1-1 4 0 0,-7 1 2 0 0,6-1-6 0 0,1 1 1 0 0,-8 1 2 0 0,7-1 2 0 0,-2 2-2 0 0,4-3-2 0 0,1 0 1 0 0,-1 0-1 0 0,1 0 1 0 0,-1 0-1 0 0,0 0 1 0 0,1 0-1 0 0,-1 1 1 0 0,1-1-1 0 0,-1 0 1 0 0,1 1-1 0 0,-1-1 1 0 0,1 0-1 0 0,-1 1 0 0 0,1-1 1 0 0,-1 0-1 0 0,1 1 1 0 0,0-1-1 0 0,-1 1 1 0 0,1-1-1 0 0,0 1 1 0 0,-1-1-1 0 0,1 1 1 0 0,0-1-1 0 0,-1 1 1 0 0,1-1-1 0 0,0 1 1 0 0,0-1-1 0 0,-1 2 1 0 0,4 40 291 0 0,14 79 0 0 0,-9-74 22 0 0,26 103 479 0 0,-17-85-637 0 0,7 19 234 0 0,-24-82-369 0 0,4 21 14 0 0,0-7-17 0 0,-4-15 7 0 0,0 1-13 0 0,2 4-4 0 0,-2-5 18 0 0,0 1-10 0 0,0-1-1 0 0,0 1 1 0 0,0-1-1 0 0,0 1 0 0 0,0-1 1 0 0,0 0-1 0 0,1 1 0 0 0,-1-1 1 0 0,0 1-1 0 0,1-1 0 0 0,-1 1 1 0 0,1-1-1 0 0,0 0 1 0 0,-1 1-1 0 0,1-1 0 0 0,0 0 1 0 0,0 0-1 0 0,0 1 0 0 0,0-1 1 0 0,0 0-1 0 0,0 0 0 0 0,0 0 1 0 0,0 0-1 0 0,0 0 1 0 0,1-1-1 0 0,-1 1 0 0 0,0 0 1 0 0,1-1-1 0 0,-1 1 0 0 0,0 0 1 0 0,1-1-1 0 0,1 1 0 0 0,-1-1 28 0 0,1 1-21 0 0,9 1-8 0 0,-10-1-17 0 0,23-3-597 0 0,7 3-4413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2:21.0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10 378 804 0 0,'-10'4'15083'0'0,"24"-3"-14822"0"0,-1 0 0 0 0,1-1 1 0 0,-1 0-1 0 0,1-1 0 0 0,16-3 1 0 0,5-1-79 0 0,308-37 458 0 0,32-3-399 0 0,7-6-81 0 0,-120 13-75 0 0,143-7-28 0 0,168-8-77 0 0,-424 41 63 0 0,221-24-35 0 0,-126 13 10 0 0,-120 14-10 0 0,60-5-95 0 0,-181 14 79 0 0,20-2-57 0 0,-1 0 103 0 0,25 1-158 0 0,-44 1 75 0 0,17 1-46 0 0,-19 0 87 0 0,0 1-1 0 0,-1-1 1 0 0,1 1-1 0 0,0-1 1 0 0,-1 0-1 0 0,0 1 1 0 0,1-1-1 0 0,-1 1 1 0 0,0-1-1 0 0,0 1 1 0 0,0-1-1 0 0,0 1 1 0 0,0 0-1 0 0,0-1 1 0 0,0 1 0 0 0,0-1-1 0 0,0 1 1 0 0,-1-1-1 0 0,1 1 1 0 0,-1-1-1 0 0,1 0 1 0 0,-2 3-1 0 0,-21 39-305 0 0,12-25 193 0 0,-27 50-811 0 0,37-68 812 0 0,1 1-1 0 0,0 0 1 0 0,-1 0 0 0 0,1-1 0 0 0,0 1-1 0 0,0 0 1 0 0,-1 0 0 0 0,1 0 0 0 0,0-1-1 0 0,0 1 1 0 0,0 0 0 0 0,0 0 0 0 0,0 0-1 0 0,0-1 1 0 0,1 1 0 0 0,-1 0 0 0 0,0 0-1 0 0,0 0 1 0 0,0-1 0 0 0,1 1 0 0 0,-1 0 0 0 0,0 0-1 0 0,1-1 1 0 0,-1 1 0 0 0,1 0 0 0 0,-1-1-1 0 0,1 1 1 0 0,-1-1 0 0 0,1 1 0 0 0,-1 0-1 0 0,2 0 1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2:27.5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1628 0 1296 0 0,'-9'16'9513'0'0,"-8"-12"-8279"0"0,-15-3-58 0 0,28-1-1026 0 0,1 0-46 0 0,-280-9 1375 0 0,119 7-1060 0 0,-532 25-52 0 0,526-17 40 0 0,105-6-279 0 0,-33 1 30 0 0,94-1-132 0 0,1 0-13 0 0,-64 0 1367 0 0,55-1-1311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2:29.5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4 784 0 0,'15'-3'12063'0'0,"-4"4"-11841"0"0,-8-1 264 0 0,0 0-220 0 0,31 0 786 0 0,-30 0-920 0 0,-1 0-30 0 0,149 23 1115 0 0,48 3 433 0 0,184-1-675 0 0,77-1 30 0 0,40 4-572 0 0,-372-24-319 0 0,197 12-72 0 0,-160-10-25 0 0,-14-5 16 0 0,-81 0-6 0 0,-42 0-21 0 0,57 5-4 0 0,51-1 17 0 0,-133-5-21 0 0,-1 0 14 0 0,1 0-3 0 0,12 0-6 0 0,-12 0-13 0 0,0 0 14 0 0,13 0 4 0 0,-13 0-12 0 0,0 0-5 0 0,11 0 24 0 0,-11 0-13 0 0,0 0 0 0 0,94 0-20 0 0,-85 0 25 0 0,34 0-12 0 0,-18 0-21 0 0,-26 0 18 0 0,0 0-7 0 0,42 3-96 0 0,-43-3 113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2:39.8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11 1204 0 0,'-13'-10'15249'0'0,"20"13"-14923"0"0,1 1-1 0 0,-1 0 1 0 0,0 0 0 0 0,0 1 0 0 0,0 0 0 0 0,0 0-1 0 0,-1 1 1 0 0,0 0 0 0 0,7 8 0 0 0,22 19 94 0 0,62 40 156 0 0,208 120 0 0 0,-209-147-85 0 0,24 12-150 0 0,-113-54-309 0 0,1-1 0 0 0,0 1 0 0 0,15 3 1 0 0,-1 0 124 0 0,-18-6 389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2:40.5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 1 1176 0 0,'-26'6'14558'0'0,"25"-5"-14417"0"0,6 5 402 0 0,-1 0-1 0 0,1 0 0 0 0,0 0 0 0 0,1-1 0 0 0,-1 0 0 0 0,1 0 0 0 0,0 0 0 0 0,0 0 0 0 0,11 4 0 0 0,68 34-170 0 0,-59-31-79 0 0,210 100 27 0 0,-105-37-287 0 0,-87-48 8 0 0,-42-26-39 0 0,22 14 212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2:57.7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347 1396 1036 0 0,'2'8'13404'0'0,"-9"-137"-8913"0"0,4 51-3954 0 0,-3-1 0 0 0,-3 1 0 0 0,-26-101 0 0 0,-1 45-563 0 0,-54-131 0 0 0,10 58-188 0 0,62 161-148 0 0,17 44 370 0 0,1-3-21 0 0,-1-1 19 0 0,1 0 0 0 0,0 0-1 0 0,0 1 1 0 0,1-1 0 0 0,0 0 0 0 0,0 1-1 0 0,0-1 1 0 0,3-6 0 0 0,-2 6 2 0 0,-1-1 0 0 0,1 1 0 0 0,-1 0 0 0 0,0 0 0 0 0,-1-1 0 0 0,1 1 0 0 0,-2-9 0 0 0,1 13 1 0 0,0 1-17 0 0,0-1 1 0 0,0 0-1 0 0,-1 1 1 0 0,1-1-1 0 0,-1 0 0 0 0,1 1 1 0 0,-1-1-1 0 0,1 1 1 0 0,-1-1-1 0 0,0 1 1 0 0,1-1-1 0 0,-1 1 1 0 0,0-1-1 0 0,0 1 1 0 0,0 0-1 0 0,-1-1 1 0 0,1 1-1 0 0,0 0 1 0 0,0 0-1 0 0,-1 0 1 0 0,1 0-1 0 0,0 0 1 0 0,-1 0-1 0 0,1 0 1 0 0,-3 0-1 0 0,2 1 2 0 0,1 0 1 0 0,0 0-1 0 0,-1 0 0 0 0,1 0 0 0 0,0 0 0 0 0,-1 0 0 0 0,1 1 1 0 0,0-1-1 0 0,-1 1 0 0 0,1-1 0 0 0,0 1 0 0 0,0-1 0 0 0,0 1 1 0 0,-1 0-1 0 0,1 0 0 0 0,0-1 0 0 0,0 1 0 0 0,0 0 0 0 0,0 0 1 0 0,-1 2-1 0 0,0-1 0 0 0,0 0 0 0 0,-1 0-1 0 0,1 0 1 0 0,1 1 0 0 0,-1-1 0 0 0,0 1 0 0 0,1-1 0 0 0,-3 4 0 0 0,2 3-2 0 0,0 0 0 0 0,1 0 0 0 0,0 1 0 0 0,0-1 0 0 0,1 0 0 0 0,1 13-1 0 0,0-18 14 0 0,-1 0-1 0 0,1 0 1 0 0,0 0-1 0 0,0 0 0 0 0,0-1 1 0 0,1 1-1 0 0,0 0 0 0 0,-1-1 1 0 0,1 1-1 0 0,0-1 0 0 0,1 0 1 0 0,-1 1-1 0 0,0-1 0 0 0,1 0 1 0 0,0-1-1 0 0,0 1 1 0 0,6 4-1 0 0,-5-5-30 0 0,1-1 1 0 0,-1 0-1 0 0,0 0 0 0 0,1 0 1 0 0,0 0-1 0 0,-1-1 1 0 0,1 0-1 0 0,-1 0 1 0 0,1 0-1 0 0,-1 0 0 0 0,1-1 1 0 0,8-2-1 0 0,-6 1-2 0 0,-1 0 0 0 0,0-1 1 0 0,0 0-1 0 0,0 0 0 0 0,0 0 0 0 0,-1-1 0 0 0,1 1 0 0 0,-1-2 0 0 0,0 1 1 0 0,0 0-1 0 0,0-1 0 0 0,-1 0 0 0 0,0 0 0 0 0,0 0 0 0 0,0-1 0 0 0,0 1 1 0 0,-1-1-1 0 0,0 0 0 0 0,0 0 0 0 0,-1 0 0 0 0,1 0 0 0 0,-1-1 0 0 0,-1 1 1 0 0,1-1-1 0 0,-1 1 0 0 0,0-1 0 0 0,-1 1 0 0 0,1-1 0 0 0,-1 0 0 0 0,-1 1 1 0 0,-1-13-1 0 0,1 17 32 0 0,0-1 1 0 0,0 0-1 0 0,0 0 1 0 0,0 1-1 0 0,-1-1 1 0 0,1 0-1 0 0,-1 1 1 0 0,0 0-1 0 0,1-1 1 0 0,-1 1 0 0 0,0 0-1 0 0,0 0 1 0 0,-1 0-1 0 0,1 0 1 0 0,0 0-1 0 0,-1 0 1 0 0,1 1-1 0 0,-1-1 1 0 0,0 1-1 0 0,1 0 1 0 0,-1 0-1 0 0,0 0 1 0 0,0 0-1 0 0,0 0 1 0 0,0 1-1 0 0,-2-1 1 0 0,-5-1-6 0 0,-1 1-1 0 0,1 0 1 0 0,0 0-1 0 0,0 1 1 0 0,-16 3 0 0 0,22-3-6 0 0,-1 1 0 0 0,1 0 1 0 0,0 0-1 0 0,0 1 0 0 0,-1-1 0 0 0,1 1 1 0 0,0 0-1 0 0,0 0 0 0 0,1 1 0 0 0,-1-1 1 0 0,0 1-1 0 0,1-1 0 0 0,-1 1 0 0 0,1 1 1 0 0,-3 2-1 0 0,5-4-25 0 0,-1-1 1 0 0,1 1 0 0 0,0 0-1 0 0,0-1 1 0 0,0 1-1 0 0,0 0 1 0 0,0 0-1 0 0,1 0 1 0 0,-1 0 0 0 0,1 0-1 0 0,-1 0 1 0 0,1 0-1 0 0,-1 0 1 0 0,1 0-1 0 0,0 0 1 0 0,0 0 0 0 0,0 0-1 0 0,0 0 1 0 0,1 0-1 0 0,-1-1 1 0 0,0 1 0 0 0,1 0-1 0 0,-1 0 1 0 0,1 0-1 0 0,0 0 1 0 0,0 0-1 0 0,0 0 1 0 0,0-1 0 0 0,0 1-1 0 0,0 0 1 0 0,2 2-1 0 0,1-1-203 0 0,-1-1-1 0 0,1 1 0 0 0,0-1 0 0 0,0 0 0 0 0,1 0 1 0 0,-1 0-1 0 0,0-1 0 0 0,1 1 0 0 0,-1-1 1 0 0,1 0-1 0 0,-1 0 0 0 0,1-1 0 0 0,0 1 0 0 0,6-1 1 0 0,-7 0 32 0 0,7 1-1868 0 0,0-1 0 0 0,0-1 0 0 0,13-1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3:43.5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492 90 2608 0 0,'0'0'6522'0'0,"-7"-8"-4709"0"0,5 3-1614 0 0,0 0-1 0 0,0 1 1 0 0,1-1-1 0 0,0 0 1 0 0,-2-10-1 0 0,2 10-135 0 0,1 3 71 0 0,-14-20 1094 0 0,8 19-945 0 0,-1 1 0 0 0,0 0 0 0 0,0 0 1 0 0,0 1-1 0 0,0 0 0 0 0,0 0 0 0 0,0 0 1 0 0,0 1-1 0 0,0 0 0 0 0,0 0 0 0 0,0 1 1 0 0,-10 2-1 0 0,-4 0 237 0 0,1 2 0 0 0,0 0 0 0 0,-24 10-1 0 0,23-6-343 0 0,2 1 0 0 0,-1 1-1 0 0,1 1 1 0 0,1 0 0 0 0,0 2 0 0 0,0 0-1 0 0,2 0 1 0 0,-29 33 0 0 0,38-38-158 0 0,0 1 0 0 0,0-1 1 0 0,1 1-1 0 0,1 1 1 0 0,-1-1-1 0 0,2 1 0 0 0,-1 0 1 0 0,-2 14-1 0 0,5-17-27 0 0,1-1 0 0 0,0 1-1 0 0,0 0 1 0 0,1 0 0 0 0,0-1-1 0 0,0 1 1 0 0,1 0 0 0 0,0-1 0 0 0,0 1-1 0 0,1 0 1 0 0,0-1 0 0 0,1 0 0 0 0,4 11-1 0 0,-3-9-131 0 0,1-1 0 0 0,0 0 1 0 0,0-1-1 0 0,1 1 0 0 0,0-1 0 0 0,0 0 0 0 0,0 0 0 0 0,1-1 0 0 0,0 0 0 0 0,1 0 1 0 0,0-1-1 0 0,-1 0 0 0 0,1 0 0 0 0,1-1 0 0 0,-1 0 0 0 0,1 0 0 0 0,0-1 0 0 0,-1 0 1 0 0,1 0-1 0 0,1-1 0 0 0,-1-1 0 0 0,0 1 0 0 0,0-2 0 0 0,1 1 0 0 0,-1-1 0 0 0,0 0 1 0 0,1-1-1 0 0,-1 0 0 0 0,11-3 0 0 0,-15 2 184 0 0,0 0-1 0 0,0-1 1 0 0,0 1 0 0 0,-1-1 0 0 0,1 0 0 0 0,-1-1-1 0 0,0 1 1 0 0,0-1 0 0 0,0 1 0 0 0,0-1 0 0 0,0 0-1 0 0,-1-1 1 0 0,0 1 0 0 0,0-1 0 0 0,0 1 0 0 0,0-1-1 0 0,-1 0 1 0 0,0 0 0 0 0,0 0 0 0 0,2-8 0 0 0,3-13 467 0 0,-2 0 0 0 0,0 0 0 0 0,0-29 0 0 0,3-12 574 0 0,-6 58-883 0 0,-1-1-67 0 0,1 0 0 0 0,0 0 0 0 0,1 0 0 0 0,4-10 0 0 0,-5 18-127 0 0,-1-1-1 0 0,0 1 1 0 0,0 0-1 0 0,1-1 1 0 0,-1 1-1 0 0,1 0 0 0 0,-1 0 1 0 0,1 0-1 0 0,0 0 1 0 0,0 1-1 0 0,0-1 0 0 0,0 0 1 0 0,0 1-1 0 0,1-1 1 0 0,-1 1-1 0 0,0 0 1 0 0,1 0-1 0 0,-1 0 0 0 0,1 0 1 0 0,-1 0-1 0 0,5-1 1 0 0,4 2-160 0 0,-1 0 0 0 0,1 0 0 0 0,-1 1 0 0 0,1 0 0 0 0,-1 1 0 0 0,1 0 0 0 0,-1 1 0 0 0,0 0 0 0 0,0 1-1 0 0,0 0 1 0 0,-1 0 0 0 0,1 1 0 0 0,-1 0 0 0 0,0 1 0 0 0,15 12 0 0 0,-9-6-65 0 0,0 0-1 0 0,-1 2 1 0 0,0 0 0 0 0,-1 0-1 0 0,-1 1 1 0 0,0 1-1 0 0,-1 0 1 0 0,9 18-1 0 0,-15-24 220 0 0,-1-1-1 0 0,0 1 1 0 0,0 0-1 0 0,-1 0 1 0 0,0 0-1 0 0,-1 1 1 0 0,0-1-1 0 0,-1 1 1 0 0,0-1-1 0 0,-1 1 1 0 0,0-1 0 0 0,0 1-1 0 0,-3 14 1 0 0,-2-16 724 0 0,0-15-528 0 0,1-14-123 0 0,7 5-34 0 0,0-1-1 0 0,1 1 0 0 0,1 0 0 0 0,0 1 1 0 0,1-1-1 0 0,8-13 0 0 0,51-79 372 0 0,-63 104-395 0 0,7-11 48 0 0,2 0-1 0 0,0 0 0 0 0,0 1 0 0 0,1 0 0 0 0,1 1 0 0 0,0 1 1 0 0,1 0-1 0 0,27-17 0 0 0,-34 24-40 0 0,1 0 1 0 0,-1 1-1 0 0,1 0 0 0 0,0 0 1 0 0,0 0-1 0 0,0 1 1 0 0,0 0-1 0 0,0 1 0 0 0,0 0 1 0 0,0 0-1 0 0,1 1 0 0 0,-1 0 1 0 0,0 0-1 0 0,1 1 1 0 0,-1 0-1 0 0,0 0 0 0 0,0 1 1 0 0,0 0-1 0 0,0 1 0 0 0,11 4 1 0 0,1 4-105 0 0,0 2-1 0 0,-1 0 1 0 0,0 1 0 0 0,-1 1 0 0 0,-1 1 0 0 0,16 18 0 0 0,-13-14-2030 0 0,0 0 0 0 0,1-2 0 0 0,32 22 0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2:00.1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26 952 0 0,'26'-20'14792'0'0,"-25"20"-14699"0"0,1 0 0 0 0,0 0-1 0 0,0 0 1 0 0,0 0 0 0 0,-1 0 0 0 0,1 1 0 0 0,0-1-1 0 0,0 1 1 0 0,-1-1 0 0 0,1 1 0 0 0,0 0 0 0 0,0-1-1 0 0,-1 1 1 0 0,1 0 0 0 0,-1 0 0 0 0,1 0 0 0 0,-1 0-1 0 0,1 1 1 0 0,-1-1 0 0 0,2 2 0 0 0,0 1 67 0 0,1 1 0 0 0,-1-1 1 0 0,0 1-1 0 0,-1 0 0 0 0,1 0 1 0 0,3 9-1 0 0,0 5 258 0 0,-1 1-1 0 0,5 36 1 0 0,0 47 1125 0 0,-5 180-1 0 0,-5-117-496 0 0,10 82-24 0 0,-8-218-837 0 0,-1-1 36 0 0,2 1 0 0 0,1 0 1 0 0,1-1-1 0 0,14 43 0 0 0,-16-62-140 0 0,1-1 0 0 0,0 1 0 0 0,0-1 0 0 0,1 0-1 0 0,0 0 1 0 0,1 0 0 0 0,0-1 0 0 0,0 1 0 0 0,1-1 0 0 0,0-1 0 0 0,0 0 0 0 0,1 0 0 0 0,0 0 0 0 0,0-1 0 0 0,1 0 0 0 0,12 7 0 0 0,-3-6 21 0 0,0 0 0 0 0,0-1-1 0 0,0-1 1 0 0,0-1 0 0 0,1-1 0 0 0,24 2 0 0 0,117-3 18 0 0,-91-3-88 0 0,158 3-21 0 0,275-6 26 0 0,201-40-836 0 0,-541 32 704 0 0,43 5-511 0 0,57-6-381 0 0,-194 6 908 0 0,219-30-50 0 0,-241 28 174 0 0,-1-2-1 0 0,0-2 1 0 0,0-2 0 0 0,49-24 0 0 0,-86 35 121 0 0,0-1 0 0 0,-1 1 0 0 0,0-1 1 0 0,0 0-1 0 0,0-1 0 0 0,0 0 0 0 0,-1 0 0 0 0,0 0 0 0 0,0-1 1 0 0,-1 0-1 0 0,0 0 0 0 0,0 0 0 0 0,5-12 0 0 0,-4 4 21 0 0,0 0 0 0 0,-1 0 0 0 0,0-1-1 0 0,-1 0 1 0 0,-1 0 0 0 0,1-21-1 0 0,38-373-366 0 0,-35 339 138 0 0,-3 0-1 0 0,-9-100 0 0 0,-10 50-101 0 0,4 69-588 0 0,-1 23-2671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2:01.1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45 2236 0 0,'14'-12'4858'0'0,"-10"8"-4208"0"0,1 0 0 0 0,0 0 0 0 0,0 1 0 0 0,0 0 0 0 0,0 0 0 0 0,0 0 0 0 0,11-4 0 0 0,-14 7-586 0 0,0-1-1 0 0,0 1 1 0 0,1 0-1 0 0,-1-1 1 0 0,0 1-1 0 0,0 0 1 0 0,1 0-1 0 0,-1 1 1 0 0,0-1-1 0 0,0 0 1 0 0,0 1-1 0 0,0-1 1 0 0,0 1-1 0 0,1 0 1 0 0,-1 0-1 0 0,0 0 1 0 0,0 0-1 0 0,-1 0 0 0 0,1 0 1 0 0,0 0-1 0 0,0 1 1 0 0,0-1-1 0 0,-1 0 1 0 0,1 1-1 0 0,-1 0 1 0 0,1-1-1 0 0,1 4 1 0 0,2 2-11 0 0,1 0 0 0 0,-2 1 1 0 0,1-1-1 0 0,-1 1 1 0 0,4 9-1 0 0,2 12 174 0 0,-1 1 0 0 0,-1-1 0 0 0,-1 1 1 0 0,-2 1-1 0 0,-1-1 0 0 0,-2 1 0 0 0,0 0 0 0 0,-3-1 0 0 0,-5 50 1 0 0,5-53 318 0 0,1-23-290 0 0,0 1 0 0 0,0-1 0 0 0,0 1 0 0 0,-1-1 0 0 0,1 0 0 0 0,-1 0 0 0 0,-2 7 998 0 0,3-24-511 0 0,10-23 2 0 0,1 1 1 0 0,1 0-1 0 0,2 0 0 0 0,2 2 0 0 0,24-39 0 0 0,-30 55-741 0 0,1 1-1 0 0,1 0 0 0 0,0 1 0 0 0,1 0 0 0 0,1 1 1 0 0,0 0-1 0 0,1 1 0 0 0,1 1 0 0 0,0 1 1 0 0,0 0-1 0 0,32-15 0 0 0,-44 24-15 0 0,1 0 0 0 0,0 0-1 0 0,0 1 1 0 0,-1-1 0 0 0,1 1 0 0 0,0 1-1 0 0,0-1 1 0 0,0 1 0 0 0,0 0 0 0 0,0 0-1 0 0,0 0 1 0 0,0 0 0 0 0,0 1 0 0 0,0 0-1 0 0,0 0 1 0 0,0 1 0 0 0,0-1 0 0 0,0 1 0 0 0,-1 0-1 0 0,1 0 1 0 0,-1 1 0 0 0,0-1 0 0 0,1 1-1 0 0,-1 0 1 0 0,0 0 0 0 0,-1 0 0 0 0,1 1-1 0 0,3 3 1 0 0,4 7 30 0 0,-1-1-1 0 0,0 1 1 0 0,-1 1 0 0 0,0 0-1 0 0,-1 0 1 0 0,-1 0-1 0 0,5 18 1 0 0,39 132 272 0 0,0 0-1924 0 0,-50-161 1245 0 0,0 0 1 0 0,1-1-1 0 0,0 1 1 0 0,0-1-1 0 0,0 1 1 0 0,0-1-1 0 0,1 0 0 0 0,-1 1 1 0 0,1-1-1 0 0,5 4 1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2:01.5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46 133 2260 0 0,'-40'-32'13887'0'0,"34"23"-12997"0"0,6 8-755 0 0,0-1 0 0 0,1 1 0 0 0,-1-1 0 0 0,0 1-1 0 0,1-1 1 0 0,-1 1 0 0 0,1-1 0 0 0,0 1 0 0 0,-1 0 0 0 0,1-1 0 0 0,0 1 0 0 0,0 0 0 0 0,0 0 0 0 0,0-1 0 0 0,0 1 0 0 0,0 0 0 0 0,0 0-1 0 0,0 0 1 0 0,0 0 0 0 0,1 0 0 0 0,-1 0 0 0 0,0 1 0 0 0,1-1 0 0 0,2-1 0 0 0,11-4 67 0 0,1 1-1 0 0,1 0 1 0 0,-1 1 0 0 0,33-4-1 0 0,75 0-339 0 0,-31 4-644 0 0,-50 1-220 0 0,29-3-1767 0 0,-28-5-3817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2:01.9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 46 2476 0 0,'-41'-45'15836'0'0,"40"44"-15627"0"0,-1 4-101 0 0,0 0-1 0 0,1 0 1 0 0,0 0-1 0 0,-1 0 1 0 0,1 1-1 0 0,1-1 1 0 0,-1 0-1 0 0,0 0 1 0 0,1 1-1 0 0,0-1 1 0 0,-1 0-1 0 0,2 5 1 0 0,2 50 412 0 0,-2-46-457 0 0,28 240 838 0 0,-4-54-1265 0 0,-24-181-1991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2:23.1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63 164 1288 0 0,'-13'-18'12198'0'0,"9"14"-11436"0"0,-8 5-763 0 0,9 0-2 0 0,-28 14 1954 0 0,330-37-1342 0 0,-192 11-511 0 0,1113-60 2731 0 0,-1052 67-2448 0 0,323-15-118 0 0,115-2-302 0 0,-583 21 42 0 0,5 0-2 0 0,19 2-23 0 0,-14-1-42 0 0,52-4 0 0 0,60-6-534 0 0,-142 9 570 0 0,55-2-229 0 0,-54 2 192 0 0,34 0-867 0 0,-16 0 581 0 0,32 2-467 0 0,-49 1 784 0 0,-5-3 34 0 0,0 0-1 0 0,0 0 0 0 0,1-1 1 0 0,-1 1-1 0 0,0 0 1 0 0,0 0-1 0 0,0 0 0 0 0,0 0 1 0 0,1 0-1 0 0,-1 0 1 0 0,0 0-1 0 0,0 0 0 0 0,0 1 1 0 0,0-1-1 0 0,1 0 1 0 0,-1 0-1 0 0,0 0 0 0 0,0 0 1 0 0,0 0-1 0 0,0 0 1 0 0,0 0-1 0 0,1 0 0 0 0,-1 0 1 0 0,0 0-1 0 0,0 0 1 0 0,0 1-1 0 0,0-1 0 0 0,0 0 1 0 0,0 0-1 0 0,1 0 1 0 0,-1 0-1 0 0,0 0 0 0 0,0 1 1 0 0,0-1-1 0 0,0 0 1 0 0,0 0-1 0 0,0 0 0 0 0,0 0 1 0 0,0 1-1 0 0,0-1 1 0 0,0 0-1 0 0,0 0 0 0 0,0 0 1 0 0,0 0-1 0 0,0 1 1 0 0,0-1-1 0 0,0 0 0 0 0,0 0 1 0 0,0 0-1 0 0,0 0 1 0 0,0 1-1 0 0,0-1 0 0 0,0 0 1 0 0,0 0-1 0 0,0 0 1 0 0,0 0-1 0 0,0 0 0 0 0,-1 1 1 0 0,1-1-1 0 0,0 0 1 0 0,0 0-1 0 0,0 0 0 0 0,0 0 1 0 0,0 0-1 0 0,-1 2 5 0 0,-19 24 86 0 0,16-19-192 0 0,1 0 0 0 0,0 0 0 0 0,0 0 0 0 0,1 0 0 0 0,0 0 0 0 0,0 1 0 0 0,1-1 0 0 0,0 1 0 0 0,0 0 1 0 0,1-1-1 0 0,1 12 0 0 0,-4 1-3362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2:23.9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0 872 0 0,'0'0'2964'0'0,"13"4"-2820"0"0,5-8-2672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2:25.6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72 596 452 0 0,'32'18'15419'0'0,"-28"-23"-15212"0"0,-3 4-124 0 0,0-45 713 0 0,-2 1 0 0 0,-3-1 0 0 0,-13-70 0 0 0,9 84 38 0 0,-2 1 0 0 0,-24-51 0 0 0,33 80-822 0 0,-19-35 0 0 0,20 34 17 0 0,-1-1 0 0 0,0 1 0 0 0,-1 0-1 0 0,1-1 1 0 0,-1 1 0 0 0,1 0 0 0 0,-5-6-1 0 0,5 8-33 0 0,4-11 22 0 0,2-7-1 0 0,-5 17-22 0 0,6-28-2 0 0,-4 1 36 0 0,-2 27-11 0 0,2-13 283 0 0,-3 6-177 0 0,2-6 505 0 0,-1 15-628 0 0,0 0 0 0 0,0-1 1 0 0,1 1-1 0 0,-1 0 0 0 0,0-1 1 0 0,0 1-1 0 0,0 0 1 0 0,1 0-1 0 0,-1-1 0 0 0,0 1 1 0 0,0 0-1 0 0,1 0 0 0 0,-1 0 1 0 0,0-1-1 0 0,1 1 1 0 0,-1 0-1 0 0,0 0 0 0 0,1 0 1 0 0,-1 0-1 0 0,0 0 0 0 0,1 0 1 0 0,-1 0-1 0 0,0 0 1 0 0,1 0-1 0 0,-1 0 0 0 0,0 0 1 0 0,1 0-1 0 0,-1 0 0 0 0,0 0 1 0 0,1 0-1 0 0,-1 0 1 0 0,0 0-1 0 0,1 0 0 0 0,-1 0 1 0 0,1 1-1 0 0,1-1 20 0 0,155 0 51 0 0,437 9-149 0 0,-252-2-346 0 0,-339-7 416 0 0,36 0-166 0 0,-35 1 160 0 0,1-1-1 0 0,-1 1 1 0 0,1-1-1 0 0,-1 0 1 0 0,9-1-1 0 0,-11 1 32 0 0,2 1-9 0 0,48 0 20 0 0,-20 3-141 0 0,48-9 71 0 0,-61 3 43 0 0,-16 2 9 0 0,9-1-83 0 0,1 1-179 0 0,-12 1 250 0 0,-1 0 1 0 0,1 0-1 0 0,-1 0 0 0 0,1-1 0 0 0,-1 1 0 0 0,1 0 0 0 0,-1 0 0 0 0,0 0 0 0 0,0 0 0 0 0,1 0 0 0 0,-1 0 0 0 0,0 0 0 0 0,0 0 0 0 0,0 0 1 0 0,0 0-1 0 0,0 0 0 0 0,0 0 0 0 0,0 0 0 0 0,0 0 0 0 0,-1 1 0 0 0,-2 34 9 0 0,0-16 25 0 0,1 1 0 0 0,1-1 0 0 0,0 1-1 0 0,2-1 1 0 0,0 1 0 0 0,7 28 0 0 0,2-6 156 0 0,-8-30-124 0 0,1 1 0 0 0,1-1 0 0 0,0 0-1 0 0,0 0 1 0 0,12 22 0 0 0,-12-28 1235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2:41.8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76 6 364 0 0,'0'0'2920'0'0,"-19"0"762"0"0,2 0-1272 0 0,-23-5 2865 0 0,41 8-5200 0 0,-1 0 1 0 0,1-1-1 0 0,0 1 1 0 0,0 0-1 0 0,1 0 1 0 0,-1 0-1 0 0,1 0 1 0 0,-1-1-1 0 0,1 1 1 0 0,0-1-1 0 0,0 1 1 0 0,0-1-1 0 0,0 0 1 0 0,4 4-1 0 0,8 10 54 0 0,19 25 5 0 0,2-1 0 0 0,2-2 0 0 0,72 58 0 0 0,-33-30-60 0 0,-10 6 205 0 0,-54-61-143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2:42.3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0 1468 0 0,'-7'9'7654'0'0,"7"-5"-7361"0"0,1 0-1 0 0,0-1 0 0 0,0 1 1 0 0,1 0-1 0 0,-1-1 1 0 0,1 1-1 0 0,0-1 1 0 0,0 1-1 0 0,0-1 0 0 0,0 0 1 0 0,1 1-1 0 0,4 4 1 0 0,46 44 498 0 0,-27-28-305 0 0,130 126 628 0 0,-122-114-1206 0 0,-30-29-1101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2:59.3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156 1305 1644 0 0,'-20'-4'13717'0'0,"21"1"-13421"0"0,16-111 1398 0 0,6-52-827 0 0,-20 89-694 0 0,-3 0-1 0 0,-3 0 1 0 0,-18-102 0 0 0,-26-95 1221 0 0,38 213-1384 0 0,8 59-17 0 0,-4-38 38 0 0,5 38-14 0 0,10-40-8 0 0,-6 22-27 0 0,-3 18 19 0 0,3-33-359 0 0,0 14 298 0 0,-1-1-1 0 0,0-29 1 0 0,-3 49 56 0 0,-1 0-1 0 0,1 1 0 0 0,0-1 1 0 0,-1 0-1 0 0,1 1 1 0 0,-1-1-1 0 0,1 0 0 0 0,-1 1 1 0 0,0-1-1 0 0,0 1 1 0 0,0-1-1 0 0,-1-1 0 0 0,-2-4-54 0 0,4 6 55 0 0,-1 1-1 0 0,0-1 1 0 0,1 1 0 0 0,-1 0-1 0 0,0-1 1 0 0,1 1 0 0 0,-1-1-1 0 0,0 1 1 0 0,0 0 0 0 0,1 0 0 0 0,-1-1-1 0 0,0 1 1 0 0,0 0 0 0 0,1 0-1 0 0,-1 0 1 0 0,0 0 0 0 0,0 0 0 0 0,0 0-1 0 0,1 0 1 0 0,-1 0 0 0 0,0 0-1 0 0,0 0 1 0 0,1 1 0 0 0,-1-1-1 0 0,0 0 1 0 0,0 0 0 0 0,1 1 0 0 0,-2 0-1 0 0,-22 12-82 0 0,18-7 63 0 0,-1 1 0 0 0,1 0 0 0 0,0 0 0 0 0,1 1 0 0 0,0-1-1 0 0,0 1 1 0 0,1 0 0 0 0,-7 17 0 0 0,10-21 23 0 0,-1 0-1 0 0,1 1 1 0 0,0-1 0 0 0,0 0-1 0 0,0 1 1 0 0,0-1-1 0 0,1 1 1 0 0,0 0-1 0 0,0-1 1 0 0,0 1 0 0 0,1-1-1 0 0,-1 1 1 0 0,1-1-1 0 0,0 1 1 0 0,0-1-1 0 0,1 0 1 0 0,-1 0-1 0 0,1 1 1 0 0,0-1 0 0 0,5 7-1 0 0,-6-9-2 0 0,1 0 0 0 0,0 0 0 0 0,0 0 0 0 0,0 0 0 0 0,0 0 0 0 0,0 0 0 0 0,0 0 0 0 0,0-1-1 0 0,0 1 1 0 0,1-1 0 0 0,-1 0 0 0 0,1 0 0 0 0,-1 0 0 0 0,1 0 0 0 0,0 0 0 0 0,-1 0 0 0 0,1-1 0 0 0,0 1 0 0 0,5 0 0 0 0,-3-2-25 0 0,-1 1 1 0 0,1-1-1 0 0,0 0 1 0 0,0 0 0 0 0,0 0-1 0 0,0-1 1 0 0,-1 1-1 0 0,1-1 1 0 0,-1 0-1 0 0,7-5 1 0 0,-2 2-8 0 0,-1 0 0 0 0,0-1 0 0 0,-1-1 0 0 0,0 1 0 0 0,0-1 0 0 0,0 0 0 0 0,0-1 1 0 0,-1 0-1 0 0,-1 0 0 0 0,10-16 0 0 0,-13 19 33 0 0,-1 0 1 0 0,1 0 0 0 0,-1 0 0 0 0,0 0-1 0 0,0 0 1 0 0,0-1 0 0 0,-1 1-1 0 0,0-8 1 0 0,0 11 3 0 0,0 0-1 0 0,0 0 1 0 0,0 0-1 0 0,-1 0 1 0 0,1 0-1 0 0,-1 0 1 0 0,1 0-1 0 0,-1 0 1 0 0,0 0-1 0 0,0 0 1 0 0,0 0-1 0 0,0 1 1 0 0,0-1-1 0 0,0 0 1 0 0,0 1-1 0 0,-1-1 1 0 0,1 1-1 0 0,0-1 1 0 0,-1 1-1 0 0,1 0 1 0 0,-1-1-1 0 0,0 1 1 0 0,-2-1-1 0 0,2 1 14 0 0,-15 0-23 0 0,13 1 1 0 0,0 0-1 0 0,0 0 1 0 0,1 1-1 0 0,-1 0 1 0 0,0 0-1 0 0,1 0 0 0 0,-1 0 1 0 0,1 0-1 0 0,-1 1 1 0 0,1 0-1 0 0,0-1 1 0 0,-1 1-1 0 0,1 1 1 0 0,0-1-1 0 0,-3 3 1 0 0,3-3-12 0 0,2-1-95 0 0,0 0 1 0 0,0 0-1 0 0,0 1 1 0 0,0-1 0 0 0,0 0-1 0 0,0 0 1 0 0,0 0-1 0 0,1 1 1 0 0,-1-1-1 0 0,0 0 1 0 0,1 1 0 0 0,-1-1-1 0 0,1 1 1 0 0,-1-1-1 0 0,1 1 1 0 0,0-1-1 0 0,0 1 1 0 0,0-1 0 0 0,0 1-1 0 0,0-1 1 0 0,0 1-1 0 0,0-1 1 0 0,0 0-1 0 0,0 1 1 0 0,1-1 0 0 0,-1 1-1 0 0,1 1 1 0 0,0 1-714 0 0,18 27-5796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3:44.5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394 637 1292 0 0,'0'0'1920'0'0,"35"-19"4999"0"0,-34 18-6826 0 0,4-5 151 0 0,0 0 0 0 0,0 0-1 0 0,-1 0 1 0 0,1-1-1 0 0,3-11 1 0 0,-7 17-135 0 0,0-1-1 0 0,-1 0 1 0 0,1 1 0 0 0,-1-1 0 0 0,1 0-1 0 0,-1 0 1 0 0,0 0 0 0 0,0 1 0 0 0,0-1-1 0 0,0 0 1 0 0,0 0 0 0 0,0 0 0 0 0,0 0-1 0 0,-1 1 1 0 0,1-1 0 0 0,-1 0 0 0 0,1 0-1 0 0,-1 1 1 0 0,0-1 0 0 0,0 0 0 0 0,0 1 0 0 0,0-1-1 0 0,0 1 1 0 0,0-1 0 0 0,0 1 0 0 0,0 0-1 0 0,0-1 1 0 0,-1 1 0 0 0,1 0 0 0 0,0 0-1 0 0,-3-2 1 0 0,-4-1 264 0 0,0-1 1 0 0,0 2-1 0 0,-1-1 0 0 0,0 1 0 0 0,1 0 1 0 0,-1 1-1 0 0,0 0 0 0 0,0 0 1 0 0,-1 1-1 0 0,1 0 0 0 0,0 0 0 0 0,0 1 1 0 0,-1 1-1 0 0,-15 2 0 0 0,5 0-207 0 0,0 1 1 0 0,1 1-1 0 0,-1 0 0 0 0,1 2 0 0 0,-33 15 0 0 0,40-16-146 0 0,0 1 0 0 0,0 1 0 0 0,1 0 0 0 0,0 1 0 0 0,0-1 0 0 0,1 2 0 0 0,0 0 1 0 0,0 0-1 0 0,-13 20 0 0 0,20-25-71 0 0,0-1 0 0 0,0 2 0 0 0,0-1 0 0 0,1 0 0 0 0,0 0 0 0 0,0 1 0 0 0,0-1 0 0 0,1 1 1 0 0,0 0-1 0 0,0-1 0 0 0,0 1 0 0 0,1 0 0 0 0,0 0 0 0 0,0-1 0 0 0,0 1 0 0 0,1 0 0 0 0,0 0 0 0 0,0-1 1 0 0,0 1-1 0 0,1 0 0 0 0,-1-1 0 0 0,1 0 0 0 0,1 1 0 0 0,-1-1 0 0 0,7 9 0 0 0,-3-5-80 0 0,1 0 0 0 0,0-1-1 0 0,0 0 1 0 0,1-1 0 0 0,0 1 0 0 0,0-1-1 0 0,1-1 1 0 0,-1 0 0 0 0,2 0 0 0 0,-1 0-1 0 0,1-2 1 0 0,-1 1 0 0 0,1-1 0 0 0,1 0-1 0 0,-1-1 1 0 0,0 0 0 0 0,1-1 0 0 0,0 0-1 0 0,-1-1 1 0 0,22 1 0 0 0,-22-2 92 0 0,0-1 0 0 0,0 0 0 0 0,-1 0 1 0 0,1-1-1 0 0,0 0 0 0 0,-1-1 0 0 0,1 0 0 0 0,-1 0 1 0 0,0-1-1 0 0,0 0 0 0 0,-1-1 0 0 0,1 0 0 0 0,-1 0 1 0 0,0-1-1 0 0,0 0 0 0 0,0 0 0 0 0,-1-1 0 0 0,0 0 1 0 0,-1 0-1 0 0,1-1 0 0 0,-1 0 0 0 0,-1 0 0 0 0,6-10 1 0 0,-3 0 53 0 0,0-1-1 0 0,-1-1 1 0 0,-1 1 0 0 0,0-1 0 0 0,3-27 0 0 0,5-107 62 0 0,-10 101 43 0 0,1-14 756 0 0,-3 0 0 0 0,-2-1 0 0 0,-17-117 0 0 0,17 183-852 0 0,0 0 0 0 0,0 0 0 0 0,-1 0 0 0 0,1 0 0 0 0,-1 0 0 0 0,1 0 0 0 0,-1 0 0 0 0,0 0 0 0 0,0 0 0 0 0,0 0 0 0 0,0 0 0 0 0,0 1 0 0 0,0-1 0 0 0,-1 0 0 0 0,1 1 0 0 0,0-1 0 0 0,-1 1 0 0 0,1 0 0 0 0,-1-1 0 0 0,1 1 0 0 0,-1 0 0 0 0,0 0 1 0 0,0 0-1 0 0,0 0 0 0 0,1 0 0 0 0,-5-1 0 0 0,5 2-14 0 0,-1 1 1 0 0,1-1-1 0 0,-1 0 1 0 0,1 1-1 0 0,0-1 1 0 0,-1 1-1 0 0,1 0 1 0 0,0-1-1 0 0,0 1 1 0 0,-1 0 0 0 0,1 0-1 0 0,0-1 1 0 0,0 1-1 0 0,0 0 1 0 0,0 0-1 0 0,0 0 1 0 0,0 1-1 0 0,0-1 1 0 0,0 0-1 0 0,1 0 1 0 0,-1 0 0 0 0,0 1-1 0 0,0 1 1 0 0,-12 30 23 0 0,9-16-91 0 0,1 1 1 0 0,0 0-1 0 0,2 0 1 0 0,0 0-1 0 0,1 0 0 0 0,1 1 1 0 0,1-1-1 0 0,3 18 0 0 0,3 1-404 0 0,2 0 0 0 0,24 63 0 0 0,-18-61 78 0 0,3 0 0 0 0,26 41 0 0 0,-33-60 283 0 0,2-1 0 0 0,0 0 1 0 0,1-1-1 0 0,1-1 1 0 0,28 24-1 0 0,-40-38 109 0 0,0 0-1 0 0,0 0 1 0 0,0 0-1 0 0,1-1 0 0 0,-1 1 1 0 0,1-1-1 0 0,-1 0 1 0 0,1 0-1 0 0,0-1 0 0 0,0 1 1 0 0,0-1-1 0 0,0 0 1 0 0,0 0-1 0 0,0-1 0 0 0,0 0 1 0 0,0 0-1 0 0,0 0 1 0 0,0 0-1 0 0,0-1 0 0 0,0 0 1 0 0,0 0-1 0 0,0 0 1 0 0,6-3-1 0 0,-3 1 142 0 0,-1-1-1 0 0,0 0 1 0 0,0-1 0 0 0,0 0 0 0 0,0 0-1 0 0,-1 0 1 0 0,0-1 0 0 0,0 0-1 0 0,0 0 1 0 0,-1-1 0 0 0,0 1-1 0 0,0-1 1 0 0,5-11 0 0 0,52-110 2648 0 0,-59 120-2683 0 0,-3 7-101 0 0,0 0 1 0 0,1 0-1 0 0,-1 0 1 0 0,1 0-1 0 0,-1 0 1 0 0,1 0-1 0 0,-1 0 1 0 0,1 0-1 0 0,-1 0 1 0 0,1 1-1 0 0,0-1 1 0 0,-1 0-1 0 0,1 0 0 0 0,0 1 1 0 0,0-1-1 0 0,0 0 1 0 0,0 1-1 0 0,1-2 1 0 0,-1 2-19 0 0,0 1 1 0 0,0-1-1 0 0,-1 1 0 0 0,1-1 1 0 0,0 1-1 0 0,-1-1 0 0 0,1 1 1 0 0,0-1-1 0 0,-1 1 1 0 0,1-1-1 0 0,-1 1 0 0 0,1 0 1 0 0,-1-1-1 0 0,1 1 0 0 0,-1 0 1 0 0,1 0-1 0 0,-1-1 1 0 0,0 1-1 0 0,1 0 0 0 0,-1 0 1 0 0,0 0-1 0 0,0 0 0 0 0,0 0 1 0 0,7 15-426 0 0,-1 0-1 0 0,2-1 1 0 0,0-1 0 0 0,1 1 0 0 0,0-1-1 0 0,1 0 1 0 0,12 12 0 0 0,-16-19 224 0 0,1-1 0 0 0,0 0 0 0 0,0 0 1 0 0,0 0-1 0 0,1 0 0 0 0,0-1 0 0 0,0-1 0 0 0,0 1 1 0 0,1-2-1 0 0,-1 1 0 0 0,1-1 0 0 0,0 0 0 0 0,17 3 1 0 0,-21-6 187 0 0,1 1 1 0 0,-1-1 0 0 0,1-1 0 0 0,-1 1 0 0 0,0-1 0 0 0,1 0 0 0 0,-1 0 0 0 0,0 0 0 0 0,0-1 0 0 0,0 0 0 0 0,0 0 0 0 0,0 0-1 0 0,0-1 1 0 0,0 0 0 0 0,-1 1 0 0 0,1-2 0 0 0,-1 1 0 0 0,0 0 0 0 0,0-1 0 0 0,5-5 0 0 0,5-8 320 0 0,-1 0 0 0 0,0-1 0 0 0,17-32 0 0 0,-9 12 516 0 0,-10 20-426 0 0,-9 14-306 0 0,0 0 0 0 0,0 0 0 0 0,1 0 0 0 0,-1 0 0 0 0,1 1 0 0 0,4-5 0 0 0,-5 6 6 0 0,17 33 155 0 0,-11-15-306 0 0,1 0-1 0 0,0 0 0 0 0,1-1 1 0 0,1-1-1 0 0,20 22 1 0 0,-9-13-1134 0 0,1-2 1 0 0,37 28-1 0 0,-50-41-121 0 0,1-1 0 0 0,-1-1 0 0 0,1 0-1 0 0,0 0 1 0 0,1-1 0 0 0,23 8 0 0 0,-11-9-3369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41.9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71 675 1392 0 0,'0'0'10998'0'0,"0"0"-10933"0"0,0 0 1 0 0,1 1-1 0 0,-1-1 0 0 0,0 0 1 0 0,0 1-1 0 0,0-1 1 0 0,0 0-1 0 0,0 1 0 0 0,0-1 1 0 0,0 0-1 0 0,0 1 0 0 0,0-1 1 0 0,-2 4 915 0 0,1-3-916 0 0,0-2-40 0 0,-1-1-1 0 0,1 1 1 0 0,0 0-1 0 0,0-1 1 0 0,-1 1 0 0 0,1-1-1 0 0,0 0 1 0 0,0 1 0 0 0,0-1-1 0 0,1 0 1 0 0,-1 1 0 0 0,0-1-1 0 0,1 0 1 0 0,-1 0-1 0 0,1 0 1 0 0,0 1 0 0 0,-1-5-1 0 0,0-41 562 0 0,0 23-292 0 0,-1-28-33 0 0,1 16 97 0 0,-2-1 0 0 0,-1 1 0 0 0,-16-64 0 0 0,12 49 160 0 0,8 49-446 0 0,-12-36 68 0 0,12 40-136 0 0,0 1-1 0 0,0-1 0 0 0,1 0 1 0 0,-1 1-1 0 0,1-1 1 0 0,-1 0-1 0 0,1 1 0 0 0,0-1 1 0 0,0 0-1 0 0,0 0 0 0 0,0 0 1 0 0,0 1-1 0 0,0-1 1 0 0,1 0-1 0 0,2 3 0 0 0,-3-4 30 0 0,-1 0-17 0 0,1 1-1 0 0,-1-1 1 0 0,1 0-1 0 0,0 0 1 0 0,0 1 0 0 0,-1-1-1 0 0,1 0 1 0 0,0 0 0 0 0,0 0-1 0 0,0 0 1 0 0,0 0 0 0 0,0 0-1 0 0,0 0 1 0 0,0 0-1 0 0,1-1 1 0 0,-1 1 0 0 0,0 0-1 0 0,0-1 1 0 0,1 1 0 0 0,-1-1-1 0 0,0 1 1 0 0,1-1-1 0 0,-1 1 1 0 0,0-1 0 0 0,1 0-1 0 0,-1 0 1 0 0,1 0 0 0 0,-1 0-1 0 0,0 0 1 0 0,2 0-1 0 0,47 0 433 0 0,-49 0-431 0 0,236-31 659 0 0,-133 19-640 0 0,-34 9 123 0 0,113-21-1 0 0,-68 8-166 0 0,120-12 10 0 0,408-58 79 0 0,-277 48-18 0 0,-88 13-22 0 0,-243 21-45 0 0,147-13-31 0 0,-103 15 60 0 0,-76 2-25 0 0,1 0 15 0 0,70-1-22 0 0,-71 1 18 0 0,19-2-23 0 0,13 4 38 0 0,-31-2-19 0 0,17 0 7 0 0,12 1-111 0 0,-21 1-138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42.6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230 0 1160 0 0,'0'0'3893'0'0,"19"14"-22"0"0,-21-8-3597 0 0,0 0-1 0 0,-1 0 1 0 0,0 0-1 0 0,0 0 1 0 0,0-1 0 0 0,0 0-1 0 0,-1 1 1 0 0,-5 4-1 0 0,-41 44 734 0 0,29-33-585 0 0,-23 23 85 0 0,-26 31-68 0 0,56-62-412 0 0,-4 4-547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43.0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308 0 1096 0 0,'18'0'6877'0'0,"-3"0"-5098"0"0,-16 13-427 0 0,-5 0-873 0 0,-1-1-1 0 0,0 1 0 0 0,0-2 0 0 0,-1 1 0 0 0,-1-1 0 0 0,-18 18 0 0 0,-10 16 149 0 0,-19 19-69 0 0,17-22-381 0 0,-93 100-833 0 0,127-135 633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43.6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263 1 936 0 0,'5'10'8254'0'0,"-159"194"-4185"0"0,73-103-3628 0 0,64-76-571 0 0,1-3-1947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46.0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8 206 32 0 0,'-8'6'13185'0'0,"30"-6"-12862"0"0,0 0 1 0 0,0-1 0 0 0,0-1-1 0 0,29-7 1 0 0,10 0-114 0 0,777-62 643 0 0,-402 39-557 0 0,603-29 77 0 0,-685 45-313 0 0,314 6 148 0 0,-185 53-317 0 0,-214-8 107 0 0,-217-28-6 0 0,21 3 0 0 0,-48-7 4 0 0,1 0 17 0 0,45 11 0 0 0,93 11 153 0 0,-127-21-153 0 0,-34-4-20 0 0,0 0 16 0 0,11 2-5 0 0,40 3-15 0 0,-52-5 18 0 0,1 0 12 0 0,61 5 97 0 0,-61-5-97 0 0,0 1-17 0 0,9 0 21 0 0,-9-1 16 0 0,0 0-38 0 0,8 0 24 0 0,-8 0 9 0 0,0 1-35 0 0,31 3 1021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46.9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0 948 0 0,'0'0'9503'0'0,"3"0"-9430"0"0,47 0 407 0 0,-47 0-425 0 0,1 1-9 0 0,51 0 54 0 0,42-1-552 0 0,-93 0 167 0 0,-1 0-334 0 0,6 0 221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47.5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264 2 852 0 0,'0'0'7671'0'0,"16"-1"-4506"0"0,-15 1-3124 0 0,-1 0 1 0 0,1 0 0 0 0,-1 0-1 0 0,0 0 1 0 0,1 0 0 0 0,-1 0-1 0 0,1 1 1 0 0,-1-1 0 0 0,0 0-1 0 0,1 0 1 0 0,-1 0 0 0 0,0 0-1 0 0,1 1 1 0 0,-1-1 0 0 0,0 0-1 0 0,1 1 1 0 0,-1-1 0 0 0,0 0-1 0 0,1 0 1 0 0,-1 1 0 0 0,0-1-1 0 0,0 1 1 0 0,1-1 0 0 0,-1 0-1 0 0,0 1 1 0 0,0-1 0 0 0,0 0-1 0 0,0 1 1 0 0,1-1 0 0 0,-1 1-1 0 0,0-1 1 0 0,0 0 0 0 0,0 1-1 0 0,0-1 1 0 0,0 1 0 0 0,0-1-1 0 0,0 1 1 0 0,0 0 0 0 0,-9 22 1053 0 0,-22 20 6 0 0,-167 211 465 0 0,158-197-1407 0 0,38-55-160 0 0,-7 12-93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48.1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456 24 388 0 0,'0'0'1483'0'0,"29"-12"4732"0"0,-24 10-5929 0 0,13-6 1912 0 0,-18 7-2147 0 0,0 1 0 0 0,1 0 0 0 0,-1 0 0 0 0,0 0 0 0 0,1 0 0 0 0,-1 0 0 0 0,1 0 0 0 0,-1-1 0 0 0,1 1 0 0 0,-1 0 0 0 0,0 0 0 0 0,1 0 0 0 0,-1 1 0 0 0,1-1 0 0 0,-1 0 0 0 0,0 0 0 0 0,1 0 0 0 0,-1 0 0 0 0,1 0 0 0 0,-1 0 0 0 0,0 1 0 0 0,1-1 0 0 0,-1 0 0 0 0,1 0 0 0 0,-1 0 0 0 0,0 1 0 0 0,1-1 0 0 0,-1 0 0 0 0,0 1 0 0 0,0-1 0 0 0,1 0 0 0 0,-1 1 0 0 0,0-1 0 0 0,0 0 0 0 0,1 1 0 0 0,-20 28 997 0 0,-30 34-115 0 0,-3-3-1 0 0,-101 91 1 0 0,23-26-511 0 0,25-24-256 0 0,93-89-836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48.7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512 2 288 0 0,'3'0'2858'0'0,"27"-1"3636"0"0,-17 8-5237 0 0,-13-3-1077 0 0,-1 0 0 0 0,1 0 0 0 0,-1 0 0 0 0,0 0-1 0 0,0 0 1 0 0,-1-1 0 0 0,1 1 0 0 0,-1 0 0 0 0,0-1 0 0 0,0 1 0 0 0,-3 4 0 0 0,-33 38 923 0 0,14-18-447 0 0,-117 132 1062 0 0,108-125-1456 0 0,-42 41 270 0 0,-77 90 313 0 0,121-130-742 0 0,22-27-232 0 0,1 0-1 0 0,0 0 1 0 0,-9 15 0 0 0,17-23-121 0 0,-4 3 432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49.3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535 1 1220 0 0,'0'0'7695'0'0,"0"0"-7638"0"0,1 0-1 0 0,-1 0 0 0 0,0 0 1 0 0,1 0-1 0 0,-1 1 1 0 0,0-1-1 0 0,1 0 0 0 0,-1 0 1 0 0,0 1-1 0 0,1-1 0 0 0,-1 0 1 0 0,0 1-1 0 0,0-1 0 0 0,1 0 1 0 0,-1 1-1 0 0,0-1 0 0 0,0 0 1 0 0,0 1-1 0 0,0-1 0 0 0,1 0 1 0 0,-1 1-1 0 0,0-1 0 0 0,0 1 1 0 0,0-1-1 0 0,0 1 0 0 0,-79 70 2432 0 0,-314 307 652 0 0,357-339-3131 0 0,4-4-2688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1:03.6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338 0 1696 0 0,'58'27'9141'0'0,"-39"-6"-5041"0"0,-20-19-3995 0 0,0 0 1 0 0,0 0 0 0 0,0 1 0 0 0,0-1-1 0 0,0 0 1 0 0,-1 0 0 0 0,1 0-1 0 0,-1 0 1 0 0,1-1 0 0 0,-1 1 0 0 0,0 0-1 0 0,0-1 1 0 0,0 1 0 0 0,0-1 0 0 0,0 0-1 0 0,0 1 1 0 0,-3 0 0 0 0,-49 22 486 0 0,34-17-454 0 0,8-1-75 0 0,-136 65 296 0 0,135-64-379 0 0,0 1 0 0 0,0 1 1 0 0,0 0-1 0 0,1 1 0 0 0,1 0 1 0 0,0 1-1 0 0,0 0 1 0 0,-12 18-1 0 0,20-25-5 0 0,1 1 0 0 0,-1-1 0 0 0,1 1 0 0 0,0-1 0 0 0,0 1 1 0 0,1 0-1 0 0,-1 0 0 0 0,1 0 0 0 0,0 0 0 0 0,1 0 0 0 0,-1 0 0 0 0,1 0 0 0 0,0 0 0 0 0,0 0 1 0 0,0 0-1 0 0,1 0 0 0 0,0 0 0 0 0,0 0 0 0 0,0 0 0 0 0,0-1 0 0 0,1 1 0 0 0,0 0 0 0 0,0-1 0 0 0,0 1 1 0 0,0-1-1 0 0,6 7 0 0 0,6 8-105 0 0,1-1 1 0 0,1-1-1 0 0,0 0 1 0 0,30 22-1 0 0,-7-4 131 0 0,-18-16-1 0 0,-1 0 1 0 0,-1 2 0 0 0,30 42 0 0 0,-45-56 46 0 0,1 0-1 0 0,-2 0 0 0 0,1 1 0 0 0,-1-1 0 0 0,0 1 0 0 0,0 0 0 0 0,-1 0 0 0 0,0 0 0 0 0,-1 0 0 0 0,0 1 0 0 0,0-1 0 0 0,0 0 0 0 0,-1 1 0 0 0,-1-1 0 0 0,1 0 0 0 0,-1 0 0 0 0,-3 13 0 0 0,0-10 32 0 0,1 0-1 0 0,-1-1 1 0 0,-1 0-1 0 0,0 1 1 0 0,0-2-1 0 0,-1 1 1 0 0,0-1-1 0 0,-1 1 1 0 0,0-2-1 0 0,0 1 1 0 0,-1-1-1 0 0,0 0 0 0 0,0-1 1 0 0,-10 7-1 0 0,11-9-167 0 0,0-1-1 0 0,1 0 1 0 0,-2-1-1 0 0,1 1 1 0 0,0-1-1 0 0,-1-1 0 0 0,1 1 1 0 0,-1-1-1 0 0,0-1 1 0 0,0 1-1 0 0,0-2 0 0 0,0 1 1 0 0,0-1-1 0 0,1 0 1 0 0,-1 0-1 0 0,0-1 1 0 0,0 0-1 0 0,0-1 0 0 0,0 1 1 0 0,-11-5-1 0 0,-24-13-3370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3:44.9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299 42 2004 0 0,'2'-29'8546'0'0,"-4"25"-8119"0"0,1 3-309 0 0,0 1 0 0 0,0-1 0 0 0,-1 0 0 0 0,1 0-1 0 0,0 0 1 0 0,-1 1 0 0 0,1-1 0 0 0,-1 1 0 0 0,1-1-1 0 0,0 1 1 0 0,-1-1 0 0 0,1 1 0 0 0,-1 0 0 0 0,1 0 0 0 0,-1 0-1 0 0,0 0 1 0 0,1 0 0 0 0,-1 0 0 0 0,1 0 0 0 0,-1 0 0 0 0,1 1-1 0 0,-3 0 1 0 0,-11 3 108 0 0,1 0-1 0 0,-1 0 1 0 0,1 2-1 0 0,1 0 1 0 0,-1 0-1 0 0,1 2 0 0 0,0-1 1 0 0,0 2-1 0 0,1-1 1 0 0,0 2-1 0 0,1 0 1 0 0,0 0-1 0 0,-10 12 1 0 0,13-13-130 0 0,1 1 1 0 0,0 0 0 0 0,0 0 0 0 0,1 0-1 0 0,0 1 1 0 0,0 0 0 0 0,2 0 0 0 0,-1 1-1 0 0,1-1 1 0 0,1 1 0 0 0,0 0 0 0 0,1 0-1 0 0,0 0 1 0 0,1 0 0 0 0,0 0 0 0 0,2 23-1 0 0,0-27-67 0 0,1 0 0 0 0,0 0-1 0 0,0 0 1 0 0,1-1 0 0 0,0 1-1 0 0,1 0 1 0 0,0-1-1 0 0,0 0 1 0 0,0 0 0 0 0,1 0-1 0 0,0-1 1 0 0,0 1 0 0 0,1-1-1 0 0,-1 0 1 0 0,1-1-1 0 0,1 1 1 0 0,-1-1 0 0 0,1 0-1 0 0,0-1 1 0 0,0 0 0 0 0,0 0-1 0 0,15 5 1 0 0,-4-2-480 0 0,0-1 1 0 0,1 0-1 0 0,-1-2 0 0 0,1 0 0 0 0,0-1 1 0 0,0-1-1 0 0,0-1 0 0 0,38-2 1 0 0,-26-3-2747 0 0,40-9 0 0 0,-14-2-3096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51.1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0 145 444 0 0,'0'0'12715'0'0,"10"-8"-11967"0"0,5 3-559 0 0,1 1 1 0 0,0 0-1 0 0,0 1 1 0 0,0 0-1 0 0,28 1 1 0 0,13-4-44 0 0,573-65 561 0 0,-449 61-575 0 0,90-8-170 0 0,-234 14 32 0 0,-23 3-4 0 0,-10 1 15 0 0,-1-1-5 0 0,2 0-8 0 0,-1 0-15 0 0,-1 0 0 0 0,1 1 1 0 0,-1-1-1 0 0,1 1 1 0 0,0 0-1 0 0,-1 0 1 0 0,1 0-1 0 0,0 1 1 0 0,-1-1-1 0 0,5 2 0 0 0,-7-2 24 0 0,-1 0-1 0 0,0 1 0 0 0,1-1 1 0 0,-1 0-1 0 0,1 0 0 0 0,-1 1 1 0 0,0-1-1 0 0,1 1 0 0 0,-1-1 1 0 0,1 0-1 0 0,-1 1 0 0 0,0-1 1 0 0,0 1-1 0 0,1-1 0 0 0,-1 0 0 0 0,0 1 1 0 0,0-1-1 0 0,0 1 0 0 0,1-1 1 0 0,-1 1-1 0 0,0-1 0 0 0,0 1 1 0 0,0-1-1 0 0,0 1 0 0 0,0-1 1 0 0,0 1-1 0 0,0-1 0 0 0,0 1 1 0 0,0-1-1 0 0,0 1 0 0 0,-1 0 0 0 0,1 1 25 0 0,-15 40 566 0 0,6-12-200 0 0,1 0 0 0 0,1 1-1 0 0,2 0 1 0 0,0 1-1 0 0,3-1 1 0 0,1 41-1 0 0,1-41-149 0 0,0 11 486 0 0,-6 58-1 0 0,0-57-538 0 0,6-42-183 0 0,-2 4 71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51.5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0 1352 0 0,'0'0'4305'0'0,"-3"9"-4345"0"0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51.9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458 0 1040 0 0,'13'6'6177'0'0,"13"-3"-4298"0"0,-24-3-1607 0 0,-21 29 518 0 0,-313 315 2089 0 0,317-327-2789 0 0,-86 87 288 0 0,71-72-218 0 0,29-31-236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55.0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359 0 284 0 0,'-10'28'2984'0'0,"-1"-1"-1"0"0,-16 30 1 0 0,-69 98-1688 0 0,93-151-1213 0 0,-166 258 275 0 0,154-237-486 0 0,-8 6-422 0 0,22-30 369 0 0,-2 5-632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55.4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19 556 0 0,'2'-18'12206'0'0,"-2"35"-12076"0"0,-1-3-83 0 0,1 1 1 0 0,1-1-1 0 0,0 0 0 0 0,0 0 0 0 0,2 0 1 0 0,0 0-1 0 0,0 0 0 0 0,7 16 0 0 0,-10-29-31 0 0,1-1-1 0 0,-1 1 0 0 0,0 0 1 0 0,1-1-1 0 0,-1 1 0 0 0,1-1 1 0 0,-1 1-1 0 0,1-1 0 0 0,-1 1 1 0 0,1-1-1 0 0,0 1 1 0 0,-1-1-1 0 0,1 0 0 0 0,-1 1 1 0 0,1-1-1 0 0,0 0 0 0 0,-1 1 1 0 0,1-1-1 0 0,0 0 0 0 0,-1 0 1 0 0,1 0-1 0 0,0 0 1 0 0,0 0-1 0 0,-1 0 0 0 0,2 0 1 0 0,23-5 108 0 0,25-19-407 0 0,-45 21 188 0 0,90-49-2222 0 0,-16 8-3431 0 0,-54 30 2754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56.2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32 246 1764 0 0,'-16'-2'6712'0'0,"7"24"-4316"0"0,3 33-1853 0 0,5-51-149 0 0,10 289 771 0 0,-4-240-1128 0 0,-5-51-23 0 0,0-45-86 0 0,0-250 4022 0 0,1 280-3746 0 0,0-1 0 0 0,0 1 0 0 0,1 0 0 0 0,4-14 1 0 0,-5 25-211 0 0,11-5 41 0 0,-5 11-82 0 0,-1 0 1 0 0,0 0-1 0 0,0 0 0 0 0,0 1 1 0 0,9 9-1 0 0,24 18-12 0 0,-36-32 65 0 0,0 1 0 0 0,0-1 0 0 0,-1 0 0 0 0,1 0 0 0 0,0 0 0 0 0,0 0 1 0 0,0 0-1 0 0,0-1 0 0 0,0 1 0 0 0,0-1 0 0 0,-1 0 0 0 0,1 0 0 0 0,0 0 1 0 0,0 0-1 0 0,-1 0 0 0 0,1 0 0 0 0,-1-1 0 0 0,5-2 0 0 0,20-18 19 0 0,-1 0 0 0 0,0-2 0 0 0,-2-1 0 0 0,-1-1 0 0 0,31-44 0 0 0,-20 27 238 0 0,-23 28-25 0 0,31-34 437 0 0,-41 49-668 0 0,-1-1-1 0 0,1 1 0 0 0,-1-1 0 0 0,1 1 0 0 0,0-1 0 0 0,-1 1 0 0 0,1 0 0 0 0,0-1 1 0 0,-1 1-1 0 0,1 0 0 0 0,0-1 0 0 0,0 1 0 0 0,-1 0 0 0 0,1 0 0 0 0,0 0 1 0 0,0 0-1 0 0,-1 0 0 0 0,1 0 0 0 0,0 0 0 0 0,0 0 0 0 0,-1 0 0 0 0,1 0 1 0 0,0 0-1 0 0,0 0 0 0 0,-1 0 0 0 0,1 1 0 0 0,0-1 0 0 0,-1 0 0 0 0,1 1 0 0 0,0-1 1 0 0,0 0-1 0 0,-1 1 0 0 0,1-1 0 0 0,-1 1 0 0 0,1-1 0 0 0,0 1 0 0 0,-1-1 1 0 0,1 1-1 0 0,-1-1 0 0 0,1 1 0 0 0,-1 0 0 0 0,0-1 0 0 0,1 1 0 0 0,-1 0 1 0 0,1 1-1 0 0,13 33 167 0 0,-13-32-152 0 0,32 143 324 0 0,-5-19-1284 0 0,-17-77-808 0 0,-6-20-804 0 0,3-2-3667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56.9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92 1652 0 0,'3'1'3027'0'0,"16"0"251"0"0,24-2 142 0 0,57-9 0 0 0,117-33-1950 0 0,-81 14-2710 0 0,-112 24 196 0 0,-3 0-698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57.4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145 6 1244 0 0,'6'-5'11852'0'0,"-6"9"-11738"0"0,-1 0 0 0 0,0 0-1 0 0,0 0 1 0 0,0-1 0 0 0,0 1 0 0 0,-1 0 0 0 0,1 0 0 0 0,-1-1-1 0 0,0 1 1 0 0,0-1 0 0 0,-4 5 0 0 0,-36 41 654 0 0,17-20-338 0 0,15-17-116 0 0,0 0 1 0 0,1 1-1 0 0,1 0 1 0 0,0 0-1 0 0,-10 26 0 0 0,17-38-255 0 0,1 0 0 0 0,0 1 0 0 0,0-1-1 0 0,1 0 1 0 0,-1 0 0 0 0,0 1 0 0 0,0-1 0 0 0,0 0-1 0 0,1 0 1 0 0,-1 0 0 0 0,1 0 0 0 0,-1 1-1 0 0,1-1 1 0 0,-1 0 0 0 0,1 0 0 0 0,0 0 0 0 0,0 0-1 0 0,-1 0 1 0 0,1 0 0 0 0,0-1 0 0 0,0 1 0 0 0,0 0-1 0 0,0 0 1 0 0,0 0 0 0 0,0-1 0 0 0,0 1-1 0 0,0-1 1 0 0,0 1 0 0 0,2 0 0 0 0,36 13 565 0 0,-34-12-535 0 0,134 46-342 0 0,-48-9-6569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58.3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235 25 1100 0 0,'0'0'13297'0'0,"-3"1"-12955"0"0,-5 0-49 0 0,1 1 0 0 0,0 1 0 0 0,0-1 0 0 0,0 1-1 0 0,1 0 1 0 0,-1 1 0 0 0,1 0 0 0 0,0 0 0 0 0,0 0-1 0 0,0 1 1 0 0,0 0 0 0 0,-5 5 0 0 0,-4 5 81 0 0,0 1 0 0 0,1 1 0 0 0,-13 19 0 0 0,17-20-197 0 0,1 1-1 0 0,0 0 1 0 0,1 0 0 0 0,1 0 0 0 0,1 1 0 0 0,1 0-1 0 0,0 0 1 0 0,1 1 0 0 0,1-1 0 0 0,1 1 0 0 0,0 0 0 0 0,2 0-1 0 0,0 0 1 0 0,1-1 0 0 0,6 34 0 0 0,-4-39-136 0 0,0 1 0 0 0,1-1 0 0 0,1 0 0 0 0,0 0 0 0 0,0 0 0 0 0,1-1 0 0 0,1 0 0 0 0,0 0 0 0 0,1-1 0 0 0,0 1 0 0 0,0-2 0 0 0,1 1 0 0 0,1-1 0 0 0,0-1 0 0 0,0 0 0 0 0,1 0 0 0 0,0-1 0 0 0,1 0 0 0 0,0-1 0 0 0,0 0 0 0 0,0-1 0 0 0,16 5 0 0 0,-15-7-130 0 0,1-1-1 0 0,-1 0 0 0 0,0-1 1 0 0,1 0-1 0 0,0-1 0 0 0,-1-1 1 0 0,1 0-1 0 0,-1-1 1 0 0,1-1-1 0 0,-1 0 0 0 0,1-1 1 0 0,-1 0-1 0 0,0-1 0 0 0,0 0 1 0 0,0-1-1 0 0,-1 0 1 0 0,0-1-1 0 0,0-1 0 0 0,0 0 1 0 0,12-10-1 0 0,-10 7 164 0 0,0-1-1 0 0,-1-1 1 0 0,-1 0 0 0 0,0 0-1 0 0,0-1 1 0 0,-1-1 0 0 0,-1 0-1 0 0,0 0 1 0 0,-1-1-1 0 0,-1 0 1 0 0,0-1 0 0 0,-1 0-1 0 0,-1 0 1 0 0,-1 0-1 0 0,6-27 1 0 0,-9 27 192 0 0,0-1-1 0 0,-2 1 1 0 0,0-1-1 0 0,-1 0 1 0 0,0 1-1 0 0,-1-1 1 0 0,-1 1 0 0 0,-1 0-1 0 0,-1-1 1 0 0,0 2-1 0 0,-9-21 1 0 0,4 15-163 0 0,-1 1-1 0 0,0 0 1 0 0,-2 1 0 0 0,0 0 0 0 0,-1 0 0 0 0,-1 2-1 0 0,-27-25 1 0 0,39 39-196 0 0,-1 0-1 0 0,1 0 0 0 0,-1 0 1 0 0,1 1-1 0 0,-1-1 1 0 0,0 1-1 0 0,0 0 0 0 0,0 0 1 0 0,0 1-1 0 0,-1-1 1 0 0,1 1-1 0 0,0 0 0 0 0,-1 0 1 0 0,1 0-1 0 0,0 0 1 0 0,-1 1-1 0 0,1 0 0 0 0,-1 0 1 0 0,-5 1-1 0 0,4 0-666 0 0,0 0 0 0 0,1 1 0 0 0,-1 0-1 0 0,0 0 1 0 0,-7 4 0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59.2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31 2780 0 0,'11'7'16015'0'0,"50"-16"-17305"0"0,-26 4 2257 0 0,276-8-737 0 0,-121 9-360 0 0,-156 3 29 0 0,-18 1-1130 0 0,-1-1 1 0 0,25-4-1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3:45.4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0 184 1916 0 0,'13'-53'6470'0'0,"-2"26"-3727"0"0,2 1 0 0 0,24-40 1 0 0,-36 65-2715 0 0,-1 1 1 0 0,0-1 0 0 0,0 1-1 0 0,0-1 1 0 0,1 0 0 0 0,-1 1 0 0 0,0-1-1 0 0,1 1 1 0 0,-1-1 0 0 0,0 1-1 0 0,1-1 1 0 0,-1 1 0 0 0,1-1 0 0 0,-1 1-1 0 0,1 0 1 0 0,-1-1 0 0 0,1 1-1 0 0,-1 0 1 0 0,1-1 0 0 0,0 1 0 0 0,-1 0-1 0 0,1 0 1 0 0,-1-1 0 0 0,1 1-1 0 0,0 0 1 0 0,-1 0 0 0 0,1 0 0 0 0,-1 0-1 0 0,1 0 1 0 0,0 0 0 0 0,-1 0-1 0 0,1 0 1 0 0,0 0 0 0 0,-1 0 0 0 0,1 0-1 0 0,-1 0 1 0 0,1 0 0 0 0,0 1-1 0 0,-1-1 1 0 0,1 0 0 0 0,-1 0 0 0 0,1 1-1 0 0,-1-1 1 0 0,1 1 0 0 0,-1-1-1 0 0,1 0 1 0 0,-1 1 0 0 0,1-1 0 0 0,-1 1-1 0 0,1-1 1 0 0,-1 1 0 0 0,1-1-1 0 0,-1 1 1 0 0,0-1 0 0 0,0 1 0 0 0,1-1-1 0 0,-1 1 1 0 0,0 0 0 0 0,0-1-1 0 0,1 1 1 0 0,-1 0 0 0 0,3 5 84 0 0,-1 0 0 0 0,0-1 0 0 0,0 1 0 0 0,3 13 0 0 0,25 264 603 0 0,-3-24-558 0 0,-17-198-120 0 0,2 0 0 0 0,24 69 0 0 0,-20-84 44 0 0,1-1 1 0 0,3 0 0 0 0,29 47 0 0 0,-41-77-247 0 0,1-1 0 0 0,1-1-1 0 0,0 0 1 0 0,0 0 0 0 0,2-1-1 0 0,-1 0 1 0 0,2-1 0 0 0,-1 0-1 0 0,2-1 1 0 0,-1-1 0 0 0,1 0-1 0 0,30 13 1 0 0,-37-19-427 0 0,0-1 0 0 0,0 0 0 0 0,0-1 1 0 0,0 0-1 0 0,15 1 0 0 0,15-5-5247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3:59.8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235 0 880 0 0,'31'2'9536'0'0,"-30"-1"-9481"0"0,-1-1 1 0 0,0 1-1 0 0,0-1 1 0 0,0 1-1 0 0,0-1 1 0 0,0 1-1 0 0,0-1 1 0 0,0 1-1 0 0,0-1 1 0 0,0 1-1 0 0,0-1 1 0 0,0 1-1 0 0,-1-1 1 0 0,1 1-1 0 0,0-1 1 0 0,0 1-1 0 0,0-1 1 0 0,-1 1-1 0 0,1-1 1 0 0,0 1 0 0 0,-1 0-1 0 0,-35 16 1531 0 0,18-8-673 0 0,0 0 0 0 0,-32 23 1 0 0,34-21-638 0 0,0 1 0 0 0,1 1 0 0 0,0 0 1 0 0,2 1-1 0 0,-1 1 0 0 0,2 0 0 0 0,-17 25 0 0 0,27-37-222 0 0,1 0 0 0 0,-1 0 0 0 0,1 0 0 0 0,0 0 0 0 0,0 0 0 0 0,0 0 0 0 0,0 0 0 0 0,1 0 0 0 0,-1 0 0 0 0,1 0 0 0 0,0 1 0 0 0,0-1 0 0 0,0 0 0 0 0,0 0 0 0 0,0 0 0 0 0,1 1 0 0 0,0-1 0 0 0,-1 0 0 0 0,1 0 0 0 0,2 4 0 0 0,0-2 31 0 0,0 0 1 0 0,0 0 0 0 0,0 0 0 0 0,1-1 0 0 0,0 1 0 0 0,0-1 0 0 0,0 0 0 0 0,1 0 0 0 0,-1 0 0 0 0,7 4 0 0 0,134 86 186 0 0,-70-47-2196 0 0,-2 2-3825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4:00.5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368 14 636 0 0,'-15'-14'16848'0'0,"-1"17"-16295"0"0,1 0 1 0 0,-1 1 0 0 0,1 0-1 0 0,0 1 1 0 0,-27 13 0 0 0,-72 45 643 0 0,102-56-1159 0 0,0 1 0 0 0,0 0 0 0 0,1 0 0 0 0,0 2 0 0 0,0-1 0 0 0,-16 21 0 0 0,24-27-38 0 0,1 1-1 0 0,-1-1 1 0 0,1 1 0 0 0,0 0 0 0 0,0 0-1 0 0,1 0 1 0 0,-1 0 0 0 0,1 0-1 0 0,0 0 1 0 0,0 0 0 0 0,0 0 0 0 0,1 0-1 0 0,-1 1 1 0 0,1-1 0 0 0,0 0-1 0 0,0 0 1 0 0,0 1 0 0 0,1-1 0 0 0,0 0-1 0 0,0 0 1 0 0,0 0 0 0 0,0 1 0 0 0,0-1-1 0 0,1-1 1 0 0,0 1 0 0 0,4 7-1 0 0,2 1-23 0 0,0 0 0 0 0,2 0-1 0 0,-1-1 1 0 0,2 0-1 0 0,12 11 1 0 0,64 46-254 0 0,-58-45 178 0 0,31 20-41 0 0,62 51-76 0 0,-109-83 190 0 0,0 2 1 0 0,-1-1-1 0 0,-1 1 0 0 0,0 1 0 0 0,0 0 1 0 0,12 23-1 0 0,-21-31 36 0 0,1-1 0 0 0,-1 1 0 0 0,1-1 0 0 0,-1 1 0 0 0,-1 0 0 0 0,1 0 0 0 0,-1 0 0 0 0,0 0 0 0 0,-1 0 0 0 0,1 0 1 0 0,-1 1-1 0 0,-1-1 0 0 0,0 6 0 0 0,0-7 17 0 0,0 0 0 0 0,-1-1 1 0 0,1 1-1 0 0,-1-1 0 0 0,0 0 1 0 0,-1 0-1 0 0,1 1 0 0 0,-1-2 1 0 0,1 1-1 0 0,-1 0 0 0 0,0 0 1 0 0,-1-1-1 0 0,1 0 0 0 0,-1 1 1 0 0,1-1-1 0 0,-1-1 0 0 0,-7 5 1 0 0,-4 2 27 0 0,0-2 1 0 0,-1 1 0 0 0,0-2-1 0 0,0 0 1 0 0,0-1-1 0 0,-1-1 1 0 0,0 0 0 0 0,0-2-1 0 0,0 0 1 0 0,0 0-1 0 0,0-2 1 0 0,0 0 0 0 0,0-1-1 0 0,0 0 1 0 0,0-2 0 0 0,0 0-1 0 0,-18-6 1 0 0,-30-16-4216 0 0,5-12-4303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4:11.7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5 187 656 0 0,'0'0'14356'0'0,"0"0"-14359"0"0,-1 0 6 0 0,1 0 1 0 0,0 0-1 0 0,0 1 0 0 0,-1-1 1 0 0,1 0-1 0 0,0 0 1 0 0,0 0-1 0 0,0 1 1 0 0,-1-1-1 0 0,1 0 0 0 0,0 0 1 0 0,0 0-1 0 0,0 1 1 0 0,0-1-1 0 0,-1 0 1 0 0,1 1-1 0 0,0-1 0 0 0,0 0 1 0 0,0 0-1 0 0,0 1 1 0 0,0-1-1 0 0,0 0 1 0 0,0 1-1 0 0,0-1 0 0 0,0 0 1 0 0,0 0-1 0 0,0 1 1 0 0,0-1-1 0 0,8 3 36 0 0,-6-3 146 0 0,1 1-93 0 0,1 1 0 0 0,0-2 0 0 0,0 1 0 0 0,0 0 0 0 0,0-1 0 0 0,0 0 0 0 0,0 0 0 0 0,-1 0 0 0 0,8-1-1 0 0,1 1-14 0 0,188-15 436 0 0,-97 6-414 0 0,55-9-106 0 0,-155 18 18 0 0,1 0-15 0 0,75-8 98 0 0,142-7-70 0 0,-29 4 423 0 0,-57 1-217 0 0,187-17 372 0 0,-140 9-67 0 0,132-8 55 0 0,-45 7-146 0 0,-172 16-436 0 0,-68 4-28 0 0,254 0 0 0 0,-206 1 105 0 0,-74-2-82 0 0,20 2 4 0 0,37-2-6 0 0,8-2 34 0 0,-65 2-29 0 0,33-2 7 0 0,47-6 19 0 0,-80 8-53 0 0,19-2 34 0 0,42-3-16 0 0,-61 5-11 0 0,13-4 4 0 0,7 1-63 0 0,0 2 0 0 0,1 0 1 0 0,35 4-1 0 0,-57-2 45 0 0,36 17-445 0 0,-37-17 457 0 0,24 27-407 0 0,-25-27 667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4:14.6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 21 996 0 0,'0'0'3013'0'0,"-2"32"595"0"0,4-12-3114 0 0,-2-18-378 0 0,0 0-62 0 0,0 4 80 0 0,0 9 1283 0 0,1-22-107 0 0,-3-28-122 0 0,0 24-853 0 0,0 5-162 0 0,1 0 0 0 0,0 0-1 0 0,0 0 1 0 0,1 1 0 0 0,0-11 0 0 0,-9 60-204 0 0,6-8-58 0 0,2-22 258 0 0,1-12 145 0 0,-1-5 220 0 0,1 1-497 0 0,0-21 518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4:24.0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0 908 0 0,'0'0'9264'0'0,"28"8"-9115"0"0,25 7 2862 0 0,-62-26-2579 0 0,8 11-387 0 0,1-1 1 0 0,0 1-1 0 0,-1 0 1 0 0,1 0-1 0 0,0-1 1 0 0,0 1-1 0 0,-1 0 1 0 0,1 0-1 0 0,0-1 1 0 0,-1 1-1 0 0,1 0 1 0 0,-1 0-1 0 0,1 0 1 0 0,0 0-1 0 0,-1-1 0 0 0,1 1 1 0 0,-1 0-1 0 0,1 0 1 0 0,0 0-1 0 0,-1 0 1 0 0,1 0-1 0 0,-1 0 1 0 0,1 0-1 0 0,0 0 1 0 0,-1 0-1 0 0,1 0 1 0 0,-1 0-1 0 0,1 1 1 0 0,0-1-1 0 0,-1 0 1 0 0,1 0-1 0 0,0 0 1 0 0,-1 1-1 0 0,0 0-45 0 0,-5 32 80 0 0,-13 117 161 0 0,19-146-239 0 0,-6 121-79 0 0,6-95 96 0 0,-1-4-9 0 0,2 0 1 0 0,5 35 0 0 0,-6-59-11 0 0,7 42 32 0 0,-6-42-27 0 0,6 71 93 0 0,-7-71-105 0 0,7 31 60 0 0,-3-13-541 0 0,3 24 1740 0 0,-6-26-4302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4:26.2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17 208 0 0,'2'-17'16129'0'0,"16"26"-15588"0"0,-1 0-1 0 0,0 1 1 0 0,31 25-1 0 0,20 13 247 0 0,-4-7-145 0 0,87 72 0 0 0,15 30-289 0 0,-159-136-358 0 0,0 0 1 0 0,0 0-1 0 0,0 1 1 0 0,7 12-1 0 0,0-1 46 0 0,19 26 27 0 0,-32-43-60 0 0,1-1-4 0 0,5 5-10 0 0,26 34-296 0 0,-32-38 92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4:27.0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 1 984 0 0,'-19'2'13501'0'0,"18"-1"-13331"0"0,28 31 1218 0 0,24 16-766 0 0,107 77 0 0 0,-23-20-204 0 0,30 25 83 0 0,-70-56-391 0 0,-94-73-118 0 0,33 32 24 0 0,-24-23-813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4:27.9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 2 1528 0 0,'-17'-1'14059'0'0,"20"1"-13844"0"0,10 6 75 0 0,1 0 0 0 0,-1 1 0 0 0,-1 1 0 0 0,0 0 0 0 0,0 0 0 0 0,14 13 0 0 0,11 7-25 0 0,248 185 381 0 0,-51-16-335 0 0,-196-163-411 0 0,-37-33 61 0 0,35 35-686 0 0,-35-35 625 0 0,7 9 285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4:29.7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168 908 1560 0 0,'7'4'16897'0'0,"-8"-5"-16877"0"0,0-1 0 0 0,0 1-1 0 0,0-1 1 0 0,0 1 0 0 0,0-1 0 0 0,0 0-1 0 0,0 1 1 0 0,1-1 0 0 0,-1 0 0 0 0,1 0-1 0 0,-1 0 1 0 0,1 1 0 0 0,0-1 0 0 0,0 0-1 0 0,0 0 1 0 0,0 0 0 0 0,0 0 0 0 0,0 1 0 0 0,1-4-1 0 0,7-48-31 0 0,-4 28 22 0 0,25-459-854 0 0,-36 308 2778 0 0,7 174-1805 0 0,-7-51 251 0 0,5 37-391 0 0,-4-15-362 0 0,5 29 344 0 0,-18-23-89 0 0,-2 18 32 0 0,15 7 72 0 0,1 0 0 0 0,0 0 1 0 0,-1 0-1 0 0,1 1 0 0 0,0 0 1 0 0,0 0-1 0 0,-1 0 0 0 0,1 0 1 0 0,0 1-1 0 0,0 0 0 0 0,0 0 1 0 0,-7 5-1 0 0,6-3 3 0 0,0 0 1 0 0,0 1 0 0 0,0-1-1 0 0,1 1 1 0 0,0 0 0 0 0,0 1-1 0 0,0-1 1 0 0,1 1 0 0 0,-7 11-1 0 0,10-15 14 0 0,0 0 0 0 0,0 0 0 0 0,0-1-1 0 0,0 1 1 0 0,0 0 0 0 0,0 0 0 0 0,1 0-1 0 0,-1 0 1 0 0,1 0 0 0 0,-1 1 0 0 0,1-1-1 0 0,0 0 1 0 0,0 0 0 0 0,0 0 0 0 0,0 0-1 0 0,0 0 1 0 0,0 0 0 0 0,1 0 0 0 0,-1 0-1 0 0,1 0 1 0 0,-1 0 0 0 0,1 0 0 0 0,0 0-1 0 0,0 0 1 0 0,0 0 0 0 0,0 0 0 0 0,0 0-1 0 0,0-1 1 0 0,0 1 0 0 0,1 0 0 0 0,-1-1 0 0 0,1 1-1 0 0,-1-1 1 0 0,1 1 0 0 0,-1-1 0 0 0,1 0-1 0 0,0 0 1 0 0,3 2 0 0 0,1 0-62 0 0,1-1-1 0 0,-1 0 1 0 0,1 0 0 0 0,-1 0 0 0 0,1-1 0 0 0,-1 0-1 0 0,1 0 1 0 0,0 0 0 0 0,0-1 0 0 0,-1 0 0 0 0,1-1-1 0 0,7 0 1 0 0,3-2-292 0 0,-1-1 0 0 0,0 0 0 0 0,25-10 0 0 0,-29 10 206 0 0,-1-1 1 0 0,0-1 0 0 0,18-11 0 0 0,-26 15 131 0 0,1-1 0 0 0,-1 0 0 0 0,1 0 0 0 0,-1 0 0 0 0,0-1 0 0 0,0 1 1 0 0,0-1-1 0 0,-1 1 0 0 0,1-1 0 0 0,-1 0 0 0 0,0 0 0 0 0,0 0 0 0 0,3-7 0 0 0,-5 9 18 0 0,1 1 0 0 0,-1-1 0 0 0,0 1 0 0 0,1 0-1 0 0,-1-1 1 0 0,0 1 0 0 0,0-1 0 0 0,0 1 0 0 0,0-1 0 0 0,0 1-1 0 0,0-1 1 0 0,0 1 0 0 0,-1-1 0 0 0,1 1 0 0 0,0-1 0 0 0,-1 1-1 0 0,1-1 1 0 0,-1 1 0 0 0,0 0 0 0 0,1-1 0 0 0,-1 1 0 0 0,0 0-1 0 0,0 0 1 0 0,0-1 0 0 0,0 1 0 0 0,0 0 0 0 0,0 0 0 0 0,0 0-1 0 0,0 0 1 0 0,0 0 0 0 0,-1 1 0 0 0,1-1 0 0 0,0 0 0 0 0,0 0-1 0 0,-2 0 1 0 0,-2-1 24 0 0,-1 1-1 0 0,1-1 1 0 0,-1 1 0 0 0,1 0-1 0 0,-1 1 1 0 0,1-1-1 0 0,-7 1 1 0 0,-10 0 168 0 0,0 2 1 0 0,-34 5-1 0 0,47-5-176 0 0,-1 0-1 0 0,0 1 1 0 0,1 0-1 0 0,0 1 1 0 0,0 0 0 0 0,0 0-1 0 0,0 1 1 0 0,-12 8-1 0 0,19-11-18 0 0,1-1 0 0 0,-1 0-1 0 0,0 1 1 0 0,1 0 0 0 0,-1-1-1 0 0,1 1 1 0 0,0 0 0 0 0,0-1 0 0 0,-1 1-1 0 0,1 0 1 0 0,0 0 0 0 0,1 0-1 0 0,-1 0 1 0 0,0 0 0 0 0,1 0-1 0 0,-1 1 1 0 0,1-1 0 0 0,-1 0-1 0 0,1 0 1 0 0,0 0 0 0 0,0 0 0 0 0,0 1-1 0 0,0-1 1 0 0,0 0 0 0 0,1 0-1 0 0,-1 0 1 0 0,1 0 0 0 0,-1 0-1 0 0,1 1 1 0 0,0-1 0 0 0,0 0-1 0 0,0 0 1 0 0,0-1 0 0 0,0 1 0 0 0,2 3-1 0 0,0 0-89 0 0,1-1-1 0 0,-1-1 0 0 0,1 1 1 0 0,-1 0-1 0 0,1-1 1 0 0,0 0-1 0 0,0 0 0 0 0,0 0 1 0 0,1 0-1 0 0,-1-1 1 0 0,1 0-1 0 0,0 0 0 0 0,-1 0 1 0 0,1 0-1 0 0,8 1 1 0 0,-6-2-40 0 0,1 0 1 0 0,0 0 0 0 0,0 0 0 0 0,-1-1 0 0 0,1-1-1 0 0,0 1 1 0 0,10-3 0 0 0,-10 0 85 0 0,0-1 1 0 0,0 0-1 0 0,0 0 1 0 0,-1 0-1 0 0,12-10 0 0 0,-16 12 77 0 0,0-1-1 0 0,0 0 0 0 0,0 0 1 0 0,0 0-1 0 0,-1 0 1 0 0,1 0-1 0 0,-1 0 1 0 0,0-1-1 0 0,0 1 0 0 0,-1-1 1 0 0,1 0-1 0 0,-1 1 1 0 0,1-1-1 0 0,-1 0 0 0 0,1-5 1 0 0,-2 8-19 0 0,0-1 0 0 0,0 1 1 0 0,-1-1-1 0 0,1 1 0 0 0,0-1 1 0 0,0 1-1 0 0,-1-1 1 0 0,1 1-1 0 0,-1 0 0 0 0,1-1 1 0 0,-1 1-1 0 0,0 0 0 0 0,1-1 1 0 0,-1 1-1 0 0,0 0 0 0 0,0 0 1 0 0,0-1-1 0 0,0 1 0 0 0,0 0 1 0 0,0 0-1 0 0,0 0 0 0 0,-1 0 1 0 0,1 1-1 0 0,0-1 0 0 0,0 0 1 0 0,-1 0-1 0 0,-2 0 0 0 0,1-1 8 0 0,-1 0 0 0 0,0 1 0 0 0,0 0-1 0 0,0 0 1 0 0,0 0 0 0 0,0 0 0 0 0,0 1 0 0 0,0-1-1 0 0,-5 1 1 0 0,1 1 2 0 0,-1 0 0 0 0,1 0 0 0 0,-1 0 0 0 0,-13 5 0 0 0,18-4-118 0 0,0 0 1 0 0,0 0 0 0 0,0 1 0 0 0,1-1 0 0 0,0 1 0 0 0,-6 4-1 0 0,8-5-117 0 0,0-1 0 0 0,1 0 0 0 0,-1 0-1 0 0,0 0 1 0 0,1 0 0 0 0,-1 1 0 0 0,1-1-1 0 0,-1 0 1 0 0,1 0 0 0 0,0 1-1 0 0,-1-1 1 0 0,1 0 0 0 0,0 1 0 0 0,0-1-1 0 0,0 0 1 0 0,0 2 0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2:55:35.2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1 191 616 0 0,'0'0'6195'0'0,"5"-10"-4753"0"0,35-21 1533 0 0,-39 30-2803 0 0,9-7 348 0 0,-6 4-336 0 0,0 0 0 0 0,0 1 1 0 0,-1-2-1 0 0,1 1 0 0 0,4-7 0 0 0,-1 1-4 0 0,-6 8-125 0 0,20-22 276 0 0,-14 17-304 0 0,0 1 1 0 0,1-1-1 0 0,0 1 1 0 0,0 1-1 0 0,11-6 1 0 0,8-6-17 0 0,-25 16-9 0 0,38-12-10 0 0,11 14 238 0 0,-71 10-212 0 0,-2-5-20 0 0,19-5 22 0 0,-13 3 0 0 0,7 1-30 0 0,-32 9-1 0 0,15-7 28 0 0,23-6-29 0 0,-11 5-5 0 0,8-5 17 0 0,0 1 0 0 0,1 0 0 0 0,-1 1 0 0 0,0-1 1 0 0,-7 5-1 0 0,11-5 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3:45.7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153 219 2724 0 0,'-16'-2'1687'0'0,"-11"-1"2090"0"0,0 0-1 0 0,-49-14 1 0 0,76 17-3733 0 0,-1 0 1 0 0,1 0-1 0 0,0 0 1 0 0,0-1-1 0 0,-1 1 0 0 0,1 0 1 0 0,0 0-1 0 0,0 0 1 0 0,-1 0-1 0 0,1 0 1 0 0,0 0-1 0 0,0 0 0 0 0,-1-1 179 0 0,0 0-179 0 0,1 1 1 0 0,0 0-1 0 0,0 0 0 0 0,0 0 1 0 0,0-1-1 0 0,0 1 1 0 0,-1 0-1 0 0,1 0 1 0 0,0-1-1 0 0,0 1 0 0 0,0 0 1 0 0,0 0-1 0 0,0-1 1 0 0,0 1-1 0 0,0 0 1 0 0,0-1-1 0 0,0 1 1 0 0,0 0-1 0 0,0 0 0 0 0,0-1 1 0 0,0 1-1 0 0,0 0 1 0 0,0 0-1 0 0,0-1 1 0 0,0 1-1 0 0,0 0 0 0 0,1 0 1 0 0,-1-1-1 0 0,0 1 1 0 0,1-1 266 0 0,-1 1-267 0 0,1-1 1 0 0,-1 1-1 0 0,13-9 369 0 0,-13 9-376 0 0,24-12 49 0 0,0 1 1 0 0,0 2 0 0 0,1 0-1 0 0,39-8 1 0 0,-16 5-539 0 0,225-52-3612 0 0,-89 33-3728 0 0,-134 24 3303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54:43.5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44 118 2020 0 0,'-41'-117'8717'0'0,"40"126"-8441"0"0,0 0 1 0 0,1 0-1 0 0,0 0 0 0 0,0 0 1 0 0,1 0-1 0 0,0 1 0 0 0,3 9 1 0 0,2 18 199 0 0,32 707 2651 0 0,-29-467-1936 0 0,4 99 591 0 0,45 813 1899 0 0,-25-240-2498 0 0,-42-710-431 0 0,8-231-680 0 0,1-5-41 0 0,0 0-1 0 0,0 0 1 0 0,0 0 0 0 0,0 0 0 0 0,0 0 0 0 0,1 0 0 0 0,0 0 0 0 0,0 4 0 0 0,0-6-26 0 0,0 0 1 0 0,-1 0 0 0 0,1 0 0 0 0,0 0 0 0 0,-1-1 0 0 0,1 1-1 0 0,0 0 1 0 0,0 0 0 0 0,0-1 0 0 0,0 1 0 0 0,-1 0 0 0 0,1-1-1 0 0,0 1 1 0 0,0-1 0 0 0,0 1 0 0 0,1-1 0 0 0,-1 0 0 0 0,0 1-1 0 0,0-1 1 0 0,0 0 0 0 0,0 0 0 0 0,0 1 0 0 0,0-1 0 0 0,0 0-1 0 0,0 0 1 0 0,1-1 0 0 0,-1 1 0 0 0,0 0 0 0 0,0 0-1 0 0,1-1 1 0 0,751-63 226 0 0,551 21-303 0 0,-303-30 228 0 0,-599 45-1541 0 0,-380 22-2740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54:44.4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2537 904 0 0,'-5'18'9434'0'0,"5"-11"-8255"0"0,8-14-900 0 0,-1 0-1 0 0,1 0 1 0 0,-1-1 0 0 0,-1 0-1 0 0,1 0 1 0 0,-1-1 0 0 0,-1 1-1 0 0,8-17 1 0 0,8-9 115 0 0,572-741 1393 0 0,77 61-1540 0 0,-340 405 77 0 0,51-52 733 0 0,-179 142 909 0 0,-173 182-1670 0 0,-28 36-266 0 0,19-24-798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54:45.3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236 159 872 0 0,'-28'-48'8096'0'0,"21"37"-6600"0"0,0 0 0 0 0,-1 0 1 0 0,-1 0-1 0 0,-10-9 0 0 0,-12-20 2126 0 0,30 38-3450 0 0,0 3-163 0 0,1-1 0 0 0,0 0 0 0 0,0 0 0 0 0,0 0 0 0 0,0 0 0 0 0,0 0 0 0 0,0 0 0 0 0,0 0 0 0 0,0 0 0 0 0,-1 0 0 0 0,1-1 0 0 0,0 1 0 0 0,0 0-1 0 0,0 0 1 0 0,0 0 0 0 0,0 0 0 0 0,0 0 0 0 0,0 0 0 0 0,0 0 0 0 0,-1 0 0 0 0,1 0 0 0 0,0 0 0 0 0,0 0 0 0 0,0 0 0 0 0,0 0 0 0 0,0 0 0 0 0,0 0 0 0 0,0-1 0 0 0,0 1 0 0 0,0 0 0 0 0,0 0 0 0 0,0 0 0 0 0,0 0 0 0 0,0 0-1 0 0,0 0 1 0 0,0 0 0 0 0,0 0 0 0 0,0-1 0 0 0,0 1 0 0 0,0 0 0 0 0,0 0 0 0 0,0 0 0 0 0,0 0 0 0 0,0 0 0 0 0,0 0 0 0 0,0 0 0 0 0,0 0 0 0 0,0-1 0 0 0,0 1 0 0 0,0 0 0 0 0,0 0 0 0 0,0 0 0 0 0,0 0 0 0 0,0 0-1 0 0,0 0 1 0 0,0 0 0 0 0,0 0 0 0 0,0 0 0 0 0,0-1 0 0 0,0 1 0 0 0,1 0 0 0 0,-1 0-1 0 0,1 0-1 0 0,-1 0 1 0 0,1 0 0 0 0,-1 0-1 0 0,1 0 1 0 0,-1 0-1 0 0,1 0 1 0 0,0 0 0 0 0,-1 0-1 0 0,1 0 1 0 0,-1 0-1 0 0,1 0 1 0 0,-1 0 0 0 0,1 0-1 0 0,-1 1 1 0 0,1-1-1 0 0,-1 0 1 0 0,1 0 0 0 0,-1 1-1 0 0,1-1 1 0 0,-1 0 0 0 0,1 1-1 0 0,-1-1 1 0 0,1 0-1 0 0,0 1 1 0 0,144 93 286 0 0,-95-65-195 0 0,65 49 1 0 0,-113-76-69 0 0,0 0 1 0 0,-1-1 0 0 0,1 1 0 0 0,0 0-1 0 0,0 0 1 0 0,-1 0 0 0 0,1 0 0 0 0,-1 1 0 0 0,0-1-1 0 0,1 0 1 0 0,-1 0 0 0 0,0 1 0 0 0,0-1-1 0 0,-1 1 1 0 0,1-1 0 0 0,0 1 0 0 0,-1-1-1 0 0,0 1 1 0 0,1 3 0 0 0,-2-1 50 0 0,1 0 0 0 0,-1 0 0 0 0,0-1 1 0 0,0 1-1 0 0,-1 0 0 0 0,1-1 0 0 0,-1 1 0 0 0,0-1 0 0 0,-5 8 1 0 0,-5 6 168 0 0,0-2 1 0 0,-2 0 0 0 0,-26 26 0 0 0,36-38-257 0 0,-153 133 409 0 0,-11 11-1961 0 0,136-113-841 0 0,17-10-3068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54:45.7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51 264 2720 0 0,'-50'-155'19799'0'0,"52"156"-19728"0"0,-1 1 0 0 0,1-1 0 0 0,0 1 0 0 0,0-1 1 0 0,-1 1-1 0 0,1 0 0 0 0,-1 0 0 0 0,0 0 0 0 0,1-1 0 0 0,-1 1 1 0 0,0 1-1 0 0,0-1 0 0 0,0 0 0 0 0,0 0 0 0 0,0 4 0 0 0,2 0 12 0 0,61 130 454 0 0,41 79-337 0 0,-69-143 101 0 0,4-2 1 0 0,87 115 0 0 0,-127-184-253 0 0,1 0 0 0 0,0 0 0 0 0,0 0 0 0 0,-1 0 0 0 0,1 0 0 0 0,0-1 0 0 0,0 1 0 0 0,0 0 0 0 0,0 0 0 0 0,0-1 0 0 0,0 1 1 0 0,0 0-1 0 0,0-1 0 0 0,0 1 0 0 0,0-1 0 0 0,0 0 0 0 0,0 1 0 0 0,0-1 0 0 0,1 0 0 0 0,-1 1 0 0 0,0-1 0 0 0,0 0 0 0 0,0 0 0 0 0,1 0 1 0 0,-1 0-1 0 0,1 0 0 0 0,0-1-17 0 0,0 0 1 0 0,-1 0 0 0 0,1 0-1 0 0,-1 0 1 0 0,1 0-1 0 0,-1-1 1 0 0,0 1 0 0 0,1 0-1 0 0,-1-1 1 0 0,0 1 0 0 0,0 0-1 0 0,0-1 1 0 0,0 0 0 0 0,2-2-1 0 0,2-8 42 0 0,-1 1-1 0 0,0-1 1 0 0,5-23 0 0 0,90-386 42 0 0,-11 146-5156 0 0,-67 224-1948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54:46.7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353 53 1560 0 0,'-8'10'4729'0'0,"-1"9"-3973"0"0,0 0 0 0 0,-1-1 1 0 0,0 0-1 0 0,-2 0 0 0 0,-14 17 0 0 0,-8 12-163 0 0,-201 273 3447 0 0,260-345-3701 0 0,120-222-212 0 0,-94 156-126 0 0,-22 40-65 0 0,65-85 1 0 0,-93 135 65 0 0,-1 1 1 0 0,1-1-1 0 0,-1 1 1 0 0,1-1 0 0 0,-1 1-1 0 0,1 0 1 0 0,-1-1-1 0 0,1 1 1 0 0,-1 0-1 0 0,1-1 1 0 0,-1 1 0 0 0,1 0-1 0 0,0 0 1 0 0,-1-1-1 0 0,1 1 1 0 0,-1 0-1 0 0,1 0 1 0 0,0 0 0 0 0,-1 0-1 0 0,1 0 1 0 0,0 0-1 0 0,-1 0 1 0 0,1 0-1 0 0,0 0 1 0 0,-1 0 0 0 0,1 0-1 0 0,-1 0 1 0 0,1 1-1 0 0,0-1 1 0 0,-1 0-1 0 0,1 0 1 0 0,-1 1 0 0 0,1-1-1 0 0,0 0 1 0 0,-1 1-1 0 0,1-1 1 0 0,-1 1-1 0 0,0-1 1 0 0,1 1 0 0 0,-1-1-1 0 0,1 1 1 0 0,-1-1-1 0 0,1 1 1 0 0,-1-1-1 0 0,0 1 1 0 0,1 0 0 0 0,16 29 274 0 0,-16-27-243 0 0,23 55 350 0 0,19 70 1 0 0,13 36-96 0 0,-38-122-393 0 0,17 40-1074 0 0,-7-35-4325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54:47.2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 66 2284 0 0,'-9'-9'7521'0'0,"11"7"-7347"0"0,1-1 0 0 0,-1 1 0 0 0,1 0-1 0 0,0 0 1 0 0,0 0 0 0 0,0 0 0 0 0,-1 1 0 0 0,2-1 0 0 0,-1 1 0 0 0,0 0 0 0 0,0 0-1 0 0,0 0 1 0 0,4-1 0 0 0,54-10 658 0 0,-52 10-708 0 0,46-6 198 0 0,1 2 0 0 0,77 1 1 0 0,-52 9-2756 0 0,-3 5-3891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54:47.7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133 0 568 0 0,'-20'15'8231'0'0,"24"144"-4414"0"0,11 122-2610 0 0,-6-150-922 0 0,5-24-59 0 0,-9-79-138 0 0,-1 0-1 0 0,-2 0 1 0 0,0 0-1 0 0,-4 47 1 0 0,1-68-79 0 0,-1 0-1 0 0,0-1 1 0 0,0 1-1 0 0,0 0 1 0 0,0-1-1 0 0,-1 0 1 0 0,0 1-1 0 0,-1-1 1 0 0,1 0 0 0 0,-1-1-1 0 0,-9 11 1 0 0,-1-2 58 0 0,-1 0 1 0 0,-28 19-1 0 0,-6 5 722 0 0,48-36-663 0 0,0-1 50 0 0,1-1-170 0 0,0 0 1 0 0,0 0-1 0 0,0 0 0 0 0,0 0 0 0 0,0 0 1 0 0,0 0-1 0 0,0 0 0 0 0,0 0 1 0 0,0 1-1 0 0,0-1 0 0 0,0 0 1 0 0,0 0-1 0 0,1 0 0 0 0,-1 0 0 0 0,0 0 1 0 0,0 0-1 0 0,0 0 0 0 0,0 0 1 0 0,0 0-1 0 0,0 0 0 0 0,0 0 1 0 0,0 1-1 0 0,0-1 0 0 0,0 0 0 0 0,0 0 1 0 0,0 0-1 0 0,0 0 0 0 0,0 0 1 0 0,0 0-1 0 0,0 0 0 0 0,0 0 1 0 0,0 0-1 0 0,0 1 0 0 0,0-1 0 0 0,0 0 1 0 0,0 0-1 0 0,0 0 0 0 0,0 0 1 0 0,0 0-1 0 0,0 0 0 0 0,0 0 1 0 0,0 0-1 0 0,-1 0 0 0 0,1 0 0 0 0,0 0 1 0 0,0 1-1 0 0,0-1 0 0 0,0 0 1 0 0,0 0-1 0 0,0 0 0 0 0,0 0 1 0 0,0 0-1 0 0,0 0 0 0 0,0 0 0 0 0,0 0 1 0 0,0 0-1 0 0,-1 0 0 0 0,1 0 1 0 0,0 0-1 0 0,0 0 0 0 0,0 0 1 0 0,0 0-1 0 0,35-2 99 0 0,1-3 1 0 0,-1 0 0 0 0,35-11-1 0 0,17-3-622 0 0,-13 9-1821 0 0,-28 8-4189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54:49.7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202 152 1824 0 0,'0'0'1622'0'0,"-8"-27"4432"0"0,-16-54-1538 0 0,23 79-4381 0 0,1-1 6 0 0,-2-1-1 0 0,1 0 1 0 0,0 1-1 0 0,-1-1 1 0 0,0 1-1 0 0,1 0 1 0 0,-1-1-1 0 0,-4-3 0 0 0,-1 11-134 0 0,1 0 0 0 0,-1 0-1 0 0,1 1 1 0 0,0 0-1 0 0,1 1 1 0 0,-1-1 0 0 0,1 1-1 0 0,0 0 1 0 0,0 0 0 0 0,-4 9-1 0 0,-40 71 269 0 0,48-82-254 0 0,-6 10 55 0 0,2 0-1 0 0,0 0 1 0 0,0 0 0 0 0,2 1 0 0 0,0 0 0 0 0,0 0 0 0 0,1 0 0 0 0,1 0-1 0 0,1 0 1 0 0,0 0 0 0 0,1 0 0 0 0,0 0 0 0 0,1 0 0 0 0,1 0-1 0 0,0 0 1 0 0,1-1 0 0 0,1 0 0 0 0,0 1 0 0 0,1-1 0 0 0,1-1 0 0 0,0 0-1 0 0,1 0 1 0 0,0 0 0 0 0,1-1 0 0 0,0 0 0 0 0,1 0 0 0 0,0-1-1 0 0,1-1 1 0 0,0 0 0 0 0,1 0 0 0 0,0-1 0 0 0,1 0 0 0 0,-1-1 0 0 0,2-1-1 0 0,-1 0 1 0 0,1-1 0 0 0,0 0 0 0 0,27 6 0 0 0,-33-10-58 0 0,0-1-1 0 0,1 0 1 0 0,-1 0 0 0 0,1-1 0 0 0,-1 0 0 0 0,1 0 0 0 0,-1-1-1 0 0,1-1 1 0 0,-1 1 0 0 0,0-1 0 0 0,0 0 0 0 0,1-1 0 0 0,-2 0-1 0 0,1-1 1 0 0,0 1 0 0 0,-1-1 0 0 0,1-1 0 0 0,-1 1 0 0 0,0-1-1 0 0,11-11 1 0 0,-9 7-43 0 0,-1 0 0 0 0,0 0 0 0 0,-1-1 0 0 0,0 0 0 0 0,0 0 0 0 0,-1 0 0 0 0,0-1 0 0 0,-1 0 0 0 0,0 0 0 0 0,-1-1 0 0 0,-1 1 0 0 0,1-1 0 0 0,2-22 0 0 0,-4 13 14 0 0,-1-1 0 0 0,-1 1 0 0 0,0-1 1 0 0,-2 1-1 0 0,-1-1 0 0 0,0 1 0 0 0,-10-31 0 0 0,9 39 19 0 0,0 0-1 0 0,-1 1 0 0 0,-1 0 1 0 0,0 0-1 0 0,-1 0 0 0 0,0 1 1 0 0,-1-1-1 0 0,0 2 0 0 0,0-1 1 0 0,-1 1-1 0 0,-1 1 0 0 0,1 0 1 0 0,-14-10-1 0 0,11 11-17 0 0,0 0-1 0 0,-1 1 1 0 0,0 0 0 0 0,0 1-1 0 0,0 0 1 0 0,-1 1 0 0 0,0 1-1 0 0,0 0 1 0 0,-24-3 0 0 0,31 7-12 0 0,0 0-1 0 0,1 1 1 0 0,-1 0 0 0 0,1 0 0 0 0,-1 1 0 0 0,1-1 0 0 0,0 1 0 0 0,-1 1-1 0 0,1-1 1 0 0,0 1 0 0 0,1 0 0 0 0,-1 1 0 0 0,0-1 0 0 0,1 1-1 0 0,0 0 1 0 0,0 0 0 0 0,-8 9 0 0 0,3-2-367 0 0,1-1 0 0 0,0 1 0 0 0,1 1 0 0 0,1 0 0 0 0,0 0 0 0 0,-11 25 0 0 0,5 6-2273 0 0,9-14-2857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54:52.7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50 401 2272 0 0,'-17'-29'7654'0'0,"11"20"-6181"0"0,-4-1 568 0 0,10 11-2003 0 0,-1-1 0 0 0,1 1 0 0 0,-1 0 1 0 0,1-1-1 0 0,0 1 0 0 0,0-1 0 0 0,-1 1 1 0 0,1-1-1 0 0,0 1 0 0 0,0 0 0 0 0,0-1 1 0 0,-1 1-1 0 0,1-1 0 0 0,0 1 0 0 0,0 0 1 0 0,0-1-1 0 0,0 1 0 0 0,0 0 0 0 0,0-1 1 0 0,1 1-1 0 0,-1 0 0 0 0,0-1 0 0 0,0 1 0 0 0,0-1 1 0 0,1 2-1 0 0,2 71 1512 0 0,-8 101 0 0 0,-1-22-986 0 0,6-147-543 0 0,8 190 837 0 0,-8-192-669 0 0,1-6-158 0 0,1-13-8 0 0,-1 0 1 0 0,-1 0-1 0 0,0 0 0 0 0,-3-20 1 0 0,0-10-18 0 0,-3-85-31 0 0,-1-128 1 0 0,9 223 24 0 0,1-1 0 0 0,2 0 0 0 0,2 1 0 0 0,21-69-1 0 0,-23 91-3 0 0,0 1 0 0 0,1 1 0 0 0,1-1 0 0 0,0 1 0 0 0,1 0 0 0 0,0 1 0 0 0,0 0 0 0 0,1 0 0 0 0,1 1 0 0 0,0 0 0 0 0,15-11 0 0 0,-20 17-5 0 0,0 0 0 0 0,1 1 0 0 0,-1 0 0 0 0,1 0 0 0 0,0 0 1 0 0,0 1-1 0 0,0 0 0 0 0,0 0 0 0 0,0 0 0 0 0,1 1 0 0 0,-1 0 0 0 0,0 0 0 0 0,1 0 1 0 0,-1 1-1 0 0,0 0 0 0 0,1 1 0 0 0,-1-1 0 0 0,1 1 0 0 0,-1 0 0 0 0,0 1 1 0 0,0-1-1 0 0,0 1 0 0 0,0 1 0 0 0,0-1 0 0 0,0 1 0 0 0,9 6 0 0 0,-7-5 4 0 0,0 1 0 0 0,-1 1 0 0 0,0 0-1 0 0,0 0 1 0 0,0 0 0 0 0,-1 1-1 0 0,1 0 1 0 0,-2 0 0 0 0,1 0-1 0 0,-1 1 1 0 0,0 0 0 0 0,-1 0 0 0 0,0 0-1 0 0,5 15 1 0 0,-6-13 2 0 0,-1 1-1 0 0,0 0 1 0 0,0-1 0 0 0,-1 1 0 0 0,-1 0-1 0 0,0-1 1 0 0,0 1 0 0 0,-1 0-1 0 0,0 0 1 0 0,-1-1 0 0 0,-4 14 0 0 0,1-8-12 0 0,-1-1 0 0 0,0 1 0 0 0,-1-1 0 0 0,-1-1 0 0 0,0 0 0 0 0,-1 0 0 0 0,0 0 0 0 0,-1-1 1 0 0,-1-1-1 0 0,0 0 0 0 0,0 0 0 0 0,-1-1 0 0 0,-1-1 0 0 0,0 0 0 0 0,0 0 0 0 0,-20 9 0 0 0,8-8 15 0 0,0-1-1 0 0,-1-1 1 0 0,0-1 0 0 0,-1-1-1 0 0,-27 2 1 0 0,52-8-2 0 0,47 13-44 0 0,-25-5 39 0 0,0 1 0 0 0,-1 1 1 0 0,0 0-1 0 0,-1 1 0 0 0,0 2 0 0 0,-1-1 1 0 0,18 20-1 0 0,101 121 2 0 0,-99-109 33 0 0,64 72-112 0 0,-100-117-54 0 0,0 1 1 0 0,0 0-1 0 0,-1-1 0 0 0,1 1 1 0 0,0-1-1 0 0,0 1 1 0 0,0-1-1 0 0,0 1 0 0 0,0-1 1 0 0,1 0-1 0 0,-1 0 0 0 0,0 1 1 0 0,0-1-1 0 0,0 0 0 0 0,0 0 1 0 0,0 0-1 0 0,0 0 1 0 0,2 0-1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54:53.2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339 5 1412 0 0,'-5'-2'753'0'0,"1"1"0"0"0,-1 1 0 0 0,0-1 0 0 0,1 1-1 0 0,-1-1 1 0 0,0 1 0 0 0,1 1 0 0 0,-1-1 0 0 0,0 1 0 0 0,1-1 0 0 0,-1 1 0 0 0,-7 3-1 0 0,4-1-323 0 0,0 1-1 0 0,0 0 0 0 0,1 0 1 0 0,0 1-1 0 0,-1 0 1 0 0,-8 8-1 0 0,1 1-236 0 0,1 1 0 0 0,0 0 0 0 0,0 1 0 0 0,-20 34 0 0 0,17-18 5 0 0,1 0 0 0 0,1 0-1 0 0,1 2 1 0 0,3-1 0 0 0,0 2 0 0 0,2 0 0 0 0,-4 39 0 0 0,7-29-55 0 0,2-1 0 0 0,3 1 0 0 0,1 0 0 0 0,2-1 0 0 0,11 59 1 0 0,-6-71-78 0 0,1 0 0 0 0,2 0 0 0 0,1-1 0 0 0,1 0 0 0 0,2-1 1 0 0,1-1-1 0 0,2 0 0 0 0,0-1 0 0 0,2 0 0 0 0,1-2 0 0 0,1-1 0 0 0,1 0 1 0 0,40 33-1 0 0,-28-29-264 0 0,2-2-1 0 0,1-2 1 0 0,1-1 0 0 0,1-1 0 0 0,1-3 0 0 0,1-1 0 0 0,1-2 0 0 0,0-2-1 0 0,67 15 1 0 0,-83-26-863 0 0,-1 0 0 0 0,34 0 0 0 0,14-7-4165 0 0,-31-2-462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3:46.3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430 5 720 0 0,'24'-4'14910'0'0,"-62"17"-13279"0"0,-1 1 1 0 0,-36 21-1 0 0,34-14-1197 0 0,2 3-1 0 0,0 1 1 0 0,-52 44-1 0 0,81-61-401 0 0,2 1 0 0 0,-1 0 0 0 0,1 0 0 0 0,0 0 0 0 0,1 1 0 0 0,0 0 0 0 0,1 1 0 0 0,0 0-1 0 0,-6 14 1 0 0,10-20-53 0 0,0 1 0 0 0,0-1 0 0 0,1 1 0 0 0,0 0 0 0 0,0 0 0 0 0,0 0 0 0 0,1 0 0 0 0,0-1 0 0 0,0 1 0 0 0,1 0 0 0 0,-1 0 0 0 0,1 0 0 0 0,0 0 0 0 0,1-1 0 0 0,-1 1 0 0 0,1-1 0 0 0,0 1 0 0 0,1-1 0 0 0,-1 1 0 0 0,1-1 0 0 0,4 5 0 0 0,1 0-161 0 0,0-1-1 0 0,1 0 1 0 0,1 0 0 0 0,-1-1-1 0 0,1 0 1 0 0,1-1-1 0 0,-1 0 1 0 0,1 0-1 0 0,1-1 1 0 0,-1-1 0 0 0,1 0-1 0 0,0 0 1 0 0,0-1-1 0 0,0-1 1 0 0,18 3-1 0 0,-12-3-20 0 0,1 0 0 0 0,-1-2-1 0 0,0 0 1 0 0,1-1-1 0 0,-1 0 1 0 0,0-2 0 0 0,0 0-1 0 0,1-2 1 0 0,-1 0-1 0 0,19-7 1 0 0,-29 9 206 0 0,0-2 0 0 0,0 1 0 0 0,0-1 0 0 0,0-1 0 0 0,-1 1 0 0 0,0-1 0 0 0,0-1 0 0 0,0 1 0 0 0,0-1 0 0 0,-1 0 0 0 0,0-1 0 0 0,-1 1 0 0 0,9-13 0 0 0,-10 11 252 0 0,0 0 0 0 0,-1 0 0 0 0,0 0 0 0 0,0 0 0 0 0,-1 0 0 0 0,0 0 0 0 0,-1-1 0 0 0,1 1 0 0 0,-2-1 0 0 0,1 1 0 0 0,-1-1 0 0 0,0 1 0 0 0,-4-17 0 0 0,-1-4 1236 0 0,-2 1-1 0 0,-1 0 0 0 0,-18-43 0 0 0,26 70-1463 0 0,-1 0 0 0 0,0 0 0 0 0,1 0 0 0 0,0-1 0 0 0,-1 1 0 0 0,1 0-1 0 0,0 0 1 0 0,-1-1 0 0 0,1 1 0 0 0,0 0 0 0 0,0-1 0 0 0,0 1-1 0 0,0 0 1 0 0,0 0 0 0 0,1-1 0 0 0,-1 1 0 0 0,0 0 0 0 0,1-1-1 0 0,-1 1 1 0 0,1 0 0 0 0,-1 0 0 0 0,1 0 0 0 0,-1 0 0 0 0,2-2 0 0 0,0 1-37 0 0,-1 1 0 0 0,1-1 1 0 0,0 0-1 0 0,0 1 1 0 0,0-1-1 0 0,1 1 1 0 0,-1 0-1 0 0,0 0 1 0 0,0-1-1 0 0,1 2 1 0 0,3-2-1 0 0,4-1-142 0 0,0 1 0 0 0,0 0 0 0 0,-1 1 1 0 0,2 0-1 0 0,9 1 0 0 0,0 2-232 0 0,0 1 1 0 0,0 0-1 0 0,0 2 1 0 0,-1 0-1 0 0,1 1 1 0 0,-1 1-1 0 0,34 18 1 0 0,-28-12 29 0 0,-1 2 0 0 0,-1 1 0 0 0,0 0 0 0 0,-1 2 0 0 0,22 22 0 0 0,-34-29 293 0 0,-1 0 0 0 0,0 1 1 0 0,0 0-1 0 0,-1 1 0 0 0,-1 0 1 0 0,0 0-1 0 0,-1 0 0 0 0,0 1 0 0 0,6 24 1 0 0,-10-30 137 0 0,0 0 0 0 0,-1-1 0 0 0,1 1 0 0 0,-1 0 0 0 0,-1 0 0 0 0,0 0 0 0 0,0 0 0 0 0,0-1 0 0 0,-1 1 0 0 0,0 0 0 0 0,-1 0 0 0 0,0 0 0 0 0,0-1 0 0 0,0 1 0 0 0,-1-1 0 0 0,0 0 0 0 0,-1 0 0 0 0,0 0 0 0 0,-7 11 0 0 0,10-17-51 0 0,1-1-1 0 0,-1 1 1 0 0,1 0-1 0 0,-1 0 1 0 0,1-1-1 0 0,-1 1 1 0 0,1-1-1 0 0,-1 1 1 0 0,0 0-1 0 0,1-1 1 0 0,-1 1-1 0 0,0-1 1 0 0,1 0-1 0 0,-1 1 1 0 0,0-1-1 0 0,0 1 1 0 0,1-1-1 0 0,-1 0 1 0 0,0 0-1 0 0,0 0 1 0 0,0 1 0 0 0,0-1-1 0 0,1 0 1 0 0,-1 0-1 0 0,0 0 1 0 0,0 0-1 0 0,-1 0 1 0 0,1-1-9 0 0,0 0 1 0 0,0 1-1 0 0,1-1 1 0 0,-1 0-1 0 0,0 0 1 0 0,0 0-1 0 0,0 0 1 0 0,1 0-1 0 0,-1 0 1 0 0,1 0-1 0 0,-1 0 1 0 0,1 0-1 0 0,-1 0 1 0 0,1 0 0 0 0,-1 0-1 0 0,1-2 1 0 0,-2-4 15 0 0,1-1 1 0 0,-1 1 0 0 0,2 0-1 0 0,-1-1 1 0 0,1-7-1 0 0,2-2 91 0 0,1 0 0 0 0,1 0 0 0 0,0 1-1 0 0,1-1 1 0 0,0 1 0 0 0,2 0 0 0 0,0 1 0 0 0,0-1-1 0 0,2 1 1 0 0,0 1 0 0 0,0 0 0 0 0,1 0-1 0 0,22-22 1 0 0,-17 21-161 0 0,1 1 1 0 0,0 1-1 0 0,0 1 0 0 0,28-16 1 0 0,-23 17-848 0 0,0 1-1 0 0,0 1 1 0 0,43-12 0 0 0,-50 17 38 0 0,30-7-3023 0 0,-14 6-1873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54:53.6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74 86 1508 0 0,'-26'-28'5074'0'0,"17"20"-3682"0"0,1-1-1 0 0,0 0 0 0 0,1 0 1 0 0,-9-14 867 0 0,35 24-1601 0 0,-14 1-573 0 0,1 1 1 0 0,-1-1-1 0 0,1 1 1 0 0,-1 0-1 0 0,0 1 1 0 0,0-1-1 0 0,-1 1 1 0 0,1 0-1 0 0,-1 0 1 0 0,7 8-1 0 0,-1-2 23 0 0,20 20 45 0 0,-1 2 0 0 0,-1 0 0 0 0,-2 2-1 0 0,-2 0 1 0 0,-1 2 0 0 0,-1 1 0 0 0,-3 1 0 0 0,0 0 0 0 0,-3 1 0 0 0,-1 1 0 0 0,-2 1 0 0 0,-2 0 0 0 0,-2 0 0 0 0,-1 1 0 0 0,-3 0 0 0 0,-1 0-1 0 0,-2 1 1 0 0,-2-1 0 0 0,-1 1 0 0 0,-3-1 0 0 0,-9 45 0 0 0,8-60 110 0 0,-2-1 0 0 0,-1 0 0 0 0,-1 0 0 0 0,0-1 0 0 0,-3 0-1 0 0,-17 29 1 0 0,20-39-589 0 0,-2 0 1 0 0,0-1-1 0 0,-1 0 0 0 0,-15 13 0 0 0,15-16-1522 0 0,-1-1 0 0 0,0 0 0 0 0,-1-1 0 0 0,-29 15 0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57:21.2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0 261 2412 0 0,'22'-27'10500'0'0,"-8"14"-8735"0"0,0 2-1 0 0,1 0 1 0 0,25-13 0 0 0,-15 12-1412 0 0,0 1 0 0 0,0 1 0 0 0,43-10 0 0 0,145-24-63 0 0,51-15-811 0 0,-228 51-716 0 0,5-2-2677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57:21.7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70 0 952 0 0,'-3'21'7977'0'0,"8"-2"-6628"0"0,-2 0 0 0 0,2 23 0 0 0,0 4-184 0 0,1-11-476 0 0,72 535 3427 0 0,-56-30-3088 0 0,-23-505-802 0 0,-1 0 0 0 0,-2 1-1 0 0,-8 37 1 0 0,9-63-99 0 0,0 1 0 0 0,-1 0 0 0 0,0-1 0 0 0,-1 0 0 0 0,0 0-1 0 0,0 0 1 0 0,-1 0 0 0 0,0-1 0 0 0,-1 0 0 0 0,0 0 0 0 0,0-1 0 0 0,-1 0-1 0 0,0 0 1 0 0,-10 6 0 0 0,-7 3 264 0 0,15-11-124 0 0,1 0-1 0 0,0 1 1 0 0,-10 10 0 0 0,18-16-169 0 0,0-1-89 0 0,1 0 1 0 0,0 1-1 0 0,0-1 1 0 0,0 0-1 0 0,0 0 1 0 0,-1 0-1 0 0,1 0 1 0 0,0 1 0 0 0,0-1-1 0 0,0 0 1 0 0,0 0-1 0 0,0 0 1 0 0,0 1-1 0 0,0-1 1 0 0,0 0-1 0 0,0 0 1 0 0,0 1 0 0 0,0-1-1 0 0,0 0 1 0 0,0 0-1 0 0,0 0 1 0 0,0 1-1 0 0,0-1 1 0 0,0 0-1 0 0,0 0 1 0 0,0 1-1 0 0,0-1 1 0 0,0 0 0 0 0,0 0-1 0 0,0 0 1 0 0,0 1-1 0 0,0-1 1 0 0,0 0-1 0 0,1 0 1 0 0,-1 0-1 0 0,0 0 1 0 0,0 1 0 0 0,0-1-1 0 0,0 0 1 0 0,0 0-1 0 0,1 0 1 0 0,-1 0-1 0 0,0 1 1 0 0,0-1-1 0 0,0 0 1 0 0,1 0 0 0 0,-1 0-1 0 0,0 0 1 0 0,31-1 4 0 0,0-1 0 0 0,0-2 0 0 0,-1-1 0 0 0,56-16 0 0 0,-35 8-346 0 0,42-8-1034 0 0,77-19-2693 0 0,-59 7-5397 0 0,-77 23 2199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57:22.2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501 151 2220 0 0,'-3'-8'1210'0'0,"0"0"-1"0"0,0 0 1 0 0,0 0-1 0 0,-1 0 1 0 0,0 1-1 0 0,-1 0 1 0 0,-10-14-1 0 0,9 14-453 0 0,-1 1 0 0 0,0-1 0 0 0,0 1-1 0 0,0 1 1 0 0,0-1 0 0 0,-17-8-1 0 0,17 10-608 0 0,-2 1-1 0 0,1-1 1 0 0,0 1-1 0 0,-1 0 1 0 0,0 1-1 0 0,1 0 1 0 0,-1 1-1 0 0,0-1 1 0 0,0 2-1 0 0,0-1 1 0 0,0 1-1 0 0,0 1 1 0 0,0 0-1 0 0,0 0 1 0 0,0 0-1 0 0,0 1 1 0 0,1 1-1 0 0,-1-1 1 0 0,1 2-1 0 0,-1-1 1 0 0,1 1-1 0 0,0 0 1 0 0,0 1-1 0 0,1-1 1 0 0,-13 11-1 0 0,7-1 4 0 0,-1 1 0 0 0,2 0 0 0 0,0 1-1 0 0,1 0 1 0 0,0 1 0 0 0,1 0 0 0 0,1 1-1 0 0,1 0 1 0 0,-8 24 0 0 0,5-6 22 0 0,1 0 0 0 0,2 1 0 0 0,-7 73 0 0 0,12-28 10 0 0,4 1 0 0 0,3-1 0 0 0,25 135 0 0 0,76 241 106 0 0,-71-328-230 0 0,-33-125-65 0 0,84 351 115 0 0,-30 7-2729 0 0,-54-352 1994 0 0,2 66-1428 0 0,-10-39-1151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57:22.6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5 552 1668 0 0,'-2'-8'835'0'0,"1"0"0"0"0,0-1 0 0 0,1 1 0 0 0,0 0 0 0 0,0 0 0 0 0,0-1-1 0 0,1 1 1 0 0,0 0 0 0 0,1 0 0 0 0,0 0 0 0 0,6-15 0 0 0,-3 10-267 0 0,1 1 1 0 0,1 0-1 0 0,0 1 1 0 0,1-1 0 0 0,0 1-1 0 0,16-16 1 0 0,1 3-98 0 0,1 1 0 0 0,2 1 0 0 0,0 2 0 0 0,56-31 0 0 0,-23 20-379 0 0,126-46 1 0 0,-58 36-2659 0 0,2 5-3939 0 0,-69 20-227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57:23.3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12 554 16 0 0,'-3'-22'4404'0'0,"-1"-3"-1016"0"0,1 0 0 0 0,2 0 0 0 0,2-37 0 0 0,-1 61-3353 0 0,0 0-1 0 0,0 0 1 0 0,0 0-1 0 0,0 0 1 0 0,1 0-1 0 0,-1 0 1 0 0,0 0-1 0 0,0 0 1 0 0,1 1-1 0 0,-1-1 1 0 0,1 0-1 0 0,-1 0 0 0 0,1 0 1 0 0,-1 1-1 0 0,1-1 1 0 0,0 0-1 0 0,-1 1 1 0 0,1-1-1 0 0,0 0 1 0 0,0 1-1 0 0,-1-1 1 0 0,1 1-1 0 0,0-1 1 0 0,0 1-1 0 0,0-1 1 0 0,0 1-1 0 0,-1 0 1 0 0,1-1-1 0 0,0 1 1 0 0,0 0-1 0 0,0 0 0 0 0,0 0 1 0 0,0 0-1 0 0,0-1 1 0 0,0 1-1 0 0,0 1 1 0 0,0-1-1 0 0,0 0 1 0 0,0 0-1 0 0,0 0 1 0 0,-1 0-1 0 0,1 1 1 0 0,0-1-1 0 0,0 0 1 0 0,0 1-1 0 0,0-1 1 0 0,0 1-1 0 0,-1-1 1 0 0,2 2-1 0 0,4 0 22 0 0,0 2-1 0 0,0-1 1 0 0,-1 0 0 0 0,0 1-1 0 0,0 0 1 0 0,5 5 0 0 0,11 15 71 0 0,-1 0-1 0 0,-2 2 1 0 0,0 0 0 0 0,20 43-1 0 0,46 120 190 0 0,29 132-73 0 0,7 15 879 0 0,-114-321-940 0 0,1 0 1 0 0,15 22-1 0 0,-20-32-117 0 0,1-1 0 0 0,1 0 0 0 0,-1 1 0 0 0,1-1-1 0 0,-1-1 1 0 0,1 1 0 0 0,0-1 0 0 0,1 1 0 0 0,-1-1 0 0 0,0 0 0 0 0,8 3 0 0 0,-10-5-51 0 0,1-1 1 0 0,-1 0 0 0 0,0 1 0 0 0,1-1-1 0 0,-1 0 1 0 0,0 0 0 0 0,1-1 0 0 0,-1 1-1 0 0,1 0 1 0 0,-1-1 0 0 0,0 1 0 0 0,0-1-1 0 0,1 0 1 0 0,-1 0 0 0 0,4-2 0 0 0,29-19 25 0 0,-20 8-87 0 0,0 0 1 0 0,-1-1-1 0 0,-1-1 1 0 0,0 0-1 0 0,-1-1 1 0 0,-1 0-1 0 0,12-24 1 0 0,52-139-625 0 0,-58 135 526 0 0,23-65 39 0 0,42-189-1 0 0,-69 231 411 0 0,-3 0 0 0 0,-3 0 0 0 0,-3-1 0 0 0,-5-86 0 0 0,-1 133-212 0 0,0-1-1 0 0,-2 1 1 0 0,0-1 0 0 0,-1 1 0 0 0,-2 0 0 0 0,0 1 0 0 0,-1 0-1 0 0,-2 0 1 0 0,-17-31 0 0 0,25 49-97 0 0,0 0-1 0 0,0-1 1 0 0,-1 1 0 0 0,1 0 0 0 0,-1 0 0 0 0,0 0-1 0 0,0 0 1 0 0,0 1 0 0 0,0-1 0 0 0,0 1-1 0 0,0 0 1 0 0,-1 0 0 0 0,1 0 0 0 0,-1 0-1 0 0,0 0 1 0 0,1 1 0 0 0,-1 0 0 0 0,0 0-1 0 0,0 0 1 0 0,0 0 0 0 0,0 0 0 0 0,0 1-1 0 0,0 0 1 0 0,-7 0 0 0 0,5 1-8 0 0,1 0 0 0 0,0 1 0 0 0,0 0 0 0 0,0 0 0 0 0,0 0 0 0 0,0 0 0 0 0,1 1 0 0 0,-1 0 0 0 0,1 0 0 0 0,-1 0 1 0 0,1 0-1 0 0,0 1 0 0 0,0 0 0 0 0,1 0 0 0 0,-1 0 0 0 0,1 0 0 0 0,-6 9 0 0 0,4-3-6 0 0,0-1 1 0 0,0 2-1 0 0,1-1 1 0 0,1 0-1 0 0,-1 1 0 0 0,2-1 1 0 0,-1 1-1 0 0,2 0 1 0 0,-1 0-1 0 0,2 0 1 0 0,-1 0-1 0 0,1 0 0 0 0,1 0 1 0 0,0-1-1 0 0,1 1 1 0 0,0 0-1 0 0,0 0 0 0 0,1-1 1 0 0,1 1-1 0 0,-1-1 1 0 0,2 0-1 0 0,7 14 1 0 0,-6-13-27 0 0,1 0 1 0 0,0 0-1 0 0,1 0 1 0 0,0-1-1 0 0,0 0 1 0 0,1 0-1 0 0,1-1 1 0 0,0 0-1 0 0,0-1 1 0 0,0 0-1 0 0,1 0 1 0 0,0-1-1 0 0,1-1 1 0 0,-1 0-1 0 0,1-1 1 0 0,1 0-1 0 0,-1 0 1 0 0,20 3-1 0 0,-12-5-305 0 0,1-2 0 0 0,-1 0 0 0 0,1-1 0 0 0,0-2 0 0 0,-1 0 0 0 0,0-1 0 0 0,1 0 0 0 0,-1-2 0 0 0,38-14-1 0 0,-27 6-1009 0 0,0-1 0 0 0,0-2 0 0 0,-2 0 0 0 0,0-3 0 0 0,34-27-1 0 0,-25 13-2506 0 0,-3-3-1602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57:24.1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1 300 1812 0 0,'0'-101'16508'0'0,"0"99"-16307"0"0,-1 1 0 0 0,1-1 1 0 0,0 0-1 0 0,0 1 1 0 0,1-1-1 0 0,-1 0 0 0 0,0 0 1 0 0,0 1-1 0 0,1-1 1 0 0,-1 0-1 0 0,1 1 0 0 0,0-1 1 0 0,-1 1-1 0 0,2-3 0 0 0,-2 4-155 0 0,1 0-1 0 0,-1 0 1 0 0,1 0-1 0 0,-1 0 0 0 0,1 0 1 0 0,-1 0-1 0 0,0 0 1 0 0,1 0-1 0 0,-1 0 0 0 0,1 0 1 0 0,-1 0-1 0 0,0 0 0 0 0,1 0 1 0 0,-1 1-1 0 0,1-1 1 0 0,-1 0-1 0 0,0 0 0 0 0,1 0 1 0 0,-1 0-1 0 0,1 1 1 0 0,-1-1-1 0 0,0 0 0 0 0,1 0 1 0 0,-1 1-1 0 0,0-1 0 0 0,0 0 1 0 0,1 1-1 0 0,-1-1 1 0 0,0 0-1 0 0,0 1 0 0 0,1-1 1 0 0,-1 1-1 0 0,0-1 1 0 0,5 7 96 0 0,-1 0 0 0 0,0 0 0 0 0,0 1 0 0 0,3 10 0 0 0,77 242 508 0 0,4 11-133 0 0,-76-229-954 0 0,-12-40 223 0 0,-9-28-696 0 0,3 2 554 0 0,1-1 1 0 0,1 1 0 0 0,-2-26-1 0 0,-1-6 338 0 0,-10-63 600 0 0,-41-241 5394 0 0,56 352-5913 0 0,0 0-1 0 0,1 1 1 0 0,0-1-1 0 0,1 0 1 0 0,0 0 0 0 0,0 0-1 0 0,3-14 1 0 0,-3 20-87 0 0,1 0 0 0 0,0 0 0 0 0,0 0 0 0 0,0 0 1 0 0,0 0-1 0 0,0 0 0 0 0,0 0 0 0 0,1 0 0 0 0,-1 0 0 0 0,1 1 0 0 0,-1-1 0 0 0,1 0 1 0 0,-1 1-1 0 0,1-1 0 0 0,0 1 0 0 0,0 0 0 0 0,0 0 0 0 0,0 0 0 0 0,0 0 0 0 0,0 0 0 0 0,0 0 1 0 0,0 0-1 0 0,1 0 0 0 0,-1 1 0 0 0,0 0 0 0 0,0-1 0 0 0,1 1 0 0 0,-1 0 0 0 0,0 0 0 0 0,3 0 1 0 0,6 0-128 0 0,-1 1 0 0 0,0 0 0 0 0,1 1 1 0 0,-1 0-1 0 0,0 0 0 0 0,0 1 1 0 0,0 1-1 0 0,12 5 0 0 0,4 4-201 0 0,40 26-1 0 0,-28-13 166 0 0,0 1 0 0 0,-2 2-1 0 0,-1 1 1 0 0,33 38 0 0 0,-54-52 208 0 0,0 1 1 0 0,-1 0-1 0 0,-1 1 0 0 0,-1 1 0 0 0,0 0 1 0 0,-1 0-1 0 0,-1 1 0 0 0,-1 0 0 0 0,-1 0 1 0 0,8 42-1 0 0,-13-52 24 0 0,-1 0-1 0 0,0 0 1 0 0,-1 0 0 0 0,0 0 0 0 0,0 0-1 0 0,-1 0 1 0 0,-1 0 0 0 0,1 0 0 0 0,-2 0-1 0 0,1 0 1 0 0,-1-1 0 0 0,-1 1 0 0 0,0-1-1 0 0,0 0 1 0 0,-1 0 0 0 0,0 0-1 0 0,-1-1 1 0 0,1 0 0 0 0,-2 0 0 0 0,-8 9-1 0 0,5-7-93 0 0,-1-1-1 0 0,-1 0 1 0 0,0-1-1 0 0,0 0 1 0 0,0-1-1 0 0,-1 0 0 0 0,0-1 1 0 0,0-1-1 0 0,-1 0 1 0 0,1 0-1 0 0,-1-1 0 0 0,0-1 1 0 0,-24 2-1 0 0,-55-2-2164 0 0,36-7-3004 0 0,36 0 906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57:24.5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524 54 3456 0 0,'-12'-7'2215'0'0,"1"0"-1"0"0,-1 1 0 0 0,-1 0 1 0 0,-21-7-1 0 0,20 9-1205 0 0,0 1 0 0 0,0 0 0 0 0,0 1 0 0 0,-18 0 0 0 0,18 1-909 0 0,-1 2 0 0 0,1 0 0 0 0,0 0 0 0 0,0 1 0 0 0,0 1 0 0 0,0 1 0 0 0,0 0-1 0 0,1 0 1 0 0,0 1 0 0 0,0 1 0 0 0,0 1 0 0 0,0-1 0 0 0,1 2 0 0 0,0 0 0 0 0,1 0-1 0 0,-21 20 1 0 0,28-24-97 0 0,1-1 1 0 0,0 1-1 0 0,0 0 0 0 0,1 0 0 0 0,-1 0 0 0 0,1 0 0 0 0,0 0 0 0 0,0 1 0 0 0,0-1 0 0 0,1 1 1 0 0,-1-1-1 0 0,1 1 0 0 0,0 0 0 0 0,0 6 0 0 0,0-3-21 0 0,2-1-1 0 0,-1 1 1 0 0,1-1-1 0 0,0 1 1 0 0,0-1-1 0 0,1 0 1 0 0,0 1-1 0 0,5 9 1 0 0,5 8-89 0 0,2 1-1 0 0,1-2 1 0 0,33 43-1 0 0,-34-48 82 0 0,7 8 112 0 0,-1 2 1 0 0,-1 0 0 0 0,-1 1-1 0 0,22 54 1 0 0,-36-75 74 0 0,-1 1-1 0 0,0 0 1 0 0,-1 0 0 0 0,0 0 0 0 0,-1 0 0 0 0,1 0-1 0 0,-2 0 1 0 0,0 1 0 0 0,0-1 0 0 0,-1 0 0 0 0,0 0-1 0 0,-1 0 1 0 0,0 0 0 0 0,0 0 0 0 0,-1 0 0 0 0,-1-1-1 0 0,1 1 1 0 0,-2-1 0 0 0,1 0 0 0 0,-9 13 0 0 0,6-12-37 0 0,-1-1 1 0 0,0 1-1 0 0,0-2 1 0 0,-1 1-1 0 0,0-1 1 0 0,-1-1 0 0 0,0 1-1 0 0,0-2 1 0 0,0 1-1 0 0,-1-2 1 0 0,-17 8-1 0 0,18-9-341 0 0,1-1 0 0 0,-1 0 0 0 0,0-1-1 0 0,0 0 1 0 0,0-1 0 0 0,-13 1-1 0 0,16-2-460 0 0,0-1 0 0 0,-1 1 0 0 0,1-1 0 0 0,0 0 0 0 0,-1-1 0 0 0,1 0 0 0 0,0 0 0 0 0,0-1 0 0 0,-7-3 0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57:25.0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2864 0 0,'0'0'8118'0'0,"-1"24"-3316"0"0,36 168 429 0 0,11 100-2403 0 0,29 164-979 0 0,-2 10 784 0 0,-68-432-2461 0 0,3 28-229 0 0,0 65 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57:25.7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229 299 764 0 0,'14'-71'18009'0'0,"-23"78"-16824"0"0,-8 16-820 0 0,1 0 0 0 0,1 1 1 0 0,-20 42-1 0 0,-29 88 82 0 0,39-92-309 0 0,-37 95 968 0 0,208-501-1092 0 0,-41 101-14 0 0,-94 213 149 0 0,-5 13 103 0 0,1 0 0 0 0,1 1 0 0 0,0-1 0 0 0,1 2 0 0 0,11-17 0 0 0,-19 31-206 0 0,0 0 1 0 0,0 0-1 0 0,1 0 1 0 0,-1 0-1 0 0,0 0 0 0 0,0 0 1 0 0,1 0-1 0 0,-1 0 1 0 0,1 1-1 0 0,-1-1 1 0 0,0 1-1 0 0,1-1 0 0 0,-1 1 1 0 0,1-1-1 0 0,0 1 1 0 0,-1 0-1 0 0,1 0 0 0 0,-1 0 1 0 0,3 0-1 0 0,0 0 10 0 0,0 1 0 0 0,0-1 0 0 0,0 1 0 0 0,0 0 0 0 0,0 1 0 0 0,-1-1 0 0 0,7 4 0 0 0,3 2 173 0 0,0 2 0 0 0,24 18 0 0 0,-37-26-225 0 0,54 43 201 0 0,-2 2-1 0 0,-2 3 1 0 0,-2 2-1 0 0,-3 2 1 0 0,-2 2-1 0 0,-2 2 1 0 0,35 64-1 0 0,-53-73-133 0 0,-12-25-126 0 0,1-1 1 0 0,16 24 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6:37.8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1 443 196 0 0,'13'-32'3517'0'0,"10"-36"0"0"0,-5-7 95 0 0,13-97 0 0 0,-31 170-3298 0 0,1 3-288 0 0,0 0 0 0 0,0 0-1 0 0,0 0 1 0 0,0 0 0 0 0,-1 1 0 0 0,1-1 0 0 0,0 0-1 0 0,-1 0 1 0 0,1 1 0 0 0,-1-1 0 0 0,1 0 0 0 0,-1 1-1 0 0,0-1 1 0 0,1 1 0 0 0,-1-1 0 0 0,0 0 0 0 0,0 1-1 0 0,0-1 1 0 0,0 1 0 0 0,0-1 0 0 0,-1 2 0 0 0,2 3 43 0 0,6 294 507 0 0,-7-82-377 0 0,2-192-175 0 0,8 294 188 0 0,-10-318-333 0 0,2-25-643 0 0,-5-260-647 0 0,-4 99 1257 0 0,7-271 1241 0 0,0 453-1069 0 0,0-1 0 0 0,0 1 0 0 0,0-1 0 0 0,0 1 0 0 0,1-1 0 0 0,-1 0 0 0 0,1 1 1 0 0,-1 0-1 0 0,1-1 0 0 0,0 1 0 0 0,0-1 0 0 0,0 1 0 0 0,0 0 0 0 0,0 0 0 0 0,1-1 0 0 0,-1 1 0 0 0,1 0 1 0 0,0 0-1 0 0,3-3 0 0 0,-4 5-12 0 0,0 0 1 0 0,0-1-1 0 0,0 1 1 0 0,0 0-1 0 0,0 0 0 0 0,0 0 1 0 0,0 0-1 0 0,0 1 1 0 0,0-1-1 0 0,0 0 1 0 0,0 0-1 0 0,-1 1 1 0 0,1-1-1 0 0,0 0 0 0 0,0 1 1 0 0,0-1-1 0 0,0 1 1 0 0,0-1-1 0 0,0 1 1 0 0,-1-1-1 0 0,1 1 0 0 0,0 0 1 0 0,1 1-1 0 0,16 16 72 0 0,6 13-16 0 0,0 1-1 0 0,-3 1 1 0 0,30 59 0 0 0,38 115-18 0 0,-58-129 14 0 0,20 29 203 0 0,-50-106-257 0 0,-1 0 0 0 0,0-1 1 0 0,1 1-1 0 0,-1 0 0 0 0,1-1 0 0 0,-1 1 1 0 0,1-1-1 0 0,-1 1 0 0 0,1-1 0 0 0,0 1 1 0 0,-1-1-1 0 0,1 1 0 0 0,-1-1 1 0 0,1 1-1 0 0,0-1 0 0 0,0 0 0 0 0,-1 1 1 0 0,1-1-1 0 0,0 0 0 0 0,-1 0 0 0 0,1 1 1 0 0,0-1-1 0 0,0 0 0 0 0,0 0 0 0 0,-1 0 1 0 0,2 0-1 0 0,20-10 32 0 0,11-23-66 0 0,2-16-103 0 0,-3-1 0 0 0,-2-2 1 0 0,40-92-1 0 0,-36 71 37 0 0,41-79 606 0 0,-75 151-487 0 0,0 0 0 0 0,1 0 0 0 0,-1 1 0 0 0,0-1 0 0 0,1 0 0 0 0,-1 0 0 0 0,0 1 0 0 0,1-1 0 0 0,-1 1 0 0 0,1-1-1 0 0,0 0 1 0 0,-1 1 0 0 0,1-1 0 0 0,-1 1 0 0 0,1-1 0 0 0,0 1 0 0 0,-1-1 0 0 0,1 1 0 0 0,0 0 0 0 0,0-1 0 0 0,-1 1-1 0 0,1 0 1 0 0,0 0 0 0 0,0-1 0 0 0,-1 1 0 0 0,3 0 0 0 0,-2 0 0 0 0,0 1 0 0 0,0-1 0 0 0,-1 1 0 0 0,1 0 0 0 0,0-1 1 0 0,0 1-1 0 0,0 0 0 0 0,0-1 0 0 0,-1 1 0 0 0,1 0 0 0 0,0 0 0 0 0,0 0 0 0 0,-1-1 0 0 0,1 1 0 0 0,-1 0 0 0 0,2 2 0 0 0,13 42 398 0 0,78 308 338 0 0,-78-308-713 0 0,3 0 1 0 0,2-1-1 0 0,1-1 1 0 0,3-1 0 0 0,45 62-1 0 0,-64-98-25 0 0,0 1 0 0 0,0-1 1 0 0,0 0-1 0 0,1-1 0 0 0,0 1 0 0 0,1-1 1 0 0,-1 0-1 0 0,1-1 0 0 0,14 8 0 0 0,-18-11-20 0 0,1 0 0 0 0,0 0 0 0 0,-1 0 0 0 0,1 0 0 0 0,0-1-1 0 0,0 0 1 0 0,0 0 0 0 0,0 0 0 0 0,-1 0 0 0 0,1 0 0 0 0,0-1 0 0 0,0 0-1 0 0,0 1 1 0 0,-1-2 0 0 0,1 1 0 0 0,0 0 0 0 0,-1-1 0 0 0,1 1 0 0 0,-1-1-1 0 0,0 0 1 0 0,1 0 0 0 0,4-5 0 0 0,8-6-132 0 0,0-1 1 0 0,-1-1-1 0 0,-1 0 0 0 0,16-21 1 0 0,45-75-387 0 0,-31 44 301 0 0,-18 30 446 0 0,-2-2 1 0 0,29-63-1 0 0,-52 99-197 0 0,0 1 0 0 0,0-1 0 0 0,0 0 1 0 0,0 0-1 0 0,0 0 0 0 0,0 0 0 0 0,-1 1 0 0 0,1-1 0 0 0,-1 0 0 0 0,0 0 0 0 0,0 0 0 0 0,0 0 0 0 0,0 0 0 0 0,-1 0 0 0 0,1 0 0 0 0,-1 0 0 0 0,0 0 0 0 0,0 0 0 0 0,-2-5 0 0 0,1 5-16 0 0,0 1 1 0 0,0-1-1 0 0,-1 0 0 0 0,1 1 0 0 0,-1-1 0 0 0,0 1 0 0 0,1 0 0 0 0,-1 0 1 0 0,0 0-1 0 0,0 0 0 0 0,0 1 0 0 0,-1-1 0 0 0,1 1 0 0 0,-5-2 0 0 0,-3 0-6 0 0,1 1-1 0 0,-1 0 0 0 0,0 0 1 0 0,1 1-1 0 0,-1 1 0 0 0,0 0 1 0 0,0 0-1 0 0,0 1 0 0 0,-20 4 1 0 0,21-2-4 0 0,0 1 1 0 0,0-1 0 0 0,0 1-1 0 0,0 1 1 0 0,1 0 0 0 0,-1 0-1 0 0,1 1 1 0 0,1 1 0 0 0,-1-1-1 0 0,1 1 1 0 0,0 0 0 0 0,0 1-1 0 0,1 0 1 0 0,0 0 0 0 0,1 1-1 0 0,0 0 1 0 0,-7 13 0 0 0,9-15 2 0 0,1 1 0 0 0,0 0 0 0 0,0 0 1 0 0,1 0-1 0 0,0 1 0 0 0,1-1 0 0 0,-1 0 1 0 0,2 1-1 0 0,-1-1 0 0 0,1 0 1 0 0,0 1-1 0 0,1-1 0 0 0,0 1 0 0 0,0-1 1 0 0,1 0-1 0 0,0 0 0 0 0,1 0 0 0 0,0 0 1 0 0,0 0-1 0 0,0 0 0 0 0,1-1 1 0 0,8 13-1 0 0,1-3-70 0 0,0 0-1 0 0,2 0 1 0 0,0-1 0 0 0,0-1 0 0 0,2-1 0 0 0,-1 0-1 0 0,2-1 1 0 0,0-1 0 0 0,27 13 0 0 0,-19-11-566 0 0,1-2 0 0 0,0-2 1 0 0,1 0-1 0 0,0-1 0 0 0,1-2 1 0 0,43 5-1 0 0,-59-11-484 0 0,0 0 1 0 0,0-1-1 0 0,1 0 1 0 0,-1-1-1 0 0,0-1 0 0 0,26-6 1 0 0,-12-2-3402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57:26.9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1 432 1228 0 0,'0'-173'11344'0'0,"0"-83"-337"0"0,0 254-10640 0 0,5 13-82 0 0,1 9-92 0 0,-1 0-1 0 0,-2 1 1 0 0,0-1 0 0 0,-1 1 0 0 0,0 29-1 0 0,-2-26-108 0 0,36 891 2516 0 0,9-427-803 0 0,-17-324-1196 0 0,-27-152-492 0 0,1 0 1 0 0,0-1-1 0 0,1 1 1 0 0,0 0-1 0 0,8 15 1 0 0,-9-23-58 0 0,0 0 1 0 0,0 0-1 0 0,0-1 1 0 0,0 1-1 0 0,1-1 1 0 0,0 1-1 0 0,-1-1 1 0 0,1 0-1 0 0,1 0 1 0 0,-1 0-1 0 0,0-1 1 0 0,1 1-1 0 0,-1-1 1 0 0,1 0 0 0 0,0 0-1 0 0,0 0 1 0 0,0 0-1 0 0,6 1 1 0 0,6 1 15 0 0,1-1 1 0 0,1-1 0 0 0,-1 0 0 0 0,0-2-1 0 0,19-1 1 0 0,88-13-6 0 0,-57 5-60 0 0,36-1-333 0 0,1 5 0 0 0,152 10 1 0 0,-219-3-292 0 0,54-4-1 0 0,-90 2 422 0 0,0-1-1 0 0,1 1 0 0 0,-1 0 1 0 0,0 0-1 0 0,1 0 1 0 0,-1-1-1 0 0,0 1 1 0 0,0-1-1 0 0,0 1 0 0 0,1-1 1 0 0,-1 1-1 0 0,0-1 1 0 0,0 0-1 0 0,0 0 1 0 0,0 1-1 0 0,0-1 1 0 0,0 0-1 0 0,0 0 0 0 0,0 0 1 0 0,0 0-1 0 0,-1 0 1 0 0,1 0-1 0 0,0-1 1 0 0,0 1-1 0 0,-1 0 0 0 0,1 0 1 0 0,-1 0-1 0 0,1-1 1 0 0,-1 1-1 0 0,1-2 1 0 0,-3-39-8891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57:27.5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192 67 2248 0 0,'49'-66'20037'0'0,"-53"82"-20223"0"0,-219 517 1534 0 0,209-501-2347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57:28.6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1 365 732 0 0,'7'-64'4489'0'0,"36"-226"9342"0"0,-43 289-13798 0 0,0 1 1 0 0,0 0-1 0 0,0-1 1 0 0,0 1-1 0 0,0-1 1 0 0,0 1-1 0 0,0 0 1 0 0,0-1-1 0 0,0 1 1 0 0,0 0-1 0 0,0-1 1 0 0,0 1-1 0 0,0-1 1 0 0,0 1-1 0 0,1 0 1 0 0,-1-1-1 0 0,0 1 1 0 0,0 0-1 0 0,0-1 1 0 0,1 1-1 0 0,-1 0 1 0 0,0 0-1 0 0,0-1 1 0 0,1 1 0 0 0,-1 0-1 0 0,0 0 1 0 0,1-1-1 0 0,-1 1 1 0 0,0 0-1 0 0,1 0 1 0 0,-1 0-1 0 0,0 0 1 0 0,1-1-1 0 0,-1 1 1 0 0,1 0-1 0 0,-1 0 1 0 0,0 0-1 0 0,1 0 1 0 0,-1 0-1 0 0,0 0 1 0 0,2 0-1 0 0,11 15 681 0 0,6 26 6 0 0,2 47 505 0 0,15 143 0 0 0,-13 95-95 0 0,-15-200-758 0 0,76 703 2005 0 0,-51-648-2135 0 0,-1-14 169 0 0,-27-120-913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3:57:29.1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80 156 1216 0 0,'-28'-13'7217'0'0,"23"8"-6437"0"0,1 1-1 0 0,1 0 1 0 0,-1-1 0 0 0,1 0 0 0 0,0 0 0 0 0,0 0-1 0 0,0 0 1 0 0,1 0 0 0 0,-1-1 0 0 0,1 1 0 0 0,1-1-1 0 0,-1 1 1 0 0,1-1 0 0 0,-1-7 0 0 0,-8-43 4696 0 0,10 54-5303 0 0,14 37 360 0 0,18 39-262 0 0,3-1 1 0 0,51 78-1 0 0,-50-93-89 0 0,2-1 0 0 0,2-3 0 0 0,92 95 0 0 0,-126-143-86 0 0,0 1 0 0 0,1-1 0 0 0,0-1-1 0 0,1 0 1 0 0,-1 0 0 0 0,1 0 0 0 0,16 7 0 0 0,-20-11-66 0 0,-1 0-1 0 0,1-1 1 0 0,0 1-1 0 0,-1-1 1 0 0,1 1-1 0 0,0-1 1 0 0,0 0-1 0 0,0-1 1 0 0,-1 1-1 0 0,1 0 1 0 0,0-1-1 0 0,0 0 1 0 0,-1 0-1 0 0,1 0 1 0 0,-1-1 0 0 0,1 1-1 0 0,-1-1 1 0 0,1 0-1 0 0,-1 0 1 0 0,0 0-1 0 0,6-4 1 0 0,4-6-24 0 0,0 0 0 0 0,-1 0 1 0 0,0-1-1 0 0,-1-1 0 0 0,15-23 1 0 0,42-83-731 0 0,-49 84 270 0 0,20-40-963 0 0,54-95-2167 0 0,-28 59-8696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2:51.8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1 537 932 0 0,'1'-13'12216'0'0,"1"-8"-11376"0"0,0 0 0 0 0,1 0 0 0 0,1 0 0 0 0,1 0 0 0 0,1 0-1 0 0,0 1 1 0 0,2 0 0 0 0,14-26 0 0 0,97-152 1047 0 0,-74 129-267 0 0,-15 28-686 0 0,-30 41-926 0 0,1 0 1 0 0,-1 0-1 0 0,0-1 0 0 0,0 1 1 0 0,0 0-1 0 0,0 0 0 0 0,0 0 0 0 0,1-1 1 0 0,-1 1-1 0 0,0 0 0 0 0,0 0 1 0 0,0 0-1 0 0,1 0 0 0 0,-1 0 1 0 0,0-1-1 0 0,0 1 0 0 0,1 0 1 0 0,-1 0-1 0 0,0 0 0 0 0,0 0 1 0 0,1 0-1 0 0,-1 0 0 0 0,0 0 0 0 0,0 0 1 0 0,0 0-1 0 0,1 0 0 0 0,-1 0 1 0 0,0 0-1 0 0,0 0 0 0 0,1 0 1 0 0,-1 0-1 0 0,0 0 0 0 0,0 0 1 0 0,1 0-1 0 0,-1 1 0 0 0,0-1 1 0 0,0 0-1 0 0,1 0 0 0 0,-1 0 0 0 0,0 0 1 0 0,0 0-1 0 0,0 0 0 0 0,0 1 1 0 0,1-1-1 0 0,-1 0 0 0 0,0 0 1 0 0,0 1-1 0 0,0 28 153 0 0,-27 186 33 0 0,9 0 0 0 0,16 368 0 0 0,4-555-186 0 0,1 13 71 0 0,-2-1 0 0 0,-2 1 0 0 0,-5 42 0 0 0,5-81-72 0 0,1 1-1 0 0,-1-1 0 0 0,1 1 0 0 0,-1-1 0 0 0,0 1 0 0 0,0-1 0 0 0,0 0 0 0 0,0 1 0 0 0,-1-1 0 0 0,1 0 1 0 0,-1 0-1 0 0,1 0 0 0 0,-1 0 0 0 0,0 0 0 0 0,0 0 0 0 0,0 0 0 0 0,0-1 0 0 0,-2 2 0 0 0,-3 1 26 0 0,0-1-1 0 0,0 0 1 0 0,-1 0-1 0 0,1-1 1 0 0,0 0-1 0 0,-1 0 0 0 0,-13 1 1 0 0,-37 2 887 0 0,56-4-785 0 0,-12 0 452 0 0,309-22-3731 0 0,-195 16-1867 0 0,-1 1-4967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2:52.2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22 4192 0 0,'35'-14'21656'0'0,"-33"7"-21833"0"0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07.7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17 501 2264 0 0,'-10'-13'4119'0'0,"8"10"-3787"0"0,1-1 0 0 0,0 0-1 0 0,0 0 1 0 0,0 0 0 0 0,1 1 0 0 0,-1-1-1 0 0,1 0 1 0 0,0 0 0 0 0,0 0-1 0 0,1 0 1 0 0,-1 0 0 0 0,1 0 0 0 0,1-7-1 0 0,1 4 60 0 0,0-1 0 0 0,1 0 0 0 0,-1 1-1 0 0,1 0 1 0 0,1 0 0 0 0,5-8 0 0 0,6-4 161 0 0,0 1 1 0 0,2 1-1 0 0,30-25 0 0 0,7 0-241 0 0,1 1 0 0 0,2 3-1 0 0,2 3 1 0 0,1 2 0 0 0,85-32-1 0 0,-136 62-307 0 0,0-1 0 0 0,0 1 0 0 0,0 1 0 0 0,1 0 0 0 0,-1 1-1 0 0,0-1 1 0 0,1 2 0 0 0,-1 0 0 0 0,20 2 0 0 0,-23-1-3 0 0,0 1 0 0 0,0 0 0 0 0,0 1 1 0 0,0-1-1 0 0,-1 1 0 0 0,1 0 0 0 0,-1 1 1 0 0,0 0-1 0 0,0 0 0 0 0,0 0 0 0 0,-1 1 0 0 0,1-1 1 0 0,-1 1-1 0 0,0 1 0 0 0,5 6 0 0 0,4 7 18 0 0,-2 1 0 0 0,0 1 1 0 0,-1 0-1 0 0,-1 0 0 0 0,-1 1 0 0 0,-1 0 0 0 0,-1 0 0 0 0,-1 1 0 0 0,0 0 0 0 0,-2 0 0 0 0,-1 0 0 0 0,-1 1 0 0 0,-1-1 0 0 0,-3 36 1 0 0,-1-23-9 0 0,-1 0 1 0 0,-2-1-1 0 0,-1 0 1 0 0,-2 0-1 0 0,-1 0 1 0 0,-2-1-1 0 0,-2-1 1 0 0,-32 59-1 0 0,23-56 28 0 0,-2-2 0 0 0,-1-1 0 0 0,-2-1 0 0 0,-1-1 0 0 0,-1-1 0 0 0,-2-2 0 0 0,0-1 0 0 0,-55 34 0 0 0,-6-6 553 0 0,-2-4 1 0 0,-114 43-1 0 0,205-93-585 0 0,0 1 20 0 0,0-1 1 0 0,-1 1-1 0 0,1 0 1 0 0,0 0-1 0 0,0 1 1 0 0,0-1-1 0 0,0 1 1 0 0,1 0-1 0 0,-1 0 1 0 0,1 0-1 0 0,-4 4 1 0 0,7-7-20 0 0,0 1 1 0 0,0 0-1 0 0,1-1 1 0 0,-1 1-1 0 0,0-1 1 0 0,0 1-1 0 0,1-1 1 0 0,-1 1-1 0 0,0-1 1 0 0,1 1-1 0 0,-1-1 0 0 0,0 0 1 0 0,1 1-1 0 0,-1-1 1 0 0,1 1-1 0 0,-1-1 1 0 0,1 0-1 0 0,-1 0 1 0 0,1 1-1 0 0,-1-1 1 0 0,1 0-1 0 0,-1 0 0 0 0,1 1 1 0 0,-1-1-1 0 0,1 0 1 0 0,-1 0-1 0 0,1 0 1 0 0,0 0-1 0 0,0 0 1 0 0,16 4 75 0 0,20 1-35 0 0,0-3-1 0 0,73-4 1 0 0,-26 0-47 0 0,23 1-68 0 0,195 5-1174 0 0,-103 13-3939 0 0,-180-15 2586 0 0,0-1-1 0 0,20-2 1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08.1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 1060 0 0,'34'2'18763'0'0,"-19"-2"-16424"0"0,-6-4-3723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14.0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0 554 272 0 0,'2'39'17432'0'0,"-2"-110"-14181"0"0,0 69-3173 0 0,2-34 669 0 0,0-105 2737 0 0,-2 140-3364 0 0,0-11 149 0 0,0 1-230 0 0,8 17-68 0 0,-1 6 79 0 0,0 1 1 0 0,-1-1-1 0 0,0 2 1 0 0,0-1-1 0 0,4 19 1 0 0,-4-11-19 0 0,115 377 79 0 0,89 188 374 0 0,-141-413-399 0 0,-59-147-56 0 0,0 3 57 0 0,1-1 0 0 0,2 0 0 0 0,1 0 0 0 0,27 39 0 0 0,-39-64-44 0 0,0 0 1 0 0,1 0-1 0 0,0 0 0 0 0,-1-1 1 0 0,1 1-1 0 0,0-1 0 0 0,0 0 0 0 0,1 0 1 0 0,-1 0-1 0 0,0 0 0 0 0,6 2 0 0 0,-6-4-23 0 0,-1 1-1 0 0,0-1 0 0 0,1 0 1 0 0,-1 1-1 0 0,0-1 0 0 0,1 0 1 0 0,-1 0-1 0 0,1-1 0 0 0,-1 1 1 0 0,0 0-1 0 0,1-1 0 0 0,-1 1 0 0 0,0-1 1 0 0,0 0-1 0 0,1 0 0 0 0,-1 0 1 0 0,0 0-1 0 0,0 0 0 0 0,0 0 1 0 0,2-2-1 0 0,10-9 20 0 0,-1 0 1 0 0,0 0 0 0 0,-1-1-1 0 0,0-1 1 0 0,-1 0-1 0 0,0-1 1 0 0,-2 0-1 0 0,14-27 1 0 0,52-140-14 0 0,-64 153-19 0 0,127-419-51 0 0,-53 157 92 0 0,113-300-227 0 0,-183 546-48 0 0,-8 24-1040 0 0,0 0 1 0 0,14-27 0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14.8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690 44 948 0 0,'2'-42'15623'0'0,"-2"41"-15508"0"0,-1 1 0 0 0,1 0 0 0 0,-1 0-1 0 0,1 0 1 0 0,-1 0 0 0 0,1-1 0 0 0,-1 1 0 0 0,0 0 0 0 0,1 0-1 0 0,-1 0 1 0 0,1 0 0 0 0,-1 0 0 0 0,0 1 0 0 0,-28 2 276 0 0,21-2-69 0 0,-32 5 38 0 0,-1 1 0 0 0,1 3-1 0 0,0 1 1 0 0,1 2-1 0 0,0 1 1 0 0,1 2-1 0 0,-52 31 1 0 0,68-34-274 0 0,0 2-1 0 0,1 0 1 0 0,0 1 0 0 0,1 2-1 0 0,1 0 1 0 0,0 0-1 0 0,2 2 1 0 0,0 0 0 0 0,2 1-1 0 0,0 1 1 0 0,1 0-1 0 0,-18 41 1 0 0,27-49-79 0 0,0-1-1 0 0,1 1 1 0 0,0 0-1 0 0,2 0 1 0 0,-1 1 0 0 0,2-1-1 0 0,0 1 1 0 0,0-1-1 0 0,2 1 1 0 0,0-1 0 0 0,0 0-1 0 0,1 1 1 0 0,7 22-1 0 0,-3-18-98 0 0,1-1-1 0 0,1 1 1 0 0,1-1-1 0 0,1-1 1 0 0,0 0-1 0 0,1 0 1 0 0,0-1-1 0 0,2 0 0 0 0,18 18 1 0 0,-13-16-193 0 0,2-1-1 0 0,0 0 1 0 0,0-2 0 0 0,2-1 0 0 0,0 0-1 0 0,0-1 1 0 0,26 9 0 0 0,-29-14-113 0 0,0-1 0 0 0,1-1 0 0 0,-1-1 0 0 0,1-1 0 0 0,0 0 1 0 0,0-2-1 0 0,0 0 0 0 0,0-1 0 0 0,21-2 0 0 0,-35 1 259 0 0,1-1 1 0 0,-1 0-1 0 0,0 0 1 0 0,0-1-1 0 0,0 0 0 0 0,0 0 1 0 0,0 0-1 0 0,0-1 0 0 0,0 0 1 0 0,-1 0-1 0 0,1 0 1 0 0,-1 0-1 0 0,0-1 0 0 0,0 0 1 0 0,0 0-1 0 0,-1-1 0 0 0,1 1 1 0 0,-1-1-1 0 0,4-6 1 0 0,-4 5 208 0 0,-1 0-1 0 0,0 0 1 0 0,-1-1 0 0 0,1 1 0 0 0,-1 0 0 0 0,-1-1 0 0 0,1 0 0 0 0,-1 1 0 0 0,0-1 0 0 0,-1 0 0 0 0,1 0 0 0 0,-1 0-1 0 0,-1 0 1 0 0,1 1 0 0 0,-1-1 0 0 0,0 0 0 0 0,-4-10 0 0 0,1 6 386 0 0,0 1 0 0 0,-1-1 0 0 0,0 1 1 0 0,-1 0-1 0 0,-1 0 0 0 0,-10-13 0 0 0,9 12 155 0 0,0 0 0 0 0,0-1 0 0 0,-10-22 0 0 0,18 32-603 0 0,-1-1 0 0 0,1 1-1 0 0,-1-1 1 0 0,1 1 0 0 0,0 0 0 0 0,0-1 0 0 0,0 1-1 0 0,0-1 1 0 0,1 1 0 0 0,-1 0 0 0 0,1-1-1 0 0,-1 1 1 0 0,1 0 0 0 0,0-1 0 0 0,0 1 0 0 0,0 0-1 0 0,0 0 1 0 0,0 0 0 0 0,1 0 0 0 0,-1 0-1 0 0,0 0 1 0 0,1 0 0 0 0,0 0 0 0 0,-1 0 0 0 0,1 1-1 0 0,0-1 1 0 0,0 1 0 0 0,0-1 0 0 0,0 1-1 0 0,0 0 1 0 0,3-1 0 0 0,2-2-34 0 0,-1 0 0 0 0,1 1-1 0 0,0 0 1 0 0,0 0 0 0 0,0 1 0 0 0,0 0-1 0 0,0 0 1 0 0,0 1 0 0 0,15-2 0 0 0,-18 3 32 0 0,1 1 0 0 0,-1-1-1 0 0,1 1 1 0 0,-1 0 0 0 0,1 0 0 0 0,-1 0 0 0 0,0 1 0 0 0,0-1 0 0 0,0 1 0 0 0,0 0-1 0 0,0 0 1 0 0,0 1 0 0 0,0-1 0 0 0,-1 1 0 0 0,1 0 0 0 0,-1 0 0 0 0,0 0 0 0 0,1 0-1 0 0,-2 1 1 0 0,1-1 0 0 0,0 1 0 0 0,-1 0 0 0 0,1 0 0 0 0,2 6 0 0 0,4 11 53 0 0,-1 1 0 0 0,0 0 0 0 0,7 41 0 0 0,4 9-662 0 0,-16-66 259 0 0,-1 0-1 0 0,0-1 0 0 0,1 1 1 0 0,0-1-1 0 0,1 0 0 0 0,-1 0 0 0 0,1 0 1 0 0,0 0-1 0 0,0-1 0 0 0,9 9 0 0 0,10 0-4600 0 0,-19-11 4121 0 0,0-1 0 0 0,1 1 0 0 0,8 0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6:38.2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29 103 848 0 0,'-3'-12'2608'0'0,"1"-2"-656"0"0,-2 3-335 0 0,0-1-221 0 0,2 2-240 0 0,-2-1-152 0 0,0 1-44 0 0,2 1 804 0 0,-2-5-1076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15.2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607 23 2316 0 0,'-3'-1'2779'0'0,"-18"-5"279"0"0,0 1 0 0 0,-29-2 0 0 0,27 5-1732 0 0,0 1-1 0 0,-25 2 0 0 0,25 1-1238 0 0,0 1 0 0 0,1 2 0 0 0,0 0 0 0 0,0 1 0 0 0,0 1 0 0 0,0 1-1 0 0,1 0 1 0 0,1 2 0 0 0,0 1 0 0 0,-31 21 0 0 0,46-29-92 0 0,1 1-1 0 0,-1-1 1 0 0,1 1-1 0 0,0 0 1 0 0,1 0-1 0 0,-1 0 1 0 0,0 0-1 0 0,1 1 1 0 0,0-1-1 0 0,0 1 1 0 0,1 0-1 0 0,-1 0 1 0 0,1 0-1 0 0,0 0 1 0 0,0 0-1 0 0,-1 11 1 0 0,2-10-76 0 0,1 0 1 0 0,0 0-1 0 0,1 0 1 0 0,-1 0-1 0 0,1 0 0 0 0,0 0 1 0 0,1 0-1 0 0,-1 0 1 0 0,1-1-1 0 0,0 1 0 0 0,1-1 1 0 0,-1 1-1 0 0,1-1 1 0 0,0 0-1 0 0,5 6 0 0 0,16 20-390 0 0,2-2 0 0 0,1-1-1 0 0,52 43 1 0 0,24 23 149 0 0,-89-79 302 0 0,-1 0-1 0 0,0 2 0 0 0,-1-1 1 0 0,17 32-1 0 0,-26-43 106 0 0,-1 0 0 0 0,0 0 0 0 0,0 0 0 0 0,0 0-1 0 0,-1 0 1 0 0,1 0 0 0 0,-1 1 0 0 0,-1-1 0 0 0,1 0 0 0 0,-1 1 0 0 0,0-1-1 0 0,0 0 1 0 0,0 1 0 0 0,-1-1 0 0 0,-2 10 0 0 0,0-8 93 0 0,1-1 0 0 0,-1 1 0 0 0,0-1 1 0 0,-1 1-1 0 0,0-1 0 0 0,0-1 0 0 0,0 1 0 0 0,0 0 1 0 0,-1-1-1 0 0,-10 9 0 0 0,2-4 136 0 0,-1 0 0 0 0,0 0 0 0 0,-1-2 1 0 0,1 0-1 0 0,-2 0 0 0 0,1-1 0 0 0,-1-1 0 0 0,0-1 0 0 0,-21 5 0 0 0,19-7-77 0 0,-1 0 0 0 0,0-1 0 0 0,0-1 0 0 0,0 0 0 0 0,-33-4 0 0 0,45 2-543 0 0,0-1 0 0 0,0 1 0 0 0,0-1 0 0 0,1-1 0 0 0,-1 1 1 0 0,1-1-1 0 0,-1 0 0 0 0,-6-5 0 0 0,9 6-388 0 0,1-1 1 0 0,-22-29-6239 0 0,23 28 6239 0 0,0 1 0 0 0,1-1-1 0 0,-2-5 1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730 1950 2684 0 0,'0'0'8645'0'0,"4"-15"-6460"0"0,-13-55 1393 0 0,-25-103 0 0 0,15 109-3026 0 0,-2 1-1 0 0,-2 1 0 0 0,-51-95 0 0 0,-54-59 459 0 0,-59-115 680 0 0,166 285-1540 0 0,1 0 0 0 0,3-2 0 0 0,1 1 0 0 0,3-2-1 0 0,-11-71 1 0 0,22 101-146 0 0,1 0-1 0 0,0-1 0 0 0,2 1 0 0 0,0-1 0 0 0,1 1 0 0 0,1 0 0 0 0,0-1 0 0 0,2 1 1 0 0,0 1-1 0 0,2-1 0 0 0,13-28 0 0 0,-13 34-38 0 0,0 1 0 0 0,1 0 1 0 0,0 0-1 0 0,1 1 0 0 0,0 0 0 0 0,1 1 0 0 0,0 0 1 0 0,0 0-1 0 0,1 1 0 0 0,1 0 0 0 0,0 1 0 0 0,0 1 1 0 0,0 0-1 0 0,1 0 0 0 0,0 1 0 0 0,21-6 0 0 0,-16 7-97 0 0,-1 1 0 0 0,0 0 1 0 0,1 2-1 0 0,0 0 0 0 0,0 1 0 0 0,0 1 0 0 0,-1 0 0 0 0,20 4 0 0 0,-26-3 30 0 0,0 1 1 0 0,-1 1-1 0 0,1 0 1 0 0,-1 0 0 0 0,0 1-1 0 0,0 0 1 0 0,0 1-1 0 0,-1 0 1 0 0,0 0-1 0 0,0 1 1 0 0,0 0-1 0 0,0 1 1 0 0,-1 0-1 0 0,12 14 1 0 0,-16-17 65 0 0,0 2-1 0 0,0-1 1 0 0,-1 0 0 0 0,0 1 0 0 0,0-1 0 0 0,-1 1 0 0 0,1 0-1 0 0,-1 0 1 0 0,-1 0 0 0 0,1 0 0 0 0,-1 1 0 0 0,1 10 0 0 0,-2-7 8 0 0,0 0 0 0 0,0 0 0 0 0,-2 0 0 0 0,1 0 0 0 0,-1 0 0 0 0,-1 0 0 0 0,-3 12 0 0 0,-6 4-10 0 0,0 0 0 0 0,-1 0-1 0 0,-2-1 1 0 0,-27 36-1 0 0,-25 21-57 0 0,-4-4-1 0 0,-112 98 0 0 0,-25 26 277 0 0,195-188-122 0 0,-5 5 126 0 0,-22 29-1 0 0,37-43-129 0 0,0-1 0 0 0,0 1 0 0 0,0-1 1 0 0,0 1-1 0 0,1 0 0 0 0,0 0 0 0 0,0 0 0 0 0,0 1 0 0 0,1-1 1 0 0,0 0-1 0 0,0 1 0 0 0,-1 10 0 0 0,3-13-29 0 0,0 1-1 0 0,0-1 1 0 0,0 0 0 0 0,0 1-1 0 0,0-1 1 0 0,1 0 0 0 0,-1 0 0 0 0,1 0-1 0 0,0 0 1 0 0,0 0 0 0 0,0 0-1 0 0,0-1 1 0 0,1 1 0 0 0,-1-1-1 0 0,1 1 1 0 0,0-1 0 0 0,-1 0-1 0 0,1 0 1 0 0,0 0 0 0 0,0-1-1 0 0,0 1 1 0 0,1 0 0 0 0,2 0-1 0 0,10 4 28 0 0,-1 0-1 0 0,0-2 1 0 0,27 5-1 0 0,23 1-163 0 0,1-3 0 0 0,0-3 0 0 0,78-6 0 0 0,202-30-1796 0 0,-298 26 1483 0 0,285-41-3202 0 0,-106 6-4625 0 0,-137 23 1174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31.9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729 491 3068 0 0,'18'26'14220'0'0,"-17"-23"-13856"0"0,1 1 1 0 0,-1 0-1 0 0,1-1 1 0 0,0 0-1 0 0,0 1 1 0 0,1-1-1 0 0,-1 0 1 0 0,1 0-1 0 0,-1 0 1 0 0,7 5-1 0 0,-8-7-199 0 0,24 13 1552 0 0,-24-15-1698 0 0,1 0 0 0 0,0 0-1 0 0,0 0 1 0 0,0 0-1 0 0,-1 0 1 0 0,1 0-1 0 0,0-1 1 0 0,-1 1-1 0 0,1-1 1 0 0,-1 1-1 0 0,0-1 1 0 0,1 1 0 0 0,-1-1-1 0 0,0 0 1 0 0,0 1-1 0 0,0-1 1 0 0,0 0-1 0 0,0 0 1 0 0,0 0-1 0 0,-1 0 1 0 0,1 0-1 0 0,-1 0 1 0 0,1 0-1 0 0,-1 0 1 0 0,0 0 0 0 0,0-2-1 0 0,7-71 1 0 0,-6 58 4 0 0,1-8-33 0 0,-1 0-1 0 0,-2-1 0 0 0,0 1 1 0 0,-1 0-1 0 0,-6-26 1 0 0,5 43-4 0 0,1-1 0 0 0,-1 1 0 0 0,0 0 0 0 0,-1 0 0 0 0,0 0 0 0 0,0 1 0 0 0,-1-1 1 0 0,0 1-1 0 0,0 0 0 0 0,0 0 0 0 0,-1 0 0 0 0,0 1 0 0 0,-1 0 0 0 0,1 0 0 0 0,-1 1 0 0 0,0 0 1 0 0,-1 0-1 0 0,-8-4 0 0 0,2 2-23 0 0,1 1 0 0 0,-1 1 1 0 0,0 0-1 0 0,-1 1 0 0 0,1 0 0 0 0,-1 2 1 0 0,1-1-1 0 0,-1 2 0 0 0,-26 0 0 0 0,19 2 22 0 0,1 2 1 0 0,0 0-1 0 0,0 1 0 0 0,0 1 0 0 0,0 1 0 0 0,-24 11 1 0 0,13-3 41 0 0,2 1 0 0 0,0 2 0 0 0,1 1 1 0 0,1 2-1 0 0,1 0 0 0 0,0 2 1 0 0,2 1-1 0 0,-32 36 0 0 0,46-46-6 0 0,-1 1 0 0 0,2 1-1 0 0,0 0 1 0 0,1 0 0 0 0,1 1 0 0 0,0 0-1 0 0,1 1 1 0 0,1 0 0 0 0,-5 20-1 0 0,9-29-14 0 0,0 0 0 0 0,1 1-1 0 0,0-1 1 0 0,1 1 0 0 0,0-1-1 0 0,0 0 1 0 0,1 1 0 0 0,0-1-1 0 0,0 1 1 0 0,1-1 0 0 0,0 0-1 0 0,1 0 1 0 0,0 0 0 0 0,0 0-1 0 0,0-1 1 0 0,1 1 0 0 0,0-1-1 0 0,1 0 1 0 0,0 0-1 0 0,0 0 1 0 0,8 8 0 0 0,-2-4-43 0 0,1-1 1 0 0,0 0-1 0 0,0-1 0 0 0,1 0 1 0 0,0-1-1 0 0,0-1 1 0 0,1 0-1 0 0,0 0 0 0 0,0-2 1 0 0,0 0-1 0 0,1 0 1 0 0,0-1-1 0 0,0-1 0 0 0,0-1 1 0 0,1 0-1 0 0,-1-1 0 0 0,0 0 1 0 0,1-2-1 0 0,28-3 1 0 0,-25 1-4 0 0,0-1 1 0 0,0-1-1 0 0,-1 0 1 0 0,0-2-1 0 0,0 0 1 0 0,-1-1-1 0 0,0 0 1 0 0,0-2-1 0 0,-1 0 1 0 0,0-1-1 0 0,-1 0 1 0 0,0-1-1 0 0,0-1 1 0 0,-2-1-1 0 0,20-23 1 0 0,-2-7 283 0 0,29-58 1 0 0,3-5 222 0 0,-62 106-469 0 0,-1 1 0 0 0,0-1 0 0 0,0 1 0 0 0,0 0 0 0 0,0-1-1 0 0,0 1 1 0 0,1 0 0 0 0,-1-1 0 0 0,0 1 0 0 0,0 0-1 0 0,0-1 1 0 0,1 1 0 0 0,-1 0 0 0 0,0 0 0 0 0,1-1-1 0 0,-1 1 1 0 0,0 0 0 0 0,1 0 0 0 0,-1 0 0 0 0,0-1-1 0 0,1 1 1 0 0,-1 0 0 0 0,0 0 0 0 0,1 0 0 0 0,-1 0-1 0 0,0 0 1 0 0,1 0 0 0 0,-1 0 0 0 0,0 0 0 0 0,1-1 0 0 0,-1 1-1 0 0,1 1 1 0 0,-1-1 0 0 0,0 0 0 0 0,1 0 0 0 0,-1 0-1 0 0,1 0 1 0 0,-1 0 0 0 0,0 0 0 0 0,1 0 0 0 0,-1 0-1 0 0,0 1 1 0 0,1-1 0 0 0,8 20 12 0 0,-1 27 91 0 0,-7-24-63 0 0,1-1 0 0 0,1 0 0 0 0,2 0 0 0 0,0 0-1 0 0,1 0 1 0 0,1-1 0 0 0,1 0 0 0 0,13 26 0 0 0,-17-41-58 0 0,-1 1-1 0 0,1-1 1 0 0,0 0 0 0 0,1 0-1 0 0,0 0 1 0 0,0 0 0 0 0,0-1 0 0 0,0 0-1 0 0,1 0 1 0 0,0 0 0 0 0,0-1 0 0 0,0 0-1 0 0,1 0 1 0 0,-1-1 0 0 0,1 1-1 0 0,0-1 1 0 0,0-1 0 0 0,0 0 0 0 0,0 0-1 0 0,0 0 1 0 0,1 0 0 0 0,-1-1-1 0 0,1-1 1 0 0,-1 1 0 0 0,1-1 0 0 0,-1 0-1 0 0,1-1 1 0 0,8-1 0 0 0,-3-1-42 0 0,1-1 0 0 0,-1 0 0 0 0,0 0 0 0 0,0-1 0 0 0,0-1 0 0 0,-1 0 0 0 0,0-1 0 0 0,13-9 0 0 0,-7 2-53 0 0,0 0 0 0 0,-1-1 1 0 0,-1-1-1 0 0,19-25 0 0 0,1-7 125 0 0,-3-2-1 0 0,48-99 0 0 0,-67 122 325 0 0,-1-1 0 0 0,-2 0-1 0 0,14-51 1 0 0,-23 69-260 0 0,0 0-1 0 0,0 0 1 0 0,-1 0-1 0 0,0 0 0 0 0,-1 0 1 0 0,0 0-1 0 0,-1-1 1 0 0,0 1-1 0 0,-1 0 1 0 0,0 0-1 0 0,0 0 1 0 0,-1 1-1 0 0,0-1 1 0 0,-9-17-1 0 0,11 26-93 0 0,1 0 0 0 0,0 0 0 0 0,-1 0 0 0 0,1 0 0 0 0,-1 0 0 0 0,1 0-1 0 0,-1 0 1 0 0,0 0 0 0 0,0 0 0 0 0,1 0 0 0 0,-1 0 0 0 0,0 1 0 0 0,0-1 0 0 0,0 0 0 0 0,0 1 0 0 0,0-1-1 0 0,0 0 1 0 0,0 1 0 0 0,0-1 0 0 0,0 1 0 0 0,0-1 0 0 0,0 1 0 0 0,0 0 0 0 0,0-1 0 0 0,0 1-1 0 0,0 0 1 0 0,0 0 0 0 0,0 0 0 0 0,-1 0 0 0 0,1 0 0 0 0,-2 0 0 0 0,11 16-255 0 0,13 11 55 0 0,2-2 0 0 0,0-1 0 0 0,2 0 0 0 0,27 19-1 0 0,14 14-6 0 0,-33-27 130 0 0,-2 1 0 0 0,0 1 0 0 0,-2 2 0 0 0,41 63 0 0 0,-63-85 94 0 0,0 1 0 0 0,-1 1 0 0 0,0-1 0 0 0,-1 1 0 0 0,-1 0 1 0 0,0 0-1 0 0,3 26 0 0 0,-6-29 15 0 0,-1 0 1 0 0,0 0-1 0 0,-1 0 0 0 0,0 0 1 0 0,0 0-1 0 0,-2 0 0 0 0,1 0 1 0 0,-1 0-1 0 0,-1-1 0 0 0,0 1 1 0 0,-7 13-1 0 0,0-4 90 0 0,-1-1 1 0 0,0-1-1 0 0,-2 0 0 0 0,0 0 1 0 0,-22 21-1 0 0,25-29-81 0 0,1-1 0 0 0,-2 0 0 0 0,1 0 0 0 0,-1-1 0 0 0,0-1 0 0 0,0 0 0 0 0,-1-1 0 0 0,0 0 0 0 0,-20 6 0 0 0,30-12-231 0 0,1 1 0 0 0,0-1 0 0 0,-1 0 1 0 0,1 1-1 0 0,0-1 0 0 0,-1 0 0 0 0,1 0 0 0 0,-1-1 0 0 0,1 1 0 0 0,0 0 1 0 0,-1-1-1 0 0,1 1 0 0 0,-3-2 0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32.9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415 137 1552 0 0,'30'3'20438'0'0,"-29"-2"-20403"0"0,-1-1 0 0 0,1 0 0 0 0,0 0 0 0 0,0 0 0 0 0,0 0 0 0 0,0-1 0 0 0,0 1 0 0 0,-1 0 0 0 0,1 0 0 0 0,0 0 0 0 0,0-1 0 0 0,0 1 0 0 0,-1 0 0 0 0,1-1 0 0 0,0 1 0 0 0,0-1 0 0 0,-1 1 0 0 0,1-1 0 0 0,0 1 0 0 0,-1-1 0 0 0,1 1 0 0 0,0-1 0 0 0,-1 0 0 0 0,1 0 0 0 0,0-1-44 0 0,7-25 226 0 0,-8 23-194 0 0,1 0-14 0 0,0 1 1 0 0,-1 0-1 0 0,0 0 0 0 0,1-1 1 0 0,-1 1-1 0 0,0 0 0 0 0,-1 0 1 0 0,1-1-1 0 0,-1 1 0 0 0,1 0 1 0 0,-1 0-1 0 0,0 0 0 0 0,0 0 1 0 0,0 0-1 0 0,0 0 0 0 0,-1 0 1 0 0,0 0-1 0 0,1 0 0 0 0,-1 0 1 0 0,0 1-1 0 0,0-1 0 0 0,0 1 1 0 0,0-1-1 0 0,-1 1 0 0 0,1 0 1 0 0,-1 0-1 0 0,0 0 0 0 0,1 0 1 0 0,-6-2-1 0 0,3 2 3 0 0,-1 0 1 0 0,1 0-1 0 0,-1 0 0 0 0,1 1 1 0 0,-1 0-1 0 0,1 1 0 0 0,-1-1 1 0 0,0 1-1 0 0,1 0 0 0 0,-1 0 0 0 0,1 0 1 0 0,-1 1-1 0 0,0 0 0 0 0,1 0 1 0 0,-1 1-1 0 0,1-1 0 0 0,-7 4 0 0 0,-6 4 35 0 0,0 1 0 0 0,0 0 0 0 0,1 2 0 0 0,1 0 0 0 0,0 0 0 0 0,-16 17 0 0 0,1 3 72 0 0,-47 62 1 0 0,68-80-88 0 0,0 1-1 0 0,1 0 1 0 0,0 1 0 0 0,1 0 0 0 0,1 0 0 0 0,0 1 0 0 0,1 0-1 0 0,1 0 1 0 0,-4 30 0 0 0,7-38-22 0 0,2 1-1 0 0,-1-1 1 0 0,1 1-1 0 0,0 0 1 0 0,1-1 0 0 0,1 1-1 0 0,-1-1 1 0 0,1 0-1 0 0,1 1 1 0 0,0-1 0 0 0,0 0-1 0 0,1 0 1 0 0,0-1-1 0 0,0 1 1 0 0,1-1 0 0 0,0 0-1 0 0,0 0 1 0 0,1 0-1 0 0,11 10 1 0 0,-3-5-325 0 0,0-2 0 0 0,1 0 1 0 0,1-1-1 0 0,0 0 0 0 0,0-1 0 0 0,1-1 1 0 0,0-1-1 0 0,0 0 0 0 0,0-1 0 0 0,1-1 1 0 0,0-1-1 0 0,31 4 0 0 0,-5-4-2015 0 0,0-1-1 0 0,1-3 1 0 0,-1-1-1 0 0,51-9 1 0 0,-30 2-4197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33.8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591 73 180 0 0,'21'9'14689'0'0,"-19"-11"-14573"0"0,-1 0 1 0 0,1 0-1 0 0,-1 0 1 0 0,1 0-1 0 0,-1 0 1 0 0,0 0 0 0 0,0 0-1 0 0,0-1 1 0 0,0 1-1 0 0,0-1 1 0 0,0 1-1 0 0,-1-1 1 0 0,1 1-1 0 0,-1-1 1 0 0,0 1-1 0 0,1-1 1 0 0,-1 1-1 0 0,0-1 1 0 0,-1-2 0 0 0,1 3 53 0 0,-19-12 551 0 0,6 10-582 0 0,-1 1 1 0 0,1 0-1 0 0,-1 0 0 0 0,0 2 0 0 0,0-1 1 0 0,0 2-1 0 0,0 0 0 0 0,0 0 0 0 0,1 2 1 0 0,-1 0-1 0 0,0 0 0 0 0,-25 8 0 0 0,8 0 12 0 0,1 2-1 0 0,0 0 0 0 0,1 2 0 0 0,-43 27 1 0 0,53-28-54 0 0,1 0 0 0 0,0 2 0 0 0,1 0 0 0 0,0 0 0 0 0,2 2 0 0 0,0 0 0 0 0,0 1 0 0 0,2 0 1 0 0,-22 38-1 0 0,30-47-74 0 0,1 0 0 0 0,0 0 0 0 0,1 0 1 0 0,-1 1-1 0 0,2-1 0 0 0,-1 1 0 0 0,1-1 1 0 0,1 1-1 0 0,0 0 0 0 0,0 0 0 0 0,1 0 1 0 0,0 0-1 0 0,1 0 0 0 0,0-1 0 0 0,0 1 1 0 0,1 0-1 0 0,1 0 0 0 0,0-1 0 0 0,0 0 1 0 0,0 1-1 0 0,1-1 0 0 0,1 0 0 0 0,-1-1 1 0 0,2 1-1 0 0,5 7 0 0 0,1-1-159 0 0,1-2 0 0 0,1 1 0 0 0,0-2 0 0 0,0 0 1 0 0,1 0-1 0 0,1-2 0 0 0,-1 0 0 0 0,2 0 0 0 0,0-2 0 0 0,0 0 0 0 0,24 7 0 0 0,-29-11 28 0 0,-1-1 0 0 0,1-1 0 0 0,0 0 0 0 0,0 0-1 0 0,0-1 1 0 0,0-1 0 0 0,0 0 0 0 0,16-3 0 0 0,-20 2 77 0 0,0-1-1 0 0,0 0 1 0 0,0 0 0 0 0,-1-1 0 0 0,1 0 0 0 0,-1-1 0 0 0,1 0-1 0 0,-1 0 1 0 0,0 0 0 0 0,0-1 0 0 0,-1 0 0 0 0,12-11-1 0 0,-8 5 117 0 0,-2-1 0 0 0,1 0-1 0 0,-1 0 1 0 0,-1-1-1 0 0,0 1 1 0 0,-1-2-1 0 0,0 1 1 0 0,-1-1 0 0 0,5-21-1 0 0,1-18 1197 0 0,6-62 0 0 0,-15 105-1073 0 0,1-21 451 0 0,-2 16-180 0 0,1-1 1 0 0,0 1 0 0 0,9-29-1 0 0,-9 39-444 0 0,0 1-1 0 0,0 0 1 0 0,0-1-1 0 0,0 1 1 0 0,1 0-1 0 0,0 0 1 0 0,0 0-1 0 0,0 1 1 0 0,0-1-1 0 0,0 1 1 0 0,1 0-1 0 0,0-1 1 0 0,-1 2-1 0 0,1-1 1 0 0,0 0-1 0 0,1 1 1 0 0,3-2-1 0 0,3-1-98 0 0,0 1-1 0 0,-1 0 0 0 0,1 1 1 0 0,1 1-1 0 0,-1 0 0 0 0,0 0 0 0 0,0 1 1 0 0,1 0-1 0 0,-1 1 0 0 0,1 0 1 0 0,-1 1-1 0 0,22 5 0 0 0,-18-3-86 0 0,-1 2 0 0 0,1 0 0 0 0,-1 1 0 0 0,0 0 0 0 0,0 1 0 0 0,-1 1 0 0 0,0 0 0 0 0,24 20-1 0 0,-23-16 69 0 0,0 1-1 0 0,-1 0 1 0 0,-1 1-1 0 0,0 0 1 0 0,-1 1-1 0 0,-1 0 1 0 0,0 1-1 0 0,-1 0 1 0 0,0 1-1 0 0,-2 0 1 0 0,0 0-1 0 0,-1 0 1 0 0,0 1-1 0 0,-2 0 0 0 0,0 0 1 0 0,2 27-1 0 0,-5-18 151 0 0,-2 0 0 0 0,-1 1 0 0 0,-1-1 0 0 0,-1 0 0 0 0,-1 0 0 0 0,-16 43-1 0 0,17-61 385 0 0,3-19-352 0 0,7-21-121 0 0,11-8 277 0 0,2 0 1 0 0,46-71 0 0 0,64-60 315 0 0,-104 139-498 0 0,52-47 1 0 0,-68 69-106 0 0,1 1 0 0 0,1 0 1 0 0,-1 1-1 0 0,1 0 0 0 0,1 1 0 0 0,-1 0 1 0 0,1 0-1 0 0,0 1 0 0 0,19-4 0 0 0,-27 8 16 0 0,0 0 1 0 0,0 1-1 0 0,0 0 0 0 0,0 0 0 0 0,0 0 1 0 0,0 0-1 0 0,0 1 0 0 0,0 0 0 0 0,0-1 1 0 0,-1 1-1 0 0,1 1 0 0 0,0-1 0 0 0,0 1 1 0 0,-1-1-1 0 0,1 1 0 0 0,-1 0 0 0 0,1 0 1 0 0,-1 0-1 0 0,0 1 0 0 0,0-1 0 0 0,0 1 1 0 0,0 0-1 0 0,0 0 0 0 0,-1 0 0 0 0,5 7 1 0 0,4 6-78 0 0,-1 1 1 0 0,-1 0-1 0 0,-1 1 1 0 0,7 21 0 0 0,-8-20 25 0 0,1 0-35 0 0,94 212-607 0 0,-87-202 152 0 0,2 0 1 0 0,2-1-1 0 0,0-1 1 0 0,2 0-1 0 0,36 36 1 0 0,-49-56-115 0 0,0 0 1 0 0,1-1 0 0 0,0 1-1 0 0,0-2 1 0 0,16 9 0 0 0,-19-12-396 0 0,0 1 1 0 0,0-1 0 0 0,1 0 0 0 0,-1-1-1 0 0,0 0 1 0 0,10 1 0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34.1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242 187 2144 0 0,'7'-46'5629'0'0,"-3"0"1"0"0,-1-48 599 0 0,-6 124-5806 0 0,-9 9-225 0 0,-24 55 0 0 0,3-11-116 0 0,30-76-82 0 0,-85 253 17 0 0,63-175-12 0 0,-15 103-1 0 0,32-140 2 0 0,3 0-1 0 0,3 0 0 0 0,4 84 1 0 0,2-99 2 0 0,1 0-1 0 0,1 0 1 0 0,2-1 0 0 0,1 0-1 0 0,2-1 1 0 0,19 42 0 0 0,-23-60-199 0 0,1 1 1 0 0,0-1 0 0 0,0 0-1 0 0,2-1 1 0 0,-1 0 0 0 0,18 17 0 0 0,-20-24-326 0 0,0 1 0 0 0,-1-1 0 0 0,1-1 0 0 0,1 1 0 0 0,12 5 0 0 0,-14-8-336 0 0,-1 0 1 0 0,1 0 0 0 0,0 0 0 0 0,0-1-1 0 0,0 0 1 0 0,0 0 0 0 0,0-1 0 0 0,11 0-1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34.6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205 165 2732 0 0,'-51'-20'3136'0'0,"27"12"-1398"0"0,1-2-1 0 0,1 0 1 0 0,0-1-1 0 0,-27-19 0 0 0,48 30-1665 0 0,0 0 0 0 0,0-1 0 0 0,1 0 0 0 0,-1 1 0 0 0,0-1 0 0 0,0 1 0 0 0,1-1 0 0 0,-1 0 0 0 0,0 1 0 0 0,0-1 0 0 0,1 0 0 0 0,-1 0 0 0 0,1 0 0 0 0,-1 0 0 0 0,1 1 0 0 0,-1-1 0 0 0,1 0 0 0 0,0 0 0 0 0,-1 0 0 0 0,1 0 0 0 0,0 0 0 0 0,0 0 0 0 0,0 0 0 0 0,0 0 0 0 0,-1 0 0 0 0,1 0 0 0 0,1 0 0 0 0,-1-2 0 0 0,1 2-22 0 0,0-1 1 0 0,0 1 0 0 0,0 0 0 0 0,0-1 0 0 0,0 1-1 0 0,1 0 1 0 0,-1 0 0 0 0,0 0 0 0 0,1 0 0 0 0,-1 0-1 0 0,1 0 1 0 0,-1 0 0 0 0,1 1 0 0 0,2-2 0 0 0,9-2 3 0 0,-1 0 0 0 0,0 1 0 0 0,16-1 0 0 0,32-2-481 0 0,0 3 0 0 0,82 5 0 0 0,119 25-2487 0 0,-161-15 1370 0 0,166 21 2837 0 0,-266-33-1238 0 0,-13-17 3291 0 0,10 15-3105 0 0,1 1 0 0 0,0-1 0 0 0,1 0 0 0 0,-1 0 1 0 0,0 0-1 0 0,1 0 0 0 0,-1-1 0 0 0,1 1 0 0 0,-1 0 1 0 0,1-1-1 0 0,0 1 0 0 0,0-1 0 0 0,0 1 1 0 0,0-1-1 0 0,1 1 0 0 0,-1-1 0 0 0,1 0 0 0 0,-1-2 1 0 0,2 3-214 0 0,-1 1 1 0 0,1 0 0 0 0,-1 0 0 0 0,1 0-1 0 0,0 0 1 0 0,-1 0 0 0 0,1 0 0 0 0,0 0-1 0 0,0 0 1 0 0,0 0 0 0 0,0 0 0 0 0,0 0-1 0 0,0 0 1 0 0,0 1 0 0 0,0-1 0 0 0,0 0-1 0 0,0 1 1 0 0,0-1 0 0 0,0 1 0 0 0,1-1-1 0 0,-1 1 1 0 0,0 0 0 0 0,0-1-1 0 0,2 1 1 0 0,1 0-5 0 0,0 0-1 0 0,0 0 1 0 0,0 0-1 0 0,0 0 1 0 0,0 1-1 0 0,0 0 1 0 0,8 2-1 0 0,0 1-52 0 0,-1 1 0 0 0,1 0-1 0 0,-1 1 1 0 0,16 10 0 0 0,-6 1-216 0 0,1 1 0 0 0,-2 0 1 0 0,-1 2-1 0 0,21 26 0 0 0,-6-2-326 0 0,30 52 1 0 0,-48-71 611 0 0,-2 1 0 0 0,0 0 1 0 0,-2 1-1 0 0,-1 0 0 0 0,15 57 661 0 0,-25-99-584 0 0,1-1 0 0 0,1 0 0 0 0,0 1 0 0 0,1 0 0 0 0,0 0-1 0 0,1 0 1 0 0,12-25 0 0 0,5-2-568 0 0,33-49 0 0 0,-41 70 93 0 0,0 1 0 0 0,2 1 0 0 0,0 0-1 0 0,0 1 1 0 0,22-16 0 0 0,-26 25-510 0 0,0 0-1 0 0,1 0 1 0 0,21-9-1 0 0,-22 12-647 0 0,1 1 0 0 0,1 1 0 0 0,-1 0 0 0 0,18-3 0 0 0,-7 4-3398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35.1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229 114 920 0 0,'25'-18'7767'0'0,"22"-45"-79"0"0,-45 62-7411 0 0,3-16 1669 0 0,-5 17-1920 0 0,0-1-1 0 0,1 1 1 0 0,-1 0 0 0 0,0 0 0 0 0,0-1-1 0 0,0 1 1 0 0,0 0 0 0 0,1-1 0 0 0,-1 1-1 0 0,0 0 1 0 0,0-1 0 0 0,0 1 0 0 0,0 0-1 0 0,0-1 1 0 0,0 1 0 0 0,0 0 0 0 0,0-1-1 0 0,0 1 1 0 0,0 0 0 0 0,0-1 0 0 0,0 1-1 0 0,0 0 1 0 0,0-1 0 0 0,0 1 0 0 0,0 0-1 0 0,0-1 1 0 0,0 1 0 0 0,0 0 0 0 0,0-1-1 0 0,-1 1 1 0 0,1 0 0 0 0,0 0 0 0 0,0-1-1 0 0,0 1 1 0 0,-1 0 0 0 0,1 0 0 0 0,0-1-1 0 0,0 1 1 0 0,-1 0 0 0 0,1 0 0 0 0,0-1-1 0 0,0 1 1 0 0,-1 0 0 0 0,1 0 0 0 0,0 0-1 0 0,-1 0 1 0 0,1 0 0 0 0,0-1 0 0 0,-1 1-1 0 0,1 0 1 0 0,0 0 0 0 0,-1 0 0 0 0,1 0-1 0 0,-2-1 132 0 0,-29 1 431 0 0,21 2-504 0 0,0 0 1 0 0,0 0-1 0 0,0 1 1 0 0,0 1-1 0 0,1-1 1 0 0,-1 1-1 0 0,1 1 1 0 0,0 0 0 0 0,1 0-1 0 0,-11 8 1 0 0,6-4-28 0 0,0 1 1 0 0,1 0-1 0 0,-1 0 1 0 0,2 1-1 0 0,0 1 1 0 0,0 0-1 0 0,1 1 1 0 0,0 0-1 0 0,2 0 1 0 0,-1 1-1 0 0,-6 16 1 0 0,11-21-32 0 0,1-1 1 0 0,0 1 0 0 0,0 0-1 0 0,1-1 1 0 0,0 1 0 0 0,1 0-1 0 0,0 1 1 0 0,0-1 0 0 0,1 0-1 0 0,0 0 1 0 0,1 0 0 0 0,0 0-1 0 0,0 0 1 0 0,1 0 0 0 0,0 0-1 0 0,1 0 1 0 0,0-1 0 0 0,0 1-1 0 0,1-1 1 0 0,0 0 0 0 0,6 9-1 0 0,-4-8-46 0 0,1 0-1 0 0,1 0 1 0 0,0-1-1 0 0,0 0 1 0 0,0 0-1 0 0,1-1 1 0 0,1 0-1 0 0,-1-1 1 0 0,1 0-1 0 0,0 0 0 0 0,0-1 1 0 0,0 0-1 0 0,1-1 1 0 0,0 0-1 0 0,0-1 1 0 0,0 0-1 0 0,0-1 1 0 0,0 0-1 0 0,1-1 1 0 0,-1 0-1 0 0,19-1 0 0 0,-21 0 6 0 0,0-1 0 0 0,0 0 0 0 0,0 0-1 0 0,0-1 1 0 0,-1 0 0 0 0,1 0-1 0 0,-1-1 1 0 0,1 0 0 0 0,-1-1 0 0 0,0 0-1 0 0,0 0 1 0 0,0-1 0 0 0,-1 0-1 0 0,1 0 1 0 0,-1-1 0 0 0,-1 1 0 0 0,1-2-1 0 0,-1 1 1 0 0,0-1 0 0 0,0 0-1 0 0,-1 0 1 0 0,0 0 0 0 0,0-1 0 0 0,-1 0-1 0 0,0 0 1 0 0,0 0 0 0 0,4-16-1 0 0,-5 13 101 0 0,0-1-1 0 0,-1 1 0 0 0,-1-1 0 0 0,0 0 1 0 0,-1 0-1 0 0,0 0 0 0 0,0 1 1 0 0,-1-1-1 0 0,-1 0 0 0 0,0 0 0 0 0,-1 1 1 0 0,0-1-1 0 0,0 1 0 0 0,-10-20 0 0 0,9 23-79 0 0,-1 0-1 0 0,0 1 1 0 0,0 0-1 0 0,0 0 0 0 0,-1 0 1 0 0,0 1-1 0 0,0 0 1 0 0,0 0-1 0 0,-1 0 1 0 0,0 1-1 0 0,0 0 0 0 0,0 0 1 0 0,-1 1-1 0 0,0 0 1 0 0,0 0-1 0 0,0 0 0 0 0,0 1 1 0 0,0 1-1 0 0,-1 0 1 0 0,-13-3-1 0 0,14 4-589 0 0,-1 1 1 0 0,1-1-1 0 0,0 1 0 0 0,-1 1 1 0 0,-15 2-1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35.5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217 264 4480 0 0,'-9'-12'1762'0'0,"-58"-82"7015"0"0,61 84-8017 0 0,1 0-1 0 0,0 0 1 0 0,0 0-1 0 0,1 0 0 0 0,0-1 1 0 0,1 0-1 0 0,1 1 1 0 0,-3-15-1 0 0,5 22-548 0 0,0-1 0 0 0,1 1 0 0 0,-1 0 0 0 0,0 0 0 0 0,1 0 0 0 0,0 0 0 0 0,0-1 0 0 0,0 1 0 0 0,0 0 0 0 0,0 0 0 0 0,1 0 0 0 0,-1 1 1 0 0,1-1-1 0 0,2-3 0 0 0,-2 4 145 0 0,0 3-228 0 0,0 0-114 0 0,0 0 0 0 0,-1 1 0 0 0,1-1 0 0 0,-1 0 1 0 0,0 1-1 0 0,1-1 0 0 0,-1 1 0 0 0,0-1 0 0 0,0 1 0 0 0,0 0 0 0 0,0-1 0 0 0,0 1 0 0 0,0 0 0 0 0,-1 0 0 0 0,1 0 0 0 0,-1 0 0 0 0,1 0 0 0 0,-1-1 0 0 0,0 1 0 0 0,1 0 0 0 0,-1 0 0 0 0,0 0 0 0 0,0 0 0 0 0,0 0 0 0 0,-1 4 0 0 0,-7 63 175 0 0,6-62-161 0 0,-42 241 262 0 0,-23 147-126 0 0,55-290-48 0 0,4 1-1 0 0,9 161 1 0 0,0-247-187 0 0,1 0 0 0 0,1 0 0 0 0,1 0 0 0 0,0-1 0 0 0,2 1 0 0 0,14 31 1 0 0,-17-44-271 0 0,1 0 0 0 0,0-1 0 0 0,0 1 0 0 0,0-1 0 0 0,1 0 1 0 0,0-1-1 0 0,1 1 0 0 0,11 8 0 0 0,-12-10-282 0 0,0-1-1 0 0,0 0 1 0 0,0 0-1 0 0,1-1 1 0 0,0 0-1 0 0,-1 0 1 0 0,1 0-1 0 0,0 0 1 0 0,0-1-1 0 0,0 0 1 0 0,0-1 0 0 0,10 1-1 0 0,12-3-4502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35.9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463 53 872 0 0,'-7'-6'1340'0'0,"1"1"0"0"0,-1 0 0 0 0,-1 0 0 0 0,1 1-1 0 0,-1 0 1 0 0,1 0 0 0 0,-1 0 0 0 0,0 1 0 0 0,-17-4 0 0 0,13 5-808 0 0,1 1-1 0 0,-1 0 1 0 0,0 0 0 0 0,0 1 0 0 0,1 0 0 0 0,-21 4 0 0 0,13 0-512 0 0,-1 1 0 0 0,1 1 0 0 0,1 0 1 0 0,-1 2-1 0 0,1 0 0 0 0,1 1 0 0 0,-1 0 0 0 0,-23 19 1 0 0,34-23-106 0 0,0 0 0 0 0,1 1 0 0 0,0 0 0 0 0,0 0 1 0 0,1 0-1 0 0,0 1 0 0 0,0-1 0 0 0,0 1 0 0 0,1 1 0 0 0,0-1 1 0 0,0 1-1 0 0,1-1 0 0 0,0 1 0 0 0,1 0 0 0 0,-1 0 0 0 0,1 0 1 0 0,1 0-1 0 0,0 1 0 0 0,0-1 0 0 0,0 13 0 0 0,2-7-70 0 0,1-1 1 0 0,0 1-1 0 0,1-1 0 0 0,0 0 0 0 0,1 0 0 0 0,0 0 0 0 0,1-1 0 0 0,0 1 0 0 0,2-1 0 0 0,-1-1 0 0 0,1 1 1 0 0,11 13-1 0 0,26 26-496 0 0,2-1 0 0 0,102 84 0 0 0,-93-88 735 0 0,-55-45-80 0 0,19 15 240 0 0,32 37 0 0 0,-48-49-160 0 0,1 0 1 0 0,-1 0 0 0 0,0 0 0 0 0,0 1 0 0 0,0 0 0 0 0,-1-1 0 0 0,1 1 0 0 0,-1 0 0 0 0,0 0 0 0 0,-1 0 0 0 0,1 0 0 0 0,-1 1 0 0 0,0-1 0 0 0,-1 0 0 0 0,1 1 0 0 0,-1 5 0 0 0,-1-8-19 0 0,0 0-1 0 0,0 1 1 0 0,-1-1 0 0 0,1 0 0 0 0,-1 0-1 0 0,0 0 1 0 0,0 0 0 0 0,0 0 0 0 0,0 0-1 0 0,0 0 1 0 0,-1-1 0 0 0,1 1-1 0 0,-1-1 1 0 0,0 0 0 0 0,0 0 0 0 0,1 0-1 0 0,-2 0 1 0 0,1 0 0 0 0,0 0 0 0 0,0-1-1 0 0,0 0 1 0 0,-1 1 0 0 0,1-1 0 0 0,-5 0-1 0 0,-7 3 93 0 0,-1 0-1 0 0,1-1 1 0 0,-1-1-1 0 0,-17 0 1 0 0,8-1-243 0 0,0-2 1 0 0,-36-5-1 0 0,51 5-777 0 0,0-2-1 0 0,0 1 0 0 0,1-1 1 0 0,-1-1-1 0 0,-10-4 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6:38.5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0 158 2276 0 0,'6'-7'5645'0'0,"14"0"-4861"0"0,-9 2-140 0 0,5-2-68 0 0,7-2-128 0 0,6-2-80 0 0,4 1-80 0 0,6-4-104 0 0,5 2-200 0 0,3-4-256 0 0,0 4-152 0 0,-1-2-424 0 0,3 3-268 0 0,-1-1-1584 0 0,-3 2-733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36.5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981 243 2340 0 0,'-12'-61'7821'0'0,"-8"2"-3967"0"0,16 51-3592 0 0,0 0-1 0 0,0 1 0 0 0,-1-1 1 0 0,0 1-1 0 0,0 0 1 0 0,-1 1-1 0 0,0-1 1 0 0,0 1-1 0 0,-1 0 1 0 0,1 0-1 0 0,-1 1 1 0 0,-11-6-1 0 0,9 6-157 0 0,0 1-1 0 0,0-1 0 0 0,0 2 1 0 0,-1 0-1 0 0,0 0 0 0 0,0 0 1 0 0,0 1-1 0 0,0 1 0 0 0,0 0 1 0 0,0 0-1 0 0,-11 1 0 0 0,6 2 7 0 0,0 0 0 0 0,1 0 0 0 0,-1 1 0 0 0,1 1 0 0 0,0 0 0 0 0,-27 13 0 0 0,14-3 6 0 0,1 2 0 0 0,1 0 0 0 0,0 2 0 0 0,1 0 0 0 0,1 2 0 0 0,-40 44 1 0 0,33-28-61 0 0,1 2 1 0 0,2 2 0 0 0,2 0 0 0 0,1 1 0 0 0,2 2 0 0 0,2 0 0 0 0,3 1-1 0 0,1 1 1 0 0,2 1 0 0 0,-14 77 0 0 0,14-20 30 0 0,4 2 0 0 0,4 0 0 0 0,16 185 1 0 0,2-129-118 0 0,10 169 146 0 0,-21-244-304 0 0,-18 157 0 0 0,13-210-200 0 0,-3-1 0 0 0,-14 46 0 0 0,18-67-103 0 0,-1 0 0 0 0,-1-1 0 0 0,0 1 0 0 0,0-1-1 0 0,-1 0 1 0 0,0-1 0 0 0,-1 1 0 0 0,0-1 0 0 0,0 0 0 0 0,-15 12 0 0 0,-12-3-5583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36.9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3 335 4372 0 0,'-2'-7'657'0'0,"2"0"0"0"0,-1 0-1 0 0,1 0 1 0 0,0 0-1 0 0,1 0 1 0 0,-1 0 0 0 0,1 0-1 0 0,1 0 1 0 0,0 0 0 0 0,0 0-1 0 0,0 0 1 0 0,0 1-1 0 0,1-1 1 0 0,0 1 0 0 0,6-9-1 0 0,-3 7-249 0 0,1-1-1 0 0,0 1 1 0 0,1 0-1 0 0,0 1 1 0 0,0 0-1 0 0,1 0 0 0 0,-1 1 1 0 0,1 0-1 0 0,12-5 1 0 0,15-5-216 0 0,0 1 1 0 0,1 2-1 0 0,0 2 1 0 0,55-9-1 0 0,203-23-3472 0 0,-96 26-4793 0 0,-127 12 1933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37.4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633 62 1608 0 0,'25'-9'9451'0'0,"-19"5"-8505"0"0,10-20 3978 0 0,-16 21-4641 0 0,-6 0-82 0 0,0 0-1 0 0,0 0 0 0 0,-1 1 1 0 0,1 0-1 0 0,0 0 0 0 0,-1 0 1 0 0,0 1-1 0 0,1 0 0 0 0,-11 0 1 0 0,-65 0 457 0 0,35 3-421 0 0,0 3 1 0 0,-84 18-1 0 0,103-16-205 0 0,0 2 0 0 0,0 1-1 0 0,1 1 1 0 0,0 1 0 0 0,-42 26 0 0 0,62-33-89 0 0,0 0 0 0 0,0 0 1 0 0,0 1-1 0 0,0 0 0 0 0,1 0 1 0 0,0 1-1 0 0,0 0 0 0 0,1 0 1 0 0,0 0-1 0 0,0 0 1 0 0,1 1-1 0 0,0 0 0 0 0,-6 16 1 0 0,8-17-87 0 0,1-1 1 0 0,0 1 0 0 0,0 0 0 0 0,0-1 0 0 0,1 1 0 0 0,0 0 0 0 0,1 0-1 0 0,-1 0 1 0 0,1-1 0 0 0,0 1 0 0 0,1-1 0 0 0,0 1 0 0 0,0-1 0 0 0,0 1-1 0 0,1-1 1 0 0,0 0 0 0 0,0 0 0 0 0,8 10 0 0 0,-4-6-69 0 0,1 0-1 0 0,0 0 1 0 0,1-1 0 0 0,0 0 0 0 0,1-1 0 0 0,0 0-1 0 0,0-1 1 0 0,1 0 0 0 0,0 0 0 0 0,0-1 0 0 0,0 0-1 0 0,1-1 1 0 0,0-1 0 0 0,0 0 0 0 0,0 0-1 0 0,0-1 1 0 0,1-1 0 0 0,19 2 0 0 0,-22-3 352 0 0,-1-1 1 0 0,1 0-1 0 0,0 0 0 0 0,0-1 1 0 0,0-1-1 0 0,0 0 1 0 0,-1 0-1 0 0,1-1 0 0 0,-1 0 1 0 0,1 0-1 0 0,-1-1 1 0 0,0 0-1 0 0,0-1 0 0 0,-1 0 1 0 0,1 0-1 0 0,-1-1 1 0 0,-1 0-1 0 0,1-1 0 0 0,-1 1 1 0 0,0-1-1 0 0,0-1 1 0 0,-1 0-1 0 0,0 1 0 0 0,5-10 1 0 0,-4 3 798 0 0,-1 0 0 0 0,0 0 0 0 0,-1-1 0 0 0,5-28 0 0 0,-7 29-431 0 0,1 0 0 0 0,0 0 0 0 0,1 1 0 0 0,0-1 0 0 0,9-14 0 0 0,-13 25-525 0 0,1 0-1 0 0,0 1 1 0 0,0-1 0 0 0,1 1-1 0 0,-1 0 1 0 0,0 0 0 0 0,1 0-1 0 0,-1 0 1 0 0,1 0 0 0 0,0 1-1 0 0,0-1 1 0 0,0 1 0 0 0,-1-1-1 0 0,1 1 1 0 0,0 0 0 0 0,1 0-1 0 0,-1 1 1 0 0,0-1 0 0 0,0 0-1 0 0,0 1 1 0 0,0 0 0 0 0,0 0-1 0 0,1 0 1 0 0,-1 0 0 0 0,0 1-1 0 0,0-1 1 0 0,0 1 0 0 0,0-1-1 0 0,4 3 1 0 0,3 0-210 0 0,0 0 1 0 0,0 1-1 0 0,0 1 1 0 0,-1-1-1 0 0,0 2 0 0 0,0-1 1 0 0,15 13-1 0 0,-15-10 119 0 0,0 0 0 0 0,-1 0 1 0 0,0 1-1 0 0,-1 0 0 0 0,0 1 0 0 0,0-1 0 0 0,-1 1 1 0 0,0 1-1 0 0,-1-1 0 0 0,0 1 0 0 0,-1 0 0 0 0,0 0 1 0 0,-1 0-1 0 0,0 0 0 0 0,0 1 0 0 0,-1-1 0 0 0,-1 1 1 0 0,0 0-1 0 0,-1 0 0 0 0,0-1 0 0 0,0 1 0 0 0,-2 0 1 0 0,1-1-1 0 0,-1 1 0 0 0,-1-1 0 0 0,-7 21 0 0 0,4-18 413 0 0,0 1 0 0 0,-14 22 0 0 0,19-36-282 0 0,1-1 1 0 0,0 1-1 0 0,0-1 1 0 0,-1 0-1 0 0,1 1 0 0 0,0-1 1 0 0,-1 1-1 0 0,1-1 1 0 0,0 0-1 0 0,-1 1 0 0 0,1-1 1 0 0,0 0-1 0 0,-1 1 1 0 0,1-1-1 0 0,-1 0 1 0 0,1 0-1 0 0,-1 0 0 0 0,1 1 1 0 0,-1-1-1 0 0,1 0 1 0 0,-1 0-1 0 0,1 0 0 0 0,-1 0 1 0 0,1 0-1 0 0,-1 0 1 0 0,1 0-1 0 0,-1 0 1 0 0,1 0-1 0 0,-1 0 0 0 0,1 0 1 0 0,-1 0-1 0 0,1 0 1 0 0,0 0-1 0 0,-1 0 0 0 0,1-1 1 0 0,-1 1-1 0 0,1 0 1 0 0,-1 0-1 0 0,1-1 1 0 0,-1 1-1 0 0,1 0 0 0 0,0 0 1 0 0,-1-1-1 0 0,-10-16 514 0 0,11 8-491 0 0,0 1 0 0 0,0 0-1 0 0,1 0 1 0 0,0 0 0 0 0,0 0 0 0 0,1 0 0 0 0,0 0-1 0 0,0 1 1 0 0,1-1 0 0 0,0 0 0 0 0,5-7 0 0 0,6-12 23 0 0,26-36 1 0 0,-22 37 95 0 0,1 2 1 0 0,1 0-1 0 0,36-33 1 0 0,-44 46-368 0 0,0 1 1 0 0,1 1-1 0 0,0 0 1 0 0,0 0-1 0 0,1 1 1 0 0,0 1-1 0 0,1 0 0 0 0,28-8 1 0 0,-37 13-537 0 0,0 1 0 0 0,1 1 0 0 0,-1-1 0 0 0,1 1 0 0 0,10 1 1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41.2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1038 33 1244 0 0,'-15'6'8829'0'0,"-21"-5"-5809"0"0,5-7-1632 0 0,-19-4-961 0 0,0 1 0 0 0,-85-4 0 0 0,-107 12 557 0 0,130 2-479 0 0,92-1-395 0 0,-49-1 677 0 0,-102 14-1 0 0,132-13-212 0 0,35 0-453 0 0,-31 4 578 0 0,17 10 201 0 0,14 12-334 0 0,1-1 0 0 0,1 1 0 0 0,1 0 1 0 0,1-1-1 0 0,6 45 0 0 0,-1-13-134 0 0,21 338 1747 0 0,79 396 0 0 0,-95-736-2010 0 0,31 131 520 0 0,-38-176-525 0 0,0 1 0 0 0,0-1-1 0 0,1 0 1 0 0,11 18 0 0 0,-13-24-116 0 0,1-1-1 0 0,-1 0 0 0 0,1 0 1 0 0,0 0-1 0 0,0 0 1 0 0,1 0-1 0 0,-1-1 1 0 0,0 1-1 0 0,1-1 0 0 0,-1 0 1 0 0,1 0-1 0 0,0-1 1 0 0,0 1-1 0 0,0-1 0 0 0,0 1 1 0 0,5 0-1 0 0,33 4-11 0 0,1-2 0 0 0,0-2 0 0 0,-1-1 1 0 0,70-9-1 0 0,-56 4-175 0 0,70-4-419 0 0,171-10-2316 0 0,-102 13-1866 0 0,-191 5 4269 0 0,1 0-1 0 0,-1-1 1 0 0,0 1 0 0 0,1-1-1 0 0,-1 0 1 0 0,0-1 0 0 0,8-3-1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41.6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49 177 2004 0 0,'-22'-10'5778'0'0,"1"-5"-2989"0"0,20 15-2620 0 0,1-1-1 0 0,-1 0 0 0 0,1 0 0 0 0,-1 0 0 0 0,1 0 0 0 0,-1 0 0 0 0,1 0 0 0 0,0 0 0 0 0,-1 0 0 0 0,1 0 0 0 0,0 0 0 0 0,0 0 0 0 0,0 0 1 0 0,0 0-1 0 0,0 0 0 0 0,0 0 0 0 0,0 0 0 0 0,0 0 0 0 0,0 0 0 0 0,0 0 0 0 0,0 0 0 0 0,1 0 0 0 0,-1 1 0 0 0,0-1 0 0 0,1-1 0 0 0,3-1-8 0 0,-1 0 0 0 0,0 1 0 0 0,0-1-1 0 0,1 1 1 0 0,-1 0 0 0 0,1 0 0 0 0,0 0 0 0 0,0 1-1 0 0,0-1 1 0 0,-1 1 0 0 0,1 0 0 0 0,0 0 0 0 0,5 0-1 0 0,-5 0-27 0 0,91-17 749 0 0,134-8 0 0 0,-20 4-2159 0 0,-109 11-662 0 0,-31 5-727 0 0,0-5-3540 0 0,-43 6 1631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42.9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1 117 1316 0 0,'7'-54'13694'0'0,"7"-1"-8043"0"0,-13 47-4141 0 0,1 15-1252 0 0,1 11-31 0 0,-2-1 0 0 0,0 33 0 0 0,1 17 20 0 0,2-26-73 0 0,42 323 1309 0 0,7 6 554 0 0,-33-268-1113 0 0,-10-60-388 0 0,-9-40-519 0 0,5 40-109 0 0,-1-29 108 0 0,-4-10-27 0 0,1 0-1 0 0,-1 0 1 0 0,0 0-1 0 0,0 0 0 0 0,-1 0 1 0 0,1 0-1 0 0,-1 0 1 0 0,1 0-1 0 0,-1 4 1 0 0,0-5 119 0 0,1-1-119 0 0,1 0 1 0 0,-1 1 0 0 0,0-1 0 0 0,1 1 0 0 0,-1-1 0 0 0,0 1 0 0 0,0-1-1 0 0,0 1 1 0 0,-1 0 0 0 0,1 0 0 0 0,1 2 0 0 0,3 6-18 0 0,8 18 28 0 0,-13-28 15 0 0,0 1-1 0 0,1 0 1 0 0,-1-1 0 0 0,0 1-1 0 0,1-1 1 0 0,-1 1-1 0 0,0-1 1 0 0,1 1-1 0 0,-1-1 1 0 0,1 1-1 0 0,-1-1 1 0 0,1 1 0 0 0,-1-1-1 0 0,1 0 1 0 0,-1 1-1 0 0,1-1 1 0 0,-1 0-1 0 0,1 1 1 0 0,-1-1 0 0 0,1 0-1 0 0,0 0 1 0 0,-1 1-1 0 0,1-1 1 0 0,0 0-1 0 0,-1 0 1 0 0,1 0 0 0 0,-1 0-1 0 0,1 0 1 0 0,0 0-1 0 0,-1 0 1 0 0,1 0-1 0 0,0 0 1 0 0,-1 0 0 0 0,2-1-1 0 0,0 0 13 0 0,0-1 1 0 0,0 0-1 0 0,0 1 0 0 0,0-1 1 0 0,-1 0-1 0 0,1 0 0 0 0,0-1 0 0 0,-1 1 1 0 0,2-3-1 0 0,29-53-239 0 0,-2-1 0 0 0,-3-1 0 0 0,28-92 0 0 0,-24 63 69 0 0,137-429-331 0 0,-135 412 550 0 0,-3 4-763 0 0,-29 100 441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43.7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12 443 1264 0 0,'17'16'14052'0'0,"1"-18"-13599"0"0,1-1 1 0 0,-1-1-1 0 0,0-1 0 0 0,0 0 0 0 0,-1-1 1 0 0,0-1-1 0 0,29-16 0 0 0,-20 7-576 0 0,0-1 1 0 0,-1-1-1 0 0,-1-1 1 0 0,22-22-1 0 0,-40 35 309 0 0,0-1 1 0 0,-1 1-1 0 0,0-1 1 0 0,0-1-1 0 0,-1 1 1 0 0,1 0-1 0 0,-1-1 1 0 0,-1 0-1 0 0,0 0 1 0 0,0 0-1 0 0,0 0 1 0 0,-1-1-1 0 0,-1 1 1 0 0,1-1-1 0 0,-1 1 0 0 0,-1-1 1 0 0,1 1-1 0 0,-3-17 1 0 0,2 19-127 0 0,-2 0 0 0 0,1 0 1 0 0,0 0-1 0 0,-1 0 0 0 0,0 1 0 0 0,0-1 1 0 0,-1 0-1 0 0,0 1 0 0 0,0 0 0 0 0,0-1 1 0 0,-1 1-1 0 0,1 0 0 0 0,-1 1 0 0 0,0-1 1 0 0,-1 1-1 0 0,1-1 0 0 0,-1 2 0 0 0,0-1 1 0 0,0 0-1 0 0,0 1 0 0 0,0 0 0 0 0,0 0 1 0 0,-1 0-1 0 0,0 1 0 0 0,1 0 0 0 0,-1 0 1 0 0,-6-1-1 0 0,2 1-42 0 0,1 0-1 0 0,-1 1 1 0 0,1 1 0 0 0,-1-1-1 0 0,1 2 1 0 0,-1-1 0 0 0,1 1-1 0 0,-1 1 1 0 0,1 0 0 0 0,-1 0 0 0 0,1 1-1 0 0,0 0 1 0 0,0 0 0 0 0,1 1-1 0 0,-1 0 1 0 0,1 1 0 0 0,0 0-1 0 0,0 0 1 0 0,0 1 0 0 0,0 0 0 0 0,-12 13-1 0 0,12-10-6 0 0,-1 0-1 0 0,2 1 1 0 0,-1 0-1 0 0,1 1 0 0 0,1-1 1 0 0,0 1-1 0 0,0 1 1 0 0,1-1-1 0 0,1 1 1 0 0,0 0-1 0 0,0 0 0 0 0,1 0 1 0 0,1 0-1 0 0,0 1 1 0 0,0-1-1 0 0,1 15 1 0 0,3-6-49 0 0,1-1 0 0 0,0 1 1 0 0,2-1-1 0 0,0 0 0 0 0,1 0 1 0 0,1-1-1 0 0,1 0 0 0 0,1 0 1 0 0,1 0-1 0 0,0-2 0 0 0,17 23 1 0 0,-12-19-108 0 0,2-1 0 0 0,0 0 0 0 0,1-2 0 0 0,1 0 0 0 0,0-1 0 0 0,1-1 0 0 0,1 0 0 0 0,39 20 0 0 0,-45-29-35 0 0,1 0 1 0 0,0-1-1 0 0,0-1 1 0 0,0 0 0 0 0,0-1-1 0 0,1-1 1 0 0,0 0-1 0 0,0-2 1 0 0,0 0 0 0 0,-1-1-1 0 0,1 0 1 0 0,0-1-1 0 0,30-7 1 0 0,-28 4 330 0 0,0-2 0 0 0,0 0 0 0 0,-1-1 0 0 0,0-1 0 0 0,0-1 0 0 0,-1-1 1 0 0,0 0-1 0 0,-1-1 0 0 0,0 0 0 0 0,0-2 0 0 0,21-22 0 0 0,-20 17 817 0 0,-1-2 0 0 0,-1 0 0 0 0,-1 0-1 0 0,0-2 1 0 0,16-35 0 0 0,36-119 1961 0 0,-52 134-2959 0 0,-11 34 25 0 0,-2 5-48 0 0,0 0-1 0 0,0 0 0 0 0,0 0 1 0 0,0 0-1 0 0,0 0 1 0 0,1 0-1 0 0,-1 1 1 0 0,1-1-1 0 0,0 0 1 0 0,0 1-1 0 0,2-3 1 0 0,-2 4-144 0 0,18 4-778 0 0,-7 8 720 0 0,-1-1-1 0 0,-1 2 1 0 0,0-1 0 0 0,0 2-1 0 0,-2-1 1 0 0,1 1-1 0 0,8 17 1 0 0,51 106-713 0 0,-21-16 1840 0 0,-51-133-386 0 0,1-10-246 0 0,1 1 0 0 0,0-1 0 0 0,6-43-1 0 0,17-65-164 0 0,-17 107-274 0 0,0 0 0 0 0,2 1-1 0 0,0-1 1 0 0,2 1 0 0 0,20-38 0 0 0,-24 53-368 0 0,1-1-1 0 0,0 1 1 0 0,0 0 0 0 0,1 0 0 0 0,0 1-1 0 0,15-12 1 0 0,-15 14-362 0 0,1 0 1 0 0,-1 1-1 0 0,1-1 0 0 0,0 2 1 0 0,0-1-1 0 0,1 1 0 0 0,-1 0 1 0 0,17-2-1 0 0,0 1-3879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44.1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18 165 644 0 0,'-15'-65'9330'0'0,"13"53"-7997"0"0,1 0 1 0 0,1-1 0 0 0,0 1-1 0 0,1-1 1 0 0,4-23 0 0 0,-5 35-1111 0 0,13 16 176 0 0,-9 17-323 0 0,-2 0 0 0 0,-5 65 0 0 0,1-19-8 0 0,3 6 343 0 0,3 0 0 0 0,22 119-1 0 0,-18-163-194 0 0,2 0 0 0 0,1-1 0 0 0,3 0 0 0 0,0-1 0 0 0,3-1 0 0 0,1 0-1 0 0,26 38 1 0 0,-37-64-198 0 0,1 0 0 0 0,1 0 0 0 0,0-1 0 0 0,1 0-1 0 0,0-1 1 0 0,0 0 0 0 0,1 0 0 0 0,22 12 0 0 0,-27-17-419 0 0,1-1 1 0 0,-1 0-1 0 0,1-1 1 0 0,0 0-1 0 0,0 0 1 0 0,0 0-1 0 0,13 1 1 0 0,-14-3-503 0 0,0 0 1 0 0,1-1-1 0 0,-1 1 1 0 0,0-1 0 0 0,0 0-1 0 0,0 0 1 0 0,0-1 0 0 0,-1 0-1 0 0,1 0 1 0 0,6-4-1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44.5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70 122 2244 0 0,'-8'-2'1355'0'0,"1"-1"94"0"0,-1 1-1 0 0,1-1 1 0 0,0 0-1 0 0,0-1 1 0 0,1 1 0 0 0,-10-8-1 0 0,15 11-1390 0 0,1-1 1 0 0,0 1-1 0 0,-1-1 0 0 0,1 1 0 0 0,0-1 1 0 0,-1 1-1 0 0,1-1 0 0 0,0 1 0 0 0,0-1 0 0 0,0 0 1 0 0,-1 1-1 0 0,1-1 0 0 0,0 1 0 0 0,0-1 0 0 0,0 1 1 0 0,0-1-1 0 0,0 0 0 0 0,0 1 0 0 0,0-1 0 0 0,0 1 1 0 0,0-1-1 0 0,1 1 0 0 0,-1-1 0 0 0,0 0 1 0 0,0 1-1 0 0,0-1 0 0 0,1 1 0 0 0,-1-1 0 0 0,0 1 1 0 0,1-1-1 0 0,-1 1 0 0 0,0-1 0 0 0,1 1 0 0 0,-1-1 1 0 0,0 1-1 0 0,1 0 0 0 0,-1-1 0 0 0,1 1 0 0 0,-1 0 1 0 0,1-1-1 0 0,-1 1 0 0 0,2-1 0 0 0,20-12 597 0 0,-3 5-679 0 0,0 1 0 0 0,0 1 0 0 0,0 1-1 0 0,37-5 1 0 0,36-1-3572 0 0,-38 6-1079 0 0,-14 1-1426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44.8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3960 0 0,'7'19'21504'0'0,"14"-25"-19748"0"0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6:39.3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1 223 172 0 0,'12'-45'7086'0'0,"1"-22"-2172"0"0,-2 12-1589 0 0,-6 5-786 0 0,-5 48-2438 0 0,1-2 109 0 0,0 7-99 0 0,-1 2-109 0 0,-22 430 2045 0 0,1 0-805 0 0,20-385-1048 0 0,3 0 1 0 0,2 0 0 0 0,18 90-1 0 0,-21-136-175 0 0,1 0 0 0 0,-1 0 0 0 0,1 0 0 0 0,0 1 0 0 0,-1-1 1 0 0,2-1-1 0 0,-1 1 0 0 0,0 0 0 0 0,1-1 0 0 0,0 1 0 0 0,0-1 0 0 0,0 0 0 0 0,0 0 0 0 0,0 0 0 0 0,1 0 0 0 0,7 4 0 0 0,-5-4-81 0 0,0 0-1 0 0,0-1 1 0 0,0 0 0 0 0,1 0 0 0 0,-1 0 0 0 0,1-1 0 0 0,-1 0 0 0 0,1 0 0 0 0,0-1-1 0 0,8 0 1 0 0,4-2-709 0 0,-1 0-1 0 0,1-1 1 0 0,-1-1-1 0 0,1-1 1 0 0,-1-1-1 0 0,-1 0 1 0 0,18-9-1 0 0,41-28-7534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48.1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40 1832 0 0,'-1'-23'6992'0'0,"2"22"-6848"0"0,0-1 0 0 0,0 1 0 0 0,1 0 0 0 0,-1 0 0 0 0,0 0 0 0 0,1-1 0 0 0,-1 1-1 0 0,0 0 1 0 0,1 0 0 0 0,0 1 0 0 0,-1-1 0 0 0,1 0 0 0 0,-1 1 0 0 0,1-1 0 0 0,0 1 0 0 0,0-1 0 0 0,-1 1-1 0 0,1 0 1 0 0,0-1 0 0 0,0 1 0 0 0,-1 0 0 0 0,1 0 0 0 0,0 0 0 0 0,0 1 0 0 0,-1-1 0 0 0,1 0 0 0 0,0 1 0 0 0,-1-1-1 0 0,1 1 1 0 0,0-1 0 0 0,-1 1 0 0 0,1 0 0 0 0,-1 0 0 0 0,1 0 0 0 0,-1 0 0 0 0,3 1 0 0 0,3 3 63 0 0,-1-1 1 0 0,1 1-1 0 0,-1 1 0 0 0,0-1 1 0 0,-1 1-1 0 0,1 0 1 0 0,5 8-1 0 0,17 31 212 0 0,-2 0-1 0 0,24 56 1 0 0,33 104-132 0 0,-58-137-140 0 0,-16-46-129 0 0,91 263 1264 0 0,-87-249-1044 0 0,-12-34-307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48.5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25 109 1908 0 0,'-25'8'18184'0'0,"127"56"-16285"0"0,-28-17-1520 0 0,102 49 0 0 0,-172-94-293 0 0,-1-1 0 0 0,1 1 0 0 0,-1-1 0 0 0,1 0 0 0 0,-1 0 0 0 0,1 0 0 0 0,0-1 0 0 0,-1 1-1 0 0,1-1 1 0 0,0 0 0 0 0,6 0 0 0 0,-7-1-56 0 0,0 0-1 0 0,0 0 0 0 0,0 0 0 0 0,0 0 0 0 0,-1-1 0 0 0,1 1 0 0 0,0-1 0 0 0,-1 0 0 0 0,0 0 1 0 0,1 0-1 0 0,-1 0 0 0 0,0 0 0 0 0,0 0 0 0 0,0-1 0 0 0,2-2 0 0 0,4-7-58 0 0,0 0 1 0 0,9-21-1 0 0,12-19-282 0 0,-9 25-560 0 0,36-40 0 0 0,-47 58 244 0 0,1 1 0 0 0,0-1 0 0 0,0 2 0 0 0,1-1 0 0 0,0 2 0 0 0,0-1 0 0 0,16-6 0 0 0,43-10-6909 0 0,-26 13 385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56.5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11 478 1736 0 0,'12'11'7447'0'0,"-10"-11"-7009"0"0,23 4 2503 0 0,21-7-2491 0 0,-42 2-100 0 0,40-5-176 0 0,0-2 0 0 0,-1-2 0 0 0,0-1 0 0 0,0-3 0 0 0,-2-1 0 0 0,1-2 0 0 0,-2-2 0 0 0,70-46 0 0 0,-102 60-29 0 0,0-1 1 0 0,0-1-1 0 0,-1 1 0 0 0,0-1 1 0 0,0-1-1 0 0,-1 1 0 0 0,0-1 1 0 0,0 0-1 0 0,-1 0 1 0 0,0-1-1 0 0,-1 0 0 0 0,0 0 1 0 0,0 0-1 0 0,4-17 0 0 0,-6 20-40 0 0,-1 0 0 0 0,0 0 0 0 0,-1 0 0 0 0,0-1 1 0 0,0 1-1 0 0,0 0 0 0 0,0-1 0 0 0,-1 1 0 0 0,0 0 0 0 0,-1 0 0 0 0,1 0 0 0 0,-1 0 0 0 0,0 0 0 0 0,-1 0 0 0 0,0 1 0 0 0,1-1 0 0 0,-2 1 0 0 0,1-1 0 0 0,-1 1 0 0 0,1 0 0 0 0,-1 1 0 0 0,-1-1 0 0 0,1 1 0 0 0,-7-6 0 0 0,5 5-14 0 0,-1 0-1 0 0,0 1 1 0 0,0-1-1 0 0,0 1 1 0 0,0 1-1 0 0,0 0 1 0 0,-1 0-1 0 0,0 0 1 0 0,0 1-1 0 0,1 0 1 0 0,-1 0-1 0 0,-9 0 0 0 0,5 1 11 0 0,0 1-1 0 0,0 0 1 0 0,0 1-1 0 0,0 1 1 0 0,0 0-1 0 0,0 0 0 0 0,-16 7 1 0 0,2 1 39 0 0,-1 1 0 0 0,2 2 0 0 0,0 1 0 0 0,0 1 0 0 0,2 1 0 0 0,-26 21 0 0 0,32-22-83 0 0,0 0 0 0 0,0 2-1 0 0,1 0 1 0 0,2 0 0 0 0,-1 2-1 0 0,2 0 1 0 0,1 0 0 0 0,-19 39 0 0 0,27-48-42 0 0,0 0 0 0 0,0 0 0 0 0,1 0 0 0 0,1 0 0 0 0,-1 1 0 0 0,2-1 0 0 0,-1 1 0 0 0,2-1 1 0 0,-1 1-1 0 0,2-1 0 0 0,-1 1 0 0 0,1 0 0 0 0,1-1 0 0 0,0 1 0 0 0,0-1 0 0 0,1 0 0 0 0,0 0 0 0 0,1 0 1 0 0,0 0-1 0 0,1-1 0 0 0,7 12 0 0 0,0-4-38 0 0,1-1 0 0 0,1-1 0 0 0,0 0 0 0 0,1-1 0 0 0,0 0 0 0 0,2-1 0 0 0,-1-1 0 0 0,1-1 0 0 0,1 0 0 0 0,0-1 0 0 0,0-1 0 0 0,1-1 0 0 0,0-1 1 0 0,1 0-1 0 0,0-1 0 0 0,33 5 0 0 0,-19-6-682 0 0,0-1 0 0 0,1-2 0 0 0,-1-1-1 0 0,0-2 1 0 0,1-1 0 0 0,-1-2 0 0 0,0-1 0 0 0,-1-2 0 0 0,40-12 0 0 0,-49 10-895 0 0,0 0 0 0 0,-1-1 1 0 0,0-1-1 0 0,24-16 0 0 0,-10 0-4093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57.1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212 184 2456 0 0,'-7'-23'5036'0'0,"-16"-33"1"0"0,14 39-3273 0 0,0 1 1 0 0,-1 0 0 0 0,-1 0 0 0 0,-20-24 471 0 0,15 47-1897 0 0,12-3-326 0 0,0 1 0 0 0,0 0-1 0 0,1 0 1 0 0,0 0 0 0 0,0 0-1 0 0,0 1 1 0 0,1-1-1 0 0,0 1 1 0 0,0-1 0 0 0,0 1-1 0 0,1 0 1 0 0,-1 7 0 0 0,-2 0 20 0 0,-14 67 32 0 0,3 0 1 0 0,4 1-1 0 0,3 1 0 0 0,4 0 1 0 0,3-1-1 0 0,4 1 1 0 0,14 84-1 0 0,-12-131-37 0 0,7 52 90 0 0,24 84 0 0 0,-29-145-95 0 0,1 0 0 0 0,2 0 0 0 0,0-1 0 0 0,2-1 0 0 0,1 0 0 0 0,0 0 0 0 0,28 34 0 0 0,-35-51-16 0 0,0 0-1 0 0,1 0 1 0 0,-1-1 0 0 0,1 0-1 0 0,1 0 1 0 0,-1-1-1 0 0,1 0 1 0 0,0 0 0 0 0,0-1-1 0 0,0 0 1 0 0,0 0 0 0 0,1-1-1 0 0,0 0 1 0 0,0-1-1 0 0,0 0 1 0 0,0 0 0 0 0,0-1-1 0 0,0 0 1 0 0,0 0 0 0 0,0-1-1 0 0,1 0 1 0 0,-1-1-1 0 0,0 0 1 0 0,0-1 0 0 0,0 0-1 0 0,0 0 1 0 0,16-7-1 0 0,11-5-102 0 0,-2-1-1 0 0,0-2 0 0 0,0-1 1 0 0,-2-2-1 0 0,47-37 0 0 0,-22 9 179 0 0,95-103-1 0 0,-138 136 160 0 0,-1 0-1 0 0,-1-1 1 0 0,-1-1-1 0 0,0 0 1 0 0,-1-1 0 0 0,0 0-1 0 0,12-37 1 0 0,-20 49-200 0 0,0 0 1 0 0,-1 0 0 0 0,1 0-1 0 0,-1 1 1 0 0,-1-1 0 0 0,1 0-1 0 0,-1 0 1 0 0,0 0 0 0 0,0 0-1 0 0,-1 0 1 0 0,0 0 0 0 0,0 0-1 0 0,0 0 1 0 0,-1 0 0 0 0,0 0-1 0 0,0 1 1 0 0,0-1 0 0 0,-1 1-1 0 0,1 0 1 0 0,-1-1 0 0 0,-1 1-1 0 0,1 0 1 0 0,-1 1 0 0 0,0-1-1 0 0,0 1 1 0 0,0-1 0 0 0,-1 1-1 0 0,1 1 1 0 0,-1-1 0 0 0,-10-5-1 0 0,7 4-41 0 0,-1 1-1 0 0,0 1 0 0 0,1-1 0 0 0,-1 1 1 0 0,-1 1-1 0 0,1 0 0 0 0,0 0 0 0 0,-1 1 0 0 0,1 0 1 0 0,0 1-1 0 0,-1 0 0 0 0,1 0 0 0 0,-1 1 1 0 0,1 0-1 0 0,-1 1 0 0 0,1 0 0 0 0,0 0 0 0 0,0 1 1 0 0,0 0-1 0 0,0 1 0 0 0,1 0 0 0 0,-1 0 1 0 0,1 1-1 0 0,-12 8 0 0 0,12-7 6 0 0,0 0 0 0 0,1 0 0 0 0,-1 0 0 0 0,1 1 0 0 0,0 0 0 0 0,1 1 0 0 0,0-1 0 0 0,0 1 0 0 0,1 0 0 0 0,0 1-1 0 0,0-1 1 0 0,1 1 0 0 0,0 0 0 0 0,0 0 0 0 0,1 1 0 0 0,1-1 0 0 0,-1 0 0 0 0,2 1 0 0 0,-1 0 0 0 0,1-1 0 0 0,1 1 0 0 0,-1 0 0 0 0,3 17 0 0 0,2-11-34 0 0,0 1 1 0 0,1-1 0 0 0,1 0-1 0 0,1-1 1 0 0,0 1-1 0 0,1-1 1 0 0,0 0 0 0 0,1-1-1 0 0,1 0 1 0 0,0-1-1 0 0,1 0 1 0 0,15 14 0 0 0,-3-5-161 0 0,2-1 0 0 0,0-1 0 0 0,1-2 1 0 0,1 0-1 0 0,43 20 0 0 0,-47-28-268 0 0,0-1-1 0 0,1-1 1 0 0,-1-1-1 0 0,2-1 1 0 0,-1-1-1 0 0,1-1 1 0 0,-1-2 0 0 0,1 0-1 0 0,0-2 1 0 0,33-3-1 0 0,-28 0-1074 0 0,1-2 0 0 0,-1-1-1 0 0,1-1 1 0 0,-2-2 0 0 0,1-1 0 0 0,-1-1-1 0 0,50-28 1 0 0,-30 10-3688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57.5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408 80 1368 0 0,'-45'-52'8472'0'0,"24"28"-4733"0"0,19 23-3505 0 0,0 1-1 0 0,-1-1 0 0 0,1 1 0 0 0,-1-1 1 0 0,1 1-1 0 0,-1 0 0 0 0,1 0 1 0 0,-1 0-1 0 0,1 0 0 0 0,0 0 0 0 0,-1 1 1 0 0,1-1-1 0 0,-1 1 0 0 0,1-1 1 0 0,0 1-1 0 0,-1 0 0 0 0,-2 1 0 0 0,-46 22 1096 0 0,47-21-1160 0 0,-18 8 125 0 0,2 1-1 0 0,-1 1 0 0 0,2 1 0 0 0,0 1 0 0 0,1 1 0 0 0,0 0 0 0 0,-27 33 0 0 0,38-40-249 0 0,1 0 0 0 0,0 0 1 0 0,0 0-1 0 0,1 1 0 0 0,0 0 0 0 0,0 0 0 0 0,1 0 0 0 0,1 0 0 0 0,0 1 1 0 0,0-1-1 0 0,1 1 0 0 0,0 0 0 0 0,1 0 0 0 0,0 0 0 0 0,1 0 0 0 0,0 0 1 0 0,1 0-1 0 0,0-1 0 0 0,3 13 0 0 0,0-8-98 0 0,1-1 0 0 0,1 1 0 0 0,0-1 0 0 0,0-1 0 0 0,1 1 0 0 0,1-1 0 0 0,1 0 0 0 0,0-1 0 0 0,0 0 0 0 0,1 0 0 0 0,0-1 0 0 0,1 0 0 0 0,1-1 0 0 0,0 0 0 0 0,0-1 0 0 0,1-1 0 0 0,16 10 0 0 0,-11-9-641 0 0,-1-1-1 0 0,1-1 1 0 0,0-1 0 0 0,0 0-1 0 0,32 5 1 0 0,-31-8-877 0 0,0-1 0 0 0,0-1 0 0 0,0-1 0 0 0,0-1-1 0 0,32-4 1 0 0,-12-4-3951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57.9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20 888 0 0,'6'-14'21343'0'0,"-8"8"-21478"0"0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58.3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519 161 376 0 0,'4'-12'2332'0'0,"0"1"-1"0"0,0-2 1 0 0,-2 1-1 0 0,3-19 1 0 0,-5 27-2038 0 0,1 1-1 0 0,-1 0 1 0 0,0 0-1 0 0,0-1 1 0 0,-1 1 0 0 0,1 0-1 0 0,0 0 1 0 0,-1 0 0 0 0,0 0-1 0 0,0 0 1 0 0,0 0-1 0 0,0 0 1 0 0,-1 0 0 0 0,1 0-1 0 0,-1 0 1 0 0,1 0-1 0 0,-1 1 1 0 0,0-1 0 0 0,0 1-1 0 0,0-1 1 0 0,-1 1-1 0 0,-2-3 1 0 0,1 3-208 0 0,1 0 0 0 0,-1 1 0 0 0,0-1 0 0 0,0 1 0 0 0,0 0 0 0 0,0 0 0 0 0,0 1 1 0 0,0-1-1 0 0,1 1 0 0 0,-2 0 0 0 0,1 0 0 0 0,0 0 0 0 0,0 0 0 0 0,1 1 0 0 0,-8 1 0 0 0,-5 2 171 0 0,1 0-1 0 0,-21 10 1 0 0,14-5-109 0 0,0 2 1 0 0,1 1-1 0 0,0 1 1 0 0,1 0-1 0 0,1 2 0 0 0,0 0 1 0 0,0 1-1 0 0,2 1 1 0 0,0 0-1 0 0,1 2 0 0 0,1 0 1 0 0,1 0-1 0 0,0 2 1 0 0,2 0-1 0 0,0 0 0 0 0,-14 37 1 0 0,11-16-71 0 0,2 1 0 0 0,1 0 0 0 0,3 1 0 0 0,1 0 0 0 0,2 0 0 0 0,3 1 0 0 0,1-1 0 0 0,5 57 0 0 0,42 251 222 0 0,27-2-202 0 0,8 46-40 0 0,-61-275 49 0 0,4 158-1 0 0,-29-63-425 0 0,3-184-135 0 0,-2 0-1 0 0,-1-1 0 0 0,-1 0 0 0 0,-20 52 0 0 0,24-77 101 0 0,0 1 0 0 0,0 0 0 0 0,0-1 0 0 0,-1 0 0 0 0,0 0 0 0 0,-1 0 0 0 0,1 0 0 0 0,-1-1 0 0 0,-10 9 0 0 0,13-12 86 0 0,0-1 0 0 0,-1 1 0 0 0,1-1 0 0 0,-1 1 0 0 0,0-1 0 0 0,1 0 0 0 0,-1 0 0 0 0,0 0 0 0 0,0 0 0 0 0,0-1 0 0 0,0 1 0 0 0,0-1 0 0 0,0 0 0 0 0,0 0 0 0 0,1 0 0 0 0,-1 0 0 0 0,0 0 0 0 0,0 0 0 0 0,0-1 0 0 0,0 0 0 0 0,0 1 1 0 0,0-1-1 0 0,0 0 0 0 0,1 0 0 0 0,-1-1 0 0 0,-3-1 0 0 0,-21-14-3482 0 0,-5-8-1556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58.6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10 748 2700 0 0,'-3'-15'820'0'0,"0"1"1"0"0,1-1-1 0 0,1 0 0 0 0,0 0 0 0 0,1 0 1 0 0,1 0-1 0 0,0 0 0 0 0,1 1 0 0 0,1-1 0 0 0,5-19 1 0 0,-1 14-296 0 0,1 0 1 0 0,0 0 0 0 0,2 1 0 0 0,0 0 0 0 0,1 1-1 0 0,22-27 1 0 0,-6 14-361 0 0,1 1-1 0 0,2 1 1 0 0,0 1 0 0 0,2 2-1 0 0,2 1 1 0 0,0 2 0 0 0,38-19-1 0 0,-18 14-1180 0 0,104-35-1 0 0,62-5-6853 0 0,-213 67 7466 0 0,31-9-3605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59.0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1 392 2276 0 0,'43'-33'8726'0'0,"15"-23"-910"0"0,-58 56-7800 0 0,1 0 0 0 0,-1 0-1 0 0,1 1 1 0 0,-1-1-1 0 0,1 0 1 0 0,-1 1-1 0 0,1-1 1 0 0,-1 1-1 0 0,0-1 1 0 0,1 1 0 0 0,-1-1-1 0 0,0 1 1 0 0,1-1-1 0 0,-1 1 1 0 0,0-1-1 0 0,1 1 1 0 0,-1-1-1 0 0,0 1 1 0 0,0-1 0 0 0,0 2-1 0 0,0 52 213 0 0,-2-21-278 0 0,2 1 0 0 0,1-1 0 0 0,2 0 0 0 0,1 0 1 0 0,13 51-1 0 0,-8-58-476 0 0,1 1 1 0 0,14 26 0 0 0,8-5-2108 0 0,-27-42 1516 0 0,0 0 1 0 0,1-1-1 0 0,-1 0 0 0 0,1 0 1 0 0,8 5-1 0 0</inkml:trace>
  <inkml:trace contextRef="#ctx0" brushRef="#br0" timeOffset="1">307 97 2012 0 0,'-13'-20'2764'0'0,"1"6"-675"0"0,-2 2-545 0 0,3 0-420 0 0,1 2-460 0 0,-1 3-168 0 0,3 0-204 0 0,0 0-140 0 0,-4 0-504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59.4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100 332 612 0 0,'10'32'12579'0'0,"-9"-31"-12464"0"0,0-1 0 0 0,1 1-1 0 0,-1 0 1 0 0,0 0 0 0 0,0 0-1 0 0,1-1 1 0 0,-1 1 0 0 0,0-1-1 0 0,1 1 1 0 0,-1-1 0 0 0,1 1-1 0 0,-1-1 1 0 0,1 0 0 0 0,-1 0-1 0 0,1 0 1 0 0,-1 0 0 0 0,1 0-1 0 0,-1 0 1 0 0,0 0 0 0 0,1 0-1 0 0,-1-1 1 0 0,4 0 0 0 0,4-1 48 0 0,31-4-5 0 0,-1-2 1 0 0,58-18 0 0 0,-87 22 68 0 0,0 0 0 0 0,0 0 0 0 0,0-1 0 0 0,0-1 0 0 0,-1 1 0 0 0,1-1 0 0 0,-2-1 0 0 0,1 0 0 0 0,-1 0 1 0 0,0-1-1 0 0,0 0 0 0 0,-1 0 0 0 0,0-1 0 0 0,8-12 0 0 0,-13 17-94 0 0,0 0 0 0 0,0 0 0 0 0,0 0 0 0 0,-1-1 0 0 0,0 1 0 0 0,0 0 0 0 0,0 0-1 0 0,0-1 1 0 0,0 1 0 0 0,-1-1 0 0 0,0 1 0 0 0,0-1 0 0 0,0 1 0 0 0,-1-1 0 0 0,1 1 0 0 0,-3-6 0 0 0,1 3-54 0 0,0 1 0 0 0,-1 0 0 0 0,1 0 0 0 0,-2 1 0 0 0,1-1 0 0 0,-1 1 0 0 0,1-1 0 0 0,-2 1 0 0 0,1 0 1 0 0,-7-5-1 0 0,2 2-53 0 0,0 0 1 0 0,-1 1-1 0 0,1 0 1 0 0,-2 1-1 0 0,1 0 1 0 0,-1 1-1 0 0,1 0 0 0 0,-2 1 1 0 0,1 0-1 0 0,0 1 1 0 0,-24-4-1 0 0,22 5-23 0 0,0 2-1 0 0,0 0 0 0 0,-1 0 0 0 0,1 2 0 0 0,0-1 0 0 0,0 2 1 0 0,0-1-1 0 0,0 2 0 0 0,0 0 0 0 0,1 0 0 0 0,-1 2 0 0 0,1-1 1 0 0,-16 11-1 0 0,21-11 8 0 0,0 0 0 0 0,0 1 0 0 0,0-1 0 0 0,1 2 0 0 0,0-1 1 0 0,0 1-1 0 0,1-1 0 0 0,0 2 0 0 0,0-1 0 0 0,0 0 0 0 0,1 1 0 0 0,0 0 1 0 0,1 0-1 0 0,0 0 0 0 0,0 1 0 0 0,1-1 0 0 0,0 1 0 0 0,0-1 0 0 0,1 1 1 0 0,0 0-1 0 0,0 11 0 0 0,2-2-26 0 0,1 1 0 0 0,1-1 0 0 0,0 0 0 0 0,2-1 0 0 0,0 1 0 0 0,1-1 0 0 0,0 0 1 0 0,1 0-1 0 0,1 0 0 0 0,1-1 0 0 0,1-1 0 0 0,0 1 0 0 0,0-1 0 0 0,23 23 0 0 0,-14-19-256 0 0,0 0-1 0 0,1-1 1 0 0,1-1 0 0 0,0-1-1 0 0,2-1 1 0 0,-1-1 0 0 0,2-1-1 0 0,0-1 1 0 0,37 14 0 0 0,-41-20-532 0 0,1 0 1 0 0,0-2 0 0 0,0 0 0 0 0,0-1 0 0 0,37 0-1 0 0,-40-4-774 0 0,0 0 0 0 0,0-2-1 0 0,-1 0 1 0 0,21-6-1 0 0,-3-2-3918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6:39.9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19 221 536 0 0,'-19'-23'11714'0'0,"20"20"-11518"0"0,1 1 0 0 0,-1 0 0 0 0,0 0-1 0 0,0-1 1 0 0,1 1 0 0 0,0 0 0 0 0,-1 0 0 0 0,1 1 0 0 0,0-1 0 0 0,0 0 0 0 0,0 0 0 0 0,0 1 0 0 0,0 0 0 0 0,0-1 0 0 0,0 1 0 0 0,1 0-1 0 0,-1 0 1 0 0,5-2 0 0 0,55-17 450 0 0,-50 16-455 0 0,354-91 350 0 0,-247 67-460 0 0,-58 13-505 0 0,-59 15 61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59.7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167 213 3708 0 0,'-15'-87'9387'0'0,"9"61"-6332"0"0,-1-1 0 0 0,-19-46 555 0 0,25 73-3590 0 0,0 0 0 0 0,0 1 0 0 0,0-1 0 0 0,0 1 0 0 0,0-1-1 0 0,0 0 1 0 0,0 1 0 0 0,0-1 0 0 0,0 1 0 0 0,0 0 0 0 0,0-1 0 0 0,1 1-1 0 0,-1 0 1 0 0,0 0 0 0 0,0-1 0 0 0,1 1 0 0 0,-1 0 0 0 0,1 0-1 0 0,-1 0 1 0 0,1 0 0 0 0,-1 0 0 0 0,1 0 0 0 0,-1 1 0 0 0,-10 31 46 0 0,8-22-7 0 0,-18 64-37 0 0,3 1 1 0 0,4 0-1 0 0,-6 90 0 0 0,14-40-98 0 0,11 149-1 0 0,-3-223-113 0 0,8 80 320 0 0,-8-119-496 0 0,1 1 0 0 0,0-1 0 0 0,1 1 0 0 0,0-1 0 0 0,1-1 0 0 0,0 1 0 0 0,9 14 0 0 0,-12-24 28 0 0,-1-1-1 0 0,1 0 0 0 0,-1 0 1 0 0,1 0-1 0 0,0 0 1 0 0,0-1-1 0 0,0 1 0 0 0,0 0 1 0 0,0-1-1 0 0,0 1 1 0 0,0-1-1 0 0,0 0 1 0 0,3 2-1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00.5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533 875 1060 0 0,'21'-30'5285'0'0,"6"-13"-1499"0"0,-25 40-3423 0 0,-1 0 1 0 0,0-1-1 0 0,0 1 0 0 0,-1 0 0 0 0,1-1 0 0 0,-1 1 0 0 0,1-1 0 0 0,-1 1 1 0 0,0-1-1 0 0,0 1 0 0 0,-1 0 0 0 0,0-4 0 0 0,-1 3-98 0 0,-1 1 1 0 0,0 0-1 0 0,0 0 0 0 0,0 0 0 0 0,0 0 1 0 0,-1 0-1 0 0,1 1 0 0 0,-1 0 0 0 0,1-1 0 0 0,-1 1 1 0 0,-6-2-1 0 0,-1-1-58 0 0,-1 1 0 0 0,0 1 0 0 0,0 0 1 0 0,0 0-1 0 0,0 1 0 0 0,0 1 0 0 0,0 0 0 0 0,0 0 0 0 0,-22 3 1 0 0,5 1-85 0 0,1 1 1 0 0,0 2 0 0 0,-30 10 0 0 0,38-10-81 0 0,1 1 0 0 0,0 1 0 0 0,0 1-1 0 0,1 1 1 0 0,0 0 0 0 0,1 1 0 0 0,0 1 0 0 0,0 1 0 0 0,-18 19 0 0 0,29-26-44 0 0,1-1 0 0 0,0 1 0 0 0,0 0 1 0 0,0 0-1 0 0,1 1 0 0 0,0 0 0 0 0,0-1 1 0 0,1 1-1 0 0,0 1 0 0 0,0-1 0 0 0,1 0 1 0 0,-1 1-1 0 0,2-1 0 0 0,-1 1 0 0 0,1-1 0 0 0,0 1 1 0 0,1 0-1 0 0,-1 0 0 0 0,2-1 0 0 0,-1 1 1 0 0,1 0-1 0 0,0 0 0 0 0,1-1 0 0 0,0 1 1 0 0,0-1-1 0 0,0 1 0 0 0,7 12 0 0 0,-5-12-59 0 0,1-1-1 0 0,0 1 1 0 0,0-1-1 0 0,1 0 1 0 0,0 0-1 0 0,0 0 0 0 0,1-1 1 0 0,0 0-1 0 0,0 0 1 0 0,0-1-1 0 0,0 0 1 0 0,1 0-1 0 0,0-1 1 0 0,0 0-1 0 0,0 0 1 0 0,1-1-1 0 0,-1 0 1 0 0,1 0-1 0 0,0-1 1 0 0,0 0-1 0 0,15 1 0 0 0,-15-2 40 0 0,0-1-1 0 0,1 0 1 0 0,-1-1-1 0 0,0 1 1 0 0,1-2-1 0 0,-1 1 1 0 0,0-1-1 0 0,0-1 0 0 0,0 0 1 0 0,0 0-1 0 0,-1-1 1 0 0,1 0-1 0 0,-1 0 1 0 0,0-1-1 0 0,0 0 0 0 0,0 0 1 0 0,-1-1-1 0 0,0 0 1 0 0,0-1-1 0 0,0 1 1 0 0,5-9-1 0 0,3-6-9 0 0,-2 0 0 0 0,0-1-1 0 0,-2-1 1 0 0,0 0 0 0 0,11-36 0 0 0,27-128-260 0 0,-37 138 226 0 0,1-7-34 0 0,50-236 1024 0 0,-55 235-277 0 0,-1 0-1 0 0,-3-1 1 0 0,-5-66 0 0 0,1 124-636 0 0,-4-25 54 0 0,4 24-63 0 0,0 1 1 0 0,0-1-1 0 0,1 1 1 0 0,-1-1 0 0 0,-1 0-1 0 0,1 1 1 0 0,0-1-1 0 0,0 1 1 0 0,0-1 0 0 0,0 1-1 0 0,0-1 1 0 0,0 0-1 0 0,-1 1 1 0 0,1-1-1 0 0,0 1 1 0 0,0-1 0 0 0,-1 1-1 0 0,1-1 1 0 0,0 1-1 0 0,-1-1 1 0 0,1 1 0 0 0,-1 0-1 0 0,1-1 1 0 0,-1 1-1 0 0,1-1 1 0 0,-1 1-1 0 0,1 0 1 0 0,-1 0 0 0 0,1-1-1 0 0,-1 1 1 0 0,1 0-1 0 0,-1 0 1 0 0,1-1-1 0 0,-2 1 1 0 0,-2 3 6 0 0,1 0 0 0 0,0 0 0 0 0,-1 0 1 0 0,1 0-1 0 0,0 1 0 0 0,1 0 0 0 0,-1-1 0 0 0,0 1 0 0 0,1 0 1 0 0,0 0-1 0 0,0 0 0 0 0,-2 6 0 0 0,-16 59 32 0 0,16-54-35 0 0,-9 46 14 0 0,3 2-1 0 0,2-1 0 0 0,3 1 0 0 0,3 79 1 0 0,36 250 53 0 0,-33-386-79 0 0,15 93 47 0 0,-14-90-39 0 0,0 0 1 0 0,1 1-1 0 0,0-2 0 0 0,1 1 0 0 0,0 0 1 0 0,0-1-1 0 0,1 0 0 0 0,7 10 0 0 0,-10-16-25 0 0,0 0 0 0 0,0-1 0 0 0,1 1-1 0 0,-1 0 1 0 0,0-1 0 0 0,1 1 0 0 0,-1-1-1 0 0,1 0 1 0 0,-1 0 0 0 0,1 0 0 0 0,0 0-1 0 0,0-1 1 0 0,-1 1 0 0 0,1-1 0 0 0,0 1-1 0 0,0-1 1 0 0,-1 0 0 0 0,1 0 0 0 0,0 0 0 0 0,0 0-1 0 0,0-1 1 0 0,3 0 0 0 0,5-2 19 0 0,0 0 1 0 0,-1 0-1 0 0,1-1 0 0 0,13-7 1 0 0,11-7 709 0 0,-1-1 0 0 0,-1-2 0 0 0,-1-2 0 0 0,-2-1 0 0 0,0-1 0 0 0,36-38 0 0 0,-55 48-218 0 0,0 0 0 0 0,-1 0 0 0 0,-1-1 0 0 0,12-27-1 0 0,-18 37-478 0 0,-2 5-49 0 0,-1 1-1 0 0,0-1 1 0 0,1 0-1 0 0,-1 1 1 0 0,1-1-1 0 0,0 0 1 0 0,-1 1-1 0 0,1-1 1 0 0,-1 1 0 0 0,1-1-1 0 0,0 1 1 0 0,-1-1-1 0 0,1 1 1 0 0,0 0-1 0 0,0-1 1 0 0,-1 1-1 0 0,1 0 1 0 0,0-1 0 0 0,0 1-1 0 0,0 0 1 0 0,-1 0-1 0 0,1 0 1 0 0,0 0-1 0 0,0 0 1 0 0,0 0-1 0 0,-1 0 1 0 0,1 0 0 0 0,0 0-1 0 0,0 0 1 0 0,0 0-1 0 0,-1 1 1 0 0,1-1-1 0 0,0 0 1 0 0,0 0-1 0 0,1 1 1 0 0,26 16-703 0 0,-25-16 540 0 0,51 37-873 0 0,0 2 1 0 0,-3 3-1 0 0,86 92 0 0 0,-131-128 1048 0 0,0 0-1 0 0,-1 1 1 0 0,0-1-1 0 0,0 1 1 0 0,-1 0-1 0 0,0 0 1 0 0,0 1-1 0 0,-1-1 1 0 0,0 1-1 0 0,0 0 1 0 0,-1-1-1 0 0,1 16 1 0 0,-2-19 63 0 0,-1 1 0 0 0,-1-1 1 0 0,1 0-1 0 0,-1 1 1 0 0,0-1-1 0 0,0 0 1 0 0,0 0-1 0 0,-1 0 0 0 0,0 0 1 0 0,0 0-1 0 0,0 0 1 0 0,-1 0-1 0 0,1 0 1 0 0,-1-1-1 0 0,0 1 0 0 0,0-1 1 0 0,-1 0-1 0 0,1 0 1 0 0,-1 0-1 0 0,0-1 1 0 0,0 1-1 0 0,-6 3 0 0 0,-11 6-73 0 0,-1-1-1 0 0,0 0 1 0 0,-1-2-1 0 0,-41 14 1 0 0,-2-4-6157 0 0,52-16 3793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00.9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 30 1784 0 0,'-6'-21'18174'0'0,"8"12"-19110"0"0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25.7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721 50 1700 0 0,'-5'-12'5677'0'0,"-15"-24"1140"0"0,19 36-6641 0 0,1 0 1 0 0,-1-1-1 0 0,0 1 0 0 0,0 0 1 0 0,0 0-1 0 0,0-1 1 0 0,0 1-1 0 0,-1 0 0 0 0,-9 3 143 0 0,-1 1 0 0 0,1 0-1 0 0,1 1 1 0 0,-1 0 0 0 0,1 1-1 0 0,-1 0 1 0 0,2 0 0 0 0,-11 9-1 0 0,-74 68 635 0 0,85-75-859 0 0,-38 38 240 0 0,2 1 0 0 0,2 2 0 0 0,2 2-1 0 0,2 2 1 0 0,3 1 0 0 0,2 2 0 0 0,3 1 0 0 0,2 2 0 0 0,3 1 0 0 0,2 0 0 0 0,-19 79 0 0 0,30-83-116 0 0,2 2-1 0 0,3-1 1 0 0,3 2 0 0 0,2-1-1 0 0,2 0 1 0 0,3 0 0 0 0,19 112 0 0 0,-12-127-203 0 0,2-1 1 0 0,2 0-1 0 0,2 0 1 0 0,1-1-1 0 0,2-1 1 0 0,2-1-1 0 0,2-1 1 0 0,1-1-1 0 0,2 0 1 0 0,2-2-1 0 0,34 36 1 0 0,-35-45-373 0 0,1-1 0 0 0,1-2-1 0 0,1 0 1 0 0,51 29 0 0 0,-60-41-540 0 0,1 0-1 0 0,1-1 1 0 0,-1-2-1 0 0,1 0 1 0 0,1-1-1 0 0,0-1 1 0 0,-1-1 0 0 0,32 2-1 0 0,-1-10-6209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26.9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1 255 2276 0 0,'12'-54'9435'0'0,"2"-8"-2919"0"0,-13 60-6259 0 0,2-4 299 0 0,-1 4-235 0 0,0 10-204 0 0,3 39 668 0 0,-2 0 0 0 0,-4 62 1 0 0,0-68-555 0 0,22 675 1325 0 0,-7-579-1418 0 0,-8-311-5479 0 0,0-170 4615 0 0,9 1 3970 0 0,-14 325-2999 0 0,18-181 2738 0 0,-19 198-2975 0 0,0 0 0 0 0,1 0 0 0 0,-1-1-1 0 0,0 1 1 0 0,0 0 0 0 0,0 0 0 0 0,1 0-1 0 0,-1-1 1 0 0,1 1 0 0 0,-1 0 0 0 0,1 0-1 0 0,-1 0 1 0 0,1 0 0 0 0,0 0 0 0 0,-1 0 0 0 0,1 0-1 0 0,0 0 1 0 0,0 0 0 0 0,0 1 0 0 0,0-1-1 0 0,0 0 1 0 0,0 0 0 0 0,0 1 0 0 0,0-1-1 0 0,1 0 1 0 0,0 1-4 0 0,-1 0 1 0 0,1 0-1 0 0,0 0 0 0 0,-1 0 0 0 0,1 0 1 0 0,-1 1-1 0 0,1-1 0 0 0,0 0 0 0 0,-1 1 1 0 0,1-1-1 0 0,-1 1 0 0 0,1 0 1 0 0,-1 0-1 0 0,0-1 0 0 0,1 1 0 0 0,1 1 1 0 0,7 7 3 0 0,0-1 1 0 0,0 2-1 0 0,13 15 1 0 0,-20-22 2 0 0,238 256 419 0 0,-190-206-378 0 0,-39-39-48 0 0,0 0 2 0 0,0-1 0 0 0,1 0 0 0 0,1-1 0 0 0,0-1 0 0 0,0 0 0 0 0,1 0 0 0 0,21 10 0 0 0,-32-20 3 0 0,0 0 1 0 0,0 0-1 0 0,0 0 0 0 0,0-1 0 0 0,0 0 0 0 0,1 0 1 0 0,-1 0-1 0 0,0 0 0 0 0,0 0 0 0 0,0-1 0 0 0,0 0 0 0 0,0 0 1 0 0,0 0-1 0 0,0 0 0 0 0,0 0 0 0 0,0-1 0 0 0,0 0 1 0 0,-1 0-1 0 0,1 0 0 0 0,-1 0 0 0 0,1-1 0 0 0,-1 1 0 0 0,0-1 1 0 0,0 0-1 0 0,3-3 0 0 0,9-10-110 0 0,-1 0 1 0 0,-1-1-1 0 0,18-30 1 0 0,-24 36 61 0 0,148-253-245 0 0,-85 143 699 0 0,-57 96-202 0 0,-3 7-73 0 0,1 0-1 0 0,14-18 1 0 0,-24 35-144 0 0,-1 1 1 0 0,0 0-1 0 0,0-1 0 0 0,1 1 1 0 0,-1-1-1 0 0,0 1 0 0 0,1 0 0 0 0,-1-1 1 0 0,1 1-1 0 0,-1 0 0 0 0,0 0 1 0 0,1-1-1 0 0,-1 1 0 0 0,1 0 1 0 0,-1 0-1 0 0,1-1 0 0 0,-1 1 0 0 0,1 0 1 0 0,-1 0-1 0 0,1 0 0 0 0,-1 0 1 0 0,1 0-1 0 0,-1 0 0 0 0,1 0 1 0 0,-1 0-1 0 0,1 0 0 0 0,-1 0 1 0 0,1 0-1 0 0,0 0 0 0 0,10 13-11 0 0,1 26 79 0 0,-11-35-61 0 0,46 256 469 0 0,-26-124-287 0 0,-8-63-170 0 0,112 518-282 0 0,-111-549-1028 0 0,1-19-3129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27.6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303 146 1084 0 0,'-3'-19'3909'0'0,"-23"-88"6006"0"0,14 89-6631 0 0,7 17-3137 0 0,1 1 0 0 0,-1 0 0 0 0,1 0 0 0 0,-1 0 0 0 0,1 0 0 0 0,-1 1 0 0 0,1 0 0 0 0,-1 0 0 0 0,1 0 0 0 0,0 0 0 0 0,-1 1 0 0 0,1-1 0 0 0,0 1 0 0 0,0 0 0 0 0,0 1 0 0 0,-5 3 0 0 0,-4 3 210 0 0,1 0 1 0 0,0 0 0 0 0,-20 21-1 0 0,20-16-63 0 0,1 1-1 0 0,0 0 0 0 0,0 0 1 0 0,2 1-1 0 0,0 0 0 0 0,1 1 1 0 0,0 0-1 0 0,2 0 0 0 0,-9 31 0 0 0,11-24-87 0 0,0-1-1 0 0,1 1 0 0 0,1 0 0 0 0,1 0 1 0 0,1 0-1 0 0,2 0 0 0 0,4 28 0 0 0,-2-28-142 0 0,1-1-1 0 0,1 0 0 0 0,1 1 1 0 0,1-2-1 0 0,2 1 0 0 0,0-2 1 0 0,1 1-1 0 0,1-1 1 0 0,0-1-1 0 0,2 0 0 0 0,1-1 1 0 0,0 0-1 0 0,1-1 0 0 0,1-1 1 0 0,1-1-1 0 0,24 18 1 0 0,-26-24-232 0 0,0-1 1 0 0,1 0-1 0 0,0-1 1 0 0,0-1-1 0 0,1 0 1 0 0,0-2-1 0 0,0 0 1 0 0,1-1-1 0 0,-1 0 1 0 0,1-2-1 0 0,25 1 1 0 0,-34-3 60 0 0,-1 0 0 0 0,1-1 0 0 0,-1 0 0 0 0,0-1 1 0 0,1 1-1 0 0,-1-2 0 0 0,0 1 0 0 0,0-1 0 0 0,0-1 0 0 0,-1 0 0 0 0,1 0 0 0 0,-1 0 0 0 0,0-1 0 0 0,0 0 0 0 0,0-1 1 0 0,-1 0-1 0 0,0 0 0 0 0,0-1 0 0 0,0 0 0 0 0,-1 0 0 0 0,0 0 0 0 0,-1-1 0 0 0,1 0 0 0 0,5-12 0 0 0,-1-2 81 0 0,-2-1 0 0 0,0 0 0 0 0,-1-1 0 0 0,-2 0-1 0 0,0 0 1 0 0,-2 0 0 0 0,0-1 0 0 0,-2 1 0 0 0,0-1 0 0 0,-2 1-1 0 0,-5-37 1 0 0,0 26 357 0 0,-1 0 0 0 0,-2 1-1 0 0,-1 0 1 0 0,-2 1 0 0 0,-1 0 0 0 0,-2 1-1 0 0,-25-43 1 0 0,31 62-242 0 0,0-1-1 0 0,0 2 1 0 0,-2 0 0 0 0,0 0 0 0 0,0 0-1 0 0,-1 2 1 0 0,0-1 0 0 0,-1 2 0 0 0,-24-16-1 0 0,30 22-422 0 0,-1-1-1 0 0,1 1 0 0 0,-1 1 1 0 0,1-1-1 0 0,-1 1 0 0 0,0 0 1 0 0,0 1-1 0 0,0 0 0 0 0,-10 0 1 0 0,11 1-664 0 0,1 1 1 0 0,-1 0 0 0 0,1 0 0 0 0,0 0 0 0 0,-1 1 0 0 0,1 0 0 0 0,0 0 0 0 0,0 0 0 0 0,0 1 0 0 0,0 0-1 0 0,0 1 1 0 0,-8 5 0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28.1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352 107 2048 0 0,'9'-14'5028'0'0,"21"-58"7545"0"0,-31 62-11433 0 0,-1 1-200 0 0,-17 8-600 0 0,1 5-218 0 0,-1 1 0 0 0,1 1 0 0 0,0 0 0 0 0,1 1 1 0 0,0 1-1 0 0,-20 12 0 0 0,2 2 71 0 0,-60 48 1 0 0,85-63-137 0 0,1 1 0 0 0,0 1 1 0 0,1-1-1 0 0,0 2 0 0 0,0-1 1 0 0,1 1-1 0 0,0 0 0 0 0,-10 21 1 0 0,14-25-50 0 0,1 0 1 0 0,1 0 0 0 0,-1 1 0 0 0,1-1 0 0 0,0 0-1 0 0,0 0 1 0 0,1 1 0 0 0,0-1 0 0 0,0 0 0 0 0,0 1 0 0 0,1-1-1 0 0,0 0 1 0 0,0 0 0 0 0,0 1 0 0 0,1-1 0 0 0,0 0 0 0 0,0 0-1 0 0,5 8 1 0 0,3 3-100 0 0,1 0 0 0 0,0 0-1 0 0,1-1 1 0 0,0-1 0 0 0,2 0-1 0 0,21 19 1 0 0,102 72-307 0 0,-83-67 246 0 0,-26-19 91 0 0,-1 1 0 0 0,-1 2 0 0 0,-1 0 0 0 0,41 50 0 0 0,-61-66 87 0 0,0 1 0 0 0,0 0 0 0 0,-1 0 0 0 0,0 0 0 0 0,0 0 0 0 0,-1 1-1 0 0,0-1 1 0 0,-1 1 0 0 0,0 0 0 0 0,1 10 0 0 0,-2-12 36 0 0,-1 0-1 0 0,-1 0 1 0 0,1 0 0 0 0,-1 0-1 0 0,0 0 1 0 0,-1 0-1 0 0,0 0 1 0 0,0 0 0 0 0,0 0-1 0 0,-1-1 1 0 0,0 1 0 0 0,0-1-1 0 0,-1 0 1 0 0,-6 9 0 0 0,0-3 90 0 0,0 0 1 0 0,0-1-1 0 0,-1-1 0 0 0,-1 1 1 0 0,1-2-1 0 0,-2 0 1 0 0,1 0-1 0 0,-1-1 1 0 0,-1-1-1 0 0,-25 11 1 0 0,26-13-377 0 0,0 0 1 0 0,0-2-1 0 0,0 1 0 0 0,-1-1 1 0 0,1-1-1 0 0,-1-1 0 0 0,1 0 1 0 0,-1 0-1 0 0,0-1 0 0 0,1-1 1 0 0,-1-1-1 0 0,-16-3 0 0 0,25 4-413 0 0,-1-1-1 0 0,1 0 1 0 0,0 0-1 0 0,0 0 1 0 0,0-1-1 0 0,0 1 0 0 0,-5-5 1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28.5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163 100 3608 0 0,'-50'-100'14937'0'0,"68"113"-14042"0"0,-10-5-766 0 0,0 1-1 0 0,-1 0 0 0 0,0 1 1 0 0,0 0-1 0 0,10 20 0 0 0,0 2-6 0 0,66 105-71 0 0,-6 4 1 0 0,-7 3-1 0 0,61 180 1 0 0,-114-272 67 0 0,-2 1 1 0 0,-3 0 0 0 0,-2 1-1 0 0,-3 0 1 0 0,1 73-1 0 0,-8-90 333 0 0,-3 1 0 0 0,0-1 0 0 0,-3 0 0 0 0,-1 0 0 0 0,-2-1 0 0 0,-1 0 0 0 0,-2 0 0 0 0,-26 54 0 0 0,18-51 170 0 0,-3-1-1 0 0,-1 0 1 0 0,-2-2 0 0 0,-1-1 0 0 0,-2-1-1 0 0,-46 42 1 0 0,45-50-873 0 0,-1-1-1 0 0,-59 36 1 0 0,63-45-1959 0 0,-1-2 1 0 0,-1-1 0 0 0,-55 17-1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2:45.9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1632 312 2888 0 0,'13'-5'11343'0'0,"-12"-1"-10809"0"0,0 0 0 0 0,0 0 0 0 0,0 0 0 0 0,0 0 0 0 0,5-11 0 0 0,-4 14-427 0 0,-1-1 1 0 0,1 0-1 0 0,-1 1 0 0 0,0-1 1 0 0,0 0-1 0 0,-1 0 1 0 0,1 0-1 0 0,-1 0 0 0 0,1 1 1 0 0,-1-1-1 0 0,0 0 0 0 0,-1 0 1 0 0,1 0-1 0 0,-1 0 1 0 0,0 0-1 0 0,0 0 0 0 0,0 1 1 0 0,-3-8-1 0 0,-2 1-32 0 0,0 1 0 0 0,-1 0 0 0 0,0 1-1 0 0,-1-1 1 0 0,0 1 0 0 0,0 1 0 0 0,-1-1-1 0 0,0 2 1 0 0,0-1 0 0 0,0 1 0 0 0,-1 0 0 0 0,0 1-1 0 0,-16-6 1 0 0,-7-2 144 0 0,0 2 0 0 0,-70-14 0 0 0,48 15-47 0 0,-1 4 0 0 0,0 1 0 0 0,-1 3 0 0 0,1 3 0 0 0,0 1 0 0 0,0 4 0 0 0,0 2 0 0 0,0 2 0 0 0,1 3 0 0 0,1 2 0 0 0,1 2 0 0 0,0 3 0 0 0,1 2 0 0 0,1 2 0 0 0,1 2 0 0 0,-75 54 0 0 0,107-66-179 0 0,0 1 0 0 0,1 0 0 0 0,0 1 0 0 0,1 1 1 0 0,1 1-1 0 0,-17 25 0 0 0,27-35 16 0 0,0 0-1 0 0,1 1 1 0 0,0-1 0 0 0,0 1 0 0 0,1 0 0 0 0,0 0-1 0 0,0 0 1 0 0,1 0 0 0 0,0 1 0 0 0,1-1-1 0 0,0 1 1 0 0,0-1 0 0 0,1 1 0 0 0,0-1-1 0 0,1 0 1 0 0,0 1 0 0 0,1-1 0 0 0,2 10 0 0 0,4 1-42 0 0,0 0 0 0 0,1 0 0 0 0,2-1 0 0 0,0-1 0 0 0,0 0 0 0 0,2 0 0 0 0,0-1 0 0 0,1-1 1 0 0,1 0-1 0 0,0-1 0 0 0,35 26 0 0 0,2-3-121 0 0,2-3 1 0 0,102 49-1 0 0,95 29-107 0 0,23 11 56 0 0,-211-92 165 0 0,-2 3 0 0 0,70 53-1 0 0,-112-73 73 0 0,0 0 0 0 0,-1 1 0 0 0,-1 1 0 0 0,0 1-1 0 0,-2 0 1 0 0,0 2 0 0 0,-1-1 0 0 0,16 30-1 0 0,-24-36-13 0 0,0 0-1 0 0,-1 0 0 0 0,0 1 1 0 0,-1 0-1 0 0,-1 0 0 0 0,0 0 1 0 0,-1 0-1 0 0,0 1 0 0 0,-1-1 0 0 0,-1 0 1 0 0,0 1-1 0 0,-1-1 0 0 0,-1 1 1 0 0,0-1-1 0 0,-6 19 0 0 0,-3 1 105 0 0,-1-1-1 0 0,-2-1 1 0 0,-2 0 0 0 0,0-1-1 0 0,-2-1 1 0 0,-2-1-1 0 0,0 0 1 0 0,-46 48 0 0 0,33-44 150 0 0,-1-1 0 0 0,-1-1 1 0 0,-2-3-1 0 0,-1-1 0 0 0,-1-1 1 0 0,-54 26-1 0 0,70-42-134 0 0,0 0 0 0 0,-1-1 1 0 0,0-1-1 0 0,-1-2 0 0 0,0 0 0 0 0,0-2 0 0 0,0 0 0 0 0,0-2 1 0 0,-1-1-1 0 0,1-1 0 0 0,-1-1 0 0 0,1-1 0 0 0,-1-1 0 0 0,1-2 1 0 0,0 0-1 0 0,-31-12 0 0 0,13 1-176 0 0,1-2 0 0 0,1-2 0 0 0,1-2 0 0 0,0-2 0 0 0,2-1 0 0 0,-48-42 0 0 0,3-7-2688 0 0,-105-122 0 0 0,166 172 852 0 0,-4-3-1946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2:47.4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0 379 1680 0 0,'1'-4'634'0'0,"26"-103"9438"0"0,8-54-1751 0 0,-16 60-4537 0 0,-19 99-3591 0 0,24 142 253 0 0,-7-28-271 0 0,-9-76-154 0 0,1-1 1 0 0,2-1-1 0 0,1 0 0 0 0,26 51 1 0 0,-30-69-50 0 0,1-1 0 0 0,1 0 1 0 0,0 0-1 0 0,1-1 1 0 0,0 0-1 0 0,1-1 1 0 0,1-1-1 0 0,0 0 1 0 0,0 0-1 0 0,1-1 0 0 0,22 12 1 0 0,-27-18-10 0 0,0-1 0 0 0,0 0 0 0 0,0 0-1 0 0,0-1 1 0 0,0-1 0 0 0,1 0 0 0 0,0 0 0 0 0,-1 0 0 0 0,1-1 0 0 0,0-1 0 0 0,-1 0-1 0 0,1 0 1 0 0,0-1 0 0 0,14-3 0 0 0,-11 1 12 0 0,0-1 0 0 0,0-1 0 0 0,-1 0 0 0 0,1-1-1 0 0,-2 0 1 0 0,1-1 0 0 0,-1 0 0 0 0,1-1 0 0 0,14-14 0 0 0,-5 2 142 0 0,-1-1 0 0 0,-1-1 0 0 0,-1-1-1 0 0,-2 0 1 0 0,0-1 0 0 0,-1-1 0 0 0,-1 0 0 0 0,-2-1 0 0 0,12-34 0 0 0,-3-14 802 0 0,23-150 1 0 0,-39 190-913 0 0,-5 32-44 0 0,0 35-80 0 0,2 4-17 0 0,2 0-1 0 0,1-1 0 0 0,2 1 0 0 0,2-1 0 0 0,1 0 0 0 0,1-1 0 0 0,2 0 1 0 0,2-1-1 0 0,1-1 0 0 0,1 0 0 0 0,2-1 0 0 0,1-1 0 0 0,47 54 0 0 0,-61-79 142 0 0,0 0 0 0 0,0-1 0 0 0,1 0 0 0 0,-1 0 0 0 0,1-1 0 0 0,0 1 0 0 0,0-1-1 0 0,15 5 1 0 0,-20-9-5 0 0,0 1 0 0 0,0-1 0 0 0,1 0 0 0 0,-1 0 0 0 0,0 0 0 0 0,0 0 0 0 0,0 0 0 0 0,1-1 0 0 0,-1 1 0 0 0,0 0 0 0 0,0-1 0 0 0,0 0 0 0 0,0 0 0 0 0,0 1 0 0 0,0-1 0 0 0,0 0 0 0 0,0-1 0 0 0,3-1-1 0 0,28-25 10 0 0,-11 4 41 0 0,-2-1 0 0 0,-1-1 1 0 0,0-1-1 0 0,-2-1 0 0 0,19-43 0 0 0,5-5 155 0 0,-2-1-11 0 0,-29 53-245 0 0,2 0 0 0 0,1 1 0 0 0,27-37 0 0 0,-40 59 40 0 0,1 1 0 0 0,-1-1 0 0 0,1 1 0 0 0,-1-1 0 0 0,1 1-1 0 0,0-1 1 0 0,-1 1 0 0 0,1 0 0 0 0,0-1 0 0 0,-1 1 0 0 0,1 0 0 0 0,0 0 0 0 0,-1-1 0 0 0,1 1 0 0 0,0 0 0 0 0,-1 0 0 0 0,1 0 0 0 0,0 0 0 0 0,-1 0 0 0 0,1 0 0 0 0,0 0 0 0 0,0 0 0 0 0,-1 0 0 0 0,1 0 0 0 0,0 1 0 0 0,-1-1 0 0 0,1 0 0 0 0,0 0 0 0 0,-1 1 0 0 0,1-1 0 0 0,0 0 0 0 0,-1 1-1 0 0,1-1 1 0 0,0 1 0 0 0,17 18-265 0 0,0 17 5 0 0,-1 0-1 0 0,-3 2 1 0 0,17 63 0 0 0,-10-32 23 0 0,59 254-544 0 0,-63-246 838 0 0,-17-76 111 0 0,1-3-23 0 0,54-184 1548 0 0,-43 155-1628 0 0,2 0 0 0 0,1 1 1 0 0,34-52-1 0 0,-38 66-101 0 0,1 0-1 0 0,1 1 0 0 0,0 1 1 0 0,1 0-1 0 0,0 0 1 0 0,30-20-1 0 0,-40 31 0 0 0,0 1 0 0 0,0-1 0 0 0,0 1 1 0 0,1 0-1 0 0,-1 0 0 0 0,0 0 0 0 0,1 1 0 0 0,0-1 0 0 0,-1 1 1 0 0,1 0-1 0 0,0 1 0 0 0,-1-1 0 0 0,1 1 0 0 0,0 0 1 0 0,0 0-1 0 0,0 0 0 0 0,-1 1 0 0 0,1-1 0 0 0,0 1 0 0 0,-1 1 1 0 0,1-1-1 0 0,0 0 0 0 0,-1 1 0 0 0,0 0 0 0 0,1 0 0 0 0,-1 1 1 0 0,0-1-1 0 0,0 1 0 0 0,0 0 0 0 0,-1 0 0 0 0,1 0 0 0 0,-1 0 1 0 0,6 6-1 0 0,-1 2-84 0 0,0 1 0 0 0,0-1 0 0 0,-1 2 1 0 0,-1-1-1 0 0,0 1 0 0 0,-1 0 0 0 0,0 0 0 0 0,-1 0 0 0 0,0 1 1 0 0,-1-1-1 0 0,-1 1 0 0 0,2 22 0 0 0,-2 10-333 0 0,-2 0 0 0 0,-9 69 1 0 0,-18 73-707 0 0,27-186 880 0 0,14-31-549 0 0,-12 24 725 0 0,41-93 416 0 0,3 2 1 0 0,96-143 0 0 0,-91 172 629 0 0,-46 61-853 0 0,1 0 1 0 0,0 1-1 0 0,0 0 0 0 0,0 0 0 0 0,0 0 0 0 0,1 1 0 0 0,-1 0 0 0 0,10-4 0 0 0,-13 7-65 0 0,-1 1 0 0 0,1-1-1 0 0,-1 1 1 0 0,1 0 0 0 0,-1 0-1 0 0,1-1 1 0 0,-1 2 0 0 0,1-1-1 0 0,-1 0 1 0 0,1 0 0 0 0,-1 1-1 0 0,1 0 1 0 0,-1-1 0 0 0,0 1-1 0 0,1 0 1 0 0,-1 0 0 0 0,0 0 0 0 0,0 0-1 0 0,1 1 1 0 0,-1-1 0 0 0,0 1-1 0 0,0-1 1 0 0,-1 1 0 0 0,4 2-1 0 0,1 2 25 0 0,0 1-1 0 0,-1 0 0 0 0,1 0 0 0 0,-1 0 1 0 0,5 10-1 0 0,2 9-131 0 0,-1 0 0 0 0,0 1 1 0 0,9 41-1 0 0,12 88-690 0 0,-26-121 622 0 0,13 71-409 0 0,10 55-751 0 0,-5-56-2840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6:40.6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424 223 860 0 0,'0'0'7499'0'0,"14"-5"-5986"0"0,-14-13-764 0 0,-1 1-1 0 0,0-1 0 0 0,-1 1 1 0 0,-1-1-1 0 0,-7-20 1 0 0,9 33-535 0 0,-1 0 0 0 0,0 0 0 0 0,0 0 0 0 0,0 0 1 0 0,-1 0-1 0 0,1 1 0 0 0,-1-1 0 0 0,0 1 0 0 0,-1 0 1 0 0,1 0-1 0 0,-1 0 0 0 0,0 0 0 0 0,0 1 0 0 0,0-1 1 0 0,0 1-1 0 0,0 0 0 0 0,-1 0 0 0 0,0 0 0 0 0,1 1 1 0 0,-1 0-1 0 0,-9-3 0 0 0,3 3-131 0 0,0 1 0 0 0,0 0 1 0 0,0 0-1 0 0,0 1 0 0 0,0 1 0 0 0,-1 0 0 0 0,1 0 0 0 0,0 1 1 0 0,1 1-1 0 0,-1 0 0 0 0,0 0 0 0 0,1 1 0 0 0,0 0 1 0 0,-1 1-1 0 0,2 0 0 0 0,-1 1 0 0 0,1 0 0 0 0,-1 0 0 0 0,2 1 1 0 0,-11 10-1 0 0,9-8-25 0 0,0 0 0 0 0,1 0 0 0 0,0 1 0 0 0,1 1 0 0 0,0 0 0 0 0,1 0 0 0 0,0 0 0 0 0,0 1 0 0 0,1 0-1 0 0,1 0 1 0 0,0 0 0 0 0,1 1 0 0 0,0 0 0 0 0,1 0 0 0 0,0 0 0 0 0,-1 23 0 0 0,5-27-72 0 0,0 1 1 0 0,0-1-1 0 0,1 0 0 0 0,0 0 0 0 0,1 0 0 0 0,0-1 0 0 0,0 1 0 0 0,1-1 0 0 0,0 1 0 0 0,0-1 0 0 0,1 0 1 0 0,0-1-1 0 0,0 1 0 0 0,1-1 0 0 0,0 0 0 0 0,1 0 0 0 0,-1-1 0 0 0,10 7 0 0 0,-10-8-74 0 0,-1-1 0 0 0,1 1-1 0 0,1-2 1 0 0,-1 1-1 0 0,0-1 1 0 0,1 0 0 0 0,0 0-1 0 0,0 0 1 0 0,0-1 0 0 0,0 0-1 0 0,0-1 1 0 0,0 0-1 0 0,0 0 1 0 0,1 0 0 0 0,-1-1-1 0 0,0 0 1 0 0,1 0 0 0 0,-1-1-1 0 0,0 0 1 0 0,0 0 0 0 0,1-1-1 0 0,-1 0 1 0 0,9-3-1 0 0,-9 1 47 0 0,0 1 0 0 0,-1-1 0 0 0,1 0 0 0 0,-1-1 0 0 0,0 0 0 0 0,0 0 0 0 0,0 0-1 0 0,0-1 1 0 0,-1 1 0 0 0,0-1 0 0 0,0-1 0 0 0,6-9 0 0 0,-1-4 168 0 0,-1 0 0 0 0,-1 0 0 0 0,6-22 0 0 0,-8 22 212 0 0,1 0 1 0 0,1 0 0 0 0,19-35-1 0 0,-26 53-315 0 0,0 1-1 0 0,1-1 1 0 0,-1 0 0 0 0,0 1-1 0 0,0-1 1 0 0,1 1-1 0 0,-1 0 1 0 0,1-1-1 0 0,-1 1 1 0 0,1 0 0 0 0,-1 0-1 0 0,1 0 1 0 0,0 0-1 0 0,0 0 1 0 0,-1 0 0 0 0,1 0-1 0 0,0 1 1 0 0,0-1-1 0 0,0 1 1 0 0,4-1-1 0 0,-3 1-1 0 0,-1 0-1 0 0,1 1 1 0 0,0-1-1 0 0,0 1 1 0 0,0 0-1 0 0,-1-1 0 0 0,1 1 1 0 0,0 1-1 0 0,-1-1 1 0 0,1 0-1 0 0,-1 1 0 0 0,1-1 1 0 0,1 3-1 0 0,9 6 22 0 0,-2 2 1 0 0,1-1-1 0 0,-2 1 0 0 0,12 16 0 0 0,-15-18-31 0 0,12 14-121 0 0,63 74-1715 0 0,-73-88 1020 0 0,2-1 1 0 0,-1 0-1 0 0,1-1 0 0 0,12 8 1 0 0,-19-15 80 0 0,-1 1 0 0 0,1-1 0 0 0,-1 1 0 0 0,1-1-1 0 0,-1 0 1 0 0,1 0 0 0 0,0-1 0 0 0,0 1 0 0 0,-1-1 0 0 0,1 0 0 0 0,7 0 0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2:48.1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0 201 3236 0 0,'31'-52'7416'0'0,"9"-15"-676"0"0,-36 61-6366 0 0,1 0-1 0 0,-1 1 1 0 0,1 0-1 0 0,0 0 0 0 0,1 0 1 0 0,-1 0-1 0 0,1 1 1 0 0,8-5-1 0 0,-12 8-339 0 0,0 0 0 0 0,0 1-1 0 0,1-1 1 0 0,-1 0-1 0 0,1 1 1 0 0,-1 0 0 0 0,0-1-1 0 0,1 1 1 0 0,-1 0 0 0 0,1 0-1 0 0,-1 0 1 0 0,1 1 0 0 0,-1-1-1 0 0,0 1 1 0 0,1-1-1 0 0,-1 1 1 0 0,0 0 0 0 0,1 0-1 0 0,-1 0 1 0 0,0 0 0 0 0,0 0-1 0 0,0 0 1 0 0,0 1 0 0 0,3 1-1 0 0,2 3-14 0 0,0 0-1 0 0,-1 0 1 0 0,1 0-1 0 0,10 15 1 0 0,0 4-270 0 0,-1 1 1 0 0,-2 1 0 0 0,0 0-1 0 0,-2 0 1 0 0,11 37 0 0 0,32 148-696 0 0,-50-191 904 0 0,2 20 47 0 0,-2 0 0 0 0,-1 0-1 0 0,-3 53 1 0 0,-1-74 172 0 0,-3-9 50 0 0,-1-14 22 0 0,-3-20 7 0 0,9-8 30 0 0,0 0 1 0 0,3 1-1 0 0,0-1 0 0 0,17-52 0 0 0,0 20 493 0 0,35-71-1 0 0,-41 99-605 0 0,2 2 0 0 0,1 0 1 0 0,1 1-1 0 0,2 1 0 0 0,49-54 0 0 0,-61 76-185 0 0,0 0 0 0 0,0 0 0 0 0,1 1 0 0 0,0 1 0 0 0,1 0 0 0 0,-1 0 0 0 0,1 1 0 0 0,23-8 0 0 0,-25 12-21 0 0,-1 0 0 0 0,1 0-1 0 0,0 1 1 0 0,0 0 0 0 0,-1 0-1 0 0,1 1 1 0 0,0 1 0 0 0,0-1-1 0 0,0 2 1 0 0,-1-1 0 0 0,1 1-1 0 0,-1 1 1 0 0,13 4 0 0 0,-7 0-30 0 0,0 0 0 0 0,-1 1 1 0 0,0 0-1 0 0,0 1 1 0 0,-1 0-1 0 0,0 1 0 0 0,-1 1 1 0 0,0 0-1 0 0,0 1 1 0 0,-2 0-1 0 0,1 1 0 0 0,-1 0 1 0 0,-1 0-1 0 0,-1 1 1 0 0,0 0-1 0 0,0 1 1 0 0,6 18-1 0 0,-4-4 30 0 0,-1 0-1 0 0,-1 1 1 0 0,-1 0 0 0 0,-2 0-1 0 0,-1 1 1 0 0,-1-1-1 0 0,-2 1 1 0 0,-3 36 0 0 0,-4-39 398 0 0,6-28-358 0 0,0 1-1 0 0,0-1 1 0 0,0 0-1 0 0,0 1 1 0 0,0-1 0 0 0,0 1-1 0 0,0-1 1 0 0,0 0-1 0 0,0 1 1 0 0,-1-1-1 0 0,1 1 1 0 0,0-1-1 0 0,0 0 1 0 0,0 1-1 0 0,-1-1 1 0 0,1 0 0 0 0,0 0-1 0 0,-1 1 1 0 0,1-1-1 0 0,0 0 1 0 0,-1 1-1 0 0,1-1 1 0 0,0 0-1 0 0,-1 0 1 0 0,1 0-1 0 0,0 1 1 0 0,-1-1 0 0 0,1 0-1 0 0,0 0 1 0 0,-1 0-1 0 0,1 0 1 0 0,-1 0-1 0 0,1 0 1 0 0,-1 0-1 0 0,1 0 1 0 0,0 0-1 0 0,-1 0 1 0 0,1 0 0 0 0,-1 0-1 0 0,1 0 1 0 0,0 0-1 0 0,-1 0 1 0 0,1 0-1 0 0,-1 0 1 0 0,1 0-1 0 0,0-1 1 0 0,-1 1-1 0 0,1 0 1 0 0,0 0 0 0 0,-1-1-1 0 0,0-1 1 0 0,0-1 1 0 0,1 1-1 0 0,-1-1 0 0 0,1 1 0 0 0,-1-1 0 0 0,1 1 1 0 0,0-1-1 0 0,0 1 0 0 0,0-1 0 0 0,1 1 0 0 0,-1-1 1 0 0,0 1-1 0 0,1-1 0 0 0,0 1 0 0 0,0-1 0 0 0,0-2 1 0 0,1 1-4 0 0,7-27 63 0 0,1 1 1 0 0,2 0-1 0 0,1 0 1 0 0,2 1-1 0 0,1 1 1 0 0,38-52-1 0 0,-28 47 35 0 0,1 1 0 0 0,2 1 0 0 0,2 2 0 0 0,64-49 1 0 0,-86 71-57 0 0,1 0 1 0 0,-1 1-1 0 0,2 1 1 0 0,-1 0-1 0 0,0 0 1 0 0,1 1 0 0 0,0 0-1 0 0,21-4 1 0 0,-27 8-36 0 0,0-1 1 0 0,0 1 0 0 0,0 0-1 0 0,0 0 1 0 0,1 1 0 0 0,-1-1-1 0 0,0 1 1 0 0,0 0 0 0 0,0 0-1 0 0,0 1 1 0 0,0 0 0 0 0,-1 0-1 0 0,1 0 1 0 0,0 0 0 0 0,-1 1 0 0 0,0 0-1 0 0,1-1 1 0 0,-1 2 0 0 0,0-1-1 0 0,0 0 1 0 0,5 8 0 0 0,1 1 1 0 0,-1 1 0 0 0,0-1 0 0 0,-1 2 0 0 0,-1-1 1 0 0,0 1-1 0 0,7 18 0 0 0,23 95-298 0 0,-7-22-169 0 0,-27-96 395 0 0,56 145-993 0 0,-49-131 333 0 0,2 0 0 0 0,0-1 0 0 0,1-1 0 0 0,25 31-1 0 0,3-15-3049 0 0,-11-18-1791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2:49.1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457 339 660 0 0,'3'1'4708'0'0,"30"2"878"0"0,-28-3-5209 0 0,1 0 0 0 0,-1-1 1 0 0,1 1-1 0 0,-1-1 0 0 0,1 0 1 0 0,-1-1-1 0 0,0 1 0 0 0,1-1 0 0 0,-1 0 1 0 0,8-5-1 0 0,-10 6-343 0 0,-1-1 0 0 0,1-1 0 0 0,0 1 0 0 0,-1 0 1 0 0,0 0-1 0 0,1-1 0 0 0,-1 0 0 0 0,0 1 0 0 0,0-1 0 0 0,-1 0 0 0 0,1 0 0 0 0,0 0 0 0 0,-1 0 0 0 0,0 0 1 0 0,0 0-1 0 0,0-1 0 0 0,0 1 0 0 0,0 0 0 0 0,0-5 0 0 0,2-16 609 0 0,-1 16-330 0 0,-1 1 0 0 0,0 0 0 0 0,0-1 0 0 0,-1 1-1 0 0,0-1 1 0 0,-1 1 0 0 0,1 0 0 0 0,-2-1 0 0 0,1 1 0 0 0,-3-8-1 0 0,2 9-119 0 0,0-1-1 0 0,-1 0 1 0 0,0 0-1 0 0,0 1 1 0 0,0 0-1 0 0,-1-1 0 0 0,0 1 1 0 0,0 1-1 0 0,-1-1 1 0 0,0 1-1 0 0,0-1 0 0 0,0 1 1 0 0,-1 1-1 0 0,1-1 1 0 0,-10-5-1 0 0,8 6-95 0 0,-1 1 1 0 0,-1-1-1 0 0,1 2 1 0 0,0-1-1 0 0,-1 1 1 0 0,1 0-1 0 0,-1 1 0 0 0,0-1 1 0 0,1 2-1 0 0,-1-1 1 0 0,-11 2-1 0 0,-1 2-43 0 0,0 0-1 0 0,0 1 1 0 0,0 1-1 0 0,1 2 1 0 0,0 0-1 0 0,0 0 1 0 0,1 2 0 0 0,0 1-1 0 0,-29 19 1 0 0,32-18-55 0 0,1 2 0 0 0,1 0 0 0 0,0 0 0 0 0,0 1 1 0 0,2 1-1 0 0,0 0 0 0 0,0 1 0 0 0,2 0 1 0 0,0 1-1 0 0,0 0 0 0 0,2 1 0 0 0,-12 33 1 0 0,17-39-41 0 0,0-1 0 0 0,1 1 0 0 0,0 0 0 0 0,0 0 0 0 0,1 0 0 0 0,1 0 0 0 0,0 0 0 0 0,1-1 0 0 0,4 22 0 0 0,-3-24 2 0 0,1-1-1 0 0,0 1 1 0 0,0 0 0 0 0,1-1 0 0 0,0 0-1 0 0,0 0 1 0 0,1 0 0 0 0,0 0 0 0 0,1-1-1 0 0,0 0 1 0 0,0 0 0 0 0,0 0-1 0 0,13 9 1 0 0,-14-12 10 0 0,-1-1-1 0 0,1 0 1 0 0,-1 0 0 0 0,1-1-1 0 0,0 1 1 0 0,0-1-1 0 0,0 0 1 0 0,1 0 0 0 0,-1-1-1 0 0,0 0 1 0 0,0 0 0 0 0,1 0-1 0 0,-1 0 1 0 0,1-1-1 0 0,9 0 1 0 0,-6-1 3 0 0,0-1 0 0 0,0 0 0 0 0,0 0 0 0 0,0-1 0 0 0,0 0 0 0 0,0-1 0 0 0,-1 0 0 0 0,13-7 0 0 0,3-6 97 0 0,0-1 0 0 0,-1-1 0 0 0,-1-1 1 0 0,33-38-1 0 0,-28 25 668 0 0,-2-2-1 0 0,33-59 1 0 0,-31 49-30 0 0,-27 45-705 0 0,0 0 0 0 0,0-1 0 0 0,0 1 0 0 0,0 0 0 0 0,0 0 0 0 0,0 0 0 0 0,0 0 0 0 0,1 0 0 0 0,-1 0 0 0 0,0 0 0 0 0,0 0 0 0 0,0-1 0 0 0,0 1 0 0 0,0 0 0 0 0,0 0 0 0 0,0 0 1 0 0,0 0-1 0 0,0 0 0 0 0,0 0 0 0 0,0 0 0 0 0,0 0 0 0 0,0 0 0 0 0,0 0 0 0 0,0 0 0 0 0,1 0 0 0 0,-1-1 0 0 0,0 1 0 0 0,0 0 0 0 0,0 0 0 0 0,0 0 0 0 0,0 0 0 0 0,0 0 0 0 0,0 0 0 0 0,0 0 0 0 0,1 0 0 0 0,-1 0 0 0 0,0 0 0 0 0,0 0 0 0 0,0 0 0 0 0,0 0 0 0 0,0 0 0 0 0,0 0 0 0 0,0 0 0 0 0,0 0 0 0 0,1 0 0 0 0,-1 0 0 0 0,0 0 0 0 0,0 0 0 0 0,0 0 0 0 0,0 1 0 0 0,0-1 0 0 0,0 0 0 0 0,0 0 0 0 0,0 0 0 0 0,0 0 0 0 0,0 0 1 0 0,1 0-1 0 0,-1 0 0 0 0,0 0 0 0 0,0 0 0 0 0,0 0 0 0 0,0 0 0 0 0,0 0 0 0 0,0 1 0 0 0,0-1 0 0 0,0 0 0 0 0,0 0 0 0 0,2 13-36 0 0,-1 26-445 0 0,-1-31 337 0 0,0 15-199 0 0,2-1 1 0 0,0 1 0 0 0,2-1-1 0 0,1 1 1 0 0,0-1-1 0 0,12 28 1 0 0,-11-33 175 0 0,2-1 0 0 0,0 0 0 0 0,0 0 1 0 0,2-1-1 0 0,0 0 0 0 0,1 0 0 0 0,0-1 0 0 0,21 20 0 0 0,-30-32 148 0 0,0 0 1 0 0,0 0-1 0 0,0-1 0 0 0,1 1 0 0 0,-1 0 0 0 0,0-1 0 0 0,1 0 0 0 0,-1 1 0 0 0,0-1 0 0 0,1 0 0 0 0,0 0 0 0 0,-1 0 0 0 0,1-1 0 0 0,0 1 1 0 0,-1 0-1 0 0,1-1 0 0 0,0 0 0 0 0,-1 0 0 0 0,1 0 0 0 0,0 0 0 0 0,5-1 0 0 0,-5 0 25 0 0,1-1 0 0 0,-1 0 0 0 0,0 0 0 0 0,0 0 0 0 0,0 0 0 0 0,0 0 0 0 0,0-1 0 0 0,0 1 0 0 0,0-1 0 0 0,-1 0 0 0 0,1 0 0 0 0,-1 0 0 0 0,0 0 0 0 0,0 0 0 0 0,0 0 0 0 0,1-4 0 0 0,65-143 978 0 0,-49 104-330 0 0,0 2 0 0 0,3 0 0 0 0,42-61-1 0 0,-61 100-624 0 0,1 0-1 0 0,0 0 0 0 0,0 1 0 0 0,1-1 1 0 0,-1 1-1 0 0,1 0 0 0 0,0 0 0 0 0,0 1 0 0 0,1-1 1 0 0,-1 1-1 0 0,1 0 0 0 0,9-3 0 0 0,-11 5-33 0 0,1 0-1 0 0,-1 0 1 0 0,0 1-1 0 0,1-1 1 0 0,-1 1 0 0 0,1 0-1 0 0,-1 1 1 0 0,0-1-1 0 0,1 1 1 0 0,-1 0-1 0 0,0 0 1 0 0,1 0-1 0 0,-1 0 1 0 0,0 1-1 0 0,0 0 1 0 0,0 0-1 0 0,0 0 1 0 0,-1 0-1 0 0,5 3 1 0 0,9 8-70 0 0,0 1 0 0 0,-2 0 1 0 0,0 1-1 0 0,0 0 1 0 0,23 35-1 0 0,-11-11-61 0 0,32 67 0 0 0,-7 18 486 0 0,-52-134-111 0 0,0 0-1 0 0,0-1 0 0 0,1 1 1 0 0,1 0-1 0 0,0-1 0 0 0,4-13 0 0 0,27-89-195 0 0,-18 72-105 0 0,2 0 1 0 0,1 0-1 0 0,34-52 1 0 0,-41 76-450 0 0,0 1-1 0 0,1 0 1 0 0,1 1-1 0 0,1 0 1 0 0,0 0-1 0 0,0 2 1 0 0,2 0 0 0 0,0 1-1 0 0,32-20 1 0 0,-41 29-113 0 0,1-1 0 0 0,-1 1 0 0 0,1 1 1 0 0,0-1-1 0 0,0 1 0 0 0,0 1 0 0 0,1-1 1 0 0,12 1-1 0 0,-16 1-256 0 0,0 0 1 0 0,0 1-1 0 0,0-1 1 0 0,0 1-1 0 0,0 0 1 0 0,0 1-1 0 0,0-1 1 0 0,0 1 0 0 0,5 2-1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2:49.7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0 145 1392 0 0,'29'-22'8168'0'0,"9"-15"-4084"0"0,9-7 957 0 0,-46 43-4979 0 0,-1 0 0 0 0,1 0 0 0 0,0 0 0 0 0,0 0 0 0 0,0 1 0 0 0,0-1 1 0 0,0 0-1 0 0,0 0 0 0 0,0 1 0 0 0,0-1 0 0 0,0 1 0 0 0,0-1 0 0 0,1 1 0 0 0,-1 0 0 0 0,0-1 0 0 0,0 1 0 0 0,0 0 0 0 0,1 0 0 0 0,-1 0 0 0 0,0-1 0 0 0,0 1 0 0 0,1 1 1 0 0,-1-1-1 0 0,0 0 0 0 0,0 0 0 0 0,0 0 0 0 0,1 1 0 0 0,-1-1 0 0 0,0 1 0 0 0,0-1 0 0 0,0 1 0 0 0,0-1 0 0 0,0 1 0 0 0,0-1 0 0 0,0 1 0 0 0,0 0 0 0 0,0 0 1 0 0,0 0-1 0 0,0-1 0 0 0,0 1 0 0 0,0 0 0 0 0,0 0 0 0 0,-1 0 0 0 0,1 0 0 0 0,-1 0 0 0 0,1 1 0 0 0,0 1 0 0 0,3 7 5 0 0,0 0-1 0 0,-1 0 0 0 0,0 0 1 0 0,2 18-1 0 0,-3-13 92 0 0,-2-14-157 0 0,7 37-220 0 0,1-1 0 0 0,2 1 0 0 0,28 65 0 0 0,-29-83 136 0 0,1 2-1 0 0,23 37 1 0 0,-31-54 77 0 0,1-1 0 0 0,1 0 0 0 0,-1 1 0 0 0,1-1 0 0 0,-1 0 0 0 0,1-1 0 0 0,0 1 0 0 0,1-1 0 0 0,-1 1 0 0 0,0-1 0 0 0,1-1 0 0 0,0 1 0 0 0,9 3 0 0 0,-10-5 0 0 0,0-1-1 0 0,-1 0 1 0 0,1 0 0 0 0,0 0-1 0 0,0 0 1 0 0,0 0-1 0 0,-1-1 1 0 0,1 0-1 0 0,0 0 1 0 0,-1 0 0 0 0,1 0-1 0 0,-1-1 1 0 0,1 1-1 0 0,-1-1 1 0 0,1 0-1 0 0,-1 0 1 0 0,0 0 0 0 0,0 0-1 0 0,0-1 1 0 0,0 1-1 0 0,4-6 1 0 0,7-6 13 0 0,-1-1-1 0 0,20-30 1 0 0,-30 41-10 0 0,140-237 644 0 0,-60 95 1276 0 0,-83 145-1901 0 0,0 1 0 0 0,0-1 0 0 0,0 1-1 0 0,0 0 1 0 0,0-1 0 0 0,0 1-1 0 0,0 0 1 0 0,1-1 0 0 0,-1 1 0 0 0,0-1-1 0 0,0 1 1 0 0,0 0 0 0 0,0-1-1 0 0,1 1 1 0 0,-1 0 0 0 0,0 0 0 0 0,0-1-1 0 0,1 1 1 0 0,-1 0 0 0 0,0 0-1 0 0,1-1 1 0 0,-1 1 0 0 0,0 0 0 0 0,1 0-1 0 0,-1-1 1 0 0,0 1 0 0 0,1 0-1 0 0,-1 0 1 0 0,0 0 0 0 0,1 0 0 0 0,-1 0-1 0 0,0 0 1 0 0,1 0 0 0 0,-1 0-1 0 0,1 0 1 0 0,-1 0 0 0 0,0 0 0 0 0,1 0-1 0 0,-1 0 1 0 0,0 0 0 0 0,1 0-1 0 0,-1 0 1 0 0,1 0 0 0 0,3 20 247 0 0,-6 37-77 0 0,2-55-157 0 0,-10 100 35 0 0,0 7-221 0 0,4 156-1 0 0,19-98 67 0 0,38 176 1 0 0,66 160-207 0 0,-111-479 269 0 0,32 139 125 0 0,-35-144-74 0 0,0 1 0 0 0,-2 0 0 0 0,0 0-1 0 0,-2-1 1 0 0,0 1 0 0 0,-5 25 0 0 0,4-37 8 0 0,0 0 0 0 0,-1 0 0 0 0,0-1 0 0 0,0 1 0 0 0,-1-1 0 0 0,0 0 1 0 0,0 0-1 0 0,-1 0 0 0 0,1 0 0 0 0,-2-1 0 0 0,1 0 0 0 0,-1 0 0 0 0,0 0 0 0 0,0-1 0 0 0,0 0 0 0 0,-1 0 0 0 0,0-1 1 0 0,0 1-1 0 0,0-2 0 0 0,0 1 0 0 0,-1-1 0 0 0,0 0 0 0 0,1 0 0 0 0,-1-1 0 0 0,-14 3 0 0 0,11-4 132 0 0,0 1-1 0 0,0-1 0 0 0,0-1 0 0 0,0 0 1 0 0,0 0-1 0 0,0-1 0 0 0,0 0 0 0 0,1-1 1 0 0,-1 0-1 0 0,0-1 0 0 0,1 0 1 0 0,0-1-1 0 0,-1 0 0 0 0,1-1 0 0 0,1 0 1 0 0,-1 0-1 0 0,1-1 0 0 0,-17-14 1 0 0,19 13-63 0 0,-1-1 0 0 0,1 0 0 0 0,0 0 0 0 0,1-1 1 0 0,0 0-1 0 0,1 0 0 0 0,0-1 0 0 0,0 0 1 0 0,1 1-1 0 0,-5-16 0 0 0,5 9-24 0 0,1 1-1 0 0,1-1 1 0 0,0 1-1 0 0,1-1 1 0 0,0 1 0 0 0,3-24-1 0 0,4-3-104 0 0,2 1 0 0 0,2 0 0 0 0,2 1 0 0 0,24-58 0 0 0,-16 50-179 0 0,3 1 0 0 0,2 1 0 0 0,1 1 0 0 0,3 1 0 0 0,1 2 0 0 0,2 1 0 0 0,2 2-1 0 0,57-52 1 0 0,-39 47-571 0 0,1 2-1 0 0,2 3 0 0 0,2 2 0 0 0,2 2 1 0 0,1 3-1 0 0,66-25 0 0 0,-23 18-3181 0 0,-35 15-2792 0 0,-21 8-2225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2:50.0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8 122 2924 0 0,'-1'-19'3341'0'0,"-3"2"-769"0"0,2 5-628 0 0,2-2-428 0 0,0 3-340 0 0,0 1-236 0 0,0-1 376 0 0,0-5-507 0 0,0 4-709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2:50.4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 0 2148 0 0,'-2'75'20096'0'0,"-5"-42"-16146"0"0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2:57.6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0 242 196 0 0,'6'-103'17453'0'0,"-6"102"-17431"0"0,0 1 1 0 0,0-1-1 0 0,0 1 0 0 0,0 0 0 0 0,0-1 1 0 0,0 1-1 0 0,0 0 0 0 0,0-1 1 0 0,0 1-1 0 0,1-1 0 0 0,-1 1 1 0 0,0 0-1 0 0,0-1 0 0 0,0 1 1 0 0,0 0-1 0 0,1-1 0 0 0,-1 1 0 0 0,0 0 1 0 0,0 0-1 0 0,1-1 0 0 0,-1 1 1 0 0,0 0-1 0 0,0 0 0 0 0,1-1 1 0 0,-1 1-1 0 0,0 0 0 0 0,1 0 0 0 0,-1 0 1 0 0,0 0-1 0 0,1-1 0 0 0,-1 1 1 0 0,0 0-1 0 0,1 0 0 0 0,0 0 1 0 0,15 3 220 0 0,11 12-169 0 0,-10-2 1 0 0,0 2 1 0 0,-2 0-1 0 0,0 0 0 0 0,0 2 1 0 0,-2-1-1 0 0,0 2 1 0 0,-1 0-1 0 0,12 25 0 0 0,8 22 145 0 0,25 74-1 0 0,-55-133-213 0 0,138 449 502 0 0,-70-206 187 0 0,-48-180-325 0 0,3 0 1 0 0,2-2 0 0 0,4 0-1 0 0,42 66 1 0 0,-69-126-290 0 0,1 0 0 0 0,0 0 0 0 0,1 0 0 0 0,-1-1 0 0 0,1 0 0 0 0,0 0 0 0 0,1 0 0 0 0,-1-1 0 0 0,9 5 0 0 0,-11-8-54 0 0,0 0 0 0 0,0 0 0 0 0,0 0 0 0 0,0-1 0 0 0,0 0 0 0 0,0 0 0 0 0,1 0 0 0 0,-1 0 0 0 0,0-1 0 0 0,1 0 0 0 0,-1 1 0 0 0,1-2 0 0 0,-1 1 0 0 0,0 0 0 0 0,1-1 0 0 0,-1 0 0 0 0,0 0 0 0 0,0 0 0 0 0,6-3 0 0 0,7-4-9 0 0,-1-1 1 0 0,0 0 0 0 0,-1-1 0 0 0,0 0 0 0 0,-1-2 0 0 0,0 0 0 0 0,-1 0 0 0 0,0-1 0 0 0,-1-1 0 0 0,15-20 0 0 0,6-13-109 0 0,51-101 0 0 0,193-500-29 0 0,-162 356 74 0 0,-114 289 33 0 0,32-82-916 0 0,4 2 1 0 0,84-136-1 0 0,-117 213 277 0 0,0 1 0 0 0,1-1 1 0 0,-1 1-1 0 0,1 1 0 0 0,0-1 0 0 0,7-4 0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2:57.9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1 2300 0 0,'-11'55'12802'0'0,"12"-39"-11379"0"0,0-14-1312 0 0,0-1 1 0 0,0 0-1 0 0,1 0 0 0 0,-1 0 1 0 0,0 0-1 0 0,1 0 1 0 0,-1 0-1 0 0,1-1 1 0 0,-1 1-1 0 0,1 0 0 0 0,-1-1 1 0 0,1 1-1 0 0,0-1 1 0 0,-1 1-1 0 0,1-1 0 0 0,0 0 1 0 0,-1 0-1 0 0,1 0 1 0 0,0 0-1 0 0,2 0 0 0 0,46-2-1077 0 0,69-11-1 0 0,-7-9-7903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2:58.5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608 257 480 0 0,'11'-39'8072'0'0,"1"-20"-4005"0"0,-7 41-2812 0 0,-1-1 0 0 0,-1 0 0 0 0,0-19 0 0 0,-3 36-1169 0 0,0 0 1 0 0,0-1-1 0 0,0 1 0 0 0,-1-1 0 0 0,1 1 1 0 0,-1 0-1 0 0,0-1 0 0 0,1 1 0 0 0,-1 0 1 0 0,0 0-1 0 0,0 0 0 0 0,-1 0 1 0 0,1-1-1 0 0,0 1 0 0 0,-1 1 0 0 0,1-1 1 0 0,-1 0-1 0 0,0 0 0 0 0,1 1 0 0 0,-1-1 1 0 0,-4-2-1 0 0,2 1-13 0 0,-1 1 0 0 0,1 0 1 0 0,-1 0-1 0 0,0 0 0 0 0,0 1 0 0 0,0-1 0 0 0,-9 0 1 0 0,7 1-31 0 0,0 1 0 0 0,0 0 0 0 0,0 1 0 0 0,0-1 1 0 0,1 1-1 0 0,-1 1 0 0 0,0-1 0 0 0,0 1 1 0 0,1 0-1 0 0,-1 1 0 0 0,-7 3 0 0 0,-7 6 115 0 0,-35 24-1 0 0,48-31-113 0 0,-27 21 143 0 0,0 2 0 0 0,3 1 0 0 0,0 2 0 0 0,2 1 1 0 0,1 1-1 0 0,-33 50 0 0 0,42-53-93 0 0,1 1 0 0 0,2 1 0 0 0,1 0 0 0 0,1 1 0 0 0,2 1 0 0 0,1 0 1 0 0,2 1-1 0 0,-6 42 0 0 0,13-60-67 0 0,2 0 0 0 0,0 1 0 0 0,1-1 0 0 0,0 0-1 0 0,2 0 1 0 0,0 1 0 0 0,1-1 0 0 0,0 0 0 0 0,1-1 0 0 0,1 1 0 0 0,13 26 0 0 0,-11-29-58 0 0,1 0 1 0 0,0-1-1 0 0,2 0 0 0 0,-1 0 0 0 0,1-1 1 0 0,1-1-1 0 0,0 0 0 0 0,1 0 1 0 0,0-1-1 0 0,0 0 0 0 0,1-1 0 0 0,28 14 1 0 0,-12-9-438 0 0,2-2 1 0 0,0 0 0 0 0,0-3-1 0 0,1 0 1 0 0,0-2 0 0 0,0-2-1 0 0,64 4 1 0 0,-42-9-1717 0 0,0-2 0 0 0,0-2 0 0 0,0-2 1 0 0,57-16-1 0 0,-26 1-3835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2:59.5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631 236 424 0 0,'18'-14'8849'0'0,"-14"-3"-8223"0"0,-1 1 0 0 0,-1-1 1 0 0,-1 0-1 0 0,0 0 0 0 0,-2-19 1 0 0,0 8 602 0 0,1 26-1129 0 0,0 0 1 0 0,-1 0-1 0 0,1-1 1 0 0,-1 1-1 0 0,0 0 1 0 0,1 0-1 0 0,-1 0 1 0 0,0 0-1 0 0,-1 0 1 0 0,1 0-1 0 0,0 1 0 0 0,0-1 1 0 0,-1 0-1 0 0,1 1 1 0 0,-1-1-1 0 0,1 1 1 0 0,-1-1-1 0 0,0 1 1 0 0,0 0-1 0 0,1-1 1 0 0,-3 0-1 0 0,-4-2 138 0 0,1 0 1 0 0,-1 1-1 0 0,0-1 1 0 0,-8-1-1 0 0,-2 1-52 0 0,-1 0 0 0 0,1 2-1 0 0,-1 0 1 0 0,0 1 0 0 0,0 1-1 0 0,0 0 1 0 0,0 2 0 0 0,0 0-1 0 0,1 1 1 0 0,-1 1 0 0 0,1 1-1 0 0,0 1 1 0 0,0 0 0 0 0,-20 10-1 0 0,16-5-95 0 0,0 0 0 0 0,1 2 0 0 0,0 0-1 0 0,0 1 1 0 0,2 1 0 0 0,0 1 0 0 0,1 1-1 0 0,0 0 1 0 0,2 1 0 0 0,-22 30 0 0 0,31-37-65 0 0,1-1 1 0 0,0 1 0 0 0,0 0 0 0 0,2 0 0 0 0,-1 1 0 0 0,1-1 0 0 0,1 1 0 0 0,0 0-1 0 0,1 0 1 0 0,0 0 0 0 0,0 0 0 0 0,2 0 0 0 0,-1 1 0 0 0,2-1 0 0 0,0 0 0 0 0,3 21-1 0 0,0-19-56 0 0,0-1-1 0 0,1 0 0 0 0,0 0 1 0 0,1 0-1 0 0,0-1 0 0 0,1 1 0 0 0,1-1 1 0 0,0-1-1 0 0,0 0 0 0 0,1 0 1 0 0,0-1-1 0 0,1 0 0 0 0,1 0 0 0 0,15 11 1 0 0,-9-9-122 0 0,1-1 1 0 0,0 0 0 0 0,1-1 0 0 0,1-1 0 0 0,-1-1-1 0 0,1-1 1 0 0,1 0 0 0 0,-1-2 0 0 0,1 0-1 0 0,0-2 1 0 0,0 0 0 0 0,23 0 0 0 0,-33-3 86 0 0,1-1 0 0 0,-1 0 1 0 0,1 0-1 0 0,-1-1 0 0 0,0-1 0 0 0,0 0 1 0 0,0-1-1 0 0,0 1 0 0 0,0-2 0 0 0,13-7 1 0 0,-16 6 101 0 0,0 1 0 0 0,-1-1 0 0 0,0 0 1 0 0,0 0-1 0 0,-1-1 0 0 0,1 0 0 0 0,-1 0 0 0 0,-1-1 1 0 0,0 1-1 0 0,0-1 0 0 0,0 0 0 0 0,-1-1 0 0 0,0 1 1 0 0,3-12-1 0 0,-3 6 207 0 0,0 0 0 0 0,-1 0 0 0 0,-1-1 0 0 0,0 1 0 0 0,-1-1 0 0 0,0 0 0 0 0,-3-22 1 0 0,-3-8 722 0 0,-13-48 1 0 0,-4-25 737 0 0,21 114-1674 0 0,1 0 1 0 0,0 0-1 0 0,-1 0 0 0 0,1 0 0 0 0,1 0 1 0 0,-1 0-1 0 0,1 0 0 0 0,-1 0 0 0 0,1 0 0 0 0,0 0 1 0 0,1 0-1 0 0,-1 0 0 0 0,1 0 0 0 0,-1 1 1 0 0,1-1-1 0 0,0 1 0 0 0,1-1 0 0 0,-1 1 0 0 0,1 0 1 0 0,-1 0-1 0 0,1 0 0 0 0,4-4 0 0 0,-2 4-80 0 0,-1 0 1 0 0,1 1-1 0 0,0-1 0 0 0,1 1 0 0 0,-1 0 0 0 0,0 0 0 0 0,1 0 0 0 0,-1 1 1 0 0,1 0-1 0 0,-1 0 0 0 0,1 1 0 0 0,0-1 0 0 0,-1 1 0 0 0,1 0 0 0 0,9 2 1 0 0,-2 0-46 0 0,1 1 0 0 0,0 1 0 0 0,-1 0 0 0 0,0 1 1 0 0,0 0-1 0 0,0 1 0 0 0,-1 0 0 0 0,0 1 0 0 0,0 1 1 0 0,-1 0-1 0 0,0 0 0 0 0,0 1 0 0 0,-1 1 0 0 0,0 0 1 0 0,0 0-1 0 0,7 12 0 0 0,-3-5-12 0 0,-2 1 1 0 0,-1 0-1 0 0,0 1 0 0 0,-1 0 1 0 0,-1 1-1 0 0,-1 0 0 0 0,-1 1 1 0 0,0-1-1 0 0,5 36 0 0 0,-8-28 31 0 0,-2-1 1 0 0,-1 0-1 0 0,-2 1 0 0 0,0-1 0 0 0,-2 0 0 0 0,-8 38 0 0 0,0-43 164 0 0,4-18 30 0 0,4-16 23 0 0,5-11-88 0 0,0-1 0 0 0,2 1 0 0 0,1 0 0 0 0,0 0 1 0 0,2 1-1 0 0,0-1 0 0 0,2 2 0 0 0,13-26 0 0 0,6-6 31 0 0,71-100 0 0 0,-80 127-124 0 0,31-31 0 0 0,-42 49 17 0 0,0 0-1 0 0,0 1 0 0 0,1 0 1 0 0,0 1-1 0 0,0 0 0 0 0,0 0 1 0 0,15-6-1 0 0,-21 11 25 0 0,-1 0 0 0 0,1 1 0 0 0,0-1-1 0 0,0 1 1 0 0,-1 0 0 0 0,1 0 0 0 0,0 0 0 0 0,-1 0 0 0 0,1 0-1 0 0,0 0 1 0 0,0 1 0 0 0,-1-1 0 0 0,1 1 0 0 0,-1 0 0 0 0,1 0 0 0 0,-1 0-1 0 0,1 0 1 0 0,-1 0 0 0 0,1 1 0 0 0,-1-1 0 0 0,0 1 0 0 0,0-1-1 0 0,0 1 1 0 0,0 0 0 0 0,0 0 0 0 0,0 0 0 0 0,0 0 0 0 0,0 0 0 0 0,-1 1-1 0 0,3 3 1 0 0,3 6 36 0 0,0-1-1 0 0,-1 1 1 0 0,-1 1-1 0 0,7 19 1 0 0,3 22-14 0 0,10 71 0 0 0,-17-79-128 0 0,1-1 0 0 0,2-1-1 0 0,18 44 1 0 0,-22-68-185 0 0,2-1 0 0 0,0-1 1 0 0,1 0-1 0 0,13 18 0 0 0,-20-32-124 0 0,1 1 1 0 0,0-1-1 0 0,0 0 0 0 0,0 0 1 0 0,1 0-1 0 0,0-1 0 0 0,-1 1 1 0 0,9 3-1 0 0,-10-6-208 0 0,0 1 0 0 0,1-1 1 0 0,-1 0-1 0 0,1 0 0 0 0,-1 0 0 0 0,1-1 1 0 0,0 1-1 0 0,-1-1 0 0 0,1 0 0 0 0,0 0 0 0 0,-1 0 1 0 0,1 0-1 0 0,0-1 0 0 0,6-1 0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2:59.8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19 165 2788 0 0,'26'-71'8361'0'0,"-20"57"-7187"0"0,2 0 1 0 0,0 1-1 0 0,0 0 0 0 0,1 0 0 0 0,13-13 508 0 0,-9 34-1320 0 0,-11-7-343 0 0,-1 1 1 0 0,0 0-1 0 0,-1 0 0 0 0,1 0 1 0 0,0-1-1 0 0,0 1 1 0 0,-1 0-1 0 0,1 0 0 0 0,-1 0 1 0 0,0 0-1 0 0,0 0 1 0 0,1 0-1 0 0,-1 0 0 0 0,0 0 1 0 0,-1 3-1 0 0,-5 38 108 0 0,4-29-86 0 0,-41 218 92 0 0,-6 53-98 0 0,23 58 8 0 0,26-276-28 0 0,2 0 1 0 0,4 0-1 0 0,16 74 1 0 0,-18-122-72 0 0,1 1 0 0 0,2-1-1 0 0,0 0 1 0 0,0 0 0 0 0,2 0-1 0 0,12 18 1 0 0,-17-30-291 0 0,2 0 0 0 0,-1 0 0 0 0,1 0 1 0 0,0-1-1 0 0,0 0 0 0 0,0 0 0 0 0,10 6 0 0 0,-11-9-270 0 0,0 0 0 0 0,0 0-1 0 0,0-1 1 0 0,0 0 0 0 0,0 0-1 0 0,1 0 1 0 0,-1-1 0 0 0,0 1 0 0 0,1-1-1 0 0,-1-1 1 0 0,1 1 0 0 0,7-1-1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1:04.5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0 179 1548 0 0,'14'-58'9680'0'0,"-3"-31"-585"0"0,-11 88-8983 0 0,0-1 0 0 0,0 0 0 0 0,0 0 0 0 0,0 0 0 0 0,1 0 0 0 0,-1 0 0 0 0,1 1-1 0 0,-1-1 1 0 0,1 0 0 0 0,0 0 0 0 0,-1 1 0 0 0,1-1 0 0 0,0 0 0 0 0,0 1 0 0 0,0-1 0 0 0,2-1 0 0 0,-3 3-91 0 0,1 0 1 0 0,0 0 0 0 0,-1 0-1 0 0,1 0 1 0 0,-1 0 0 0 0,1 0-1 0 0,0 0 1 0 0,-1 0 0 0 0,1 0-1 0 0,0 0 1 0 0,-1 0 0 0 0,1 0-1 0 0,-1 1 1 0 0,1-1 0 0 0,0 0-1 0 0,-1 0 1 0 0,1 1 0 0 0,-1-1-1 0 0,1 0 1 0 0,-1 1 0 0 0,1-1-1 0 0,-1 0 1 0 0,1 1 0 0 0,-1-1-1 0 0,1 1 1 0 0,-1-1 0 0 0,1 1-1 0 0,-1-1 1 0 0,1 2 0 0 0,6 8-26 0 0,0 0 0 0 0,-1 1 0 0 0,7 14 0 0 0,-9-17 109 0 0,45 96 129 0 0,42 127 0 0 0,19 119 291 0 0,-66-204 29 0 0,23 89 544 0 0,41 126 823 0 0,-106-354-2031 0 0,0 0 1 0 0,1 0 0 0 0,0-1 0 0 0,0 1 0 0 0,1-1 0 0 0,-1 0 0 0 0,1 0 0 0 0,5 6 0 0 0,-7-11-104 0 0,0 0 0 0 0,0 0 0 0 0,0-1 1 0 0,0 1-1 0 0,0 0 0 0 0,0-1 0 0 0,0 0 0 0 0,0 1 0 0 0,0-1 0 0 0,0 0 0 0 0,1 0 0 0 0,-1 0 1 0 0,0 0-1 0 0,0-1 0 0 0,0 1 0 0 0,0 0 0 0 0,0-1 0 0 0,2-1 0 0 0,37-12-3951 0 0,20-17-3856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6:41.0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41 79 1264 0 0,'-26'-54'13925'0'0,"16"30"-9142"0"0,7 38-4104 0 0,1 21-421 0 0,27 487 995 0 0,-17-460-1142 0 0,3-1-1 0 0,2 0 1 0 0,3-1 0 0 0,3-1-1 0 0,2 0 1 0 0,41 78 0 0 0,-52-119-101 0 0,1 0-1 0 0,0 0 1 0 0,2-1 0 0 0,0-1 0 0 0,1 0-1 0 0,0-1 1 0 0,2 0 0 0 0,28 21 0 0 0,-36-31-208 0 0,0 0 1 0 0,0 0-1 0 0,1-1 1 0 0,-1 0-1 0 0,1-1 1 0 0,0 0-1 0 0,0 0 1 0 0,0-1-1 0 0,13 1 1 0 0,-14-2-311 0 0,0-1 1 0 0,0 0 0 0 0,0-1 0 0 0,0 0-1 0 0,-1 0 1 0 0,1-1 0 0 0,0 0 0 0 0,-1 0-1 0 0,1 0 1 0 0,-1-1 0 0 0,0 0 0 0 0,11-7-1 0 0,24-18-6048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00.2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173 187 3232 0 0,'-47'-13'4380'0'0,"28"9"-2418"0"0,1-1 0 0 0,-1-1 0 0 0,-32-15 0 0 0,50 20-1878 0 0,0 1-1 0 0,0 0 0 0 0,0-1 1 0 0,0 1-1 0 0,0-1 1 0 0,0 0-1 0 0,0 1 1 0 0,0-1-1 0 0,0 0 1 0 0,0 0-1 0 0,0 1 0 0 0,1-1 1 0 0,-1 0-1 0 0,0 0 1 0 0,1 0-1 0 0,-1 0 1 0 0,0 0-1 0 0,1 0 1 0 0,-1 0-1 0 0,1 0 0 0 0,0 0 1 0 0,-1 0-1 0 0,1-1 1 0 0,0 1-1 0 0,0 0 1 0 0,-1-2-1 0 0,2 1-38 0 0,0 1 0 0 0,-1-1 0 0 0,1 1 0 0 0,0-1 0 0 0,0 0 1 0 0,0 1-1 0 0,0 0 0 0 0,0-1 0 0 0,0 1 0 0 0,0 0 0 0 0,0-1 0 0 0,1 1 0 0 0,-1 0 0 0 0,0 0 0 0 0,3-1 0 0 0,6-4-32 0 0,0 0 1 0 0,0 1-1 0 0,1 1 0 0 0,14-5 0 0 0,32-7-918 0 0,0 3 0 0 0,106-10 1 0 0,120 15-8154 0 0,-233 10 4734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00.5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15 143 3412 0 0,'-14'-7'7119'0'0,"14"5"-6955"0"0,0 0-1 0 0,0 0 1 0 0,0 0-1 0 0,0 0 1 0 0,0 0-1 0 0,1 1 1 0 0,-1-1-1 0 0,0 0 1 0 0,1 0 0 0 0,0 0-1 0 0,-1 0 1 0 0,1 1-1 0 0,0-1 1 0 0,0 0-1 0 0,0 0 1 0 0,0 1-1 0 0,2-3 1 0 0,0 0 73 0 0,1 0 1 0 0,0 0-1 0 0,0 1 0 0 0,1-1 1 0 0,-1 1-1 0 0,6-3 0 0 0,3-1 132 0 0,1 0 0 0 0,0 0 0 0 0,25-6 0 0 0,-30 10-338 0 0,-1 1-1 0 0,1 0 1 0 0,0 0-1 0 0,0 1 0 0 0,0 1 1 0 0,0-1-1 0 0,0 1 1 0 0,0 1-1 0 0,0 0 1 0 0,-1 0-1 0 0,1 0 1 0 0,0 1-1 0 0,0 1 1 0 0,-1-1-1 0 0,0 1 1 0 0,1 1-1 0 0,-1 0 1 0 0,0 0-1 0 0,-1 0 0 0 0,1 1 1 0 0,-1 0-1 0 0,0 1 1 0 0,0 0-1 0 0,0 0 1 0 0,-1 0-1 0 0,0 1 1 0 0,0 0-1 0 0,8 13 1 0 0,0 3-54 0 0,0 0 1 0 0,-2 1-1 0 0,-1 0 0 0 0,-1 1 1 0 0,-1 0-1 0 0,8 36 1 0 0,-5-1 613 0 0,8 100 1 0 0,-16-145 672 0 0,3-19-635 0 0,9-34-352 0 0,-8 19-136 0 0,25-47-518 0 0,66-100 1 0 0,-78 136-174 0 0,0 2 1 0 0,2 0 0 0 0,1 2 0 0 0,2 0 0 0 0,40-31 0 0 0,-49 45-732 0 0,0 1 1 0 0,35-16 0 0 0,9 5-4705 0 0,-35 16 1431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00.9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237 142 836 0 0,'34'-43'6803'0'0,"14"-24"-610"0"0,-48 67-6124 0 0,1 0-1 0 0,-1-1 1 0 0,1 1 0 0 0,-1 0 0 0 0,1-1-1 0 0,-1 1 1 0 0,0 0 0 0 0,1-1 0 0 0,-1 1-1 0 0,0-1 1 0 0,1 1 0 0 0,-1-1 0 0 0,0 1-1 0 0,1-1 1 0 0,-1 1 0 0 0,0-1 0 0 0,0 1-1 0 0,0-1 1 0 0,0 1 0 0 0,1-1 0 0 0,-1 1-1 0 0,0-1 1 0 0,0 1 0 0 0,0-1 0 0 0,0 1-1 0 0,0-1 1 0 0,0 1 0 0 0,0-2 0 0 0,-1-13 2293 0 0,-17 13-762 0 0,8 2-1413 0 0,-1 0 0 0 0,0 1 0 0 0,0 1 1 0 0,1 0-1 0 0,-1 0 0 0 0,1 1 0 0 0,-1 0 0 0 0,1 1 1 0 0,0 0-1 0 0,0 1 0 0 0,1 0 0 0 0,-1 0 0 0 0,1 1 0 0 0,-12 11 1 0 0,7-6-88 0 0,0 0 1 0 0,2 2 0 0 0,-1-1 0 0 0,1 2-1 0 0,1-1 1 0 0,1 2 0 0 0,0-1-1 0 0,-10 21 1 0 0,15-24-114 0 0,0 0 0 0 0,2 0 1 0 0,-1 1-1 0 0,1-1 0 0 0,1 1 0 0 0,0 0 0 0 0,1-1 0 0 0,0 1 0 0 0,1 0 0 0 0,0 0 0 0 0,1 0 1 0 0,0 0-1 0 0,1-1 0 0 0,0 1 0 0 0,1 0 0 0 0,0-1 0 0 0,1 0 0 0 0,0 0 0 0 0,1 0 1 0 0,0 0-1 0 0,1-1 0 0 0,0 0 0 0 0,1 0 0 0 0,0 0 0 0 0,0-1 0 0 0,1 0 0 0 0,0 0 1 0 0,1-1-1 0 0,0 0 0 0 0,0-1 0 0 0,0 0 0 0 0,1 0 0 0 0,0-1 0 0 0,1 0 0 0 0,-1-1 1 0 0,1 0-1 0 0,22 6 0 0 0,-17-6-61 0 0,0-2 1 0 0,0 0 0 0 0,0 0-1 0 0,0-2 1 0 0,1 0-1 0 0,-1 0 1 0 0,0-2 0 0 0,1 0-1 0 0,-1-1 1 0 0,0-1 0 0 0,16-4-1 0 0,-21 4 56 0 0,-1-1 0 0 0,0 0 0 0 0,0 0-1 0 0,-1-1 1 0 0,1 0 0 0 0,-1 0 0 0 0,0-2 0 0 0,0 1-1 0 0,-1-1 1 0 0,0 0 0 0 0,0 0 0 0 0,-1-1 0 0 0,1 0-1 0 0,-2-1 1 0 0,1 1 0 0 0,-1-1 0 0 0,8-17 0 0 0,-8 13 51 0 0,-1 0 0 0 0,0-1 0 0 0,-1 0 0 0 0,-1 0 1 0 0,0 0-1 0 0,-1 0 0 0 0,0 0 0 0 0,-1-1 0 0 0,-1 1 0 0 0,0 0 1 0 0,-1-1-1 0 0,-5-27 0 0 0,4 33 26 0 0,0 1-1 0 0,-1 0 1 0 0,0 0-1 0 0,0-1 1 0 0,-1 2 0 0 0,0-1-1 0 0,0 0 1 0 0,-1 1-1 0 0,0 0 1 0 0,0 0-1 0 0,-1 0 1 0 0,0 1 0 0 0,0 0-1 0 0,0 0 1 0 0,-1 0-1 0 0,0 1 1 0 0,0 0 0 0 0,0 0-1 0 0,-1 1 1 0 0,1 0-1 0 0,-1 0 1 0 0,-13-4-1 0 0,5 4-424 0 0,-1 0 0 0 0,1 1 0 0 0,-1 0 0 0 0,0 2 0 0 0,0 0 0 0 0,-23 1-1 0 0,-55 12-8891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01.2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154 308 4004 0 0,'-41'-97'8022'0'0,"-11"-52"-1392"0"0,35 89-3175 0 0,16 59-3215 0 0,1 15 166 0 0,-21 361 378 0 0,-1 26-850 0 0,25-293-532 0 0,5 1 0 0 0,4-1 0 0 0,46 183 0 0 0,-55-279-34 0 0,1 0 0 0 0,0-1-1 0 0,8 17 1 0 0,-10-24-63 0 0,1-1 1 0 0,-1 1-1 0 0,1 0 0 0 0,-1-1 1 0 0,1 0-1 0 0,9 8-694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01.7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87 287 1796 0 0,'-2'-25'2994'0'0,"-10"-106"6350"0"0,10 115-8410 0 0,-2 0 0 0 0,0 0 1 0 0,-1 0-1 0 0,0 0 0 0 0,-15-27 0 0 0,20 43-896 0 0,0-1-1 0 0,0 1 0 0 0,0-1 1 0 0,0 1-1 0 0,0 0 1 0 0,-1-1-1 0 0,1 1 0 0 0,0 0 1 0 0,0-1-1 0 0,0 1 1 0 0,-1 0-1 0 0,1-1 0 0 0,0 1 1 0 0,-1 0-1 0 0,1-1 1 0 0,0 1-1 0 0,-1 0 0 0 0,1 0 1 0 0,0 0-1 0 0,-1-1 1 0 0,1 1-1 0 0,0 0 0 0 0,-1 0 1 0 0,1 0-1 0 0,0 0 1 0 0,-1-1-1 0 0,1 1 0 0 0,-1 0 1 0 0,1 0-1 0 0,0 0 1 0 0,-1 0-1 0 0,1 0 0 0 0,-1 0 1 0 0,-7 12 372 0 0,0 24-258 0 0,8-35-93 0 0,-3 29-16 0 0,1 1 0 0 0,1 0 1 0 0,5 43-1 0 0,19 91 61 0 0,14 9-316 0 0,109 310 1 0 0,-136-454 253 0 0,1 1 0 0 0,2-1 0 0 0,1-1 0 0 0,1-1 1 0 0,29 41-1 0 0,-39-64-35 0 0,0 1-1 0 0,0-1 1 0 0,0-1 0 0 0,1 1 0 0 0,0-1 0 0 0,0 0 0 0 0,0 0 0 0 0,1-1-1 0 0,-1 0 1 0 0,1 0 0 0 0,0 0 0 0 0,0-1 0 0 0,0 0 0 0 0,0 0 0 0 0,0-1-1 0 0,0 0 1 0 0,0 0 0 0 0,1-1 0 0 0,-1 0 0 0 0,0 0 0 0 0,0-1 0 0 0,13-2 0 0 0,10-3-67 0 0,0-2 0 0 0,0-1 0 0 0,54-24 0 0 0,-70 27 34 0 0,76-35 58 0 0,-2-4 0 0 0,-1-3 0 0 0,137-104 0 0 0,-200 133 332 0 0,1-1-1 0 0,-2-1 0 0 0,31-36 0 0 0,-48 51-256 0 0,-1-1 0 0 0,0 1-1 0 0,0-1 1 0 0,-1 0 0 0 0,0 0 0 0 0,-1-1-1 0 0,1 1 1 0 0,-1-1 0 0 0,-1 0 0 0 0,1 0-1 0 0,-1 0 1 0 0,-1 0 0 0 0,1 0 0 0 0,-1 0-1 0 0,-1 0 1 0 0,0-1 0 0 0,0 1 0 0 0,-2-13-1 0 0,1 16-78 0 0,-1 0 0 0 0,1 0 0 0 0,-1 0 0 0 0,0 1-1 0 0,0-1 1 0 0,-1 1 0 0 0,1-1 0 0 0,-1 1-1 0 0,0 0 1 0 0,0 0 0 0 0,-1 0 0 0 0,1 0 0 0 0,-1 1-1 0 0,1-1 1 0 0,-1 1 0 0 0,0 0 0 0 0,-1 0 0 0 0,1 1-1 0 0,0-1 1 0 0,-1 1 0 0 0,0 0 0 0 0,1 0 0 0 0,-1 0-1 0 0,0 1 1 0 0,0 0 0 0 0,0 0 0 0 0,0 0 0 0 0,0 0-1 0 0,-8 1 1 0 0,-1-1-8 0 0,0 1-1 0 0,0 1 1 0 0,0 0-1 0 0,0 1 1 0 0,1 1-1 0 0,-1 0 1 0 0,1 1-1 0 0,-1 0 1 0 0,-20 11-1 0 0,18-7-20 0 0,1 1 0 0 0,0 0 0 0 0,1 2 0 0 0,0-1 0 0 0,0 2 0 0 0,1 0 0 0 0,1 0 0 0 0,0 1 0 0 0,1 1 0 0 0,-18 28 0 0 0,23-33-54 0 0,2 0 1 0 0,-1 0-1 0 0,1 0 0 0 0,1 0 1 0 0,-1 1-1 0 0,2 0 1 0 0,-1 0-1 0 0,1-1 1 0 0,1 1-1 0 0,0 0 1 0 0,0 0-1 0 0,1 1 1 0 0,0-1-1 0 0,1 0 1 0 0,0 0-1 0 0,1 0 0 0 0,0 0 1 0 0,0-1-1 0 0,1 1 1 0 0,6 13-1 0 0,1-3-72 0 0,2-1 1 0 0,0 0-1 0 0,1-1 0 0 0,1 0 0 0 0,0-1 0 0 0,1 0 0 0 0,1-2 0 0 0,1 0 0 0 0,0 0 1 0 0,1-2-1 0 0,20 12 0 0 0,-5-5-321 0 0,1-1-1 0 0,1-2 1 0 0,0-2 0 0 0,1-1-1 0 0,59 14 1 0 0,-68-22-432 0 0,1-1-1 0 0,-1-2 1 0 0,1-1 0 0 0,-1-1-1 0 0,45-4 1 0 0,-42 0-882 0 0,-1-2 1 0 0,0-2 0 0 0,0 0-1 0 0,55-23 1 0 0,-31 7-2646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02.4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379 1297 2120 0 0,'101'-22'7643'0'0,"-74"18"-5490"0"0,-1-2 0 0 0,0 0 0 0 0,35-14-1 0 0,-54 16-1924 0 0,0 0 1 0 0,0 0-1 0 0,0 0 0 0 0,0-1 0 0 0,-1 0 0 0 0,0 0 0 0 0,0 0 0 0 0,0-1 0 0 0,-1 0 0 0 0,0 0 0 0 0,5-8 0 0 0,1-5-222 0 0,-1 0 0 0 0,13-33 0 0 0,-17 38 64 0 0,-5 12-59 0 0,0 0-1 0 0,-1 0 1 0 0,1 0 0 0 0,0 0 0 0 0,-1-1 0 0 0,0 1 0 0 0,1 0 0 0 0,-1 0 0 0 0,0 0-1 0 0,0-1 1 0 0,0 1 0 0 0,-1 0 0 0 0,1 0 0 0 0,0-1 0 0 0,-1-1 0 0 0,-1-3 94 0 0,1 5-91 0 0,0 0 1 0 0,0-1-1 0 0,0 1 0 0 0,0 0 1 0 0,0 0-1 0 0,0 0 1 0 0,-1 0-1 0 0,1 0 0 0 0,-1 1 1 0 0,1-1-1 0 0,-1 0 1 0 0,0 1-1 0 0,0-1 0 0 0,0 1 1 0 0,0-1-1 0 0,0 1 0 0 0,0 0 1 0 0,-4-2-1 0 0,-41-14 285 0 0,44 17-274 0 0,-23-6 44 0 0,-1 0-1 0 0,-1 3 1 0 0,1 0-1 0 0,-1 1 1 0 0,1 2-1 0 0,-1 1 1 0 0,1 1-1 0 0,0 1 1 0 0,0 2-1 0 0,-43 12 1 0 0,47-10-35 0 0,1 0 0 0 0,0 2 0 0 0,1 0 0 0 0,-1 2 0 0 0,2 0 0 0 0,0 1 0 0 0,0 1 0 0 0,1 1 0 0 0,1 1 0 0 0,0 0 0 0 0,1 2 0 0 0,-26 31 0 0 0,39-42-47 0 0,-1 0 1 0 0,1 0-1 0 0,0 1 0 0 0,0 0 1 0 0,1 0-1 0 0,0 0 0 0 0,1 0 1 0 0,-1 0-1 0 0,1 1 0 0 0,0-1 1 0 0,1 1-1 0 0,0-1 0 0 0,0 1 1 0 0,1 0-1 0 0,0-1 0 0 0,0 1 1 0 0,1 0-1 0 0,0-1 0 0 0,0 1 1 0 0,1-1-1 0 0,0 1 1 0 0,0-1-1 0 0,0 0 0 0 0,1 1 1 0 0,0-1-1 0 0,1-1 0 0 0,0 1 1 0 0,0 0-1 0 0,0-1 0 0 0,1 0 1 0 0,0 0-1 0 0,0 0 0 0 0,0-1 1 0 0,10 8-1 0 0,-3-4-40 0 0,1 1-1 0 0,0-2 1 0 0,1 0-1 0 0,0 0 1 0 0,0-1 0 0 0,1-1-1 0 0,0-1 1 0 0,0 0-1 0 0,0-1 1 0 0,1 0 0 0 0,-1-1-1 0 0,1-1 1 0 0,0 0-1 0 0,-1-2 1 0 0,1 1 0 0 0,0-2-1 0 0,0 0 1 0 0,0-1-1 0 0,18-5 1 0 0,-17 3 34 0 0,1-1-1 0 0,-1-1 1 0 0,0 0 0 0 0,0-1-1 0 0,-1-1 1 0 0,0-1 0 0 0,0 0-1 0 0,-1-1 1 0 0,-1-1 0 0 0,1 0-1 0 0,-2-1 1 0 0,1 0 0 0 0,-2-1-1 0 0,0-1 1 0 0,0 0 0 0 0,14-24-1 0 0,-7 4-28 0 0,-2-2-1 0 0,-1 0 1 0 0,17-59 0 0 0,16-117 341 0 0,-5-129 2064 0 0,-41 289-1788 0 0,-3 0 0 0 0,-2 0 0 0 0,-2 0 1 0 0,-17-81-1 0 0,11 86-293 0 0,-30-108 182 0 0,39 154-495 0 0,0 5 17 0 0,-1 19 8 0 0,3 30-74 0 0,15 171-478 0 0,23 222 454 0 0,-14-150 788 0 0,6 34-266 0 0,-30-314-657 0 0,2-1 0 0 0,0 0 1 0 0,1 0-1 0 0,10 24 1 0 0,-12-35-66 0 0,0 0 0 0 0,0-1 0 0 0,0 1 0 0 0,0-1 1 0 0,1 1-1 0 0,0-1 0 0 0,-1 0 0 0 0,1 0 0 0 0,6 4 1 0 0,-6-5-132 0 0,-1 0 0 0 0,1-1 1 0 0,0 0-1 0 0,-1 0 1 0 0,1 1-1 0 0,0-2 0 0 0,0 1 1 0 0,0 0-1 0 0,0 0 1 0 0,0-1-1 0 0,0 0 1 0 0,0 0-1 0 0,0 0 0 0 0,0 0 1 0 0,3 0-1 0 0,20-5-5133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03.8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450 1231 2220 0 0,'76'10'9109'0'0,"-71"-10"-8789"0"0,0 0-1 0 0,-1-1 1 0 0,1 0-1 0 0,-1 0 1 0 0,0 0-1 0 0,1-1 1 0 0,-1 1-1 0 0,0-1 1 0 0,0 0-1 0 0,0 0 1 0 0,0 0-1 0 0,0-1 1 0 0,0 0-1 0 0,0 1 1 0 0,-1-1-1 0 0,6-7 1 0 0,1 1-256 0 0,-1-1 1 0 0,-1 0-1 0 0,0-1 1 0 0,10-16 0 0 0,-15 22 35 0 0,0-1 1 0 0,0 0-1 0 0,0 1 1 0 0,-1-1-1 0 0,1 0 1 0 0,-1 0 0 0 0,-1-1-1 0 0,1 1 1 0 0,-1 0-1 0 0,0 0 1 0 0,-1-1-1 0 0,0 1 1 0 0,0 0 0 0 0,0-1-1 0 0,0 1 1 0 0,-1-1-1 0 0,0 1 1 0 0,-1 0 0 0 0,1 0-1 0 0,-1 0 1 0 0,-1 0-1 0 0,1 0 1 0 0,-1 0-1 0 0,0 0 1 0 0,0 1 0 0 0,0 0-1 0 0,-1-1 1 0 0,0 1-1 0 0,0 0 1 0 0,0 1-1 0 0,-1-1 1 0 0,1 1 0 0 0,-7-5-1 0 0,1 2 3 0 0,0 1 1 0 0,0 0-1 0 0,-1 0 0 0 0,0 1 0 0 0,1 1 0 0 0,-2-1 0 0 0,1 2 1 0 0,0 0-1 0 0,-1 0 0 0 0,-13-1 0 0 0,8 3-6 0 0,-1 0 1 0 0,1 1-1 0 0,-1 1 1 0 0,1 1-1 0 0,0 0 1 0 0,-25 7-1 0 0,18-2-37 0 0,-1 1-1 0 0,2 2 1 0 0,-1 0-1 0 0,1 1 1 0 0,1 1 0 0 0,0 2-1 0 0,1 0 1 0 0,0 1-1 0 0,-27 26 1 0 0,39-32-38 0 0,1 0-1 0 0,0 0 1 0 0,0 1-1 0 0,1 0 1 0 0,0 0-1 0 0,1 1 1 0 0,0 0-1 0 0,1 0 1 0 0,0 0-1 0 0,1 1 1 0 0,0-1-1 0 0,-3 16 1 0 0,6-19-27 0 0,0 1 0 0 0,0-1 0 0 0,1 1 1 0 0,0-1-1 0 0,1 0 0 0 0,0 1 1 0 0,0-1-1 0 0,1 0 0 0 0,0 0 1 0 0,0 0-1 0 0,1 0 0 0 0,0 0 0 0 0,0 0 1 0 0,1-1-1 0 0,0 1 0 0 0,1-1 1 0 0,-1 0-1 0 0,1 0 0 0 0,6 6 0 0 0,-2-4-23 0 0,0 0 0 0 0,0-1-1 0 0,1 1 1 0 0,0-2 0 0 0,1 0-1 0 0,-1 0 1 0 0,1-1 0 0 0,1 0 0 0 0,-1 0-1 0 0,1-2 1 0 0,0 1 0 0 0,0-2-1 0 0,0 1 1 0 0,1-2 0 0 0,-1 0-1 0 0,1 0 1 0 0,0-1 0 0 0,-1-1-1 0 0,1 0 1 0 0,0 0 0 0 0,22-5-1 0 0,-15 1-12 0 0,0 0 0 0 0,-1-2 0 0 0,0 0 0 0 0,0-2 1 0 0,0 0-1 0 0,-1-1 0 0 0,0 0 0 0 0,0-2 0 0 0,-1 0 0 0 0,-1-1 0 0 0,0 0 0 0 0,29-30 0 0 0,-18 10-84 0 0,-1-2 0 0 0,35-58 1 0 0,33-79-184 0 0,-89 161 294 0 0,166-357 115 0 0,-149 309 122 0 0,-3-1 1 0 0,-2-1-1 0 0,-3 0 1 0 0,9-94 0 0 0,-21 138-209 0 0,-1-1 0 0 0,-1 0-1 0 0,-1 1 1 0 0,0-1 0 0 0,-1 0 0 0 0,0 1 0 0 0,-2 0 0 0 0,0-1 0 0 0,-1 1 0 0 0,-9-19 0 0 0,14 34-14 0 0,0 0 1 0 0,-1 1 0 0 0,1-1-1 0 0,-1 1 1 0 0,1-1 0 0 0,-1 1-1 0 0,1-1 1 0 0,-1 1 0 0 0,1 0-1 0 0,-1-1 1 0 0,0 1 0 0 0,1 0-1 0 0,-1-1 1 0 0,0 1 0 0 0,1 0-1 0 0,-1 0 1 0 0,0-1 0 0 0,1 1-1 0 0,-1 0 1 0 0,0 0 0 0 0,1 0-1 0 0,-1 0 1 0 0,0 0 0 0 0,1 0-1 0 0,-1 0 1 0 0,0 0 0 0 0,1 0-1 0 0,-1 1 1 0 0,0-1 0 0 0,1 0-1 0 0,-1 0 1 0 0,0 1 0 0 0,1-1-1 0 0,-1 0 1 0 0,0 0 0 0 0,1 1-1 0 0,-1-1 1 0 0,1 1 0 0 0,-1-1-1 0 0,1 1 1 0 0,-2 0 0 0 0,-21 23 89 0 0,13-8-61 0 0,1 1-1 0 0,0-1 1 0 0,1 2 0 0 0,1-1-1 0 0,-7 24 1 0 0,-16 95-73 0 0,19-64-37 0 0,2 0 0 0 0,4 1-1 0 0,4 0 1 0 0,2 0-1 0 0,3-1 1 0 0,4 1-1 0 0,3-1 1 0 0,3 0 0 0 0,3-2-1 0 0,32 85 1 0 0,-42-138 70 0 0,0 1 1 0 0,2-1 0 0 0,0 0-1 0 0,1-1 1 0 0,0 0 0 0 0,1-1-1 0 0,1 0 1 0 0,16 15 0 0 0,-20-23-29 0 0,0 0 0 0 0,1 0 1 0 0,-1-1-1 0 0,2 0 0 0 0,-1-1 1 0 0,1 0-1 0 0,-1 0 0 0 0,1-1 1 0 0,1 0-1 0 0,-1-1 0 0 0,0 0 1 0 0,1-1-1 0 0,0 0 0 0 0,0 0 1 0 0,18-1-1 0 0,1-2-25 0 0,0-2 1 0 0,0-1 0 0 0,0-1-1 0 0,-1-2 1 0 0,51-18-1 0 0,-36 8 215 0 0,0-2 0 0 0,78-48 0 0 0,-99 53 158 0 0,-1-2 0 0 0,-1 0 0 0 0,0-1 0 0 0,-1-2-1 0 0,-1 0 1 0 0,0 0 0 0 0,16-26 0 0 0,-29 37-174 0 0,-1-1-1 0 0,0 1 1 0 0,-1-2 0 0 0,1 1-1 0 0,-2 0 1 0 0,1-1 0 0 0,-2 0-1 0 0,1 1 1 0 0,1-17 0 0 0,-3 18-99 0 0,-1 1 0 0 0,-1-1 0 0 0,1 0 0 0 0,-1 1 1 0 0,0-1-1 0 0,-1 1 0 0 0,0-1 0 0 0,0 1 0 0 0,-1 0 1 0 0,0 0-1 0 0,0 0 0 0 0,0 0 0 0 0,-1 0 0 0 0,-5-6 0 0 0,5 7-22 0 0,-1-1 0 0 0,0 1 0 0 0,0 1 0 0 0,-1-1 0 0 0,0 1 0 0 0,0 0 0 0 0,0 0 1 0 0,0 1-1 0 0,-1-1 0 0 0,0 1 0 0 0,0 1 0 0 0,0 0 0 0 0,-10-4 0 0 0,5 4-10 0 0,1 0 0 0 0,-1 1 1 0 0,1 1-1 0 0,-1-1 0 0 0,0 2 1 0 0,1 0-1 0 0,-1 0 0 0 0,-15 3 1 0 0,6 1-42 0 0,-1 1-1 0 0,1 0 1 0 0,1 2 0 0 0,-1 0 0 0 0,1 2 0 0 0,1 0 0 0 0,-1 1-1 0 0,1 1 1 0 0,-23 18 0 0 0,29-19-51 0 0,0 1 0 0 0,1 0 0 0 0,0 1 0 0 0,1 1 0 0 0,0 0 0 0 0,1 0 0 0 0,1 1 1 0 0,-14 25-1 0 0,18-28 29 0 0,1 0 0 0 0,0 0 0 0 0,1 0 0 0 0,0 0-1 0 0,0 0 1 0 0,2 1 0 0 0,-1-1 0 0 0,1 1 0 0 0,1 0 0 0 0,0-1 0 0 0,1 1 0 0 0,0 0 0 0 0,4 15 0 0 0,0-6-29 0 0,2 0 0 0 0,1 0 0 0 0,1 0-1 0 0,0-1 1 0 0,1 0 0 0 0,2-1 0 0 0,0 0 0 0 0,0-1 0 0 0,2-1-1 0 0,0 0 1 0 0,2 0 0 0 0,-1-2 0 0 0,2 0 0 0 0,0 0-1 0 0,1-2 1 0 0,0 0 0 0 0,26 13 0 0 0,-20-13-187 0 0,-1-2 0 0 0,2 0 0 0 0,-1-1 0 0 0,1-2 1 0 0,1 0-1 0 0,-1-2 0 0 0,1-1 0 0 0,1-1 0 0 0,-1-1 0 0 0,0-1 0 0 0,1-2 1 0 0,-1 0-1 0 0,1-2 0 0 0,31-6 0 0 0,-30 1 103 0 0,1-1-1 0 0,-1-1 1 0 0,-1-2 0 0 0,1-1 0 0 0,-2-1-1 0 0,0-1 1 0 0,0-1 0 0 0,-2-1-1 0 0,35-30 1 0 0,-45 35 398 0 0,-1-2 0 0 0,-1 1-1 0 0,0-2 1 0 0,0 0 0 0 0,-1 0-1 0 0,-1-1 1 0 0,-1 0 0 0 0,0-1-1 0 0,-1 0 1 0 0,0 0 0 0 0,-1-1-1 0 0,-1 0 1 0 0,-1 0 0 0 0,-1 0 0 0 0,0-1-1 0 0,2-31 1 0 0,-4-7 1857 0 0,-3 1-1 0 0,-16-105 1 0 0,16 143-1767 0 0,10 27-255 0 0,10 28-120 0 0,-9-11-74 0 0,43 126-476 0 0,106 208 0 0 0,-148-339 612 0 0,-8-15 18 0 0,1 1 0 0 0,0-1 0 0 0,0 0 0 0 0,0 0 0 0 0,1 0 0 0 0,0-1 0 0 0,0 1 0 0 0,9 7 0 0 0,-13-14-13 0 0,1 1 0 0 0,-1-1-1 0 0,0 1 1 0 0,1-1 0 0 0,-1 1 0 0 0,0-1 0 0 0,1 0 0 0 0,-1 0 0 0 0,1 0 0 0 0,-1 0 0 0 0,1 0-1 0 0,-1 0 1 0 0,1 0 0 0 0,-1 0 0 0 0,0-1 0 0 0,1 1 0 0 0,-1 0 0 0 0,0-1 0 0 0,1 0 0 0 0,-1 1-1 0 0,0-1 1 0 0,1 1 0 0 0,-1-1 0 0 0,0 0 0 0 0,0 0 0 0 0,0 0 0 0 0,0 0 0 0 0,2-2 0 0 0,29-31 193 0 0,-29 30-172 0 0,28-37-5 0 0,40-74 0 0 0,-18 26-105 0 0,0 7-172 0 0,44-68 310 0 0,-28 54-3881 0 0,-61 88 2412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04.2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80 2300 0 0,'3'-1'2740'0'0,"7"-4"-734"0"0,0-1 0 0 0,36-31 8025 0 0,-30 19-8025 0 0,-2 5-115 0 0,-14 37-1458 0 0,-6-4-542 0 0,2 0 0 0 0,0 0 0 0 0,2 0 0 0 0,0 1 0 0 0,1-1 0 0 0,1 1 0 0 0,1-1 0 0 0,1 1 0 0 0,7 31 0 0 0,-5-33-373 0 0,1-1 0 0 0,1 1 0 0 0,0-1 0 0 0,1 0 0 0 0,1-1 0 0 0,1 0 0 0 0,1 0 0 0 0,0-1 0 0 0,1 0 0 0 0,16 18 0 0 0,-23-30 39 0 0,-1-1 1 0 0,1 1-1 0 0,-1-1 1 0 0,1 0-1 0 0,0-1 1 0 0,1 1-1 0 0,-1-1 1 0 0,8 4-1 0 0,22 0-5148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04.6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179 110 3512 0 0,'-15'-22'2665'0'0,"-3"6"-597"0"0,3 2-464 0 0,-3 2-392 0 0,-1 0-252 0 0,-2 3-256 0 0,1 0-280 0 0,1 2-376 0 0,1 2-520 0 0,3 1-736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05.0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454 190 512 0 0,'44'-45'10059'0'0,"-35"33"-8625"0"0,0 0 0 0 0,0 0 0 0 0,-1-1 0 0 0,7-13 1 0 0,-15 24-1375 0 0,1 1 0 0 0,0 0 0 0 0,-1-1 1 0 0,1 1-1 0 0,-1 0 0 0 0,0-1 0 0 0,1 1 1 0 0,-1-1-1 0 0,0 1 0 0 0,0-1 0 0 0,0 1 1 0 0,0 0-1 0 0,0-1 0 0 0,0 1 0 0 0,0-1 1 0 0,-1 1-1 0 0,1-1 0 0 0,0 1 0 0 0,-1 0 1 0 0,1-1-1 0 0,-1 1 0 0 0,1 0 0 0 0,-2-2 1 0 0,0 0-15 0 0,0 1 1 0 0,0 0 0 0 0,0 0 0 0 0,0 1-1 0 0,0-1 1 0 0,-1 0 0 0 0,1 1 0 0 0,0-1-1 0 0,-1 1 1 0 0,1 0 0 0 0,-5-2-1 0 0,-1 0 17 0 0,-1 1 0 0 0,0-1-1 0 0,0 2 1 0 0,0-1 0 0 0,0 1 0 0 0,-12 0-1 0 0,-2 3 23 0 0,-1 1 0 0 0,1 2 0 0 0,0 0 0 0 0,1 1 0 0 0,-1 1 0 0 0,1 1 0 0 0,1 1 0 0 0,-1 1 0 0 0,2 0 0 0 0,-1 2 0 0 0,1 1 0 0 0,1 0 0 0 0,1 1 1 0 0,0 1-1 0 0,0 1 0 0 0,2 1 0 0 0,0 0 0 0 0,-21 30 0 0 0,32-39-91 0 0,1 0 1 0 0,-1 0-1 0 0,1 0 1 0 0,1 1 0 0 0,0-1-1 0 0,0 1 1 0 0,1 0-1 0 0,0 0 1 0 0,0 0-1 0 0,1 0 1 0 0,0 1 0 0 0,1-1-1 0 0,0 0 1 0 0,0 0-1 0 0,1 1 1 0 0,0-1 0 0 0,1 0-1 0 0,0 0 1 0 0,0 0-1 0 0,1 0 1 0 0,0-1-1 0 0,7 14 1 0 0,-1-6-231 0 0,1 0-1 0 0,0-1 0 0 0,1 0 1 0 0,1-1-1 0 0,0-1 1 0 0,1 1-1 0 0,0-2 0 0 0,1 0 1 0 0,0-1-1 0 0,26 16 1 0 0,-18-14-507 0 0,0-2 0 0 0,1 0 0 0 0,1-1 1 0 0,25 7-1 0 0,-20-9-2609 0 0,44 6-1 0 0,-21-9-2900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6:42.5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472 23 1348 0 0,'12'-22'10360'0'0,"-12"36"-10032"0"0,0 1-1 0 0,-2 0 0 0 0,1-1 1 0 0,-2 0-1 0 0,0 1 1 0 0,-1-1-1 0 0,-5 14 0 0 0,-1 6 17 0 0,-76 235 1381 0 0,22-76-813 0 0,33-93-385 0 0,-179 668 4059 0 0,185-662-4161 0 0,-10 52-596 0 0,34-152-558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05.3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1 392 2344 0 0,'12'-5'7861'0'0,"22"8"-4865"0"0,1-2 0 0 0,46-3 0 0 0,-40-3-1881 0 0,69-15-1 0 0,-64 8-1156 0 0,-1-2-1 0 0,-1-3 1 0 0,0-1-1 0 0,61-35 1 0 0,-99 49 163 0 0,0 0 0 0 0,0 0 0 0 0,0 0 0 0 0,0-1 0 0 0,-1 0-1 0 0,0 0 1 0 0,0-1 0 0 0,0 1 0 0 0,-1-1 0 0 0,0 0 0 0 0,7-12 0 0 0,-10 15-87 0 0,0 0 1 0 0,0 0-1 0 0,0 0 0 0 0,0-1 1 0 0,0 1-1 0 0,0 0 0 0 0,-1-1 0 0 0,0 1 1 0 0,0 0-1 0 0,0-1 0 0 0,0 1 1 0 0,0 0-1 0 0,0-1 0 0 0,-1 1 1 0 0,0 0-1 0 0,0-1 0 0 0,0 1 0 0 0,0 0 1 0 0,0 0-1 0 0,-1 0 0 0 0,1 0 1 0 0,-1 0-1 0 0,0 0 0 0 0,0 1 1 0 0,0-1-1 0 0,0 0 0 0 0,-3-2 0 0 0,-6-5-21 0 0,0 1-1 0 0,-1 1 0 0 0,1 0 1 0 0,-2 0-1 0 0,1 1 0 0 0,-1 1 1 0 0,0 0-1 0 0,0 1 0 0 0,-1 0 0 0 0,1 1 1 0 0,-1 1-1 0 0,0 0 0 0 0,0 1 1 0 0,0 0-1 0 0,-1 1 0 0 0,-16 1 1 0 0,8 0 11 0 0,1 2 0 0 0,0 0 0 0 0,0 1 1 0 0,0 2-1 0 0,0 0 0 0 0,0 1 1 0 0,1 1-1 0 0,0 1 0 0 0,-33 19 1 0 0,42-20-18 0 0,1 0 1 0 0,0 1 0 0 0,0 1-1 0 0,1 0 1 0 0,0 0 0 0 0,0 1-1 0 0,1 1 1 0 0,0-1 0 0 0,1 1-1 0 0,1 1 1 0 0,-11 19 0 0 0,13-21 2 0 0,1 1-1 0 0,0-1 1 0 0,1 1 0 0 0,0 0 0 0 0,1 0 0 0 0,0 0 0 0 0,1 0 0 0 0,0 0-1 0 0,0 0 1 0 0,1 0 0 0 0,1 0 0 0 0,0 0 0 0 0,1 0 0 0 0,4 19 0 0 0,0-12-58 0 0,1 1 1 0 0,1-1 0 0 0,0-1 0 0 0,1 0 0 0 0,1 0-1 0 0,1-1 1 0 0,0 0 0 0 0,1-1 0 0 0,1 0-1 0 0,0-1 1 0 0,1 0 0 0 0,0-1 0 0 0,1-1 0 0 0,1 0-1 0 0,0-1 1 0 0,1-1 0 0 0,-1 0 0 0 0,2-1 0 0 0,0-1-1 0 0,21 6 1 0 0,-13-5-387 0 0,0-2 0 0 0,1 0 0 0 0,-1-2-1 0 0,1-1 1 0 0,0-2 0 0 0,29 0 0 0 0,-30-3-611 0 0,0 0-1 0 0,0-2 1 0 0,0-1-1 0 0,0-2 1 0 0,-1 0 0 0 0,32-12-1 0 0,-7-3-3206 0 0,0-1-2057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05.7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2640 0 0,'36'15'25279'0'0,"-19"-20"-25123"0"0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52.2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102 1 1172 0 0,'-2'3'10739'0'0,"-26"98"-8511"0"0,7 6-1231 0 0,5 2 0 0 0,4 0 0 0 0,3 128-1 0 0,35 329 407 0 0,-23-513-1294 0 0,5 185 84 0 0,-11-224-1194 0 0,-20-38-3546 0 0,15-9 302 0 0,-4-41-1 0 0,8 43 858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52.9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53 160 1548 0 0,'-11'-15'4393'0'0,"-31"-80"6526"0"0,56 114-9499 0 0,138 286 768 0 0,-88-169-1854 0 0,118 185 1 0 0,-175-310-273 0 0,1 0 0 0 0,0 0 0 0 0,1-1 0 0 0,0 0 0 0 0,0-1 0 0 0,1 0 0 0 0,16 11 0 0 0,-22-18-47 0 0,0 1 0 0 0,1-1 0 0 0,-1 0 0 0 0,0 0 0 0 0,1-1 0 0 0,0 1 0 0 0,-1-1 0 0 0,1 0 0 0 0,0 0 0 0 0,0 0 0 0 0,-1-1 0 0 0,1 0 0 0 0,0 0-1 0 0,0 0 1 0 0,0 0 0 0 0,0-1 0 0 0,-1 0 0 0 0,1 0 0 0 0,0 0 0 0 0,-1 0 0 0 0,1-1 0 0 0,-1 0 0 0 0,7-3 0 0 0,2-3-22 0 0,-1-1 0 0 0,0 0 0 0 0,-1 0 0 0 0,0-1 0 0 0,0-1 0 0 0,-1 0 0 0 0,0 0 1 0 0,-1-1-1 0 0,15-24 0 0 0,3-13 145 0 0,27-65 1 0 0,-45 93-103 0 0,59-141 437 0 0,21-49 366 0 0,-64 162-816 0 0,1 0 0 0 0,38-51 0 0 0,-32 57-150 0 0,-31 42 156 0 0,0 1-4 0 0,0 0 0 0 0,1 1 1 0 0,-1-1-1 0 0,0 0 1 0 0,1 1-1 0 0,-1-1 0 0 0,0 1 1 0 0,0-1-1 0 0,0 1 0 0 0,0 0 1 0 0,1-1-1 0 0,-1 1 0 0 0,0 0 1 0 0,0 0-1 0 0,0 0 0 0 0,-1 0 1 0 0,1 0-1 0 0,0 0 0 0 0,0 0 1 0 0,0 0-1 0 0,-1 0 0 0 0,1 0 1 0 0,0 0-1 0 0,-1 1 0 0 0,1-1 1 0 0,-1 0-1 0 0,0 0 0 0 0,1 1 1 0 0,-1-1-1 0 0,0 0 0 0 0,0 2 1 0 0,4 50 496 0 0,-4-39-384 0 0,-2 208 842 0 0,6 120-32 0 0,22-104-312 0 0,83 348-1 0 0,-104-563-840 0 0,-1-4-873 0 0,1-1 1 0 0,10 27 0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53.6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352 111 704 0 0,'-11'-30'9262'0'0,"11"27"-8853"0"0,1 0 0 0 0,0 0 0 0 0,-1 0 0 0 0,0 1 0 0 0,1-1 0 0 0,-1 0 0 0 0,0 0 0 0 0,-1 0 0 0 0,1 0 0 0 0,0 0 0 0 0,-1 0 0 0 0,0 0 0 0 0,1 1 0 0 0,-1-1 0 0 0,-3-5 452 0 0,4 7-759 0 0,0 0 1 0 0,0 0-1 0 0,0 0 0 0 0,0-1 0 0 0,-1 1 1 0 0,1 0-1 0 0,0 0 0 0 0,-1 0 0 0 0,1 0 1 0 0,-1 0-1 0 0,0 0 0 0 0,1 0 0 0 0,-1 0 1 0 0,0 0-1 0 0,1 0 0 0 0,-1 0 0 0 0,0 0 0 0 0,0 0 1 0 0,0 1-1 0 0,-1-2 0 0 0,-4-4 335 0 0,5 5-307 0 0,-4 1-97 0 0,0 1-1 0 0,0 0 1 0 0,0 1-1 0 0,0-1 1 0 0,0 1-1 0 0,0 0 1 0 0,0 0-1 0 0,1 0 1 0 0,-1 1-1 0 0,1 0 1 0 0,0 0-1 0 0,0 0 1 0 0,0 0-1 0 0,0 1 1 0 0,0-1-1 0 0,1 1 1 0 0,-1 0-1 0 0,-3 6 1 0 0,-8 11 182 0 0,1 1 1 0 0,-15 31-1 0 0,28-53-210 0 0,-28 57 332 0 0,3 1-1 0 0,2 1 0 0 0,2 1 1 0 0,4 1-1 0 0,1 1 1 0 0,-9 81-1 0 0,22-105-176 0 0,1 1 1 0 0,2 0-1 0 0,2 0 1 0 0,1 0-1 0 0,2-1 1 0 0,2 1-1 0 0,2-1 1 0 0,1 0-1 0 0,1-1 1 0 0,3 0-1 0 0,26 54 1 0 0,-26-64-111 0 0,3 0 1 0 0,0-2-1 0 0,1 0 1 0 0,1 0 0 0 0,2-2-1 0 0,0-1 1 0 0,1 0-1 0 0,39 30 1 0 0,-45-41-26 0 0,1-1 0 0 0,0 0 0 0 0,1-1 0 0 0,0 0 0 0 0,0-2 0 0 0,1 0 0 0 0,0-1 0 0 0,0-1 1 0 0,0 0-1 0 0,1-2 0 0 0,-1 0 0 0 0,1-1 0 0 0,0 0 0 0 0,37-4 0 0 0,-34 0-101 0 0,0-2 1 0 0,-1 0-1 0 0,0-2 1 0 0,0 0-1 0 0,0-1 1 0 0,-1-1-1 0 0,0-1 0 0 0,0-1 1 0 0,-1-1-1 0 0,0 0 1 0 0,32-28-1 0 0,-26 18-65 0 0,-2-2 0 0 0,0-1 0 0 0,-2-1-1 0 0,0-1 1 0 0,-2-1 0 0 0,-1-1 0 0 0,19-38 0 0 0,-4-2-338 0 0,-3-2 1 0 0,28-94-1 0 0,-44 115 324 0 0,-3-1-1 0 0,-2 0 1 0 0,-1 0 0 0 0,0-73 0 0 0,-9 101 149 0 0,0 0 0 0 0,-1 0 1 0 0,-1 0-1 0 0,-1 1 0 0 0,-1 0 0 0 0,-1 0 1 0 0,-1 0-1 0 0,-1 0 0 0 0,-1 1 1 0 0,0 0-1 0 0,-2 1 0 0 0,0 0 1 0 0,-1 1-1 0 0,-1 0 0 0 0,0 1 0 0 0,-2 0 1 0 0,0 1-1 0 0,-1 1 0 0 0,0 1 1 0 0,-1 0-1 0 0,0 1 0 0 0,-2 0 1 0 0,1 2-1 0 0,-1 0 0 0 0,-1 1 0 0 0,0 1 1 0 0,0 1-1 0 0,-1 1 0 0 0,0 1 1 0 0,-40-7-1 0 0,27 9-724 0 0,0 2 1 0 0,-1 1-1 0 0,-65 8 1 0 0,-1 9-2924 0 0,1 4-3890 0 0,75-15 2429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54.2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936 127 1444 0 0,'17'-23'7083'0'0,"-16"21"-6910"0"0,-1 1 0 0 0,1-1 0 0 0,0 1 0 0 0,-1-1 0 0 0,1 1 0 0 0,-1-1 0 0 0,0 0 0 0 0,0 1 0 0 0,1-1-1 0 0,-1 0 1 0 0,0 1 0 0 0,0-1 0 0 0,0 0 0 0 0,-1 1 0 0 0,1-1 0 0 0,0 1 0 0 0,-1-1 0 0 0,1 0-1 0 0,-1 1 1 0 0,1-1 0 0 0,-1 1 0 0 0,0-1 0 0 0,-1-1 0 0 0,0 0 33 0 0,-1 0 1 0 0,0 0 0 0 0,1 0-1 0 0,-1 1 1 0 0,0 0-1 0 0,-1-1 1 0 0,1 1-1 0 0,0 0 1 0 0,-7-3-1 0 0,-7-1 117 0 0,0 0-1 0 0,-1 1 1 0 0,-24-4-1 0 0,12 5-174 0 0,-1 0 1 0 0,0 3-1 0 0,0 0 0 0 0,0 2 0 0 0,-52 8 1 0 0,35 0 66 0 0,1 2 0 0 0,-87 32 0 0 0,119-37-166 0 0,0 0 0 0 0,1 1 1 0 0,0 1-1 0 0,0 0 0 0 0,0 1 0 0 0,1 0 1 0 0,1 1-1 0 0,0 1 0 0 0,-20 21 0 0 0,27-26-29 0 0,1 0-1 0 0,0 0 0 0 0,0 1 0 0 0,0-1 0 0 0,1 1 0 0 0,0 0 1 0 0,0 0-1 0 0,1 0 0 0 0,0 0 0 0 0,0 1 0 0 0,1-1 1 0 0,-1 0-1 0 0,2 1 0 0 0,-1-1 0 0 0,1 1 0 0 0,0-1 0 0 0,1 1 1 0 0,0-1-1 0 0,0 1 0 0 0,0-1 0 0 0,1 0 0 0 0,0 0 1 0 0,5 10-1 0 0,4 9 11 0 0,2-1 1 0 0,1 0-1 0 0,1-1 1 0 0,2-1 0 0 0,0 0-1 0 0,1-1 1 0 0,22 21-1 0 0,157 128 178 0 0,-183-160-192 0 0,93 71 31 0 0,-56-45-11 0 0,-1 2 1 0 0,-2 3-1 0 0,79 86 0 0 0,-122-122-31 0 0,-1 0 0 0 0,0 0 0 0 0,0 0 0 0 0,-1 0 0 0 0,1 0 0 0 0,-2 1 0 0 0,1 0-1 0 0,0-1 1 0 0,-1 1 0 0 0,-1 0 0 0 0,1 0 0 0 0,-1 0 0 0 0,0 1 0 0 0,-1-1 0 0 0,1 0 0 0 0,-2 12-1 0 0,-1-11 25 0 0,1 0-1 0 0,-2 0 0 0 0,1-1 0 0 0,-1 1 0 0 0,0-1 0 0 0,0 1 1 0 0,-1-1-1 0 0,0 0 0 0 0,-1-1 0 0 0,1 1 0 0 0,-1-1 0 0 0,0 0 1 0 0,-1 0-1 0 0,-10 9 0 0 0,-6 2 54 0 0,-1 0-1 0 0,-1-2 1 0 0,0-1 0 0 0,-1-1-1 0 0,0-1 1 0 0,-1-1 0 0 0,0-1-1 0 0,-1-2 1 0 0,-47 10 0 0 0,22-10-5 0 0,-1-1 1 0 0,1-3-1 0 0,-1-2 1 0 0,-66-6-1 0 0,109 3-123 0 0,-107-13-323 0 0,105 12-190 0 0,0 0 1 0 0,0-2-1 0 0,1 1 0 0 0,-1-2 1 0 0,1 1-1 0 0,0-2 1 0 0,-16-9-1 0 0,0-19-6359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54.8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1090 119 1864 0 0,'-3'-12'3259'0'0,"1"2"-1375"0"0,0 1 1 0 0,0 0 0 0 0,-1 0-1 0 0,-6-12 1 0 0,8 18-1767 0 0,-1 1 0 0 0,1-1 0 0 0,-1 1 0 0 0,1 0 0 0 0,-1 0 1 0 0,0-1-1 0 0,0 1 0 0 0,0 0 0 0 0,-1 1 0 0 0,1-1 0 0 0,0 0 0 0 0,-1 1 0 0 0,1-1 1 0 0,-1 1-1 0 0,1 0 0 0 0,-1 0 0 0 0,0 0 0 0 0,1 0 0 0 0,-4-1 0 0 0,-35-4 7 0 0,-1 2-1 0 0,1 2 0 0 0,-1 1 1 0 0,-44 6-1 0 0,-5-1-67 0 0,18-2-32 0 0,-382 17-48 0 0,451-19 118 0 0,-1 0 1 0 0,1 1-1 0 0,-1 0 1 0 0,0 0-1 0 0,1 1 0 0 0,0-1 1 0 0,-1 1-1 0 0,1 0 1 0 0,0 0-1 0 0,0 0 1 0 0,0 0-1 0 0,0 1 0 0 0,0 0 1 0 0,1 0-1 0 0,-1 0 1 0 0,-4 5-1 0 0,4-2 105 0 0,0 0-1 0 0,0 0 1 0 0,1 0-1 0 0,0 1 1 0 0,0-1-1 0 0,0 1 1 0 0,1 0 0 0 0,0-1-1 0 0,-2 13 1 0 0,-15 92 1145 0 0,6 2 0 0 0,1 114 0 0 0,21 226 1106 0 0,-4-328-2034 0 0,-6 234 986 0 0,-1-255-3211 0 0,1 0-3458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55.2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2 168 1576 0 0,'-1'-28'8145'0'0,"2"16"-6982"0"0,0 10-747 0 0,0-1-1 0 0,0 1 0 0 0,0 0 1 0 0,0-1-1 0 0,0 1 1 0 0,0 0-1 0 0,1 0 1 0 0,-1 0-1 0 0,1 0 1 0 0,2-3-1 0 0,1 1-48 0 0,1 0 0 0 0,0 0 0 0 0,0 0 0 0 0,0 1 0 0 0,0-1 1 0 0,1 2-1 0 0,-1-1 0 0 0,11-2 0 0 0,36-8-36 0 0,1 2 0 0 0,1 2 1 0 0,86-1-1 0 0,-89 6-1156 0 0,-39 3 430 0 0,91-6-2636 0 0,-33 0-3264 0 0,-26 1-838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55.6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924 244 1232 0 0,'-3'-11'1681'0'0,"0"1"-1"0"0,-1-1 1 0 0,-1 1 0 0 0,0 0-1 0 0,0 0 1 0 0,-12-16 0 0 0,10 17-978 0 0,-1 1 1 0 0,0 0 0 0 0,0 0 0 0 0,0 1 0 0 0,-1 0 0 0 0,-10-6 0 0 0,0 2-465 0 0,0 2-1 0 0,0 0 1 0 0,-1 1-1 0 0,-1 1 1 0 0,1 1-1 0 0,-40-7 1 0 0,-14 0-98 0 0,-1 3 0 0 0,0 4 0 0 0,-77 2 1 0 0,131 5-146 0 0,5-1 80 0 0,0 1 1 0 0,0 1 0 0 0,-24 5-1 0 0,37-6 5 0 0,1 0-1 0 0,0 0 1 0 0,0 0-1 0 0,0 0 1 0 0,0 0-1 0 0,0 0 1 0 0,0 0-1 0 0,0 1 1 0 0,0-1-1 0 0,1 1 1 0 0,-1 0-1 0 0,0-1 1 0 0,1 1-1 0 0,-1 0 1 0 0,1 0-1 0 0,0 0 1 0 0,0 0-1 0 0,0 0 1 0 0,0 0-1 0 0,0 0 1 0 0,-1 3-1 0 0,0 4 127 0 0,0 0 0 0 0,0 0 0 0 0,1 0 0 0 0,0 10 0 0 0,0 6 15 0 0,-41 216 1218 0 0,-7 71-507 0 0,35-119 646 0 0,14 261 1 0 0,0-452-1569 0 0,1 17 201 0 0,0 0-1 0 0,2 0 1 0 0,0 0 0 0 0,9 27 0 0 0,-10-40-193 0 0,0 0 1 0 0,1-1 0 0 0,0 0-1 0 0,0 1 1 0 0,0-1 0 0 0,1-1 0 0 0,0 1-1 0 0,0 0 1 0 0,0-1 0 0 0,0 0-1 0 0,1 0 1 0 0,-1 0 0 0 0,1 0-1 0 0,0-1 1 0 0,0 0 0 0 0,0 0-1 0 0,1 0 1 0 0,9 3 0 0 0,15 4-530 0 0,1-2 1 0 0,0-1-1 0 0,1-1 1 0 0,-1-2-1 0 0,41 1 1 0 0,159-12-4170 0 0,-212 6 4018 0 0,15-1-989 0 0,35-7-1 0 0,-60 7 784 0 0,0 0 1 0 0,-1 0-1 0 0,1-1 0 0 0,-1 0 0 0 0,1 0 0 0 0,-1-1 0 0 0,0 0 1 0 0,0-1-1 0 0,8-6 0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55.9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87 179 1908 0 0,'-23'-13'3647'0'0,"17"10"-2451"0"0,-39-29 8367 0 0,33 19-8367 0 0,12 12-1129 0 0,0 0 1 0 0,0 1 0 0 0,-1-1 0 0 0,1 1 0 0 0,0-1-1 0 0,0 0 1 0 0,0 0 0 0 0,0 1 0 0 0,0-1 0 0 0,0 0-1 0 0,0 1 1 0 0,0-1 0 0 0,0 0 0 0 0,1 1 0 0 0,-1-1-1 0 0,0 0 1 0 0,0 1 0 0 0,1-1 0 0 0,-1 1 0 0 0,0-1-1 0 0,1 0 1 0 0,-1 1 0 0 0,0-1 0 0 0,1 1 0 0 0,-1-1-1 0 0,1 1 1 0 0,-1-1 0 0 0,1 1 0 0 0,-1-1 0 0 0,1 1-1 0 0,-1 0 1 0 0,1-1 0 0 0,0 1 0 0 0,0-1 0 0 0,21-10 843 0 0,11 1-748 0 0,2 2 0 0 0,-1 0 0 0 0,1 3 0 0 0,0 1 0 0 0,39 1 0 0 0,7-3-1230 0 0,-38 3-120 0 0,73-9-2867 0 0,-39-4-2738 0 0,-40 6 524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6:54.5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772 5326 1260 0 0,'29'42'18150'0'0,"-13"-61"-16581"0"0,-6-121-260 0 0,-12-196 1 0 0,-36-146-1714 0 0,21 312 665 0 0,-134-1127-805 0 0,98 884-362 0 0,-51-339-383 0 0,101 725 1277 0 0,-105-547-273 0 0,12 72 698 0 0,82 388-271 0 0,0-188 0 0 0,26 142 119 0 0,-3 109-316 0 0,-5 32-113 0 0,-3 17 84 0 0,0-6-613 0 0,-77 288 592 0 0,-14 62 179 0 0,13 31 181 0 0,67-317 256 0 0,10-54-262 0 0,8-29-119 0 0,257-764-1163 0 0,-231 712 926 0 0,-33 78 90 0 0,-1 0 16 0 0,0 1 0 0 0,0 0 0 0 0,1 0 0 0 0,-1-1 0 0 0,0 1 1 0 0,0 0-1 0 0,0 0 0 0 0,1-1 0 0 0,-1 1 0 0 0,0 0 0 0 0,1 0 0 0 0,-1 0 0 0 0,0 0 0 0 0,0-1 1 0 0,1 1-1 0 0,-1 0 0 0 0,0 0 0 0 0,1 0 0 0 0,-1 0 0 0 0,0 0 0 0 0,1 0 0 0 0,-1 0 0 0 0,0 0 1 0 0,1 0-1 0 0,-1 0 0 0 0,0 0 0 0 0,0 0 0 0 0,1 0 0 0 0,-1 0 0 0 0,0 0 0 0 0,1 0 0 0 0,-1 0 1 0 0,0 0-1 0 0,1 1 0 0 0,-1-1 0 0 0,0 0 0 0 0,0 0 0 0 0,1 1 0 0 0,14 4 8 0 0,-15-5-3 0 0,13 11 94 0 0,0 1 0 0 0,-1 0 0 0 0,-1 0 0 0 0,0 1 0 0 0,15 24 0 0 0,-2-5 75 0 0,273 390 384 0 0,-176-237-4795 0 0,-110-169 2878 0 0,13 22-5790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56.4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62 149 2760 0 0,'-57'-67'16302'0'0,"56"67"-16224"0"0,1-1-1 0 0,-1 0 1 0 0,1 0-1 0 0,-1 0 0 0 0,1 1 1 0 0,0-1-1 0 0,-1 0 1 0 0,1 0-1 0 0,0 0 0 0 0,0 0 1 0 0,0 0-1 0 0,0 0 0 0 0,0 0 1 0 0,0 0-1 0 0,0 1 1 0 0,0-1-1 0 0,0 0 0 0 0,0 0 1 0 0,0 0-1 0 0,1 0 1 0 0,-1 0-1 0 0,0 0 0 0 0,1 0 1 0 0,-1 1-1 0 0,0-1 0 0 0,1 0 1 0 0,-1 0-1 0 0,1 1 1 0 0,-1-1-1 0 0,1 0 0 0 0,0 0 1 0 0,-1 1-1 0 0,1-1 1 0 0,0 1-1 0 0,-1-1 0 0 0,1 1 1 0 0,0-1-1 0 0,0 1 0 0 0,0-1 1 0 0,-1 1-1 0 0,1-1 1 0 0,0 1-1 0 0,0 0 0 0 0,0 0 1 0 0,1-1-1 0 0,44-12 362 0 0,-43 12-340 0 0,38-5-289 0 0,1 2 0 0 0,53 0-1 0 0,-24 2-833 0 0,-61 2 699 0 0,158-9-4258 0 0,-51 1-6415 0 0,-99 6 7743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56.7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500 1 1676 0 0,'-4'0'1826'0'0,"-4"0"-1001"0"0,-2 0 705 0 0,-1 0 0 0 0,0 1 0 0 0,1 0 0 0 0,-14 3 0 0 0,20-3-1199 0 0,1 0 0 0 0,-1 1 0 0 0,0-1 0 0 0,1 1 1 0 0,-1 0-1 0 0,1 0 0 0 0,-1 0 0 0 0,1 0 0 0 0,0 1 1 0 0,0-1-1 0 0,0 1 0 0 0,0 0 0 0 0,1 0 0 0 0,-1 0 1 0 0,1 0-1 0 0,-3 4 0 0 0,-27 54 1349 0 0,2 1 0 0 0,-37 114 1 0 0,37-91-1117 0 0,-10 24-197 0 0,6 1-1 0 0,4 2 1 0 0,-24 181-1 0 0,34-158-821 0 0,-4 50 65 0 0,21-151-953 0 0,2 0-1 0 0,1 1 1 0 0,7 44-1 0 0,1-52-2300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57.1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651 74 2020 0 0,'-8'-30'11552'0'0,"7"28"-11204"0"0,0-1 1 0 0,0 1-1 0 0,-1 0 1 0 0,1-1-1 0 0,0 1 1 0 0,-1 0-1 0 0,0 0 1 0 0,1 0-1 0 0,-1 0 1 0 0,0 1-1 0 0,0-1 1 0 0,0 0-1 0 0,0 1 1 0 0,0-1-1 0 0,-1 1 1 0 0,1 0-1 0 0,-4-2 1 0 0,1 1-130 0 0,-1 0 0 0 0,0 1-1 0 0,0 0 1 0 0,0 0 0 0 0,0 0 0 0 0,1 1 0 0 0,-10 0-1 0 0,-2 1-139 0 0,1 1-1 0 0,-1 0 1 0 0,1 2 0 0 0,-29 9-1 0 0,34-9-65 0 0,0 0 0 0 0,1 1 0 0 0,-1 0 1 0 0,1 1-1 0 0,0 0 0 0 0,1 1 0 0 0,-1 0 0 0 0,1 0 0 0 0,0 1 0 0 0,1 0 1 0 0,-9 11-1 0 0,12-12-57 0 0,1 0 0 0 0,-1 0 1 0 0,1 1-1 0 0,1 0 0 0 0,-1-1 1 0 0,1 1-1 0 0,1 1 1 0 0,-1-1-1 0 0,1 0 0 0 0,1 1 1 0 0,-1-1-1 0 0,2 0 0 0 0,-1 1 1 0 0,1 0-1 0 0,2 16 0 0 0,5 14-279 0 0,1 1 0 0 0,18 48-1 0 0,10 49 20 0 0,-33-121 309 0 0,-1-1 0 0 0,-1 1 0 0 0,0 0 0 0 0,-1 0 0 0 0,0 0 1 0 0,-6 28-1 0 0,3-34 51 0 0,0 1 0 0 0,-1 0 1 0 0,-1-1-1 0 0,0 0 1 0 0,0 0-1 0 0,-1 0 1 0 0,0-1-1 0 0,0 0 0 0 0,-1 0 1 0 0,0 0-1 0 0,-1-1 1 0 0,0 0-1 0 0,0-1 1 0 0,-1 0-1 0 0,0 0 0 0 0,-10 5 1 0 0,-1 1-93 0 0,-1-2 0 0 0,-1 0 0 0 0,1-1 1 0 0,-2-2-1 0 0,1 0 0 0 0,-37 7 0 0 0,50-13-986 0 0,0-1-1 0 0,0 0 0 0 0,-16 0 1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7:58.0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265 12 1228 0 0,'-33'-5'5114'0'0,"12"1"-3334"0"0,-6 2 326 0 0,0 1 0 0 0,-43 4-1 0 0,68-3-1961 0 0,-20 2 204 0 0,-28 5 2341 0 0,38-5-1066 0 0,63-2-1449 0 0,314 6-45 0 0,-8 7-138 0 0,-281-13 30 0 0,113-15 0 0 0,-185 14 2 0 0,78-7-15 0 0,-79 8 513 0 0,6-2-400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8:00.9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8 160 52 0 0,'-7'-4'13787'0'0,"409"-14"-11251"0"0,-114 1-2373 0 0,962-5-5 0 0,-334 9 17 0 0,944 13 690 0 0,-555-12-877 0 0,-1010 5 33 0 0,514-20-29 0 0,-429 13 6 0 0,563-1-57 0 0,-209 7 25 0 0,552 5-55 0 0,-609 7 70 0 0,187 5 55 0 0,-11 0 75 0 0,-597-20 321 0 0,-220 10-417 0 0,-32 1 23 0 0,45 1 226 0 0,-46-1-219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20.7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 56 1248 0 0,'-18'-56'10876'0'0,"26"81"-8911"0"0,55 155 1668 0 0,-6-21-2637 0 0,15 80-378 0 0,106 304 1042 0 0,-159-497-1426 0 0,203 462 3431 0 0,-222-507-3625 0 0,1 0 1 0 0,-1 0-1 0 0,1 1 1 0 0,-1-1-1 0 0,1 0 1 0 0,0 0-1 0 0,-1 0 0 0 0,1 0 1 0 0,0 0-1 0 0,0 0 1 0 0,0 0-1 0 0,0 0 1 0 0,-1-1-1 0 0,1 1 0 0 0,0 0 1 0 0,1 0-1 0 0,-1-1 1 0 0,0 1-1 0 0,0-1 1 0 0,0 1-1 0 0,0-1 1 0 0,0 1-1 0 0,1-1 0 0 0,-1 0 1 0 0,0 1-1 0 0,0-1 1 0 0,1 0-1 0 0,-1 0 1 0 0,0 0-1 0 0,0 0 0 0 0,1 0 1 0 0,-1 0-1 0 0,0 0 1 0 0,0-1-1 0 0,1 1 1 0 0,-1 0-1 0 0,0-1 0 0 0,0 1 1 0 0,0-1-1 0 0,0 1 1 0 0,1-1-1 0 0,-1 0 1 0 0,0 1-1 0 0,0-1 0 0 0,0 0 1 0 0,0 0-1 0 0,0 0 1 0 0,-1 1-1 0 0,2-3 1 0 0,6-5 11 0 0,0 0 1 0 0,-1-1 0 0 0,0 0 0 0 0,7-13-1 0 0,-12 19-26 0 0,29-49 4 0 0,-3-2-1 0 0,40-104 1 0 0,23-124-296 0 0,-78 238 213 0 0,256-937-1639 0 0,-267 974 1429 0 0,0-4-934 0 0,1 0-1 0 0,0 0 0 0 0,8-17 1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21.5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170 68 2152 0 0,'18'-37'15882'0'0,"-26"104"-13661"0"0,2-29-1874 0 0,-29 453 1019 0 0,41-293-855 0 0,-12-268-1146 0 0,1 28 568 0 0,-9-257 1525 0 0,11 199-163 0 0,0 20 416 0 0,9-94-1 0 0,-6 172-1708 0 0,0-1 0 0 0,1 1 0 0 0,-1-1-1 0 0,1 1 1 0 0,0 0 0 0 0,-1-1 0 0 0,1 1 0 0 0,1 0-1 0 0,-1-1 1 0 0,0 1 0 0 0,0 0 0 0 0,1 0 0 0 0,-1 0-1 0 0,1 0 1 0 0,0 0 0 0 0,-1 0 0 0 0,1 1 0 0 0,3-3-1 0 0,-1 1-3 0 0,0 1-1 0 0,0 0 0 0 0,0 1 0 0 0,0-1 1 0 0,0 1-1 0 0,0-1 0 0 0,1 1 0 0 0,-1 0 1 0 0,9 0-1 0 0,0 1-1 0 0,0 0 1 0 0,0 1-1 0 0,1 0 0 0 0,-1 1 0 0 0,0 0 1 0 0,18 7-1 0 0,-13-2-15 0 0,-1 1 0 0 0,0 0 1 0 0,0 2-1 0 0,-1 0 0 0 0,0 0 1 0 0,-1 2-1 0 0,0 0 0 0 0,-1 1 1 0 0,0 0-1 0 0,-1 1 0 0 0,-1 0 0 0 0,0 1 1 0 0,12 20-1 0 0,-6-6-67 0 0,-1 2 1 0 0,-1-1-1 0 0,-2 2 0 0 0,-1 0 1 0 0,-2 0-1 0 0,11 51 0 0 0,-17-60 52 0 0,-2 1-1 0 0,0-1 0 0 0,-2 1 1 0 0,-1 0-1 0 0,0 0 0 0 0,-2 0 0 0 0,-1-1 1 0 0,-1 1-1 0 0,0-1 0 0 0,-2 0 1 0 0,-1 0-1 0 0,-19 43 0 0 0,19-52 42 0 0,-1 1-1 0 0,-1-1 1 0 0,0 0 0 0 0,0-1-1 0 0,-2 0 1 0 0,1-1-1 0 0,-2 0 1 0 0,0 0 0 0 0,0-1-1 0 0,-1-1 1 0 0,0 0-1 0 0,-1-1 1 0 0,0 0 0 0 0,0-1-1 0 0,-1-1 1 0 0,0 0-1 0 0,0-1 1 0 0,-1-1 0 0 0,-23 6-1 0 0,19-8-116 0 0,1 0-1 0 0,-1-1 1 0 0,0-1-1 0 0,1-1 1 0 0,-1-1 0 0 0,-35-6-1 0 0,40 4-604 0 0,0-1-1 0 0,0 0 1 0 0,-23-11-1 0 0,27 10-684 0 0,0-1-1 0 0,0 0 1 0 0,1-1 0 0 0,-19-16-1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22.1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678 88 1532 0 0,'5'-30'9220'0'0,"-7"26"-8939"0"0,-1 0 1 0 0,1 1-1 0 0,-1-1 1 0 0,0 1-1 0 0,0 0 1 0 0,0 0-1 0 0,-1 0 1 0 0,1 1-1 0 0,-1-1 1 0 0,1 1-1 0 0,-1-1 1 0 0,0 1-1 0 0,0 1 1 0 0,0-1-1 0 0,0 0 1 0 0,0 1-1 0 0,0 0 1 0 0,0 0-1 0 0,-7-1 1 0 0,-9-1 387 0 0,0 0-1 0 0,-38 1 1 0 0,22 2-301 0 0,0 3 1 0 0,-1 1 0 0 0,2 1-1 0 0,-62 19 1 0 0,75-18-279 0 0,1 2 0 0 0,-1 0 0 0 0,2 2 0 0 0,-1 0 1 0 0,2 1-1 0 0,-1 1 0 0 0,2 1 0 0 0,-30 26 0 0 0,43-34-82 0 0,1-1 0 0 0,0 1-1 0 0,0 0 1 0 0,0 0 0 0 0,0 0 0 0 0,1 0 0 0 0,0 1 0 0 0,0-1 0 0 0,1 1-1 0 0,-1 0 1 0 0,1 0 0 0 0,1-1 0 0 0,-1 2 0 0 0,1-1 0 0 0,-1 8 0 0 0,2-6-33 0 0,0 0 1 0 0,1 0-1 0 0,0 0 0 0 0,0 0 1 0 0,1 0-1 0 0,0 0 1 0 0,0 0-1 0 0,1 0 1 0 0,0-1-1 0 0,5 10 1 0 0,9 10-162 0 0,1 0 0 0 0,1-1 0 0 0,1-2 0 0 0,40 39 0 0 0,-57-60 164 0 0,153 138-641 0 0,-94-89 480 0 0,71 78-1 0 0,-127-123 202 0 0,0 0-1 0 0,0 1 1 0 0,-1-1-1 0 0,0 1 0 0 0,0 0 1 0 0,-1 0-1 0 0,0 1 1 0 0,5 14-1 0 0,-8-19 29 0 0,-1-1-1 0 0,1 1 1 0 0,-1 0-1 0 0,0-1 1 0 0,1 1-1 0 0,-2-1 1 0 0,1 1-1 0 0,0-1 1 0 0,-1 1-1 0 0,0 0 1 0 0,1-1-1 0 0,-1 0 1 0 0,-1 1-1 0 0,1-1 1 0 0,0 0-1 0 0,-1 1 1 0 0,0-1-1 0 0,0 0 1 0 0,0 0-1 0 0,0 0 1 0 0,0 0-1 0 0,0-1 1 0 0,-1 1-1 0 0,1-1 1 0 0,-5 3 0 0 0,-3 3 88 0 0,0-1 1 0 0,-1-1 0 0 0,0 0 0 0 0,0 0-1 0 0,-1-1 1 0 0,0 0 0 0 0,1-1 0 0 0,-2-1 0 0 0,1 0-1 0 0,-21 3 1 0 0,0-3 36 0 0,0-1 0 0 0,-60-4-1 0 0,66 0-310 0 0,0-2-1 0 0,-45-10 0 0 0,59 10-960 0 0,0-1 0 0 0,-21-10 0 0 0,27 11-480 0 0,-35-28-6327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23.4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117 1 288 0 0,'0'0'7199'0'0,"-3"0"-7013"0"0,-9 0 36 0 0,9 0 306 0 0,-15 2-102 0 0,11-2-320 0 0,0 1 0 0 0,-1 1 0 0 0,1-1 0 0 0,0 1 0 0 0,0 0 0 0 0,-13 7 1423 0 0,18-8-1465 0 0,1-1-59 0 0,0 0 1 0 0,1 0-1 0 0,-1 0 0 0 0,0 1 0 0 0,0-1 0 0 0,1 0 0 0 0,-1 0 1 0 0,0 0-1 0 0,1 1 0 0 0,-1-1 0 0 0,0 0 0 0 0,1 1 0 0 0,-1-1 0 0 0,0 1 1 0 0,1-1-1 0 0,-1 1 0 0 0,1-1 0 0 0,-1 1 0 0 0,1-1 0 0 0,-1 1 1 0 0,-1 1 342 0 0,23-2-1487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45.6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797 1501 2336 0 0,'7'-15'5064'0'0,"-5"1"-4381"0"0,-1-1 0 0 0,0 0 0 0 0,-1 0 0 0 0,-1 0 0 0 0,0 0 0 0 0,-1 0 0 0 0,-1 1 0 0 0,0-1 0 0 0,-1 1 0 0 0,0-1 0 0 0,-10-19 0 0 0,-11-21 133 0 0,-45-73 0 0 0,70 128-815 0 0,-178-282 1861 0 0,-50-87 87 0 0,218 351-1907 0 0,-13-25 129 0 0,-22-53 0 0 0,40 82-154 0 0,0 0 1 0 0,1-1-1 0 0,0 1 1 0 0,1-1-1 0 0,1 0 1 0 0,0 0-1 0 0,1 0 1 0 0,2-18-1 0 0,0 26-22 0 0,0-1 0 0 0,1 0 0 0 0,1 1 0 0 0,-1 0 0 0 0,1 0 0 0 0,0 0-1 0 0,1 0 1 0 0,-1 0 0 0 0,2 0 0 0 0,-1 1 0 0 0,1 0 0 0 0,-1 0 0 0 0,2 0-1 0 0,-1 1 1 0 0,1-1 0 0 0,-1 1 0 0 0,1 1 0 0 0,13-8 0 0 0,-16 9-15 0 0,1 1-1 0 0,0-1 1 0 0,0 1 0 0 0,1 0 0 0 0,-1 1 0 0 0,0-1 0 0 0,1 1 0 0 0,-1 0-1 0 0,1 0 1 0 0,-1 0 0 0 0,1 0 0 0 0,0 1 0 0 0,-1 0 0 0 0,1 0-1 0 0,-1 0 1 0 0,1 0 0 0 0,0 1 0 0 0,-1 0 0 0 0,1 0 0 0 0,-1 0-1 0 0,1 1 1 0 0,-1-1 0 0 0,0 1 0 0 0,0 0 0 0 0,0 0 0 0 0,0 1 0 0 0,0-1-1 0 0,0 1 1 0 0,0 0 0 0 0,-1 0 0 0 0,1 0 0 0 0,2 4 0 0 0,-3-3-2 0 0,0 1 1 0 0,0-1-1 0 0,-1 1 1 0 0,1 0-1 0 0,-1 0 1 0 0,0 0-1 0 0,-1 0 1 0 0,1 0-1 0 0,-1 1 1 0 0,0-1-1 0 0,0 0 1 0 0,-1 1-1 0 0,1-1 1 0 0,-1 0-1 0 0,0 1 1 0 0,-1-1-1 0 0,1 1 1 0 0,-1-1-1 0 0,-2 7 1 0 0,-3 11-21 0 0,-1 0 1 0 0,-20 42 0 0 0,26-62 39 0 0,-39 76-10 0 0,-4-2-1 0 0,-61 83 1 0 0,46-74 272 0 0,-51 101-1 0 0,106-181-183 0 0,1 1-1 0 0,0-1 0 0 0,1 1 0 0 0,0-1 1 0 0,0 1-1 0 0,0 0 0 0 0,1 0 1 0 0,0 0-1 0 0,-1 14 0 0 0,3-18-38 0 0,-1 0 0 0 0,1 0 0 0 0,-1 0 0 0 0,1-1 0 0 0,0 1 0 0 0,0 0-1 0 0,1 0 1 0 0,-1 0 0 0 0,0-1 0 0 0,1 1 0 0 0,0 0 0 0 0,-1-1 0 0 0,1 0 0 0 0,0 1 0 0 0,0-1-1 0 0,1 0 1 0 0,-1 0 0 0 0,0 0 0 0 0,1 0 0 0 0,-1 0 0 0 0,1-1 0 0 0,-1 1 0 0 0,1-1 0 0 0,0 0-1 0 0,3 2 1 0 0,7 1 52 0 0,1 0 0 0 0,-1-1 0 0 0,1 0 0 0 0,-1-1 0 0 0,1-1 0 0 0,25 0 0 0 0,85-10 103 0 0,-100 7-148 0 0,403-58-825 0 0,-146 5-2638 0 0,-212 41 1293 0 0,44-10-6427 0 0,-79 16 2520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6:55.3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31 612 1232 0 0,'-2'2'411'0'0,"0"0"1"0"0,0 0-1 0 0,1 1 0 0 0,-1-1 0 0 0,0 0 1 0 0,1 1-1 0 0,0-1 0 0 0,0 1 0 0 0,0-1 1 0 0,0 1-1 0 0,0-1 0 0 0,0 1 0 0 0,1 0 1 0 0,-1-1-1 0 0,0 4 0 0 0,1-4-65 0 0,-11 24 4141 0 0,37-95-3666 0 0,113-332 858 0 0,-73 217 1413 0 0,-66 183-3075 0 0,1-1 0 0 0,-1 1 0 0 0,0 0-1 0 0,1-1 1 0 0,-1 1 0 0 0,1 0 0 0 0,-1 0 0 0 0,1-1 0 0 0,0 1 0 0 0,0 0-1 0 0,-1 0 1 0 0,1 0 0 0 0,0 0 0 0 0,0 0 0 0 0,0 0 0 0 0,0 0-1 0 0,0 0 1 0 0,0 0 0 0 0,0 1 0 0 0,0-1 0 0 0,1 0 0 0 0,-1 1 0 0 0,0-1-1 0 0,0 0 1 0 0,1 1 0 0 0,-1 0 0 0 0,0-1 0 0 0,1 1 0 0 0,-1 0 0 0 0,0 0-1 0 0,1 0 1 0 0,-1 0 0 0 0,0 0 0 0 0,1 0 0 0 0,-1 0 0 0 0,1 0-1 0 0,-1 0 1 0 0,0 1 0 0 0,1-1 0 0 0,-1 0 0 0 0,0 1 0 0 0,0-1 0 0 0,1 1-1 0 0,-1 0 1 0 0,0-1 0 0 0,0 1 0 0 0,0 0 0 0 0,0 0 0 0 0,2 1 0 0 0,7 7 3 0 0,0 0 0 0 0,-1 1 1 0 0,0 0-1 0 0,9 15 1 0 0,-6-10 37 0 0,87 116 222 0 0,-15-19-725 0 0,-24-40-2993 0 0,-45-56 1065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46.8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556 28 1928 0 0,'48'-17'11287'0'0,"-67"17"-9501"0"0,-77 3 81 0 0,-103-10 0 0 0,13 0-1273 0 0,179 8-591 0 0,-21 1 26 0 0,23-2 19 0 0,1 0 0 0 0,-1 0 1 0 0,1 1-1 0 0,0-1 0 0 0,-1 1 1 0 0,1 1-1 0 0,0-1 0 0 0,-1 0 0 0 0,-7 5 1 0 0,11-5 6 0 0,-1 0 0 0 0,1 0 0 0 0,0 0 0 0 0,0 0-1 0 0,0 0 1 0 0,0 1 0 0 0,0-1 0 0 0,0 0 0 0 0,0 1 0 0 0,0-1 0 0 0,0 1 0 0 0,1-1 0 0 0,-1 1 0 0 0,1-1 0 0 0,-1 1 0 0 0,1 0 0 0 0,-1-1 0 0 0,1 1-1 0 0,0-1 1 0 0,0 3 0 0 0,0 36 844 0 0,1-33-772 0 0,28 323 1639 0 0,-21-258-1516 0 0,120 652 2178 0 0,-101-606-2076 0 0,60 220 1238 0 0,-84-329-1513 0 0,0 0 0 0 0,1 0-1 0 0,0-1 1 0 0,0 0 0 0 0,1 0 0 0 0,0 0-1 0 0,0-1 1 0 0,1 1 0 0 0,0-1-1 0 0,1 0 1 0 0,-1-1 0 0 0,1 0 0 0 0,0 0-1 0 0,1 0 1 0 0,-1-1 0 0 0,1 0 0 0 0,10 4-1 0 0,0-1-40 0 0,1-2 0 0 0,-1 0 0 0 0,1-1 0 0 0,1-1 0 0 0,-1 0 0 0 0,1-2 0 0 0,21 0-1 0 0,61 0-895 0 0,115-12 1 0 0,99-29-4736 0 0,-295 36 4502 0 0,50-10-3366 0 0,-28-4-4713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47.2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26 128 848 0 0,'-25'-31'10608'0'0,"25"29"-10331"0"0,0 0 0 0 0,0 0 0 0 0,0 0 0 0 0,0 0-1 0 0,0 0 1 0 0,1 0 0 0 0,-1 1 0 0 0,1-1 0 0 0,-1 0-1 0 0,1 0 1 0 0,0 0 0 0 0,1-1 0 0 0,8-3 214 0 0,1 0 1 0 0,1 1 0 0 0,-1 1-1 0 0,1 0 1 0 0,-1 0 0 0 0,1 1-1 0 0,20-2 1 0 0,93-4 197 0 0,-81 7-498 0 0,51-2-645 0 0,70-4-2738 0 0,-57 0-5417 0 0,-84 6 3400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49.6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 50 1556 0 0,'16'-49'16994'0'0,"-10"59"-15859"0"0,-6-8-1090 0 0,1-1 1 0 0,0 1-1 0 0,0-1 0 0 0,-1 1 0 0 0,1 0 0 0 0,-1-1 0 0 0,1 1 0 0 0,-1 0 0 0 0,0-1 1 0 0,1 1-1 0 0,-1 0 0 0 0,0 1 0 0 0,7 64 268 0 0,3-1 0 0 0,3 0 0 0 0,2-1 0 0 0,4-1 0 0 0,2 0 0 0 0,45 92 0 0 0,-43-110-197 0 0,19 41-2865 0 0,-72-85-2448 0 0,17-3 4327 0 0,-1 0 1 0 0,1-1-1 0 0,0 0 1 0 0,-18-6-1 0 0,-75-31 3715 0 0,91 33-1746 0 0,-25-6 6803 0 0,51 24-7594 0 0,7 2-79 0 0,1 0-1 0 0,0-2 0 0 0,41 20 0 0 0,-27-15-123 0 0,-30-15-95 0 0,0-1-1 0 0,0 0 1 0 0,0 1-1 0 0,0-1 1 0 0,1 0-1 0 0,-1-1 1 0 0,0 1-1 0 0,1 0 1 0 0,-1-1-1 0 0,1 0 1 0 0,-1 0-1 0 0,1 0 1 0 0,-1 0-1 0 0,0-1 1 0 0,1 1-1 0 0,-1-1 1 0 0,1 0-1 0 0,-1 0 1 0 0,0 0-1 0 0,0 0 1 0 0,0-1-1 0 0,0 1 1 0 0,0-1-1 0 0,0 0 1 0 0,5-4-1 0 0,5-4-93 0 0,-1-1 0 0 0,-1-1-1 0 0,0 0 1 0 0,13-19 0 0 0,8-8-712 0 0,-24 31 173 0 0,0 1-1 0 0,0 0 1 0 0,1 1 0 0 0,0 0-1 0 0,0 0 1 0 0,12-5-1 0 0,34-10-9076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51.0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74 2672 0 0,'10'-73'17627'0'0,"-3"137"-17084"0"0,-4 0-1 0 0,-5 76 1 0 0,1-79-373 0 0,8 325 1064 0 0,0-74 333 0 0,-5-263-99 0 0,-2-47-1118 0 0,1 1-119 0 0,1 1 14 0 0,-1-15-138 0 0,1-26 112 0 0,3 0-1 0 0,1 1 1 0 0,2-1-1 0 0,1 1 1 0 0,28-68 0 0 0,-30 85-283 0 0,2 1 1 0 0,0 0-1 0 0,22-32 1 0 0,-27 44 0 0 0,-1 1 1 0 0,1 0-1 0 0,0 0 0 0 0,1 0 1 0 0,-1 1-1 0 0,1 0 1 0 0,0 0-1 0 0,0 0 0 0 0,0 0 1 0 0,1 1-1 0 0,-1 0 1 0 0,1 0-1 0 0,0 0 0 0 0,-1 1 1 0 0,1 0-1 0 0,7-2 1 0 0,-8 4 33 0 0,-1 0 1 0 0,1 0 0 0 0,-1 1 0 0 0,1 0 0 0 0,-1 0 0 0 0,1 0 0 0 0,-1 0 0 0 0,0 1 0 0 0,1-1 0 0 0,-1 1 0 0 0,0 0 0 0 0,0 1 0 0 0,0-1 0 0 0,0 1 0 0 0,-1 0 0 0 0,1-1 0 0 0,-1 2 0 0 0,0-1 0 0 0,0 0 0 0 0,0 1 0 0 0,0-1-1 0 0,3 5 1 0 0,6 10-56 0 0,-1 0 0 0 0,-1 0 0 0 0,10 25 0 0 0,-19-42 77 0 0,55 146-525 0 0,12 23-864 0 0,-65-164 1046 0 0,0 0 0 0 0,0 0 0 0 0,1 0 0 0 0,0-1 0 0 0,0 1 0 0 0,0-1 0 0 0,1 0 0 0 0,0 0 0 0 0,0-1 0 0 0,0 1 0 0 0,0-1 0 0 0,1 0 0 0 0,0 0 0 0 0,-1-1 1 0 0,11 5-1 0 0,-10-6-506 0 0,0-1 0 0 0,-1 1 0 0 0,1-1 0 0 0,0 0 0 0 0,0-1 0 0 0,0 1 0 0 0,0-1 0 0 0,1 0 0 0 0,-1-1 0 0 0,0 1 0 0 0,7-3 0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51.8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275 264 2484 0 0,'17'-18'6762'0'0,"-3"-3"-4453"0"0,-9 14-2152 0 0,0-1 0 0 0,0 1 0 0 0,13-12-1 0 0,-8 8 313 0 0,-1 1 0 0 0,13-20 0 0 0,-14 20 190 0 0,-7 8-514 0 0,0 0 0 0 0,0 0 0 0 0,0 0 0 0 0,0 0 0 0 0,-1-1 0 0 0,1 1 0 0 0,-1 0 0 0 0,1 0 0 0 0,-1 0 0 0 0,0-1 0 0 0,0 1 0 0 0,0 0 0 0 0,0 0 0 0 0,0-1 0 0 0,-1 1 0 0 0,1 0 0 0 0,-2-4 0 0 0,2 5-46 0 0,-1-1-29 0 0,0 0-1 0 0,0 0 1 0 0,0 0 0 0 0,0 0-1 0 0,0 0 1 0 0,0 0 0 0 0,0 0-1 0 0,-1 1 1 0 0,1-1-1 0 0,-1 1 1 0 0,1-1 0 0 0,-1 1-1 0 0,0-1 1 0 0,1 1 0 0 0,-1 0-1 0 0,0 0 1 0 0,0 0 0 0 0,0 0-1 0 0,0 0 1 0 0,0 0 0 0 0,0 0-1 0 0,0 1 1 0 0,0-1 0 0 0,-1 1-1 0 0,-1-1 1 0 0,-6 0 77 0 0,0-1 0 0 0,-1 2 0 0 0,-15 0 0 0 0,13 1-51 0 0,1 1 0 0 0,0 0 0 0 0,0 1 0 0 0,0 0 0 0 0,0 1 0 0 0,1 0-1 0 0,-1 1 1 0 0,1 1 0 0 0,-19 12 0 0 0,15-8-6 0 0,1 0-1 0 0,0 1 1 0 0,1 1-1 0 0,0 0 0 0 0,1 1 1 0 0,-13 16-1 0 0,19-21-67 0 0,1 0-1 0 0,0 0 1 0 0,0 1-1 0 0,0 0 1 0 0,1 0 0 0 0,0 0-1 0 0,1 0 1 0 0,0 1-1 0 0,1-1 1 0 0,0 1-1 0 0,0 0 1 0 0,1-1 0 0 0,0 1-1 0 0,1 15 1 0 0,1-17-27 0 0,1 0 0 0 0,-1 1 0 0 0,1-1 0 0 0,1-1 0 0 0,-1 1 0 0 0,1 0 0 0 0,1 0 0 0 0,-1-1 0 0 0,2 0 0 0 0,-1 0 0 0 0,0 0 0 0 0,1 0 0 0 0,1-1 0 0 0,-1 0 0 0 0,1 0 0 0 0,0 0 0 0 0,12 8 0 0 0,-6-6-147 0 0,0 0 0 0 0,1-2 0 0 0,-1 1 0 0 0,2-1 0 0 0,-1-1-1 0 0,1-1 1 0 0,0 0 0 0 0,0 0 0 0 0,0-1 0 0 0,0-1 0 0 0,0-1 0 0 0,1 0-1 0 0,-1 0 1 0 0,0-2 0 0 0,1 0 0 0 0,-1 0 0 0 0,22-6 0 0 0,-25 5 193 0 0,0-1 1 0 0,0 0 0 0 0,0-1 0 0 0,0 0-1 0 0,-1-1 1 0 0,1 0 0 0 0,-1-1 0 0 0,0 0-1 0 0,-1 0 1 0 0,0-1 0 0 0,0-1-1 0 0,0 1 1 0 0,-1-1 0 0 0,0-1 0 0 0,0 1-1 0 0,-1-2 1 0 0,0 1 0 0 0,-1-1 0 0 0,0 1-1 0 0,0-2 1 0 0,-1 1 0 0 0,4-14-1 0 0,-6 15 211 0 0,-2 0-1 0 0,1 0 0 0 0,-1 0 1 0 0,0-1-1 0 0,-1 1 0 0 0,0 0 0 0 0,0 0 1 0 0,-3-13-1 0 0,-3-8 826 0 0,-11-35 0 0 0,1 6 69 0 0,15 57-1141 0 0,1 0 0 0 0,0 0 1 0 0,-1 0-1 0 0,1 0 1 0 0,0 1-1 0 0,0-1 1 0 0,0 0-1 0 0,0 0 1 0 0,0 0-1 0 0,1 0 0 0 0,-1 1 1 0 0,1-1-1 0 0,-1 0 1 0 0,1 0-1 0 0,-1 0 1 0 0,1 1-1 0 0,0-1 0 0 0,0 0 1 0 0,0 1-1 0 0,0-1 1 0 0,0 1-1 0 0,2-3 1 0 0,0 2-39 0 0,0 0 1 0 0,0 0 0 0 0,0 0-1 0 0,0 0 1 0 0,0 1 0 0 0,0-1-1 0 0,1 1 1 0 0,-1-1 0 0 0,1 1-1 0 0,-1 1 1 0 0,4-2 0 0 0,7 0-116 0 0,0 1 1 0 0,0 0-1 0 0,0 1 0 0 0,25 4 1 0 0,-18-1 114 0 0,-1 2 0 0 0,0 0 1 0 0,-1 1-1 0 0,0 2 0 0 0,0 0 0 0 0,0 0 0 0 0,-1 2 1 0 0,0 0-1 0 0,-1 1 0 0 0,0 1 0 0 0,0 1 1 0 0,-2 0-1 0 0,0 1 0 0 0,0 1 0 0 0,-1 0 1 0 0,-1 1-1 0 0,-1 0 0 0 0,0 1 0 0 0,13 25 0 0 0,-16-18 151 0 0,-2 0-1 0 0,0 0 0 0 0,-2 1 0 0 0,4 40 743 0 0,-9-103-506 0 0,3 16-470 0 0,0 0 1 0 0,2 1-1 0 0,0 0 0 0 0,1 0 0 0 0,1 0 0 0 0,1 1 0 0 0,1 0 0 0 0,1 0 0 0 0,1 1 1 0 0,0 0-1 0 0,2 1 0 0 0,0 0 0 0 0,21-22 0 0 0,-23 30-662 0 0,0 1 1 0 0,0 0-1 0 0,1 0 0 0 0,0 1 0 0 0,1 0 0 0 0,0 1 1 0 0,25-10-1 0 0,-12 8-4133 0 0,40-9-1 0 0,-43 14-1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52.1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20 1420 0 0,'13'-4'5695'0'0,"15"-7"-86"0"0,-4 7-4008 0 0,-23 5-1565 0 0,0 0-1 0 0,0 0 0 0 0,0 0 0 0 0,0 0 1 0 0,-1 1-1 0 0,1-1 0 0 0,0 0 0 0 0,0 0 0 0 0,-1 1 1 0 0,1-1-1 0 0,-1 1 0 0 0,1-1 0 0 0,-1 0 1 0 0,0 1-1 0 0,1-1 0 0 0,-1 1 0 0 0,0-1 1 0 0,0 1-1 0 0,0-1 0 0 0,-1 3 0 0 0,1 33 213 0 0,0 15 231 0 0,9 87 0 0 0,-6-123-661 0 0,0-1 1 0 0,0 1-1 0 0,1-1 0 0 0,1 0 0 0 0,1-1 0 0 0,0 1 0 0 0,1-1 0 0 0,1 0 0 0 0,0-1 1 0 0,10 14-1 0 0,-14-23-175 0 0,-1 0 1 0 0,1 0-1 0 0,0 0 1 0 0,0-1 0 0 0,0 0-1 0 0,6 4 1 0 0,17 3-4527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3:52.4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189 69 1100 0 0,'-21'-14'3068'0'0,"3"5"-779"0"0,1 0-561 0 0,1 2-332 0 0,1 0-428 0 0,-1 6-292 0 0,1-5-268 0 0,-1 1-124 0 0,1 2-212 0 0,-9-1-544 0 0,9 1-1340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22.1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407 64 836 0 0,'14'-31'7661'0'0,"-11"27"-7358"0"0,1 0 1 0 0,-1 1-1 0 0,1-1 1 0 0,0 1-1 0 0,0 0 0 0 0,0 0 1 0 0,6-4-1 0 0,-8 6-23 0 0,1 1-162 0 0,-3 0-124 0 0,1 0 48 0 0,0 0-1 0 0,-1-1 1 0 0,1 1-1 0 0,0 0 0 0 0,0 0 1 0 0,0 0-1 0 0,0 0 1 0 0,-1 0-1 0 0,1 1 1 0 0,0-1-1 0 0,0 0 0 0 0,0 0 1 0 0,-1 0-1 0 0,1 1 1 0 0,0-1-1 0 0,0 0 1 0 0,-1 1-1 0 0,1-1 0 0 0,0 1 1 0 0,-1-1-1 0 0,1 1 1 0 0,0-1-1 0 0,0 2 0 0 0,0-1 107 0 0,-5 12 424 0 0,-81 70 809 0 0,44-46-408 0 0,-67 82-1 0 0,76-75-414 0 0,1 2 0 0 0,3 0 0 0 0,2 2 0 0 0,2 1 0 0 0,-30 87 0 0 0,42-95-306 0 0,1 0 1 0 0,2 1-1 0 0,2 1 0 0 0,2-1 1 0 0,2 1-1 0 0,1 0 0 0 0,8 76 1 0 0,4-54-49 0 0,3 0 0 0 0,2 0 0 0 0,3-2 0 0 0,4 0 1 0 0,54 112-1 0 0,-32-91-1062 0 0,5-2 0 0 0,2-2 0 0 0,92 108 0 0 0,-142-187 736 0 0,36 39-2480 0 0,-11-23-2907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22.8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163 349 2544 0 0,'-1'-62'15304'0'0,"-2"88"-14738"0"0,-9 186 572 0 0,20 293 0 0 0,-4-436-1120 0 0,-4-67-296 0 0,0-13-1668 0 0,-2-218-2496 0 0,2 38 4364 0 0,-37-241 8009 0 0,33 401-7420 0 0,-4-57 1124 0 0,7 80-1510 0 0,2-1 1 0 0,-1 0-1 0 0,1 0 1 0 0,0 0-1 0 0,1 1 1 0 0,0-1-1 0 0,5-13 1 0 0,-6 20-123 0 0,0 0 0 0 0,0 0-1 0 0,0-1 1 0 0,1 1 0 0 0,-1 0 0 0 0,1 0-1 0 0,0 0 1 0 0,-1 0 0 0 0,1 1 0 0 0,0-1 0 0 0,0 0-1 0 0,0 1 1 0 0,0-1 0 0 0,0 1 0 0 0,1 0-1 0 0,-1 0 1 0 0,0 0 0 0 0,1 0 0 0 0,-1 0 0 0 0,0 0-1 0 0,1 1 1 0 0,-1-1 0 0 0,1 1 0 0 0,0 0-1 0 0,-1-1 1 0 0,1 1 0 0 0,-1 0 0 0 0,1 1 0 0 0,-1-1-1 0 0,5 1 1 0 0,4 1-8 0 0,0 1-1 0 0,0 1 1 0 0,0-1 0 0 0,0 2-1 0 0,15 8 1 0 0,-1 1 23 0 0,0 2 1 0 0,-1 1-1 0 0,-1 1 0 0 0,-1 1 1 0 0,28 30-1 0 0,-19-15-73 0 0,-1 3 1 0 0,40 64-1 0 0,-47-63-3 0 0,-2 1 0 0 0,-1 1 0 0 0,24 75 0 0 0,-37-95 49 0 0,-2 1 1 0 0,0 0-1 0 0,-1 0 1 0 0,-1 1 0 0 0,-1-1-1 0 0,-2 0 1 0 0,0 1-1 0 0,0 0 1 0 0,-8 39-1 0 0,4-47 38 0 0,0 1-1 0 0,-1-1 1 0 0,0 0 0 0 0,-1 0-1 0 0,0 0 1 0 0,-2-1-1 0 0,1 0 1 0 0,-2 0-1 0 0,1-1 1 0 0,-2 0 0 0 0,-10 11-1 0 0,6-10 127 0 0,-1-1 1 0 0,-1 0-1 0 0,1 0 0 0 0,-2-2 0 0 0,0 0 0 0 0,0-1 1 0 0,-29 11-1 0 0,8-7 40 0 0,-2-1 1 0 0,-71 12-1 0 0,-78-2-1817 0 0,152-18 865 0 0,28-4-1030 0 0,-13 1-148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23.2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49 1612 0 0,'51'-31'17094'0'0,"-40"27"-15939"0"0,1 1-1 0 0,-1 0 1 0 0,16-1-1 0 0,8 1-2330 0 0,58 3 0 0 0,-67 1 2515 0 0,444 25-4798 0 0,-160 5-2281 0 0,-289-31 4354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7:03.1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5 598 1228 0 0,'0'0'7571'0'0,"0"0"-7525"0"0,0 0-1 0 0,-1-1 1 0 0,1 1-1 0 0,0 0 1 0 0,-1 0-1 0 0,1-1 0 0 0,0 1 1 0 0,-1 0-1 0 0,1-1 1 0 0,0 1-1 0 0,0-1 1 0 0,0 1-1 0 0,-1 0 0 0 0,1-1 1 0 0,0 1-1 0 0,0-1 1 0 0,0 1-1 0 0,0 0 1 0 0,0-1-1 0 0,0 1 0 0 0,-1-1 1 0 0,1 0-1 0 0,6-10 164 0 0,114-271 1632 0 0,-91 188-1481 0 0,19-102 1 0 0,-48 195-324 0 0,11-3 350 0 0,1 14-156 0 0,-1 2 1 0 0,-1-1-1 0 0,0 1 1 0 0,-1 1-1 0 0,0 0 1 0 0,8 17-1 0 0,5 5-51 0 0,3-1-125 0 0,1-1-1 0 0,2-1 1 0 0,1-2 0 0 0,57 46 0 0 0,-59-52-1702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23.6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148 43 2868 0 0,'-19'-8'3236'0'0,"0"2"-1"0"0,-28-5 0 0 0,-16-6 4776 0 0,108 42-7485 0 0,17 6-688 0 0,-1 3-1 0 0,-3 3 1 0 0,67 54-1 0 0,-114-82 130 0 0,-1 0 0 0 0,0 0-1 0 0,0 0 1 0 0,-1 1 0 0 0,12 18 0 0 0,-19-25 34 0 0,0 0 1 0 0,0 0 0 0 0,-1 1-1 0 0,1-1 1 0 0,-1 1-1 0 0,0-1 1 0 0,0 1 0 0 0,0-1-1 0 0,0 1 1 0 0,-1 0-1 0 0,1-1 1 0 0,-1 1-1 0 0,0 0 1 0 0,0 0 0 0 0,0-1-1 0 0,-1 1 1 0 0,0 0-1 0 0,1-1 1 0 0,-1 1 0 0 0,0-1-1 0 0,-1 1 1 0 0,1-1-1 0 0,-1 1 1 0 0,1-1 0 0 0,-3 4-1 0 0,-8 9-6 0 0,0-1-1 0 0,-1-1 1 0 0,0 0 0 0 0,-1 0-1 0 0,0-2 1 0 0,-22 16 0 0 0,15-13-1980 0 0,1 2 1 0 0,-30 32 0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24.0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765 51 2120 0 0,'-10'-14'4609'0'0,"4"10"-3821"0"0,-1 0 1 0 0,0 0-1 0 0,0 0 1 0 0,0 1 0 0 0,0 0-1 0 0,-1 0 1 0 0,-13-2 0 0 0,6 2-64 0 0,0 1 0 0 0,0 1 1 0 0,-23 0-1 0 0,-2 4-21 0 0,1 1 0 0 0,-46 12-1 0 0,37-6-139 0 0,-84 30-1 0 0,118-35-515 0 0,0 1 1 0 0,1 1 0 0 0,0 0 0 0 0,0 0 0 0 0,0 1-1 0 0,1 1 1 0 0,0 0 0 0 0,1 1 0 0 0,0 0-1 0 0,-14 18 1 0 0,21-24-48 0 0,1 1 0 0 0,0 0-1 0 0,1 0 1 0 0,-1 0 0 0 0,1 0 0 0 0,0 0-1 0 0,0 0 1 0 0,1 0 0 0 0,-1 1-1 0 0,1-1 1 0 0,1 1 0 0 0,-1-1 0 0 0,0 7-1 0 0,2-3-55 0 0,0 1 0 0 0,0-1-1 0 0,1 1 1 0 0,0-1 0 0 0,0 1-1 0 0,8 16 1 0 0,4 4-208 0 0,2-1 1 0 0,1-1 0 0 0,28 36-1 0 0,-37-53 198 0 0,82 100-568 0 0,-62-79 534 0 0,0 1 1 0 0,-3 2-1 0 0,0 0 1 0 0,24 50 0 0 0,-45-78 198 0 0,-1 0 1 0 0,-1 0 0 0 0,1 1 0 0 0,-1-1 0 0 0,-1 1 0 0 0,1-1 0 0 0,-1 1 0 0 0,-1 0 0 0 0,1-1 0 0 0,-1 1 0 0 0,0 0-1 0 0,-1 0 1 0 0,0-1 0 0 0,0 1 0 0 0,-1 0 0 0 0,0-1 0 0 0,-4 11 0 0 0,1-9 99 0 0,1 0-1 0 0,-1-1 1 0 0,-1 0 0 0 0,1 0 0 0 0,-1-1 0 0 0,-1 1-1 0 0,1-1 1 0 0,-1-1 0 0 0,0 1 0 0 0,-1-1-1 0 0,0 0 1 0 0,0-1 0 0 0,-14 8 0 0 0,1-3 187 0 0,-1 0 0 0 0,0-2 1 0 0,0 0-1 0 0,-38 8 0 0 0,45-14-483 0 0,1 0 1 0 0,0 0-1 0 0,0-1 0 0 0,-1-1 0 0 0,1 0 1 0 0,-1-1-1 0 0,1-1 0 0 0,-26-6 0 0 0,36 7-286 0 0,-1-1 0 0 0,1 1 0 0 0,0-1 0 0 0,0 0 0 0 0,0-1-1 0 0,0 1 1 0 0,1-1 0 0 0,-1 1 0 0 0,-4-5 0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24.4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621 98 3868 0 0,'-109'-90'14226'0'0,"102"83"-12771"0"0,13 7-494 0 0,14 12-360 0 0,10 20-391 0 0,-2 1 0 0 0,0 0-1 0 0,-3 3 1 0 0,36 63 0 0 0,64 165-347 0 0,-105-214 159 0 0,-2 1-1 0 0,-2 1 0 0 0,-2 1 0 0 0,-2 0 0 0 0,-3 1 0 0 0,2 58 0 0 0,-10-70 307 0 0,-1 0-1 0 0,-3 0 0 0 0,-1 0 0 0 0,-2-1 0 0 0,-2 1 1 0 0,-2-2-1 0 0,-2 1 0 0 0,-24 57 0 0 0,17-57 146 0 0,-2 0 0 0 0,-2-1 0 0 0,-1-1-1 0 0,-2-1 1 0 0,-2-2 0 0 0,-49 51-1 0 0,52-62-299 0 0,-2-2-1 0 0,0 0 0 0 0,-2-1 0 0 0,0-2 1 0 0,-1-1-1 0 0,-1-1 0 0 0,-1-2 0 0 0,-67 24 0 0 0,82-35-720 0 0,-1 0 0 0 0,-1-2-1 0 0,1 0 1 0 0,0-1-1 0 0,-1 0 1 0 0,1-2-1 0 0,-1 0 1 0 0,-19-3 0 0 0,21 0-1590 0 0,0 0 1 0 0,1-1 0 0 0,-1-1 0 0 0,1-1 0 0 0,-19-9-1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8:41.2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1 101 1204 0 0,'0'0'4836'0'0,"31"-13"574"0"0,9 19-5406 0 0,-38-6 3 0 0,18 0 9 0 0,-6 0-15 0 0,-11 0-25 0 0,1 0 24 0 0,-2 0 1 0 0,17-1-15 0 0,-18 1 15 0 0,-1 0 1 0 0,1 0 0 0 0,0 0-1 0 0,-1 0 1 0 0,1-1 0 0 0,-1 1-1 0 0,1 0 1 0 0,-1 0 0 0 0,1 0-1 0 0,0 0 1 0 0,-1-1 0 0 0,1 1-1 0 0,-1 0 1 0 0,1 0 0 0 0,-1-1-1 0 0,1 1 1 0 0,-1-1 0 0 0,1 1-1 0 0,-1 0 1 0 0,0-1-1 0 0,1 1 1 0 0,-1-1 0 0 0,1 1-1 0 0,-1-1 1 0 0,0 1 0 0 0,0-1-1 0 0,1 0 1 0 0,-3 0-15 0 0,-4-3-19 0 0,-3 0 39 0 0,0 1-1 0 0,-1 0 0 0 0,1 0 0 0 0,-17-2 0 0 0,6 0 75 0 0,18 5-28 0 0,-25-12 208 0 0,30 6-259 0 0,-1 4-62 0 0,0 1-1 0 0,0-1 1 0 0,-1 1-1 0 0,1 0 1 0 0,1-1-1 0 0,-1 1 1 0 0,0 0-1 0 0,0 0 0 0 0,0 0 1 0 0,1 1-1 0 0,-1-1 1 0 0,0 0-1 0 0,1 1 1 0 0,-1-1-1 0 0,3 1 1 0 0,11-4-1434 0 0,15-7-2578 0 0,-15 4 1140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08.2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423 46 788 0 0,'24'9'14437'0'0,"-23"-10"-14380"0"0,1 1 1 0 0,-1-1 0 0 0,1 1-1 0 0,-1-1 1 0 0,1 0-1 0 0,-1 0 1 0 0,1 0-1 0 0,-1 0 1 0 0,0 0 0 0 0,0 0-1 0 0,1 0 1 0 0,-1 0-1 0 0,0 0 1 0 0,0-1 0 0 0,1-1-1 0 0,-1 2-22 0 0,8-7 74 0 0,2-8 596 0 0,-11 16-694 0 0,0 0 1 0 0,1-1 0 0 0,-1 1-1 0 0,0 0 1 0 0,0-1-1 0 0,0 1 1 0 0,0 0-1 0 0,0-1 1 0 0,0 1 0 0 0,0 0-1 0 0,0-1 1 0 0,0 1-1 0 0,0 0 1 0 0,0-1-1 0 0,0 1 1 0 0,0 0-1 0 0,0-1 1 0 0,0 1 0 0 0,0 0-1 0 0,0-1 1 0 0,-1 1-1 0 0,1 0 1 0 0,0-1-1 0 0,0 1 1 0 0,0 0-1 0 0,-1-1 1 0 0,1 1 0 0 0,0 0-1 0 0,0 0 1 0 0,-1-1-1 0 0,1 1 1 0 0,0 0-1 0 0,0 0 1 0 0,-1-1-1 0 0,1 1 1 0 0,0 0 0 0 0,-1 0-1 0 0,1 0 1 0 0,0 0-1 0 0,-1 0 1 0 0,1-1-1 0 0,0 1 1 0 0,-1 0-1 0 0,1 0 1 0 0,-2 0 49 0 0,-17 0 176 0 0,-3 3-40 0 0,0 1 0 0 0,1 1 1 0 0,0 1-1 0 0,0 1 0 0 0,0 1 0 0 0,1 1 0 0 0,0 0 0 0 0,1 2 1 0 0,-28 18-1 0 0,24-12 99 0 0,0 1-1 0 0,1 1 1 0 0,1 1 0 0 0,1 0 0 0 0,0 2 0 0 0,-30 45-1 0 0,43-57-185 0 0,1 1 1 0 0,0 0-1 0 0,0 1 0 0 0,1-1 0 0 0,1 1 0 0 0,0 0 0 0 0,1 1 0 0 0,0-1 0 0 0,1 0 1 0 0,0 1-1 0 0,1-1 0 0 0,0 1 0 0 0,2 18 0 0 0,0-20-57 0 0,1 0-1 0 0,1-1 1 0 0,0 1-1 0 0,0 0 1 0 0,1-1-1 0 0,0 0 1 0 0,0 0-1 0 0,2 0 0 0 0,-1 0 1 0 0,1-1-1 0 0,0 0 1 0 0,1 0-1 0 0,0-1 1 0 0,1 0-1 0 0,13 12 1 0 0,-3-6-84 0 0,1-1 0 0 0,0 0-1 0 0,1-1 1 0 0,0-2 0 0 0,1 0 0 0 0,0-1 0 0 0,1-1-1 0 0,0-1 1 0 0,0-1 0 0 0,1 0 0 0 0,-1-2 0 0 0,31 1 0 0 0,-18-2-992 0 0,-1-3-1 0 0,1-1 1 0 0,-1-1 0 0 0,1-2 0 0 0,-1-1 0 0 0,0-2 0 0 0,51-17 0 0 0,-71 19-882 0 0,-1-1-1 0 0,-1 0 0 0 0,19-12 0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08.7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104 119 584 0 0,'-45'-37'10995'0'0,"-4"-12"-5497"0"0,48 48-5341 0 0,0 0 0 0 0,0 0 0 0 0,0 0 1 0 0,1 0-1 0 0,-1 0 0 0 0,0 0 0 0 0,1 0 0 0 0,-1-1 0 0 0,1 1 1 0 0,-1 0-1 0 0,1 0 0 0 0,-1-1 0 0 0,1 1 0 0 0,0-3 1 0 0,0 4-115 0 0,0-1 1 0 0,0 1 0 0 0,0-1 0 0 0,0 1 0 0 0,0-1 0 0 0,1 1 0 0 0,-1-1 0 0 0,0 1 0 0 0,0-1 0 0 0,1 1-1 0 0,-1-1 1 0 0,0 1 0 0 0,1 0 0 0 0,-1-1 0 0 0,1 1 0 0 0,-1 0 0 0 0,0-1 0 0 0,1 1 0 0 0,-1 0 0 0 0,1-1-1 0 0,-1 1 1 0 0,1 0 0 0 0,-1 0 0 0 0,1-1 0 0 0,3 0 18 0 0,-1 1-1 0 0,1-1 1 0 0,-1 1 0 0 0,0-1-1 0 0,1 1 1 0 0,-1 0 0 0 0,1 0 0 0 0,4 1-1 0 0,8 3-8 0 0,-1 0 0 0 0,1 1-1 0 0,-1 0 1 0 0,0 1 0 0 0,-1 1-1 0 0,0 0 1 0 0,20 14 0 0 0,86 70 77 0 0,-66-44-107 0 0,-1 2 0 0 0,-3 2 1 0 0,-2 3-1 0 0,52 74 0 0 0,-77-94-21 0 0,-1 2 1 0 0,-2 0-1 0 0,-2 2 0 0 0,-1 0 1 0 0,-2 1-1 0 0,-1 0 1 0 0,-3 1-1 0 0,12 72 1 0 0,-17-63 214 0 0,-3 0 0 0 0,-2 0 0 0 0,-2 0 0 0 0,-2 0 0 0 0,-3-1 0 0 0,-1 1 0 0 0,-3-1 1 0 0,-30 90-1 0 0,26-101 117 0 0,-2 0 1 0 0,-1 0 0 0 0,-2-2 0 0 0,-2 0-1 0 0,-1-2 1 0 0,-1 0 0 0 0,-2-1 0 0 0,-1-2 0 0 0,-2 0-1 0 0,0-2 1 0 0,-43 32 0 0 0,53-48-109 0 0,-1 0 1 0 0,0 0-1 0 0,0-2 1 0 0,-1 0-1 0 0,-23 7 1 0 0,5-6-1963 0 0,-4-1-3802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13.1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404 47 2284 0 0,'42'-27'19650'0'0,"-31"20"-18984"0"0,9-6 1956 0 0,-25 16-2033 0 0,3-2-464 0 0,-1-1-94 0 0,-1 1 1 0 0,1 0-1 0 0,-1 0 0 0 0,1 0 1 0 0,0 1-1 0 0,-1-1 1 0 0,-4 4-1 0 0,-5 1-72 0 0,-33 10 52 0 0,44-16-26 0 0,-38 19-55 0 0,27-13 38 0 0,-3 4 62 0 0,1 0-1 0 0,0 2 1 0 0,1-1 0 0 0,0 2 0 0 0,1 0 0 0 0,0 1-1 0 0,1 0 1 0 0,-14 22 0 0 0,-6 14 331 0 0,-32 68 0 0 0,48-84-181 0 0,1 0 1 0 0,1 1 0 0 0,2 1-1 0 0,-8 41 1 0 0,15-52-47 0 0,1 1 0 0 0,2-1 1 0 0,1 1-1 0 0,0 0 0 0 0,2-1 0 0 0,8 50 1 0 0,-4-55-48 0 0,0 0-1 0 0,1 0 1 0 0,1-1 0 0 0,1 0 0 0 0,0 0 0 0 0,2-1 0 0 0,0 0 0 0 0,1 0 0 0 0,1-1 0 0 0,0-1 0 0 0,2 0-1 0 0,-1-1 1 0 0,2 0 0 0 0,0-1 0 0 0,1-1 0 0 0,0 0 0 0 0,28 15 0 0 0,-20-14-43 0 0,1-2-1 0 0,0 0 1 0 0,0-2 0 0 0,1-1-1 0 0,1-1 1 0 0,-1-1 0 0 0,1-1-1 0 0,0-2 1 0 0,1 0 0 0 0,-1-2-1 0 0,1-1 1 0 0,44-5 0 0 0,-24 0-72 0 0,0-3 1 0 0,0-2-1 0 0,50-17 1 0 0,-81 21 27 0 0,0-2 0 0 0,0 0 0 0 0,-1-1 0 0 0,0 0 0 0 0,-1-2 0 0 0,0 0 1 0 0,0 0-1 0 0,-1-1 0 0 0,0-1 0 0 0,-1-1 0 0 0,17-20 0 0 0,-20 19 33 0 0,-1 0-1 0 0,0-1 1 0 0,-2-1-1 0 0,0 1 1 0 0,0-1-1 0 0,-1 0 1 0 0,-1-1-1 0 0,-1 0 1 0 0,-1 1-1 0 0,0-1 1 0 0,1-22-1 0 0,-2-24 6 0 0,-9-106-1 0 0,6 151-54 0 0,-2-25-38 0 0,-2 1 1 0 0,-1-1-1 0 0,-2 1 1 0 0,-17-50 0 0 0,18 77 14 0 0,0 0 0 0 0,-1 1 0 0 0,-1 0 0 0 0,0 1 1 0 0,-1 0-1 0 0,0 0 0 0 0,-1 1 0 0 0,0 0 1 0 0,-1 1-1 0 0,0 0 0 0 0,-1 1 0 0 0,-25-15 1 0 0,8 7-42 0 0,-1 1 0 0 0,-1 2 0 0 0,-1 2 0 0 0,-65-19 0 0 0,79 27 12 0 0,0 1-1 0 0,0 1 1 0 0,0 1 0 0 0,-1 1-1 0 0,1 0 1 0 0,-1 2 0 0 0,1 0-1 0 0,0 1 1 0 0,-23 6 0 0 0,31-5-610 0 0,-1 0 1 0 0,1 1 0 0 0,-1 1 0 0 0,1 0-1 0 0,1 0 1 0 0,-19 13 0 0 0,22-12-704 0 0,-1-1 1 0 0,2 2-1 0 0,-1-1 1 0 0,1 1-1 0 0,0 0 1 0 0,0 0 0 0 0,1 0-1 0 0,0 1 1 0 0,-7 14-1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13.8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743 123 2648 0 0,'3'-11'7238'0'0,"-5"7"-6912"0"0,-1-1-1 0 0,0 1 0 0 0,0 0 1 0 0,0 0-1 0 0,0 0 0 0 0,-1 0 0 0 0,0 0 1 0 0,0 1-1 0 0,0-1 0 0 0,0 1 1 0 0,0 0-1 0 0,-1 0 0 0 0,1 1 1 0 0,-1 0-1 0 0,0-1 0 0 0,0 1 1 0 0,0 1-1 0 0,-6-2 0 0 0,-12-3-454 0 0,-1 2 0 0 0,-43-4 0 0 0,26 4 806 0 0,-241-15 1733 0 0,172 14-1648 0 0,27 2-402 0 0,81 2-345 0 0,1 1-1 0 0,0 0 1 0 0,0 0-1 0 0,0 0 1 0 0,-1 0 0 0 0,1 0-1 0 0,0 0 1 0 0,0 0-1 0 0,0 1 1 0 0,-1-1 0 0 0,1 0-1 0 0,0 1 1 0 0,0-1-1 0 0,0 1 1 0 0,0-1 0 0 0,0 1-1 0 0,0-1 1 0 0,0 1-1 0 0,0 0 1 0 0,0 0-1 0 0,0-1 1 0 0,0 1 0 0 0,0 0-1 0 0,0 0 1 0 0,0 0-1 0 0,1 0 1 0 0,-1 0 0 0 0,0 0-1 0 0,1 0 1 0 0,-1 0-1 0 0,1 0 1 0 0,-1 0-1 0 0,1 1 1 0 0,0-1 0 0 0,-1 0-1 0 0,1 0 1 0 0,0 0-1 0 0,0 1 1 0 0,0-1 0 0 0,0 2-1 0 0,0 6 112 0 0,0-1 1 0 0,1 1-1 0 0,0 0 0 0 0,4 13 1 0 0,-1-5-6 0 0,27 201 1122 0 0,83 446 2847 0 0,-91-556-3536 0 0,8 37-3411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14.2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17 206 2688 0 0,'-12'-37'9001'0'0,"7"0"-3896"0"0,5 35-4977 0 0,1-1 1 0 0,-1 1-1 0 0,1 0 0 0 0,0-1 0 0 0,0 1 1 0 0,0 0-1 0 0,0-1 0 0 0,0 1 0 0 0,0 0 0 0 0,0 0 1 0 0,1 0-1 0 0,-1 0 0 0 0,1 0 0 0 0,0 0 0 0 0,-1 1 1 0 0,1-1-1 0 0,0 0 0 0 0,4-2 0 0 0,35-19 478 0 0,-12 12-837 0 0,0 1 1 0 0,1 1-1 0 0,0 2 1 0 0,51-6-1 0 0,125 2-5382 0 0,-90 7-1225 0 0,-84 2 3010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14.7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753 115 2096 0 0,'-7'-29'12855'0'0,"3"25"-12642"0"0,0 1-1 0 0,-1-1 0 0 0,1 1 0 0 0,-1 0 1 0 0,0 1-1 0 0,0-1 0 0 0,0 1 1 0 0,0 0-1 0 0,0 0 0 0 0,-7-2 0 0 0,-62-11 617 0 0,50 11-506 0 0,-59-10 425 0 0,0 3 0 0 0,0 4 1 0 0,-91 5-1 0 0,159 2-709 0 0,1 1-1 0 0,-1 0 1 0 0,1 1 0 0 0,0 1-1 0 0,-24 8 1 0 0,35-10-23 0 0,-1 0 1 0 0,1 1 0 0 0,0-1-1 0 0,0 1 1 0 0,0 0-1 0 0,0 0 1 0 0,0 0 0 0 0,1 0-1 0 0,-1 0 1 0 0,1 1-1 0 0,-1-1 1 0 0,1 1 0 0 0,0 0-1 0 0,0 0 1 0 0,0-1-1 0 0,0 1 1 0 0,0 0 0 0 0,1 1-1 0 0,0-1 1 0 0,-1 0-1 0 0,1 0 1 0 0,0 1 0 0 0,0-1-1 0 0,1 0 1 0 0,-1 1-1 0 0,1-1 1 0 0,0 1 0 0 0,0-1-1 0 0,0 6 1 0 0,11 78 631 0 0,41 158 1 0 0,-5-35 255 0 0,31 132 1674 0 0,-53-240-1708 0 0,-15-57-566 0 0,18 62 362 0 0,-24-94-631 0 0,1 1 0 0 0,1-1-1 0 0,0 0 1 0 0,1 0 0 0 0,11 16 0 0 0,-16-26-388 0 0,1 0 0 0 0,0 0 1 0 0,0-1-1 0 0,1 1 0 0 0,-1-1 1 0 0,0 0-1 0 0,1 0 1 0 0,-1 0-1 0 0,1 0 0 0 0,4 1 1 0 0,27-9-6319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0:05.2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0 132 932 0 0,'3'-21'3097'0'0,"-2"0"0"0"0,-1-22 1 0 0,0 20-1072 0 0,0 21-1619 0 0,2-19 2256 0 0,-6 72-2029 0 0,3 0 0 0 0,6 74 0 0 0,24 106 207 0 0,-23-191-688 0 0,76 471 1582 0 0,-24-153-704 0 0,-3-42-383 0 0,25 183 437 0 0,-77-475-1070 0 0,-2-12-5 0 0,1 1 1 0 0,0 0 0 0 0,0-1-1 0 0,7 17 1 0 0,-8-27 4 0 0,-1 6 596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15.1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12 128 2992 0 0,'-11'-40'12961'0'0,"12"38"-12709"0"0,1-1-89 0 0,0 1-1 0 0,1 0 1 0 0,-1 0-1 0 0,0 0 1 0 0,1 0 0 0 0,0 0-1 0 0,-1 0 1 0 0,1 1-1 0 0,0-1 1 0 0,0 1-1 0 0,0 0 1 0 0,5-2-1 0 0,28-7-236 0 0,1 0 0 0 0,46-4 0 0 0,78-3-5698 0 0,-85 11 475 0 0,-38 2 674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15.6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356 77 3332 0 0,'-1'-65'16571'0'0,"-1"62"-16210"0"0,1 2-281 0 0,0 0 0 0 0,1 0 0 0 0,-1 1 0 0 0,0-1 0 0 0,0 1 0 0 0,1-1 0 0 0,-1 0 0 0 0,0 1-1 0 0,0 0 1 0 0,0-1 0 0 0,0 1 0 0 0,0-1 0 0 0,0 1 0 0 0,0 0 0 0 0,0 0 0 0 0,0 0 0 0 0,-1-1 0 0 0,-2 2-69 0 0,-1-1 1 0 0,1 1-1 0 0,-1 0 1 0 0,1 0-1 0 0,0 0 1 0 0,0 0-1 0 0,0 1 1 0 0,-7 3-1 0 0,-24 11 117 0 0,-88 46 141 0 0,107-52-262 0 0,0 0 1 0 0,1 2-1 0 0,0-1 0 0 0,1 2 0 0 0,-17 18 0 0 0,28-28-15 0 0,1 0 1 0 0,-1 1-1 0 0,1-1 1 0 0,0 1-1 0 0,0-1 0 0 0,0 1 1 0 0,0 0-1 0 0,1 0 0 0 0,-1 0 1 0 0,1 0-1 0 0,0 0 1 0 0,0 0-1 0 0,1 0 0 0 0,-1 0 1 0 0,1 0-1 0 0,0 0 0 0 0,0 1 1 0 0,0-1-1 0 0,1 0 1 0 0,-1 0-1 0 0,1 0 0 0 0,0 0 1 0 0,0 0-1 0 0,1 0 0 0 0,-1 0 1 0 0,1 0-1 0 0,0-1 1 0 0,0 1-1 0 0,0-1 0 0 0,5 7 1 0 0,7 7-148 0 0,0 0 0 0 0,1-1 0 0 0,1 0 0 0 0,27 20 0 0 0,-28-24 101 0 0,155 116-661 0 0,36 31 268 0 0,-196-150 436 0 0,-1 0 0 0 0,1 1 0 0 0,-1 0 0 0 0,-1 0 1 0 0,0 1-1 0 0,-1 0 0 0 0,0 0 0 0 0,11 25 1 0 0,-16-31 40 0 0,-1 0 1 0 0,1 0-1 0 0,-1 0 1 0 0,0 0-1 0 0,-1 0 1 0 0,1 0-1 0 0,-1 0 1 0 0,0 0-1 0 0,0 0 1 0 0,0 0 0 0 0,-1 1-1 0 0,0-1 1 0 0,0 0-1 0 0,0 0 1 0 0,-1 0-1 0 0,0-1 1 0 0,0 1-1 0 0,0 0 1 0 0,0-1-1 0 0,-1 1 1 0 0,0-1-1 0 0,0 1 1 0 0,0-1-1 0 0,0 0 1 0 0,0-1-1 0 0,-5 5 1 0 0,-4 2 61 0 0,-1 0 0 0 0,1-1-1 0 0,-2 0 1 0 0,1-1 0 0 0,-1 0 0 0 0,0-1 0 0 0,-1-1-1 0 0,0 0 1 0 0,-27 6 0 0 0,20-6-93 0 0,0-2-1 0 0,0-1 1 0 0,0-1-1 0 0,-1 0 1 0 0,1-2-1 0 0,-32-3 1 0 0,42 1-323 0 0,0 0 1 0 0,0-1-1 0 0,0 0 1 0 0,-17-7-1 0 0,-7-11-2677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16.2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 68 2108 0 0,'25'-68'17187'0'0,"-30"81"-17034"0"0,-8 16 49 0 0,2 0 0 0 0,1 0 0 0 0,2 1 0 0 0,0 0 0 0 0,2 1 0 0 0,-3 56 0 0 0,8-68-186 0 0,2 1 0 0 0,0-1 0 0 0,1 0 0 0 0,1 0 0 0 0,0-1 0 0 0,2 1 1 0 0,0-1-1 0 0,1 0 0 0 0,1 0 0 0 0,1 0 0 0 0,0-1 0 0 0,15 22 0 0 0,-15-27-11 0 0,0-1 0 0 0,1 0-1 0 0,1 0 1 0 0,0-1-1 0 0,0 0 1 0 0,1 0 0 0 0,0-2-1 0 0,0 1 1 0 0,1-1 0 0 0,17 8-1 0 0,-23-14-15 0 0,0 1-1 0 0,0-1 1 0 0,0 0 0 0 0,0 0-1 0 0,1 0 1 0 0,-1-1-1 0 0,0 0 1 0 0,1-1-1 0 0,-1 1 1 0 0,1-1 0 0 0,-1 0-1 0 0,1-1 1 0 0,-1 0-1 0 0,1 0 1 0 0,-1 0-1 0 0,1-1 1 0 0,-1 0 0 0 0,0 0-1 0 0,0 0 1 0 0,0-1-1 0 0,0 0 1 0 0,-1 0-1 0 0,1 0 1 0 0,8-8 0 0 0,0-2 49 0 0,0-1 1 0 0,-1 0-1 0 0,0-1 1 0 0,-1-1-1 0 0,-1 0 1 0 0,-1-1-1 0 0,11-22 1 0 0,21-32 713 0 0,-41 71-746 0 0,-1-1-1 0 0,0 0 1 0 0,0 1-1 0 0,1-1 0 0 0,-1 0 1 0 0,0 1-1 0 0,1-1 0 0 0,-1 1 1 0 0,0-1-1 0 0,1 0 1 0 0,-1 1-1 0 0,1-1 0 0 0,-1 1 1 0 0,1 0-1 0 0,0-1 1 0 0,-1 1-1 0 0,1-1 0 0 0,-1 1 1 0 0,1 0-1 0 0,0-1 1 0 0,-1 1-1 0 0,1 0 0 0 0,0 0 1 0 0,-1-1-1 0 0,1 1 0 0 0,1 0 1 0 0,6 17 106 0 0,-4-5-148 0 0,0-2-78 0 0,1-1-1 0 0,0 1 0 0 0,1-1 0 0 0,0-1 0 0 0,0 1 1 0 0,1-1-1 0 0,0 0 0 0 0,0-1 0 0 0,1 0 1 0 0,11 9-1 0 0,-6-6-51 0 0,1-1-1 0 0,0 0 1 0 0,0-1 0 0 0,1 0-1 0 0,28 9 1 0 0,-33-14 117 0 0,0 0-1 0 0,0-1 1 0 0,0 0 0 0 0,1 0-1 0 0,-1-1 1 0 0,0-1-1 0 0,1 0 1 0 0,-1 0 0 0 0,0-1-1 0 0,0 0 1 0 0,1-1 0 0 0,9-3-1 0 0,-14 3 60 0 0,0 0 0 0 0,0-1 1 0 0,0 0-1 0 0,0 0 0 0 0,-1 0 0 0 0,1 0 0 0 0,-1-1 0 0 0,0 0 1 0 0,0 0-1 0 0,0-1 0 0 0,-1 1 0 0 0,0-1 0 0 0,0 0 0 0 0,0 0 0 0 0,0-1 1 0 0,-1 1-1 0 0,0-1 0 0 0,0 1 0 0 0,0-1 0 0 0,2-9 0 0 0,0 0 113 0 0,-2 0 0 0 0,0-1-1 0 0,0 1 1 0 0,-2-1 0 0 0,0 0-1 0 0,-1 1 1 0 0,0-1 0 0 0,-1 0-1 0 0,-1 1 1 0 0,0-1 0 0 0,-2 1-1 0 0,-7-27 1 0 0,2 20-363 0 0,0 0-1 0 0,-1 0 1 0 0,-2 0-1 0 0,0 2 1 0 0,-1-1-1 0 0,-1 2 1 0 0,-27-31-1 0 0,36 43-631 0 0,-8-9-2458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16.6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11 1124 0 0,'18'-9'15664'0'0,"-12"7"-14284"0"0,-3 9-1228 0 0,-1-1 0 0 0,0 1-1 0 0,0 0 1 0 0,-1-1 0 0 0,0 1 0 0 0,0 0 0 0 0,-1 0 0 0 0,0 12 0 0 0,1 15 23 0 0,2-14-432 0 0,1 1 0 0 0,0-1 0 0 0,2 0 0 0 0,0 0 1 0 0,1-1-1 0 0,1 0 0 0 0,20 35 0 0 0,-19-41-601 0 0,0 0 1 0 0,1 0-1 0 0,0-1 0 0 0,1 0 1 0 0,1-1-1 0 0,19 16 0 0 0,-12-16-2892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16.9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216 128 816 0 0,'-22'-17'3924'0'0,"1"-1"-1207"0"0,4 4-517 0 0,-3 2-616 0 0,1 0-312 0 0,1 1-456 0 0,-1 1-332 0 0,1 1-220 0 0,-1 2-260 0 0,5 0-284 0 0,-1 0-268 0 0,1 4-472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17.3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53 74 4480 0 0,'-29'-44'8673'0'0,"11"14"-5066"0"0,12 61-2830 0 0,9 216 20 0 0,11 116 61 0 0,-2-272-369 0 0,34 120-1 0 0,-30-154-284 0 0,3-2-1 0 0,2 0 1 0 0,35 63 0 0 0,-48-102-305 0 0,1-1 1 0 0,1 0-1 0 0,0-1 1 0 0,1 0-1 0 0,1-1 0 0 0,18 17 1 0 0,-23-24-463 0 0,1 0 0 0 0,0-1 1 0 0,0 0-1 0 0,0 0 0 0 0,15 6 0 0 0,-16-9-506 0 0,0 1 0 0 0,1-1 0 0 0,0-1 0 0 0,0 1 0 0 0,-1-1 0 0 0,1-1 0 0 0,12 1 0 0 0</inkml:trace>
  <inkml:trace contextRef="#ctx0" brushRef="#br0" timeOffset="1">76 976 1408 0 0,'-6'-3'825'0'0,"0"0"-1"0"0,-1 0 1 0 0,1-1-1 0 0,1 0 1 0 0,-1 0 0 0 0,0 0-1 0 0,1-1 1 0 0,0 1-1 0 0,0-1 1 0 0,1-1-1 0 0,-8-9 1 0 0,12 14-776 0 0,0 0 0 0 0,0-1-1 0 0,-1 1 1 0 0,1-1 0 0 0,0 1 0 0 0,1 0-1 0 0,-1-1 1 0 0,0 1 0 0 0,0-1 0 0 0,0 1-1 0 0,1 0 1 0 0,-1-1 0 0 0,1 1 0 0 0,-1 0 0 0 0,1-1-1 0 0,0 1 1 0 0,-1 0 0 0 0,1 0 0 0 0,0 0-1 0 0,0 0 1 0 0,0-1 0 0 0,0 1 0 0 0,0 0-1 0 0,0 1 1 0 0,0-1 0 0 0,0 0 0 0 0,0 0 0 0 0,0 0-1 0 0,1 1 1 0 0,-1-1 0 0 0,1 0 0 0 0,40-19 715 0 0,2 10-908 0 0,1 1 0 0 0,0 2 0 0 0,0 3 0 0 0,64 0 0 0 0,-67 3-454 0 0,186-7-6163 0 0,-170 6 3616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17.6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503 30 1144 0 0,'-22'-24'11352'0'0,"16"22"-10959"0"0,-1 1 0 0 0,1 0 0 0 0,0 0 0 0 0,-1 1 0 0 0,1-1 0 0 0,-1 1-1 0 0,1 1 1 0 0,-1-1 0 0 0,1 1 0 0 0,-1 0 0 0 0,-8 3 0 0 0,-7 3 546 0 0,-42 18-1 0 0,30-10-321 0 0,0 2-1 0 0,2 2 0 0 0,-52 37 0 0 0,73-47-518 0 0,0 0 0 0 0,0 1-1 0 0,1 0 1 0 0,1 0-1 0 0,-1 1 1 0 0,2 1 0 0 0,-1-1-1 0 0,2 1 1 0 0,0 1-1 0 0,0 0 1 0 0,1 0-1 0 0,-8 23 1 0 0,13-30-103 0 0,0-1 0 0 0,0 1 1 0 0,0-1-1 0 0,0 1 0 0 0,1-1 0 0 0,0 1 0 0 0,0-1 0 0 0,1 1 1 0 0,0 0-1 0 0,0-1 0 0 0,0 1 0 0 0,0-1 0 0 0,1 0 0 0 0,4 10 0 0 0,-2-8-150 0 0,0 0-1 0 0,0-1 0 0 0,1 0 0 0 0,0 0 0 0 0,0-1 0 0 0,0 1 1 0 0,1-1-1 0 0,0 0 0 0 0,12 8 0 0 0,-2-4-588 0 0,1 0-1 0 0,0-1 1 0 0,0-1 0 0 0,1 0 0 0 0,0-1-1 0 0,0-1 1 0 0,37 5 0 0 0,-27-7-2569 0 0,40 0 0 0 0,-15-6-2894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18.1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126 216 2244 0 0,'-34'-72'9347'0'0,"-23"-34"-105"0"0,52 97-8154 0 0,4 6-959 0 0,0 1 0 0 0,0 0 0 0 0,0 0 0 0 0,0 0 0 0 0,-1 0 0 0 0,1 0 0 0 0,-1 0 0 0 0,1 0 0 0 0,-1 0 0 0 0,0 1 0 0 0,1-1 0 0 0,-1 1 0 0 0,-3-2 1 0 0,4 5-86 0 0,0-1 1 0 0,1 1 0 0 0,-1 0 0 0 0,0 0 0 0 0,0 0 0 0 0,1 0-1 0 0,-1 0 1 0 0,1 0 0 0 0,0 0 0 0 0,-1 0 0 0 0,1 0 0 0 0,0 3-1 0 0,0-5-37 0 0,0 99 646 0 0,25 197 1 0 0,-3-96-110 0 0,-11-64-104 0 0,9 150 543 0 0,-13-198-326 0 0,3-110-607 0 0,-4-4-78 0 0,1 1-1 0 0,1 0 1 0 0,2 0 0 0 0,0 0-1 0 0,19-30 1 0 0,-20 39 9 0 0,1 1-1 0 0,1 0 1 0 0,0 1 0 0 0,1 0-1 0 0,0 1 1 0 0,1 0 0 0 0,1 1-1 0 0,24-18 1 0 0,-34 28 0 0 0,0-1 1 0 0,0 1-1 0 0,0 0 0 0 0,1 0 0 0 0,-1 0 1 0 0,0 0-1 0 0,1 1 0 0 0,0 0 1 0 0,-1 0-1 0 0,1 0 0 0 0,0 0 1 0 0,-1 1-1 0 0,1 0 0 0 0,0 0 1 0 0,-1 0-1 0 0,1 0 0 0 0,0 1 1 0 0,7 1-1 0 0,-5 1 5 0 0,0 0 1 0 0,0 1-1 0 0,-1-1 1 0 0,1 2-1 0 0,-1-1 1 0 0,1 0-1 0 0,-1 1 1 0 0,-1 0-1 0 0,1 1 0 0 0,8 9 1 0 0,64 88-33 0 0,6 6-1163 0 0,-73-96 307 0 0,0-1 1 0 0,2 0-1 0 0,0-1 0 0 0,0-1 0 0 0,0 0 0 0 0,17 8 0 0 0,-17-12-486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6:18.9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88 0 480 0 0,'-31'14'12635'0'0,"18"-8"-11211"0"0,-10 2 807 0 0,11-2-733 0 0,12-6-1452 0 0,-1 0 1 0 0,1 0-1 0 0,0 0 1 0 0,-1 0 0 0 0,1 0-1 0 0,0 0 1 0 0,-1 0-1 0 0,1 0 1 0 0,0 0 0 0 0,0 0-1 0 0,-1 0 1 0 0,1 0 0 0 0,0 1-1 0 0,-1-1 1 0 0,1 0-1 0 0,0 0 1 0 0,0 0 0 0 0,-1 0-1 0 0,1 1 1 0 0,0-1-1 0 0,0 0 1 0 0,-1 0 0 0 0,1 0-1 0 0,0 1 1 0 0,0-1-1 0 0,0 0 1 0 0,-1 1 0 0 0,1-1-1 0 0,0 0 1 0 0,0 0-1 0 0,0 1 1 0 0,0-1 0 0 0,0 0-1 0 0,0 1 1 0 0,0-1-1 0 0,0 0 1 0 0,-1 0 0 0 0,1 1-1 0 0,0-1 1 0 0,0 0-1 0 0,0 1 1 0 0,1-1 0 0 0,-1 0-1 0 0,0 1 1 0 0,0-1-1 0 0,16 5 682 0 0,25-2-563 0 0,178-14-1536 0 0,-5 1-5100 0 0,-132 8 408 0 0,-43 2 1068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41.4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14 151 2924 0 0,'7'-9'12316'0'0,"-5"1"-11888"0"0,1 1 0 0 0,1-1-1 0 0,-1 1 1 0 0,1 0 0 0 0,0 0 0 0 0,0 1-1 0 0,1-1 1 0 0,0 1 0 0 0,0 0 0 0 0,1 0 0 0 0,0 1-1 0 0,0-1 1 0 0,7-4 0 0 0,-3 4-295 0 0,0 0 0 0 0,-1 1 0 0 0,1 0 0 0 0,1 1 0 0 0,-1 0 0 0 0,1 1 0 0 0,0 0 0 0 0,21-3 0 0 0,-19 4-162 0 0,1 1 0 0 0,0 1 0 0 0,1 0 0 0 0,-1 0-1 0 0,0 2 1 0 0,-1 0 0 0 0,1 0 0 0 0,0 2 0 0 0,-1-1-1 0 0,1 2 1 0 0,-1 0 0 0 0,0 0 0 0 0,0 1 0 0 0,-1 1 0 0 0,19 13-1 0 0,-23-13 29 0 0,1 0 0 0 0,-1 1 0 0 0,-1 0 0 0 0,1 0 0 0 0,-1 1 0 0 0,-1 0 0 0 0,0 0 0 0 0,0 0 0 0 0,-1 1 0 0 0,0 0 0 0 0,-1 0 0 0 0,0 1 0 0 0,0-1 0 0 0,-1 1 0 0 0,0 0 0 0 0,-1-1 0 0 0,-1 1 0 0 0,1 17 0 0 0,-2-8-6 0 0,-1 0-1 0 0,-1 0 1 0 0,-1 0-1 0 0,-1-1 0 0 0,0 1 1 0 0,-2-1-1 0 0,0 0 1 0 0,-1 0-1 0 0,-13 24 1 0 0,-7 4-16 0 0,-59 81 1 0 0,50-78 13 0 0,34-49-5 0 0,1 0 0 0 0,0 1 0 0 0,0-1 0 0 0,0 1 0 0 0,0-1-1 0 0,0 1 1 0 0,0-1 0 0 0,0 1 0 0 0,1 0 0 0 0,-1-1 0 0 0,0 1 0 0 0,1 0 0 0 0,-1 0-1 0 0,1-1 1 0 0,0 1 0 0 0,0 0 0 0 0,0 0 0 0 0,0 0 0 0 0,0-1 0 0 0,0 1-1 0 0,1 4 1 0 0,0-4-6 0 0,1 0 1 0 0,0 0-1 0 0,1 1 0 0 0,-1-1 0 0 0,0-1 1 0 0,0 1-1 0 0,1 0 0 0 0,-1 0 0 0 0,1-1 0 0 0,0 0 1 0 0,-1 1-1 0 0,1-1 0 0 0,4 1 0 0 0,17 8-39 0 0,0 1 0 0 0,-1 1 0 0 0,0 1 0 0 0,-1 1 1 0 0,0 1-1 0 0,29 26 0 0 0,-43-32 52 0 0,0-1 1 0 0,0 1 0 0 0,-1 0-1 0 0,0 1 1 0 0,-1-1 0 0 0,0 2-1 0 0,0-1 1 0 0,-1 0 0 0 0,0 1-1 0 0,-1 0 1 0 0,0 0 0 0 0,-1 0-1 0 0,-1 1 1 0 0,1-1 0 0 0,-2 1 0 0 0,1 22-1 0 0,-2-16 114 0 0,-2-1 0 0 0,-1 0 1 0 0,0 1-1 0 0,-1-1 0 0 0,0 0 0 0 0,-2-1 0 0 0,0 1 0 0 0,-1-1 0 0 0,0 0 0 0 0,-1-1 0 0 0,-1 0 0 0 0,-1 0 1 0 0,0-1-1 0 0,-1 0 0 0 0,0 0 0 0 0,-1-2 0 0 0,0 1 0 0 0,-1-2 0 0 0,-1 1 0 0 0,0-2 0 0 0,0 0 1 0 0,-1-1-1 0 0,0 0 0 0 0,-1-1 0 0 0,0-1 0 0 0,0 0 0 0 0,-32 8 0 0 0,21-9 32 0 0,0-1 0 0 0,0-1 0 0 0,-37 1 0 0 0,49-5-330 0 0,0-1 0 0 0,0 0 0 0 0,0-1-1 0 0,0 0 1 0 0,0-2 0 0 0,1 1-1 0 0,-27-12 1 0 0,39 14-72 0 0,-1 0 0 0 0,1 0 0 0 0,-1-1 0 0 0,1 1 0 0 0,0-1 0 0 0,0 1 0 0 0,0-1 0 0 0,-1 0 1 0 0,1 0-1 0 0,1 0 0 0 0,-1 0 0 0 0,0 0 0 0 0,0 0 0 0 0,1-1 0 0 0,0 1 0 0 0,-1 0 0 0 0,1-1 0 0 0,-2-4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0:06.8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1 313 444 0 0,'12'-5'8776'0'0,"27"12"-7277"0"0,1-1-1 0 0,77 0 1 0 0,87-14-769 0 0,-94 2-276 0 0,454-30 616 0 0,-182 10-290 0 0,589-57 130 0 0,-857 68-838 0 0,313-35 192 0 0,0 28-57 0 0,261 2 450 0 0,-424 10-235 0 0,24-12-302 0 0,10-3-36 0 0,-230 21-164 0 0,-3 6 271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41.8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3232 0 0,'7'7'11725'0'0,"11"-10"-13285"0"0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42.1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37 239 2988 0 0,'-30'-41'11886'0'0,"23"27"-10188"0"0,7 12-1595 0 0,0 1 0 0 0,0-1 0 0 0,1 1 1 0 0,-1 0-1 0 0,0-1 0 0 0,0 1 0 0 0,1-1 1 0 0,-1 1-1 0 0,1 0 0 0 0,-1-1 0 0 0,1 1 1 0 0,-1 0-1 0 0,1-1 0 0 0,0 1 0 0 0,0 0 1 0 0,0 0-1 0 0,0 0 0 0 0,0 0 1 0 0,0 0-1 0 0,0 0 0 0 0,0 0 0 0 0,0 0 1 0 0,0 0-1 0 0,2 0 0 0 0,28-19 660 0 0,3 5-607 0 0,0 1-1 0 0,1 2 0 0 0,1 1 0 0 0,37-5 0 0 0,151-17-1039 0 0,-205 31 777 0 0,212-16-2353 0 0,-72 7-2181 0 0,-119 13-1618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42.5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110 21 1324 0 0,'-49'-20'16296'0'0,"47"21"-16163"0"0,-1 1 0 0 0,1 0 0 0 0,0 1 0 0 0,-1-1 0 0 0,1 0 0 0 0,0 0 0 0 0,0 1 0 0 0,1-1 0 0 0,-1 1 0 0 0,0 0 0 0 0,1 0 0 0 0,0-1-1 0 0,0 1 1 0 0,0 0 0 0 0,-2 6 0 0 0,-11 52 647 0 0,6 0-330 0 0,2 0 0 0 0,3 0 0 0 0,9 108 0 0 0,43 183 234 0 0,-31-238-544 0 0,13 60 53 0 0,12 98-2458 0 0,-40-221-2060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42.9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3 199 2952 0 0,'-2'-27'9228'0'0,"3"13"-7690"0"0,0 11-1070 0 0,-1 1 0 0 0,1-1 0 0 0,0 0 0 0 0,0 1 1 0 0,1-1-1 0 0,-1 1 0 0 0,0-1 0 0 0,1 1 0 0 0,3-4 0 0 0,-1 1-240 0 0,2 1 0 0 0,-1-1 1 0 0,0 2-1 0 0,1-1 0 0 0,0 0 0 0 0,0 1 0 0 0,0 0 0 0 0,0 1 0 0 0,9-3 0 0 0,40-14-468 0 0,1 4-1 0 0,71-12 1 0 0,-3 10-3352 0 0,-3 6-3878 0 0,-76 9 977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43.5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440 100 1220 0 0,'16'-35'9244'0'0,"-11"-7"-4298"0"0,-5 41-4840 0 0,-1 0-1 0 0,1 0 0 0 0,-1 0 1 0 0,1 0-1 0 0,-1 0 1 0 0,1 0-1 0 0,-1 0 0 0 0,1 0 1 0 0,-1 0-1 0 0,0 0 0 0 0,1 0 1 0 0,-1 0-1 0 0,0 1 0 0 0,0-1 1 0 0,0 0-1 0 0,0 1 1 0 0,0-1-1 0 0,-1 0 0 0 0,-15-2 190 0 0,0 1 0 0 0,1 1 0 0 0,-1 1 0 0 0,0 1 0 0 0,1 0 0 0 0,-1 1 0 0 0,1 0 0 0 0,-1 2 0 0 0,1 0 0 0 0,0 1 0 0 0,0 0 0 0 0,1 1 0 0 0,-1 1 0 0 0,1 1 0 0 0,1 0 0 0 0,-22 16 0 0 0,24-16-292 0 0,-1 2 0 0 0,2 0 1 0 0,-1 1-1 0 0,2 0 0 0 0,-1 0 0 0 0,1 1 0 0 0,1 0 1 0 0,0 1-1 0 0,1 0 0 0 0,1 1 0 0 0,0-1 1 0 0,0 1-1 0 0,2 1 0 0 0,-1-1 0 0 0,2 1 0 0 0,0 0 1 0 0,1 0-1 0 0,-2 19 0 0 0,5-21-130 0 0,1 1 1 0 0,1-1-1 0 0,0 0 0 0 0,0 0 1 0 0,1 0-1 0 0,1 0 0 0 0,0-1 1 0 0,1 1-1 0 0,0-1 0 0 0,1 0 0 0 0,1-1 1 0 0,-1 1-1 0 0,2-1 0 0 0,0-1 1 0 0,0 1-1 0 0,1-1 0 0 0,13 11 1 0 0,-14-12-59 0 0,1-1 0 0 0,0 0 0 0 0,1-1 0 0 0,0 0 0 0 0,0 0 0 0 0,0-1 0 0 0,1 0 0 0 0,0-1 0 0 0,0 0 1 0 0,0-1-1 0 0,1-1 0 0 0,0 1 0 0 0,-1-2 0 0 0,1 0 0 0 0,0 0 0 0 0,0-1 0 0 0,0 0 0 0 0,1-1 0 0 0,12-2 1 0 0,-17 1 223 0 0,1-1 1 0 0,-1 0 0 0 0,0 0-1 0 0,0-1 1 0 0,-1 0 0 0 0,1-1 0 0 0,-1 1-1 0 0,1-1 1 0 0,-1-1 0 0 0,0 0 0 0 0,0 0-1 0 0,-1 0 1 0 0,0-1 0 0 0,0 1 0 0 0,0-1-1 0 0,-1-1 1 0 0,1 1 0 0 0,-1-1-1 0 0,-1 0 1 0 0,0 0 0 0 0,5-10 0 0 0,1-11 879 0 0,0 0 0 0 0,-2-1 0 0 0,-1 0 0 0 0,6-49 0 0 0,9-37 1523 0 0,-21 110-2439 0 0,1 0 0 0 0,-1 1-1 0 0,1-1 1 0 0,0 1 0 0 0,0 0 0 0 0,0 0 0 0 0,0-1-1 0 0,1 1 1 0 0,0 1 0 0 0,0-1 0 0 0,0 0 0 0 0,0 1-1 0 0,0-1 1 0 0,1 1 0 0 0,0 0 0 0 0,-1 0 0 0 0,1 1-1 0 0,0-1 1 0 0,0 1 0 0 0,1 0 0 0 0,-1 0 0 0 0,0 0-1 0 0,1 0 1 0 0,-1 1 0 0 0,1 0 0 0 0,0 0 0 0 0,-1 0-1 0 0,1 1 1 0 0,0-1 0 0 0,0 1 0 0 0,8 1 0 0 0,-2 0-159 0 0,1 1 1 0 0,-1 0 0 0 0,0 0 0 0 0,0 2 0 0 0,0-1-1 0 0,-1 1 1 0 0,1 1 0 0 0,-1 0 0 0 0,0 0-1 0 0,0 1 1 0 0,-1 0 0 0 0,12 10 0 0 0,-8-4 45 0 0,-1 0-1 0 0,-1 1 1 0 0,0 1 0 0 0,-1-1 0 0 0,0 1 0 0 0,-1 1 0 0 0,-1 0 0 0 0,0 0 0 0 0,-1 1 0 0 0,8 24-1 0 0,-9-19 103 0 0,-1 0 0 0 0,0 1 0 0 0,-2-1 0 0 0,0 1-1 0 0,-1 0 1 0 0,-2 0 0 0 0,-3 37 0 0 0,-5-1 2189 0 0,15-83-1660 0 0,5-7-641 0 0,1 1 0 0 0,1 1-1 0 0,2 0 1 0 0,1 1 0 0 0,1 0-1 0 0,2 2 1 0 0,0 0 0 0 0,2 1-1 0 0,1 2 1 0 0,1 0 0 0 0,34-26-1 0 0,-34 32-1021 0 0,1 1 1 0 0,1 1-1 0 0,0 2 0 0 0,1 0 0 0 0,1 2 0 0 0,0 1 1 0 0,55-14-1 0 0,-37 16-3267 0 0,1 0-2118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44.1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0 119 1556 0 0,'37'-28'18577'0'0,"-34"28"-18497"0"0,-1 1-126 0 0,0 0 0 0 0,0-1 1 0 0,0 1-1 0 0,0 0 1 0 0,0 0-1 0 0,0 0 1 0 0,0 0-1 0 0,0 0 1 0 0,-1 1-1 0 0,1-1 1 0 0,0 1-1 0 0,-1-1 1 0 0,0 1-1 0 0,1-1 0 0 0,-1 1 1 0 0,0 0-1 0 0,1 0 1 0 0,-1-1-1 0 0,0 1 1 0 0,0 0-1 0 0,-1 0 1 0 0,1 0-1 0 0,1 3 1 0 0,3 11-556 0 0,-1 0 1 0 0,3 20 0 0 0,0-3-173 0 0,-2-11 412 0 0,-2-1 0 0 0,0 1 0 0 0,-1 0 0 0 0,-2 36 0 0 0,0-35 478 0 0,0-22-50 0 0,-1 0 0 0 0,1 0 0 0 0,0 0 0 0 0,-1 0 0 0 0,1 0-1 0 0,0 0 1 0 0,-1 0 0 0 0,1 0 0 0 0,-1 0 0 0 0,0 0 0 0 0,1 0 0 0 0,-1 0 0 0 0,0-1 0 0 0,0 1 0 0 0,1 0-1 0 0,-2 1 1 0 0,1-2-29 0 0,1 0-1 0 0,0 0 1 0 0,0 0-1 0 0,-1 1 1 0 0,1-1-1 0 0,0 0 0 0 0,-1 0 1 0 0,1 0-1 0 0,0 1 1 0 0,0-1-1 0 0,-1 0 1 0 0,1 0-1 0 0,0 0 1 0 0,-1 0-1 0 0,1 0 0 0 0,0 0 1 0 0,-1 0-1 0 0,1 0 1 0 0,-1 0-1 0 0,1 0 1 0 0,0 0-1 0 0,-1 0 1 0 0,1 0-1 0 0,0 0 1 0 0,-1 0-1 0 0,1 0 0 0 0,0 0 1 0 0,-1-1-1 0 0,1 1 1 0 0,0 0-1 0 0,0 0 1 0 0,-1 0-1 0 0,1 0 1 0 0,0-1-1 0 0,-1 1 0 0 0,1 0 1 0 0,0 0-1 0 0,0-1 1 0 0,0 1-1 0 0,-1 0 1 0 0,1-1-1 0 0,0 1 1 0 0,0 0-1 0 0,0 0 0 0 0,-1-1 1 0 0,1 1-1 0 0,0 0 1 0 0,0-1-1 0 0,0 1 1 0 0,0 0-1 0 0,0-1 1 0 0,0 1-1 0 0,0 0 1 0 0,0-1-1 0 0,-1-7 165 0 0,0 1 0 0 0,1-1 0 0 0,0 0 0 0 0,1 1 0 0 0,0-1 0 0 0,0 0 0 0 0,0 1 0 0 0,1-1 0 0 0,0 1 0 0 0,0 0 0 0 0,1-1 1 0 0,0 1-1 0 0,1 0 0 0 0,-1 1 0 0 0,1-1 0 0 0,7-8 0 0 0,8-12 302 0 0,2 0 0 0 0,33-32 1 0 0,-37 42-359 0 0,13-13 69 0 0,37-32 0 0 0,-59 56-219 0 0,0 0 0 0 0,0 0 0 0 0,0 1 0 0 0,1 0-1 0 0,0 1 1 0 0,0 0 0 0 0,0 0 0 0 0,0 0 0 0 0,1 1 0 0 0,15-2-1 0 0,-20 4-4 0 0,-1 2 0 0 0,0-1-1 0 0,0 0 1 0 0,0 1-1 0 0,0 0 1 0 0,0 0-1 0 0,0 0 1 0 0,0 0-1 0 0,0 0 1 0 0,-1 1-1 0 0,1 0 1 0 0,0 0-1 0 0,-1 0 1 0 0,1 0-1 0 0,-1 0 1 0 0,0 1-1 0 0,0 0 1 0 0,0 0-1 0 0,0-1 1 0 0,0 2-1 0 0,-1-1 1 0 0,5 7-1 0 0,3 5-38 0 0,-1 1 0 0 0,0 1 1 0 0,10 27-1 0 0,-16-34-11 0 0,24 61-547 0 0,-14-34-297 0 0,2 0-1 0 0,34 64 1 0 0,-41-90 77 0 0,-1 0 0 0 0,2 0 0 0 0,-1-1-1 0 0,19 17 1 0 0,-19-20-107 0 0,0-1-1 0 0,1 0 1 0 0,-1-1 0 0 0,1 0-1 0 0,0 0 1 0 0,0-1 0 0 0,13 4-1 0 0,11 1-4813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44.8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561 125 1392 0 0,'6'-13'4730'0'0,"2"-4"-2895"0"0,-7 15-1503 0 0,0-1-1 0 0,0 1 1 0 0,0 0-1 0 0,0-1 0 0 0,0 0 1 0 0,0 1-1 0 0,0-1 1 0 0,-1 1-1 0 0,1-6 576 0 0,-1 8-841 0 0,1 0-1 0 0,-1-1 1 0 0,0 1-1 0 0,1 0 1 0 0,-1-1 0 0 0,0 1-1 0 0,1 0 1 0 0,-1-1-1 0 0,0 1 1 0 0,0-1 0 0 0,1 1-1 0 0,-1-1 1 0 0,0 1-1 0 0,0-1 1 0 0,0 1 0 0 0,0 0-1 0 0,0-1 1 0 0,1 1-1 0 0,-1-1 1 0 0,0 1 0 0 0,0-1-1 0 0,0 1 1 0 0,0-1-1 0 0,0 1 1 0 0,-1-1 0 0 0,1 1-1 0 0,0-1 1 0 0,0 1-1 0 0,0-1 1 0 0,0 1 0 0 0,0-1-1 0 0,-1 1 1 0 0,1-1-1 0 0,0 1 1 0 0,0 0 0 0 0,-1-1-1 0 0,0 0 1 0 0,1-1 135 0 0,-1 1 1 0 0,0-1 0 0 0,0 0-1 0 0,1 0 1 0 0,-1 1-1 0 0,0-1 1 0 0,-1 0 0 0 0,1 1-1 0 0,0 0 1 0 0,-3-3 0 0 0,-9-2 35 0 0,0 2 1 0 0,0-1 0 0 0,0 2-1 0 0,0 0 1 0 0,-1 0 0 0 0,1 2-1 0 0,-1-1 1 0 0,0 2 0 0 0,1 0-1 0 0,-1 0 1 0 0,0 1 0 0 0,-19 5-1 0 0,5-1-80 0 0,0 2 1 0 0,0 1-1 0 0,1 2 0 0 0,-51 24 0 0 0,63-26-117 0 0,0 1-1 0 0,0 1 1 0 0,2 0-1 0 0,-1 0 1 0 0,1 2-1 0 0,0-1 1 0 0,1 2-1 0 0,1-1 1 0 0,0 2-1 0 0,-13 21 1 0 0,19-28-55 0 0,1 1 1 0 0,0 0-1 0 0,0 0 0 0 0,1 0 1 0 0,0 0-1 0 0,1 1 1 0 0,-1-1-1 0 0,2 1 0 0 0,-1 0 1 0 0,1 0-1 0 0,1-1 1 0 0,0 1-1 0 0,0 0 0 0 0,0 0 1 0 0,1 0-1 0 0,0-1 1 0 0,1 1-1 0 0,0 0 0 0 0,1-1 1 0 0,-1 0-1 0 0,2 1 0 0 0,3 7 1 0 0,4 2-156 0 0,1-1-1 0 0,0 1 1 0 0,2-2-1 0 0,0 0 1 0 0,0-1 0 0 0,2 0-1 0 0,-1-1 1 0 0,2 0 0 0 0,0-2-1 0 0,1 0 1 0 0,0-1-1 0 0,1-1 1 0 0,0 0 0 0 0,0-2-1 0 0,1 0 1 0 0,0-1 0 0 0,0-1-1 0 0,26 4 1 0 0,-38-9 137 0 0,-1-1-1 0 0,1 1 1 0 0,0-1-1 0 0,0-1 1 0 0,-1 1 0 0 0,1-1-1 0 0,0-1 1 0 0,-1 1-1 0 0,1-1 1 0 0,-1-1 0 0 0,1 1-1 0 0,-1-1 1 0 0,0-1-1 0 0,0 1 1 0 0,-1-1-1 0 0,1 0 1 0 0,-1-1 0 0 0,0 1-1 0 0,0-1 1 0 0,6-6-1 0 0,-6 3 253 0 0,0 1-1 0 0,-1-1 0 0 0,1 1 1 0 0,-2-1-1 0 0,1-1 0 0 0,-1 1 0 0 0,0-1 1 0 0,-1 0-1 0 0,0 0 0 0 0,0 0 0 0 0,-1 0 1 0 0,0 0-1 0 0,-1 0 0 0 0,0-1 0 0 0,0 1 1 0 0,-1-12-1 0 0,-14-103 2977 0 0,7 83-1606 0 0,-1-61 0 0 0,8 99-1587 0 0,0 0 0 0 0,0 0 0 0 0,0 0 0 0 0,0 0 0 0 0,0 0 0 0 0,1 0 0 0 0,0 0 0 0 0,-1 0 1 0 0,1 0-1 0 0,0 1 0 0 0,0-1 0 0 0,1 0 0 0 0,-1 1 0 0 0,1-1 0 0 0,-1 1 0 0 0,1-1 0 0 0,0 1 0 0 0,0 0 0 0 0,0-1 0 0 0,0 1 0 0 0,3-2 0 0 0,-2 2-77 0 0,1 0-1 0 0,-1 1 0 0 0,1-1 1 0 0,0 1-1 0 0,0 0 1 0 0,0 0-1 0 0,0 0 1 0 0,-1 1-1 0 0,1-1 1 0 0,0 1-1 0 0,0 0 1 0 0,0 0-1 0 0,8 1 1 0 0,3 2-199 0 0,0 0 0 0 0,-1 1 0 0 0,1 0 0 0 0,-1 2 1 0 0,0-1-1 0 0,0 2 0 0 0,15 9 0 0 0,-5-1 59 0 0,-1 2 1 0 0,-1 0-1 0 0,0 2 0 0 0,-1 1 0 0 0,-1 0 1 0 0,-1 1-1 0 0,22 33 0 0 0,-30-38 318 0 0,-1 0 0 0 0,0 1-1 0 0,-1 1 1 0 0,-1-1 0 0 0,-1 1 0 0 0,-1 0 0 0 0,0 1-1 0 0,-1 0 1 0 0,-1 0 0 0 0,-1 0 0 0 0,2 32-1 0 0,-9-32 820 0 0,4-19-910 0 0,0 0 1 0 0,0 0-1 0 0,0 0 0 0 0,0 1 1 0 0,0-1-1 0 0,-1 0 0 0 0,1 0 1 0 0,0 0-1 0 0,0 0 1 0 0,0 0-1 0 0,0 0 0 0 0,-1 0 1 0 0,1 0-1 0 0,0 0 0 0 0,0 0 1 0 0,0 0-1 0 0,0 0 0 0 0,-1 0 1 0 0,1 0-1 0 0,0 0 0 0 0,0 0 1 0 0,0 0-1 0 0,-1 0 1 0 0,1 0-1 0 0,0 0 0 0 0,0 0 1 0 0,0 0-1 0 0,0 0 0 0 0,-1 0 1 0 0,1 0-1 0 0,0 0 0 0 0,0-1 1 0 0,0 1-1 0 0,0 0 1 0 0,0 0-1 0 0,-1 0 0 0 0,1 0 1 0 0,0 0-1 0 0,0 0 0 0 0,0-1 1 0 0,0 1-1 0 0,0 0 0 0 0,0 0 1 0 0,0 0-1 0 0,-2-3 23 0 0,1 1 0 0 0,-1 0-1 0 0,1 0 1 0 0,0-1 0 0 0,0 1 0 0 0,0-1 0 0 0,1 1-1 0 0,-1-1 1 0 0,0 1 0 0 0,1-4 0 0 0,-1-10-13 0 0,2 1 0 0 0,0-1 0 0 0,1 1 1 0 0,0 0-1 0 0,1-1 0 0 0,1 1 0 0 0,8-19 1 0 0,0 2-196 0 0,2 1 1 0 0,23-38 0 0 0,-24 50-451 0 0,1-1 1 0 0,0 2-1 0 0,1 0 1 0 0,1 1-1 0 0,1 0 1 0 0,29-21-1 0 0,-24 21-3088 0 0,2 1-1 0 0,42-21 1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45.6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 2 932 0 0,'-13'-2'20099'0'0,"16"3"-20055"0"0,0 0 0 0 0,0 0-1 0 0,0 0 1 0 0,0 1 0 0 0,0-1-1 0 0,0 1 1 0 0,-1 0 0 0 0,1 0-1 0 0,-1 0 1 0 0,1 0 0 0 0,-1 0-1 0 0,0 0 1 0 0,1 1 0 0 0,-1-1-1 0 0,-1 1 1 0 0,1-1 0 0 0,0 1-1 0 0,0 0 1 0 0,-1 0 0 0 0,2 5-1 0 0,5 11-82 0 0,0 1 1 0 0,4 20-1 0 0,-9-27-16 0 0,12 37-140 0 0,-3 0 0 0 0,-3 1 1 0 0,-1 0-1 0 0,1 68 691 0 0,-5-131 311 0 0,2-9-209 0 0,1 0 0 0 0,1 0 0 0 0,1 1 0 0 0,0 0 0 0 0,1 1 0 0 0,2 0 0 0 0,17-24 0 0 0,-17 28-496 0 0,1 0 0 0 0,0 1 0 0 0,1 0 0 0 0,1 1-1 0 0,0 0 1 0 0,1 2 0 0 0,0 0 0 0 0,30-16 0 0 0,-42 25-137 0 0,0 1-1 0 0,0-1 1 0 0,0 0 0 0 0,1 1-1 0 0,-1 0 1 0 0,0 0 0 0 0,1 0-1 0 0,-1 1 1 0 0,1-1 0 0 0,-1 1 0 0 0,1 0-1 0 0,-1 0 1 0 0,1 1 0 0 0,-1-1-1 0 0,1 1 1 0 0,-1 0 0 0 0,8 3-1 0 0,-5-1-48 0 0,-1 1 0 0 0,0-1 0 0 0,0 1 0 0 0,0 0 0 0 0,-1 1 0 0 0,1-1-1 0 0,-1 1 1 0 0,0 0 0 0 0,-1 1 0 0 0,7 7 0 0 0,2 8-239 0 0,0 1 1 0 0,-1 1-1 0 0,-2 0 0 0 0,0 0 1 0 0,8 31-1 0 0,-12-34 103 0 0,0 1 0 0 0,-2-1-1 0 0,0 1 1 0 0,1 35 0 0 0,-5-56 219 0 0,0 1 0 0 0,1-1 0 0 0,-1 1 0 0 0,0-1 0 0 0,0 0 0 0 0,0 1 0 0 0,0-1 0 0 0,0 1 1 0 0,0-1-1 0 0,0 1 0 0 0,0-1 0 0 0,0 1 0 0 0,0-1 0 0 0,0 1 0 0 0,0-1 0 0 0,0 1 0 0 0,0-1 0 0 0,-1 1 0 0 0,1-1 0 0 0,0 0 0 0 0,0 1 0 0 0,0-1 0 0 0,-1 1 0 0 0,1-1 0 0 0,0 0 0 0 0,-1 1 0 0 0,1-1 0 0 0,0 0 0 0 0,-1 1 0 0 0,1-1 0 0 0,0 0 0 0 0,-1 1 0 0 0,1-1 1 0 0,-1 0-1 0 0,1 0 0 0 0,0 1 0 0 0,-1-1 0 0 0,1 0 0 0 0,-1 0 0 0 0,1 0 0 0 0,-1 0 0 0 0,1 0 0 0 0,-1 0 0 0 0,1 0 0 0 0,-1 0 0 0 0,1 0 0 0 0,-1 0 0 0 0,1 0 0 0 0,-1 0 0 0 0,-1 0-3 0 0,1-1 0 0 0,0 0 0 0 0,0 1 0 0 0,0-1 0 0 0,-1 0 0 0 0,1 0 0 0 0,0 0 1 0 0,0 0-1 0 0,0 1 0 0 0,0-2 0 0 0,1 1 0 0 0,-1 0 0 0 0,0 0 0 0 0,-1-2 0 0 0,0-2 58 0 0,0-1 1 0 0,1 0-1 0 0,0 0 0 0 0,0 0 1 0 0,0 0-1 0 0,0 0 0 0 0,1 0 1 0 0,0 0-1 0 0,0 0 1 0 0,1 0-1 0 0,0 0 0 0 0,0 0 1 0 0,3-8-1 0 0,2-7 270 0 0,1 1 0 0 0,13-27 0 0 0,-11 30-224 0 0,1 0 1 0 0,1 1-1 0 0,0 0 1 0 0,1 1-1 0 0,0 0 1 0 0,1 1-1 0 0,23-19 1 0 0,-24 22-101 0 0,1 1 1 0 0,0 1 0 0 0,1 0-1 0 0,0 1 1 0 0,0 0 0 0 0,1 1-1 0 0,0 0 1 0 0,1 2 0 0 0,19-6-1 0 0,-29 10-10 0 0,1 0 0 0 0,0 1 0 0 0,-1-1 0 0 0,1 1 0 0 0,0 0 0 0 0,0 1 0 0 0,-1 0 0 0 0,1 0 0 0 0,-1 0 0 0 0,1 1 0 0 0,-1 0 0 0 0,1 0-1 0 0,-1 0 1 0 0,0 1 0 0 0,0 0 0 0 0,0 1 0 0 0,0-1 0 0 0,-1 1 0 0 0,1 0 0 0 0,5 6 0 0 0,7 8-43 0 0,-1 1 1 0 0,-1 1-1 0 0,0 0 0 0 0,13 24 1 0 0,1 1-112 0 0,1 1-384 0 0,-14-20-146 0 0,1 0 0 0 0,29 31-1 0 0,-40-50-217 0 0,1 0 0 0 0,0 0-1 0 0,0-1 1 0 0,12 7-1 0 0,-14-9-218 0 0,0-1 0 0 0,1 0 0 0 0,-1-1 0 0 0,1 1 0 0 0,0-1-1 0 0,-1-1 1 0 0,10 2 0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46.2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313 277 1500 0 0,'3'1'7165'0'0,"9"0"-6552"0"0,-9-1-93 0 0,0-1-87 0 0,7-2-230 0 0,0 0 0 0 0,0-2 0 0 0,-1 1 0 0 0,1-1-1 0 0,-1 0 1 0 0,0-1 0 0 0,0 0 0 0 0,-1-1 0 0 0,0 1 0 0 0,0-2 0 0 0,0 1 0 0 0,-1-1 0 0 0,0 0-1 0 0,-1-1 1 0 0,10-15 0 0 0,-1-1 237 0 0,-9 16 233 0 0,0-1 0 0 0,-1 1-1 0 0,0-1 1 0 0,-1 0-1 0 0,0 0 1 0 0,3-13 0 0 0,-7 21-601 0 0,0 1 1 0 0,0-1 0 0 0,0 1-1 0 0,0-1 1 0 0,0 1 0 0 0,-1-1-1 0 0,1 1 1 0 0,0-1 0 0 0,-1 1-1 0 0,0-1 1 0 0,1 1-1 0 0,-1 0 1 0 0,0-1 0 0 0,1 1-1 0 0,-1 0 1 0 0,0 0 0 0 0,0 0-1 0 0,0-1 1 0 0,0 1 0 0 0,0 0-1 0 0,0 0 1 0 0,0 0 0 0 0,-1 1-1 0 0,1-1 1 0 0,0 0 0 0 0,-1 0-1 0 0,1 1 1 0 0,-3-2 0 0 0,-40-13 630 0 0,42 15-652 0 0,-13-3 11 0 0,0 1 0 0 0,0 1 0 0 0,0 0 0 0 0,0 1 0 0 0,0 1 0 0 0,0 0 0 0 0,0 1 0 0 0,0 1 0 0 0,0 0 1 0 0,1 1-1 0 0,-1 1 0 0 0,-19 8 0 0 0,15-4-56 0 0,0 0 0 0 0,0 2-1 0 0,1 0 1 0 0,1 1 0 0 0,0 0 0 0 0,0 2 0 0 0,2 0 0 0 0,-20 21 0 0 0,27-25-119 0 0,0 1 0 0 0,1 1 0 0 0,0-1 0 0 0,0 1 1 0 0,1 1-1 0 0,1-1 0 0 0,0 1 0 0 0,0 0 0 0 0,-4 26 1 0 0,8-34 80 0 0,0 0 0 0 0,0 1 0 0 0,1-1 0 0 0,-1 0 0 0 0,1 1 0 0 0,1-1 0 0 0,-1 0 0 0 0,1 0 0 0 0,0 1 0 0 0,0-1 0 0 0,0 0 0 0 0,1 0 0 0 0,-1 0 0 0 0,1 0 0 0 0,1 0 0 0 0,-1-1 0 0 0,1 1 0 0 0,0-1 0 0 0,0 1 0 0 0,0-1 1 0 0,0 0-1 0 0,1 0 0 0 0,-1 0 0 0 0,1-1 0 0 0,0 1 0 0 0,1-1 0 0 0,-1 0 0 0 0,7 4 0 0 0,-7-5 29 0 0,1-1 1 0 0,-1 1 0 0 0,0-1-1 0 0,1 0 1 0 0,-1 0 0 0 0,1 0-1 0 0,0 0 1 0 0,-1-1-1 0 0,1 0 1 0 0,0 0 0 0 0,-1 0-1 0 0,1 0 1 0 0,-1-1-1 0 0,1 0 1 0 0,0 0 0 0 0,-1 0-1 0 0,1 0 1 0 0,-1-1 0 0 0,0 0-1 0 0,0 0 1 0 0,1 0-1 0 0,-1 0 1 0 0,5-4 0 0 0,5-5 440 0 0,0 0 0 0 0,-1-1 0 0 0,0 0 1 0 0,18-25-1 0 0,-30 36-392 0 0,0-1 0 0 0,0 1 1 0 0,1-1-1 0 0,-1 1 0 0 0,0-1 0 0 0,0 1 0 0 0,1 0 0 0 0,-1 0 0 0 0,1-1 1 0 0,-1 1-1 0 0,1 0 0 0 0,-1 0 0 0 0,1 1 0 0 0,0-1 0 0 0,-1 0 1 0 0,4 0-1 0 0,-3 1-46 0 0,-1 1 1 0 0,1 0 0 0 0,0 0-1 0 0,0 0 1 0 0,-1 0-1 0 0,1 0 1 0 0,-1 0 0 0 0,1 1-1 0 0,-1-1 1 0 0,1 1 0 0 0,-1-1-1 0 0,0 1 1 0 0,0-1 0 0 0,2 4-1 0 0,12 12-367 0 0,1 0 0 0 0,1-1 1 0 0,1-1-1 0 0,0-1 0 0 0,0 0 0 0 0,1-1 0 0 0,32 15 1 0 0,-32-19-580 0 0,0-1 0 0 0,0 0 1 0 0,1-2-1 0 0,39 8 0 0 0,-50-12-110 0 0,-1-1-1 0 0,1-1 0 0 0,-1 0 0 0 0,1 0 1 0 0,-1 0-1 0 0,1-1 0 0 0,9-2 0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46.6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5 120 2828 0 0,'7'-120'20061'0'0,"-9"187"-17732"0"0,-4-11-2676 0 0,3-1-1 0 0,5 97 1 0 0,25 111 7 0 0,-23-231 303 0 0,25 158 42 0 0,-23-163 13 0 0,2 1-1 0 0,0-1 1 0 0,2 0-1 0 0,22 42 1 0 0,-29-63-232 0 0,1 0 1 0 0,0-1-1 0 0,0 1 1 0 0,0-1-1 0 0,1 0 1 0 0,-1-1-1 0 0,1 1 1 0 0,0-1-1 0 0,1 1 1 0 0,-1-2-1 0 0,1 1 1 0 0,0-1-1 0 0,0 1 1 0 0,0-2-1 0 0,11 5 1 0 0,-7-4-999 0 0,0-1 0 0 0,0 0 0 0 0,0-1 0 0 0,1 0 1 0 0,-1-1-1 0 0,0 0 0 0 0,1 0 0 0 0,-1-1 0 0 0,15-3 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0:08.4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0 404 1516 0 0,'0'0'11297'0'0,"13"-6"-9479"0"0,280-20 2390 0 0,153 0-3100 0 0,-120 7-825 0 0,54-5 58 0 0,625-36-69 0 0,11-23-178 0 0,-213-15-32 0 0,-725 87-115 0 0,182-19 136 0 0,-42 10-227 0 0,-215 20 121 0 0,27 1-105 0 0,21 2 114 0 0,-49-2 28 0 0,28 2-1124 0 0,-29-3 1091 0 0,10-4-2279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47.7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437 263 2068 0 0,'20'-16'6034'0'0,"-18"14"-5774"0"0,-1 1 0 0 0,0-1 0 0 0,1 0 0 0 0,-1 0 0 0 0,0 0 0 0 0,0 0 0 0 0,-1 0 0 0 0,1 0 0 0 0,0 0 0 0 0,-1 0 0 0 0,1 0 0 0 0,-1 0 0 0 0,0 0 0 0 0,0-1 0 0 0,1-2 0 0 0,0-6 1367 0 0,-1 10-1594 0 0,1 0 1 0 0,-1 1-1 0 0,0-1 1 0 0,0 0 0 0 0,1 0-1 0 0,-1 1 1 0 0,0-1-1 0 0,0 0 1 0 0,0 0-1 0 0,0 0 1 0 0,0 1-1 0 0,0-1 1 0 0,0 0 0 0 0,0 0-1 0 0,-1 0 1 0 0,1 1-1 0 0,0-1 1 0 0,0 0-1 0 0,-1 0 1 0 0,1 1-1 0 0,0-1 1 0 0,-1 0-1 0 0,1 1 1 0 0,0-1 0 0 0,-1 0-1 0 0,1 1 1 0 0,-1-1-1 0 0,0 1 1 0 0,1-1-1 0 0,-1 1 1 0 0,1-1-1 0 0,-1 1 1 0 0,0-1-1 0 0,1 1 1 0 0,-1-1 0 0 0,0 1-1 0 0,1 0 1 0 0,-1-1-1 0 0,0 1 1 0 0,0 0-1 0 0,0 0 1 0 0,0 0-1 0 0,-12-3 157 0 0,1 1 0 0 0,-1 1-1 0 0,1 0 1 0 0,-1 0 0 0 0,0 2-1 0 0,1-1 1 0 0,-1 2 0 0 0,1 0-1 0 0,-1 0 1 0 0,1 1-1 0 0,-16 6 1 0 0,-4 2 37 0 0,1 2 1 0 0,0 1-1 0 0,-32 20 0 0 0,52-28-182 0 0,0 2 0 0 0,0-1 0 0 0,1 1 0 0 0,0 1 0 0 0,0 0 0 0 0,1 0 0 0 0,0 1 0 0 0,1 0 0 0 0,0 1 0 0 0,1 0 0 0 0,-7 12 0 0 0,11-18-122 0 0,1 0 0 0 0,0 1-1 0 0,0-1 1 0 0,0 1 0 0 0,1-1 0 0 0,0 1 0 0 0,0 0 0 0 0,0 0 0 0 0,1 0-1 0 0,0-1 1 0 0,0 1 0 0 0,0 0 0 0 0,1 0 0 0 0,0 0 0 0 0,0-1 0 0 0,0 1-1 0 0,1 0 1 0 0,0-1 0 0 0,0 1 0 0 0,0-1 0 0 0,1 0 0 0 0,0 0-1 0 0,0 0 1 0 0,0 0 0 0 0,0 0 0 0 0,9 8 0 0 0,-1-2-171 0 0,0-1-1 0 0,1 0 1 0 0,0-1 0 0 0,0 0-1 0 0,1-1 1 0 0,1 0 0 0 0,-1-1-1 0 0,1-1 1 0 0,0 0 0 0 0,1-1-1 0 0,16 4 1 0 0,-15-4 63 0 0,1-2 0 0 0,0 0 0 0 0,0-1 1 0 0,0-1-1 0 0,0-1 0 0 0,0 0 0 0 0,0-1 0 0 0,0-1 0 0 0,30-6 0 0 0,-41 6 227 0 0,0 0 0 0 0,-1 1-1 0 0,0-2 1 0 0,1 1-1 0 0,-1-1 1 0 0,0 1 0 0 0,0-2-1 0 0,0 1 1 0 0,-1 0-1 0 0,1-1 1 0 0,-1 0 0 0 0,1 0-1 0 0,-1 0 1 0 0,-1-1-1 0 0,1 1 1 0 0,-1-1 0 0 0,1 0-1 0 0,-1 0 1 0 0,-1 0-1 0 0,1 0 1 0 0,-1 0 0 0 0,0-1-1 0 0,0 1 1 0 0,0-1 0 0 0,-1 0-1 0 0,1-6 1 0 0,-1-2 453 0 0,0 0 0 0 0,-1 0 0 0 0,-1 0 0 0 0,0 0 0 0 0,-1 0 0 0 0,0 0 0 0 0,-1 1 0 0 0,-1-1 0 0 0,-9-23 0 0 0,7 23-148 0 0,1 2 24 0 0,0 1 1 0 0,1-1 0 0 0,0 0 0 0 0,-2-19 0 0 0,5 27-346 0 0,1 1 1 0 0,0 0-1 0 0,0-1 1 0 0,0 1-1 0 0,0-1 1 0 0,1 1 0 0 0,-1 0-1 0 0,1-1 1 0 0,0 1-1 0 0,0 0 1 0 0,0 0-1 0 0,1 0 1 0 0,-1 0-1 0 0,1 0 1 0 0,-1 0 0 0 0,1 0-1 0 0,0 0 1 0 0,0 0-1 0 0,0 1 1 0 0,1-1-1 0 0,4-3 1 0 0,7-5-93 0 0,1 0 1 0 0,0 2-1 0 0,1 0 1 0 0,0 0 0 0 0,25-8-1 0 0,91-25-56 0 0,-100 33 119 0 0,67-17 626 0 0,-96 25-382 0 0,3 3 280 0 0,-5-2-497 0 0,-1 0-1 0 0,1 0 1 0 0,-1 0 0 0 0,1 0 0 0 0,-1 0-1 0 0,1 0 1 0 0,-1 0 0 0 0,1 0 0 0 0,-1 0-1 0 0,0 0 1 0 0,1 0 0 0 0,-1 0-1 0 0,1 0 1 0 0,-1 0 0 0 0,1 1 0 0 0,-1-1-1 0 0,0 0 1 0 0,1 0 0 0 0,-1 1-1 0 0,0-1 1 0 0,1 0 0 0 0,-1 0 0 0 0,1 1-1 0 0,-1 0 1 0 0,-2 11 140 0 0,0 0 1 0 0,-1 0-1 0 0,0 0 1 0 0,-1 0-1 0 0,-1 0 1 0 0,0-1-1 0 0,-10 18 0 0 0,-6 13-37 0 0,4 3-119 0 0,3 0 1 0 0,1 2 0 0 0,2-1 0 0 0,2 1 0 0 0,3 1 0 0 0,1 0 0 0 0,2 49 0 0 0,8 43-347 0 0,24 153 0 0 0,-24-258 307 0 0,0-5 10 0 0,-1 0 0 0 0,-2 0 0 0 0,-1 1 0 0 0,-4 37 0 0 0,3-67 22 0 0,0 1 1 0 0,0-1-1 0 0,0 0 0 0 0,-1 0 0 0 0,1 0 0 0 0,0 1 0 0 0,0-1 0 0 0,-1 0 0 0 0,1 0 0 0 0,-1 0 0 0 0,1 0 0 0 0,-1 0 0 0 0,0 0 0 0 0,1 0 0 0 0,-2 2 0 0 0,1-3-1 0 0,1 0 0 0 0,0 0-1 0 0,-1 0 1 0 0,1 0 0 0 0,0 0 0 0 0,-1 0 0 0 0,1 0 0 0 0,0 0-1 0 0,-1 0 1 0 0,1-1 0 0 0,-1 1 0 0 0,1 0 0 0 0,0 0 0 0 0,-1 0-1 0 0,1 0 1 0 0,0 0 0 0 0,0-1 0 0 0,-1 1 0 0 0,1 0 0 0 0,0 0-1 0 0,-1 0 1 0 0,1-1 0 0 0,0 1 0 0 0,0 0 0 0 0,-1-1 0 0 0,1 1-1 0 0,0 0 1 0 0,0 0 0 0 0,0-1 0 0 0,-1 1 0 0 0,1-1 0 0 0,-2-3-7 0 0,-1 0 1 0 0,1-1-1 0 0,1 1 1 0 0,-1-1-1 0 0,0 1 1 0 0,0-8-1 0 0,-5-36 230 0 0,3 1 0 0 0,2-1 0 0 0,5-59-1 0 0,26-145 2003 0 0,-1-1-208 0 0,-21 124-1459 0 0,17-181 429 0 0,-24 306-1013 0 0,0 1 0 0 0,1-1 0 0 0,-1 0-1 0 0,1 1 1 0 0,0-1 0 0 0,0 0 0 0 0,1 1 0 0 0,-1 0 0 0 0,1-1 0 0 0,-1 1 0 0 0,1 0 0 0 0,0 0 0 0 0,0 0 0 0 0,1 0 0 0 0,-1 0 0 0 0,1 0 0 0 0,-1 0 0 0 0,6-3 0 0 0,-5 5-91 0 0,0 0 0 0 0,0 0 1 0 0,1 0-1 0 0,-1 0 1 0 0,1 0-1 0 0,-1 1 1 0 0,1-1-1 0 0,-1 1 1 0 0,1 0-1 0 0,-1 0 0 0 0,1 1 1 0 0,-1-1-1 0 0,1 1 1 0 0,-1-1-1 0 0,0 1 1 0 0,1 0-1 0 0,-1 1 0 0 0,0-1 1 0 0,1 0-1 0 0,2 3 1 0 0,35 18-647 0 0,-1 1-1 0 0,0 3 1 0 0,-2 1 0 0 0,-2 1 0 0 0,56 57 0 0 0,-76-70 586 0 0,0 2 0 0 0,20 27-1 0 0,-31-37 139 0 0,0 1-1 0 0,-1-1 0 0 0,0 1 0 0 0,0 0 0 0 0,-1 0 0 0 0,0 0 0 0 0,0 1 0 0 0,-1-1 0 0 0,2 13 0 0 0,-3-17 35 0 0,-1 0 1 0 0,0-1 0 0 0,0 1-1 0 0,-1 0 1 0 0,1 0-1 0 0,-1-1 1 0 0,1 1-1 0 0,-1 0 1 0 0,-1-1-1 0 0,1 1 1 0 0,0-1-1 0 0,-1 1 1 0 0,0-1-1 0 0,1 0 1 0 0,-6 6-1 0 0,2-3 11 0 0,1-1 0 0 0,-2 0 0 0 0,1 0 1 0 0,-1-1-1 0 0,1 0 0 0 0,-1 0 0 0 0,-12 6 0 0 0,-3 0 14 0 0,-1-2 0 0 0,1 0 0 0 0,-1-2 0 0 0,-24 4 0 0 0,22-6-378 0 0,0-1 0 0 0,-44-1 0 0 0,19-3-2741 0 0,-4-1-6386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48.5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0 472 2288 0 0,'3'-1'2860'0'0,"101"-33"7251"0"0,22-6-7016 0 0,-53 18-2303 0 0,0-2 0 0 0,83-41 1 0 0,-151 63-719 0 0,-1 0 1 0 0,1-1 0 0 0,-1 1 0 0 0,1-1 0 0 0,-1-1 0 0 0,0 1 0 0 0,-1 0 0 0 0,1-1 0 0 0,0 0 0 0 0,-1 0 0 0 0,0 0-1 0 0,0 0 1 0 0,0 0 0 0 0,0-1 0 0 0,-1 1 0 0 0,0-1 0 0 0,0 0 0 0 0,0 0 0 0 0,0 0 0 0 0,-1 0 0 0 0,0 0-1 0 0,0 0 1 0 0,0-7 0 0 0,-1 6 1 0 0,0-1 0 0 0,-1 0-1 0 0,0 0 1 0 0,0 1 0 0 0,-1-1 0 0 0,0 1-1 0 0,0-1 1 0 0,-1 1 0 0 0,1 0 0 0 0,-1 0-1 0 0,-1 0 1 0 0,1 0 0 0 0,-1 0 0 0 0,0 1-1 0 0,0 0 1 0 0,-1 0 0 0 0,-6-6 0 0 0,4 4-62 0 0,0 0 0 0 0,-1 1 1 0 0,0 0-1 0 0,-1 0 1 0 0,1 1-1 0 0,-1 0 0 0 0,0 0 1 0 0,0 1-1 0 0,-1 0 1 0 0,1 1-1 0 0,-1 0 1 0 0,0 1-1 0 0,0 0 0 0 0,0 0 1 0 0,0 1-1 0 0,0 0 1 0 0,0 1-1 0 0,0 0 0 0 0,0 1 1 0 0,0 0-1 0 0,0 0 1 0 0,0 1-1 0 0,0 1 0 0 0,0-1 1 0 0,0 2-1 0 0,1-1 1 0 0,0 1-1 0 0,-12 7 1 0 0,7-3-143 0 0,1 1 0 0 0,0 0 0 0 0,0 1 0 0 0,1 0 0 0 0,1 1 0 0 0,0 0 0 0 0,0 1 0 0 0,1 0 0 0 0,0 1 1 0 0,1 0-1 0 0,1 0 0 0 0,0 1 0 0 0,1 0 0 0 0,0 0 0 0 0,1 1 0 0 0,1 0 0 0 0,0 0 0 0 0,1 0 0 0 0,1 1 0 0 0,0-1 1 0 0,1 1-1 0 0,1 0 0 0 0,1 0 0 0 0,2 29 0 0 0,0-23 49 0 0,2 0-1 0 0,0 0 1 0 0,2-1-1 0 0,0 0 1 0 0,1 0-1 0 0,2-1 1 0 0,0 0 0 0 0,0 0-1 0 0,22 30 1 0 0,-24-39-16 0 0,1-1 0 0 0,0 0 0 0 0,1-1 0 0 0,1 1 0 0 0,-1-2 0 0 0,1 1 0 0 0,1-1 0 0 0,-1-1 0 0 0,1 0 0 0 0,1 0 0 0 0,-1-1 0 0 0,1-1 0 0 0,0 0 0 0 0,0 0 0 0 0,1-1 0 0 0,-1-1 0 0 0,21 3 0 0 0,-13-5 184 0 0,0 0 0 0 0,0-2 0 0 0,1 0 0 0 0,-1-1 0 0 0,0-1 1 0 0,0-1-1 0 0,-1-1 0 0 0,1-1 0 0 0,-1 0 0 0 0,0-1 0 0 0,-1-1 0 0 0,0-1 0 0 0,21-14 0 0 0,-17 9 536 0 0,-1-1 1 0 0,-1-1-1 0 0,0-1 1 0 0,-1 0 0 0 0,0-2-1 0 0,-2 0 1 0 0,0-1-1 0 0,-1-1 1 0 0,24-42-1 0 0,-6-3 939 0 0,-18 31-813 0 0,2 1 0 0 0,42-59 0 0 0,-58 90-748 0 0,0 1-1 0 0,0-1 0 0 0,0 1 0 0 0,1 0 0 0 0,-1 0 0 0 0,1 0 1 0 0,-1 0-1 0 0,1 0 0 0 0,0 0 0 0 0,0 1 0 0 0,0-1 0 0 0,0 1 1 0 0,0 0-1 0 0,0 0 0 0 0,0 0 0 0 0,1 0 0 0 0,4 0 0 0 0,-3 1-34 0 0,0 0-1 0 0,0 1 0 0 0,0-1 0 0 0,-1 1 0 0 0,1 0 0 0 0,0 0 0 0 0,0 1 0 0 0,0-1 0 0 0,-1 1 0 0 0,8 4 0 0 0,1 2-125 0 0,0 0 0 0 0,0 2-1 0 0,0-1 1 0 0,-1 2 0 0 0,-1-1-1 0 0,13 17 1 0 0,20 29-404 0 0,-3 3 0 0 0,59 110 0 0 0,-96-160 665 0 0,-6-11 255 0 0,-6-19 43 0 0,8 0-326 0 0,0 0 0 0 0,2 0 1 0 0,1 0-1 0 0,0 0 0 0 0,2 0 0 0 0,0 0 1 0 0,2 1-1 0 0,9-22 0 0 0,-4 15-164 0 0,1 0-1 0 0,1 1 0 0 0,2 1 1 0 0,0 0-1 0 0,25-27 0 0 0,-33 42-567 0 0,1 1 1 0 0,1 0-1 0 0,-1 0 0 0 0,2 1 1 0 0,-1 0-1 0 0,1 0 0 0 0,22-10 0 0 0,-22 13-1616 0 0,0 1 1 0 0,0 0-1 0 0,1 1 0 0 0,-1 1 0 0 0,18-3 0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49.1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97 3140 0 0,'8'-16'8311'0'0,"14"-33"188"0"0,-3 21-5691 0 0,-18 27-2563 0 0,5-1 105 0 0,-5 2-344 0 0,-1 0 0 0 0,0 0 0 0 0,0 0-1 0 0,1 0 1 0 0,-1 0 0 0 0,0-1 0 0 0,1 1-1 0 0,-1 0 1 0 0,0 0 0 0 0,1 0-1 0 0,-1 0 1 0 0,0 0 0 0 0,1 1 0 0 0,-1-1-1 0 0,0 0 1 0 0,1 0 0 0 0,-1 0 0 0 0,0 0-1 0 0,1 0 1 0 0,-1 0 0 0 0,0 0 0 0 0,0 1-1 0 0,1-1 1 0 0,-1 0 0 0 0,0 0-1 0 0,0 0 1 0 0,1 1 0 0 0,-1-1 0 0 0,0 0-1 0 0,0 0 1 0 0,1 1 0 0 0,-1-1 0 0 0,0 0-1 0 0,0 0 1 0 0,0 1 0 0 0,0-1 0 0 0,0 0-1 0 0,1 1 1 0 0,-1-1 0 0 0,0 0-1 0 0,0 1 1 0 0,0-1 0 0 0,0 0 0 0 0,0 0-1 0 0,0 1 1 0 0,0 0 0 0 0,15 32-992 0 0,0 1 1 0 0,16 64-1 0 0,-10-29-92 0 0,4 11 386 0 0,-25-77 680 0 0,9 2 90 0 0,7-42 266 0 0,3 1 1 0 0,32-47-1 0 0,-41 68-268 0 0,1 1 1 0 0,0 0 0 0 0,1 1 0 0 0,1 0 0 0 0,0 1-1 0 0,1 0 1 0 0,0 1 0 0 0,17-9 0 0 0,-28 18-72 0 0,-1 0 1 0 0,1 1-1 0 0,0-1 1 0 0,0 1-1 0 0,0 0 1 0 0,0 0-1 0 0,0 0 1 0 0,0 0-1 0 0,0 1 1 0 0,1-1-1 0 0,-1 1 1 0 0,0 0-1 0 0,0 0 1 0 0,0 0 0 0 0,1 0-1 0 0,-1 1 1 0 0,0-1-1 0 0,4 2 1 0 0,-4-1-1 0 0,0 1 0 0 0,0 0 1 0 0,-1-1-1 0 0,1 1 1 0 0,0 0-1 0 0,-1 1 1 0 0,1-1-1 0 0,-1 1 1 0 0,1-1-1 0 0,-1 1 0 0 0,0-1 1 0 0,0 1-1 0 0,0 0 1 0 0,-1 0-1 0 0,1 0 1 0 0,-1 0-1 0 0,2 5 1 0 0,8 24-73 0 0,12 56 0 0 0,3 11-1139 0 0,-17-72 386 0 0,32 83-2990 0 0,-33-94 1407 0 0,0 0 1 0 0,16 21-1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49.5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272 1 328 0 0,'-7'10'9202'0'0,"-18"18"-4471"0"0,-31 35 1074 0 0,-2-1-5459 0 0,-3-2-4489 0 0,-3-4-3516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52.5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79 2576 0 0,'6'-78'15582'0'0,"-5"78"-15443"0"0,13 31 620 0 0,-1 1 0 0 0,-2 0 0 0 0,9 38 0 0 0,-6-19-314 0 0,177 825 4210 0 0,-178-800-4440 0 0,67 323 1796 0 0,-48-274-790 0 0,54 138 0 0 0,-80-246-1094 0 0,-5-11-14 0 0,1 0 1 0 0,1 1-1 0 0,-1-1 1 0 0,1 0-1 0 0,0-1 0 0 0,0 1 1 0 0,1 0-1 0 0,0-1 1 0 0,0 0-1 0 0,6 7 1 0 0,-10-12-107 0 0,1 0 0 0 0,0 0-1 0 0,0 1 1 0 0,0-1 0 0 0,0 0 0 0 0,0 0 0 0 0,0 0 0 0 0,0 0 0 0 0,-1 0 0 0 0,1 0 0 0 0,0 0 0 0 0,0-1 0 0 0,0 1 0 0 0,0 0 0 0 0,0 0 0 0 0,-1-1 0 0 0,1 1 0 0 0,0 0 0 0 0,0-1 0 0 0,0 1 0 0 0,-1-1-1 0 0,1 1 1 0 0,0-1 0 0 0,-1 1 0 0 0,1-1 0 0 0,0 0 0 0 0,-1 1 0 0 0,2-2 0 0 0,16-19-4 0 0,16-32-18 0 0,-3 0 1 0 0,-2-2-1 0 0,22-61 0 0 0,-23 52-31 0 0,356-889-1811 0 0,-291 710 1223 0 0,-19 40 372 0 0,-16 40-800 0 0,-17 58-2940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53.3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671 22 828 0 0,'23'-19'17212'0'0,"-28"18"-17046"0"0,1 0 0 0 0,-1 1 0 0 0,0 0 0 0 0,1 0 0 0 0,-1 0 1 0 0,0 1-1 0 0,1-1 0 0 0,-1 1 0 0 0,-6 2 0 0 0,-43 17 440 0 0,39-14-344 0 0,-32 13 181 0 0,2 3 0 0 0,0 1 1 0 0,2 2-1 0 0,-56 43 0 0 0,67-43-283 0 0,1 1 1 0 0,2 2 0 0 0,1 1-1 0 0,1 1 1 0 0,-45 66 0 0 0,62-79-123 0 0,0 0-1 0 0,1 1 1 0 0,1 0 0 0 0,0 0 0 0 0,2 1-1 0 0,0 0 1 0 0,1 0 0 0 0,1 1 0 0 0,-3 29 0 0 0,6-36-79 0 0,1 1 0 0 0,1-1 0 0 0,0 0 0 0 0,0 0 0 0 0,2 0 0 0 0,-1 0 0 0 0,2-1 0 0 0,0 1 0 0 0,0-1 0 0 0,1 0 0 0 0,0 0 0 0 0,1 0 0 0 0,1-1 0 0 0,0 1 0 0 0,11 13 0 0 0,-9-16-109 0 0,0 1-1 0 0,1-1 0 0 0,0-1 0 0 0,1 0 1 0 0,0 0-1 0 0,0-1 0 0 0,0-1 0 0 0,1 0 0 0 0,0 0 1 0 0,0-1-1 0 0,0-1 0 0 0,1 0 0 0 0,0 0 1 0 0,0-2-1 0 0,-1 1 0 0 0,2-2 0 0 0,-1 0 0 0 0,0 0 1 0 0,22-2-1 0 0,-16-1 36 0 0,0 0 0 0 0,-1-1 0 0 0,1-1 0 0 0,0 0 0 0 0,-1-1 0 0 0,0-2 0 0 0,-1 0 0 0 0,1 0 0 0 0,-1-2 0 0 0,0 0 0 0 0,-1-1 0 0 0,-1 0 0 0 0,18-15 0 0 0,-27 19 280 0 0,0 0 0 0 0,0-1-1 0 0,0 1 1 0 0,-1-1 0 0 0,0 0-1 0 0,0-1 1 0 0,-1 1 0 0 0,0-1-1 0 0,0 0 1 0 0,-1 0 0 0 0,0 0-1 0 0,0 0 1 0 0,-1 0-1 0 0,0-1 1 0 0,-1 1 0 0 0,0-1-1 0 0,0 1 1 0 0,0-1 0 0 0,-2-13-1 0 0,-9-18 921 0 0,8 36-967 0 0,0-1 0 0 0,1 0-1 0 0,-1 0 1 0 0,1-1 0 0 0,0 1 0 0 0,0-8 0 0 0,2 12-122 0 0,-1 0 1 0 0,1 1 0 0 0,0-1-1 0 0,-1 1 1 0 0,1-1-1 0 0,0 1 1 0 0,-1 0-1 0 0,1-1 1 0 0,0 1-1 0 0,0 0 1 0 0,-1-1-1 0 0,1 1 1 0 0,0 0 0 0 0,0 0-1 0 0,0-1 1 0 0,0 1-1 0 0,-1 0 1 0 0,1 0-1 0 0,0 0 1 0 0,0 0-1 0 0,0 0 1 0 0,0 1-1 0 0,-1-1 1 0 0,1 0 0 0 0,0 0-1 0 0,0 0 1 0 0,0 1-1 0 0,-1-1 1 0 0,3 1-1 0 0,24 6-51 0 0,-22-4 59 0 0,0 1-1 0 0,0 0 1 0 0,-1 0-1 0 0,1 0 1 0 0,-1 0 0 0 0,1 1-1 0 0,-1-1 1 0 0,-1 1-1 0 0,1 0 1 0 0,-1 1-1 0 0,0-1 1 0 0,0 0 0 0 0,0 1-1 0 0,3 9 1 0 0,2 10-123 0 0,11 49 0 0 0,-15-52-387 0 0,0 41-1 0 0,1 11-2006 0 0,-4-66 1588 0 0,1-1-1 0 0,-1 1 1 0 0,1-1 0 0 0,1 1 0 0 0,0-1 0 0 0,6 13 0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53.8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572 75 1604 0 0,'-1'-21'8823'0'0,"-1"18"-8488"0"0,0 0-1 0 0,0 0 1 0 0,0 0 0 0 0,0 0-1 0 0,0 0 1 0 0,-1 1 0 0 0,0-1 0 0 0,1 1-1 0 0,-1 0 1 0 0,0 0 0 0 0,0 0-1 0 0,0 0 1 0 0,0 0 0 0 0,0 0-1 0 0,-1 1 1 0 0,1 0 0 0 0,0-1 0 0 0,-1 1-1 0 0,1 1 1 0 0,-5-2 0 0 0,-8-1 113 0 0,1 0 1 0 0,-1 1 0 0 0,-23 0 0 0 0,11 3-121 0 0,1 0-1 0 0,0 2 1 0 0,0 1 0 0 0,-48 13-1 0 0,65-14-287 0 0,-1 0 0 0 0,1 1-1 0 0,1 0 1 0 0,-1 1 0 0 0,1 0-1 0 0,-1 0 1 0 0,1 1 0 0 0,1 0-1 0 0,-1 0 1 0 0,1 1 0 0 0,0 1-1 0 0,1-1 1 0 0,0 1 0 0 0,0 0-1 0 0,-7 13 1 0 0,11-17-38 0 0,1 1 0 0 0,0 0 0 0 0,0 0-1 0 0,1 0 1 0 0,-1-1 0 0 0,1 2 0 0 0,0-1 0 0 0,0 0 0 0 0,1 0 0 0 0,0 0 0 0 0,0 0-1 0 0,1 11 1 0 0,1-7-67 0 0,0 0 0 0 0,0 0 0 0 0,1 0-1 0 0,0 0 1 0 0,1-1 0 0 0,7 14 0 0 0,6 4-265 0 0,1 0 0 0 0,2-1 0 0 0,26 26 0 0 0,-41-45 269 0 0,93 88-748 0 0,-69-69 651 0 0,-2 0 0 0 0,-1 2 0 0 0,-1 1 0 0 0,30 43 0 0 0,-52-66 183 0 0,0 0 0 0 0,0 1 0 0 0,0-1 1 0 0,-1 1-1 0 0,0 0 0 0 0,0 0 0 0 0,0-1 1 0 0,-1 1-1 0 0,0 0 0 0 0,0 1 0 0 0,0-1 1 0 0,-1 0-1 0 0,0 0 0 0 0,0 0 0 0 0,-1 0 1 0 0,1 0-1 0 0,-1 0 0 0 0,-2 7 0 0 0,0-5 102 0 0,-1 0 1 0 0,1-1-1 0 0,-1 0 0 0 0,0 1 0 0 0,-1-1 0 0 0,0-1 0 0 0,0 1 0 0 0,0-1 0 0 0,-1 0 0 0 0,0 0 1 0 0,0 0-1 0 0,-14 9 0 0 0,6-6 57 0 0,0-1 1 0 0,-1 0-1 0 0,0 0 0 0 0,-1-2 1 0 0,1 0-1 0 0,-1-1 1 0 0,-1 0-1 0 0,1-1 0 0 0,-25 2 1 0 0,27-4-392 0 0,1-2 1 0 0,0 1 0 0 0,-1-1-1 0 0,1-1 1 0 0,0-1 0 0 0,-1 0-1 0 0,1 0 1 0 0,0-2 0 0 0,0 1-1 0 0,1-2 1 0 0,-1 1-1 0 0,-15-10 1 0 0,23 11-697 0 0,0 0 0 0 0,0-1 1 0 0,1 1-1 0 0,-1-1 0 0 0,1 0 0 0 0,0 0 0 0 0,0-1 1 0 0,1 1-1 0 0,-1-1 0 0 0,-2-5 0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54.7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197 150 1588 0 0,'-4'-22'6607'0'0,"-15"-41"0"0"0,1 5-109 0 0,18 58-6483 0 0,0 0 0 0 0,0-1 0 0 0,1 1-1 0 0,-1 0 1 0 0,0 0 0 0 0,0 0 0 0 0,0-1 0 0 0,0 1 0 0 0,0 0 0 0 0,0 0 0 0 0,0 0 0 0 0,0-1-1 0 0,0 1 1 0 0,0 0 0 0 0,-1 0 0 0 0,1 0 0 0 0,0-1 0 0 0,0 1 0 0 0,0 0 0 0 0,0 0-1 0 0,0 0 1 0 0,0 0 0 0 0,0-1 0 0 0,0 1 0 0 0,0 0 0 0 0,-1 0 0 0 0,1 0 0 0 0,0 0-1 0 0,0 0 1 0 0,0-1 0 0 0,0 1 0 0 0,-1 0 0 0 0,1 0 0 0 0,0 0 0 0 0,0 0 0 0 0,0 0-1 0 0,0 0 1 0 0,-1 0 0 0 0,1 0 0 0 0,0 0 0 0 0,0 0 0 0 0,0 0 0 0 0,-1 0 0 0 0,1 0-1 0 0,0 0 1 0 0,0 0 0 0 0,0 0 0 0 0,-1 0 0 0 0,1 0 0 0 0,0 0 0 0 0,0 0 0 0 0,0 0 0 0 0,-1 0-1 0 0,1 0 1 0 0,0 0 0 0 0,0 0 0 0 0,0 0 0 0 0,0 0 0 0 0,-1 0 0 0 0,1 0 0 0 0,0 1-1 0 0,0-1 1 0 0,0 0 0 0 0,0 0 0 0 0,0 0 0 0 0,-1 0 0 0 0,1 1 0 0 0,0-1 0 0 0,0 1 32 0 0,-1 0 0 0 0,1 0 1 0 0,-1 0-1 0 0,1 0 1 0 0,-1 0-1 0 0,1 1 0 0 0,0-1 1 0 0,0 0-1 0 0,0 0 1 0 0,0 0-1 0 0,0 0 0 0 0,0 0 1 0 0,0 1-1 0 0,0 1 0 0 0,5 12 43 0 0,0 0-1 0 0,0-1 1 0 0,1 1-1 0 0,1-1 0 0 0,1-1 1 0 0,0 1-1 0 0,0-1 1 0 0,19 20-1 0 0,12 11-54 0 0,45 37-1 0 0,-50-49 5 0 0,348 339-514 0 0,-190-186 213 0 0,-188-182 258 0 0,-1-1-1 0 0,0 1 1 0 0,0 0-1 0 0,-1 0 0 0 0,1 0 1 0 0,0 0-1 0 0,-1 1 1 0 0,0-1-1 0 0,0 1 0 0 0,0-1 1 0 0,2 5-1 0 0,-4-6-35 0 0,-6 3 36 0 0,0-1 0 0 0,0 0 1 0 0,-1 0-1 0 0,0-1 0 0 0,-8 4 0 0 0,-12 6 34 0 0,-344 229 753 0 0,283-175-486 0 0,-158 156 0 0 0,198-167 79 0 0,-56 84 0 0 0,47-62-796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55.7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2 385 2652 0 0,'-1'-46'3840'0'0,"1"-18"3379"0"0,8-74 1 0 0,-8 136-6906 0 0,3-5 599 0 0,9 28-517 0 0,-2 1-1 0 0,-1 0 1 0 0,0 1-1 0 0,-2 0 1 0 0,6 30 0 0 0,0-6-190 0 0,118 475 912 0 0,16 57 84 0 0,24-83 800 0 0,-169-489-1934 0 0,-1-6-29 0 0,-1 1 1 0 0,1-1-1 0 0,-1 1 1 0 0,1-1-1 0 0,-1 1 1 0 0,1-1-1 0 0,0 0 0 0 0,0 1 1 0 0,-1-1-1 0 0,1 0 1 0 0,0 0-1 0 0,0 0 0 0 0,0 1 1 0 0,0-1-1 0 0,1 0 1 0 0,-1 0-1 0 0,0-1 1 0 0,0 1-1 0 0,1 0 0 0 0,-1 0 1 0 0,0-1-1 0 0,1 1 1 0 0,-1 0-1 0 0,1-1 0 0 0,-1 1 1 0 0,2-1-1 0 0,-1 0-26 0 0,0 0 0 0 0,0-1 0 0 0,0 1 0 0 0,0-1 0 0 0,0 0 0 0 0,-1 1 0 0 0,1-1 0 0 0,0 0 0 0 0,0 0-1 0 0,-1 0 1 0 0,1 0 0 0 0,-1-1 0 0 0,1 1 0 0 0,-1 0 0 0 0,0-1 0 0 0,1 1 0 0 0,-1-1 0 0 0,0 1 0 0 0,0-1 0 0 0,1-1-1 0 0,48-80-142 0 0,-4-2 0 0 0,51-130 0 0 0,-55 118 84 0 0,512-1157-630 0 0,-531 1197 538 0 0,13-26-1217 0 0,-7 30-2410 0 0,-28 52 3463 0 0,0-1 1 0 0,0 1-1 0 0,0 0 1 0 0,14-11-3017 0 0,-14 11 3016 0 0,1 0 1 0 0,0 1-1 0 0,0-1 1 0 0,1 0-1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56.8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128 101 2028 0 0,'6'-30'6930'0'0,"2"-10"-1564"0"0,-4 9-1081 0 0,-52 222-2905 0 0,-32 151-761 0 0,73-298-487 0 0,1 0-1 0 0,3 1 1 0 0,2-1 0 0 0,1 1-1 0 0,13 81 1 0 0,-12-118-178 0 0,1 1-1 0 0,0-1 1 0 0,1 0-1 0 0,-1 0 1 0 0,2 0 0 0 0,-1 0-1 0 0,1 0 1 0 0,0 0 0 0 0,1-1-1 0 0,0 0 1 0 0,0 0-1 0 0,1 0 1 0 0,7 7 0 0 0,-7-9-327 0 0,1 0 1 0 0,0-1-1 0 0,0 1 1 0 0,0-2 0 0 0,0 1-1 0 0,0-1 1 0 0,1 0-1 0 0,-1 0 1 0 0,1-1 0 0 0,0 0-1 0 0,0 0 1 0 0,0-1 0 0 0,0 0-1 0 0,10 0 1 0 0,-5-1-1528 0 0,1 0 0 0 0,0-1 0 0 0,25-5 0 0 0,-12-1-3259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0:10.1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 17 60 0 0,'-8'-16'15197'0'0,"7"29"-14640"0"0,1 0-1 0 0,1 0 0 0 0,0 0 1 0 0,0 0-1 0 0,5 15 0 0 0,0 5-116 0 0,46 428 1992 0 0,-14-97-1330 0 0,39 215 92 0 0,-52-395-480 0 0,43 243 827 0 0,-28-199-966 0 0,-19-84-262 0 0,-15-92 1610 0 0,-4-49-2336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57.4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30 1 2388 0 0,'-30'28'11275'0'0,"31"-27"-11096"0"0,-1 0 1 0 0,0 0-1 0 0,1 0 1 0 0,-1 0-1 0 0,0 0 1 0 0,1 0-1 0 0,-1 0 1 0 0,1 0-1 0 0,0 0 1 0 0,-1 0-1 0 0,1 0 1 0 0,1 2 359 0 0,-1-3-360 0 0,0 1 1 0 0,0 0-1 0 0,0-1 1 0 0,0 1-1 0 0,0 0 1 0 0,0-1-1 0 0,0 1 1 0 0,0-1-1 0 0,0 0 1 0 0,0 1-1 0 0,0-1 1 0 0,1 0 0 0 0,37 8 824 0 0,-33-7-732 0 0,89 8 533 0 0,116-2-1 0 0,-56-11-2944 0 0,-2-3-3844 0 0,-122 4 1595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58.0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321 37 1628 0 0,'-3'-2'3074'0'0,"-46"-28"7026"0"0,41 25-8450 0 0,5 6-1054 0 0,-1 0-459 0 0,1 0-1 0 0,0 1 0 0 0,-1-1 0 0 0,1 1 1 0 0,0 0-1 0 0,0 0 0 0 0,0 1 1 0 0,0-1-1 0 0,1 0 0 0 0,-1 1 0 0 0,1 0 1 0 0,-1-1-1 0 0,1 1 0 0 0,0 0 1 0 0,0 0-1 0 0,0 0 0 0 0,-2 7 1 0 0,-6 10 208 0 0,-11 38 0 0 0,13-34-131 0 0,-27 90 152 0 0,-37 229 1 0 0,31-129-174 0 0,22-106 82 0 0,19-106-246 0 0,3-5-6 0 0,0 0 0 0 0,0-1 0 0 0,0 1 0 0 0,-1-1 0 0 0,1 1-1 0 0,-1-1 1 0 0,2-4 0 0 0,12-17 116 0 0,0 0-1 0 0,2 1 0 0 0,1 0 0 0 0,1 2 0 0 0,0 0 0 0 0,2 2 1 0 0,1 0-1 0 0,0 1 0 0 0,1 2 0 0 0,1 0 0 0 0,40-19 0 0 0,-59 33-152 0 0,0 1-1 0 0,0-1 0 0 0,0 1 0 0 0,0 1 0 0 0,0-1 0 0 0,1 1 0 0 0,-1 0 1 0 0,0 1-1 0 0,1-1 0 0 0,12 2 0 0 0,-16-1 8 0 0,0 1 1 0 0,0 0-1 0 0,0 0 0 0 0,0 0 1 0 0,0 0-1 0 0,0 1 0 0 0,0-1 1 0 0,0 1-1 0 0,0 0 0 0 0,-1-1 1 0 0,1 1-1 0 0,-1 1 0 0 0,0-1 1 0 0,1 0-1 0 0,-1 0 0 0 0,0 1 1 0 0,0-1-1 0 0,0 1 0 0 0,-1 0 1 0 0,1 0-1 0 0,-1-1 0 0 0,1 1 1 0 0,1 6-1 0 0,5 18-2 0 0,-1 0 0 0 0,-1 0-1 0 0,2 30 1 0 0,-5-30 34 0 0,1 0-1 0 0,2 1 1 0 0,11 34-1 0 0,-12-50-191 0 0,0-1-1 0 0,0 1 1 0 0,1-1-1 0 0,1 0 0 0 0,0-1 1 0 0,0 1-1 0 0,14 13 1 0 0,-15-18-430 0 0,0-1 0 0 0,1 0 1 0 0,-1 0-1 0 0,1 0 1 0 0,0-1-1 0 0,0 0 1 0 0,1 0-1 0 0,-1 0 1 0 0,1-1-1 0 0,0-1 0 0 0,0 1 1 0 0,13 1-1 0 0,22 0-5866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58.6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521 1 1396 0 0,'4'0'5871'0'0,"0"0"-5280"0"0,-3 0-393 0 0,1 0-1 0 0,-1-1 0 0 0,0 1 1 0 0,0 0-1 0 0,0 0 1 0 0,0 0-1 0 0,1 0 1 0 0,-1 0-1 0 0,0 0 0 0 0,0 1 1 0 0,0-1-1 0 0,0 0 1 0 0,0 1-1 0 0,1-1 0 0 0,-1 1 1 0 0,0-1-1 0 0,7 7 1580 0 0,-7-7-1580 0 0,-1 1 1 0 0,2 1-1 0 0,-3 2-2 0 0,1 0-1 0 0,-1-1 1 0 0,0 1-1 0 0,0-1 1 0 0,0 1-1 0 0,0-1 0 0 0,-1 0 1 0 0,-2 5-1 0 0,2-3 85 0 0,-13 24 391 0 0,-1-1 1 0 0,-24 33-1 0 0,7-12-208 0 0,23-34-369 0 0,-353 547 1746 0 0,295-453-2132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4:59.1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50 226 872 0 0,'-50'-12'16755'0'0,"65"5"-14694"0"0,36-11-1900 0 0,-6 1 196 0 0,216-98 123 0 0,-158 68 195 0 0,-101 45-661 0 0,1 1 0 0 0,0 0 0 0 0,0-1 0 0 0,0 1 0 0 0,0 0 0 0 0,1 1 0 0 0,-1-1 0 0 0,0 1 0 0 0,0-1 0 0 0,0 1 0 0 0,5 0 0 0 0,-7 1-5 0 0,0-1 0 0 0,0 1 0 0 0,0-1-1 0 0,0 1 1 0 0,0 0 0 0 0,0 0-1 0 0,0-1 1 0 0,0 1 0 0 0,0 0-1 0 0,0 0 1 0 0,0 0 0 0 0,-1 0 0 0 0,1 0-1 0 0,0 0 1 0 0,-1 0 0 0 0,1 1-1 0 0,0-1 1 0 0,-1 0 0 0 0,0 0 0 0 0,1 0-1 0 0,-1 1 1 0 0,0-1 0 0 0,1 0-1 0 0,-1 0 1 0 0,0 1 0 0 0,0-1-1 0 0,0 0 1 0 0,0 0 0 0 0,0 1 0 0 0,-1-1-1 0 0,1 2 1 0 0,-4 64 88 0 0,2-45-129 0 0,1-1 1 0 0,1 1-1 0 0,3 29 1 0 0,5-7-532 0 0,1 1 1 0 0,3-2 0 0 0,22 58 0 0 0,-20-69-1997 0 0,1 0 0 0 0,31 47-1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00.6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 51 1928 0 0,'-12'-1'19099'0'0,"60"6"-18682"0"0,0-2 1 0 0,0-2-1 0 0,49-5 1 0 0,-23 0-287 0 0,118-1-279 0 0,304-12 746 0 0,-167-6-3147 0 0,-281 18 196 0 0,-45 5 1691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01.0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141 1 1600 0 0,'-9'2'13921'0'0,"10"-1"-13802"0"0,0 0 0 0 0,0 1 0 0 0,-1-1 1 0 0,1 0-1 0 0,0 0 0 0 0,0 1 0 0 0,-1-1 1 0 0,1 0-1 0 0,-1 1 0 0 0,0-1 0 0 0,1 1 1 0 0,-1-1-1 0 0,0 0 0 0 0,0 1 0 0 0,0 2 1 0 0,1 26 840 0 0,-1-26-773 0 0,-3 56 1196 0 0,-21 113 1 0 0,18-135-1130 0 0,-23 135 173 0 0,-16 97 463 0 0,13-90-4336 0 0,30-164 1866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01.5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 58 2104 0 0,'12'-58'16014'0'0,"-13"72"-14910"0"0,-8 734 2521 0 0,7-650-2816 0 0,-15 101 1 0 0,17-197-604 0 0,2-23-82 0 0,11-19-187 0 0,1 2 0 0 0,2 0-1 0 0,2 0 1 0 0,1 2 0 0 0,2 0-1 0 0,1 1 1 0 0,2 1 0 0 0,35-37-1 0 0,-55 66 32 0 0,0 0 1 0 0,1 1-1 0 0,-1 0 0 0 0,1-1 1 0 0,0 1-1 0 0,1 1 0 0 0,-1-1 0 0 0,1 1 1 0 0,-1 0-1 0 0,1 0 0 0 0,0 1 0 0 0,0 0 1 0 0,10-3-1 0 0,-12 5 17 0 0,0-1 0 0 0,0 1-1 0 0,0 0 1 0 0,0 1 0 0 0,-1-1 0 0 0,1 1 0 0 0,0-1 0 0 0,0 1 0 0 0,0 0-1 0 0,-1 1 1 0 0,1-1 0 0 0,-1 1 0 0 0,1-1 0 0 0,-1 1 0 0 0,1 0 0 0 0,-1 0 0 0 0,0 1-1 0 0,0-1 1 0 0,0 1 0 0 0,0-1 0 0 0,-1 1 0 0 0,1 0 0 0 0,-1 0 0 0 0,3 3-1 0 0,49 74-551 0 0,19 23-1219 0 0,-63-91 956 0 0,0-1 0 0 0,1 0 0 0 0,0 0 0 0 0,1-1 0 0 0,24 16-1 0 0,-31-23 97 0 0,0-1 0 0 0,-1 1-1 0 0,1-1 1 0 0,0 0-1 0 0,0-1 1 0 0,0 1-1 0 0,0-1 1 0 0,1 0-1 0 0,-1-1 1 0 0,0 1-1 0 0,8-1 1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01.9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1 206 804 0 0,'6'-31'11092'0'0,"-5"18"-8777"0"0,1 0 0 0 0,1 1 1 0 0,5-19-1 0 0,-6 26-2138 0 0,0 1 1 0 0,1-1-1 0 0,-1 0 1 0 0,1 0-1 0 0,0 1 0 0 0,0 0 1 0 0,1-1-1 0 0,-1 1 0 0 0,1 0 1 0 0,0 1-1 0 0,4-5 0 0 0,-5 7-192 0 0,0 0-1 0 0,-1 1 0 0 0,1-1 1 0 0,0 0-1 0 0,-1 1 0 0 0,1 0 1 0 0,0-1-1 0 0,0 1 0 0 0,-1 0 1 0 0,1 1-1 0 0,0-1 0 0 0,0 0 1 0 0,-1 1-1 0 0,1-1 0 0 0,0 1 1 0 0,-1 0-1 0 0,1 0 0 0 0,0 0 1 0 0,-1 0-1 0 0,1 1 0 0 0,3 2 1 0 0,6 5-111 0 0,0 1 1 0 0,-1 1-1 0 0,0 0 1 0 0,-1 0-1 0 0,0 1 1 0 0,-1 0 0 0 0,0 1-1 0 0,13 26 1 0 0,-10-14 70 0 0,-1 1 0 0 0,0 1 1 0 0,11 52-1 0 0,-20-70 136 0 0,0-1 1 0 0,-1 0-1 0 0,0 1 0 0 0,0-1 0 0 0,-1 1 0 0 0,0 0 0 0 0,-1-1 1 0 0,0 1-1 0 0,0-1 0 0 0,0 0 0 0 0,-1 1 0 0 0,-1-1 0 0 0,0 0 1 0 0,-4 9-1 0 0,6-15 53 0 0,0-3-129 0 0,0 1 0 0 0,0 0 1 0 0,0-1-1 0 0,0 1 0 0 0,0-1 0 0 0,0 1 0 0 0,0-1 1 0 0,0 1-1 0 0,0-1 0 0 0,0 0 0 0 0,0 1 1 0 0,1-1-1 0 0,-1 0 0 0 0,0 0 0 0 0,0 0 1 0 0,1 0-1 0 0,-1 1 0 0 0,0-1 0 0 0,1 0 1 0 0,-1 0-1 0 0,1 0 0 0 0,0 0 0 0 0,-1 0 1 0 0,1-1-1 0 0,0 1 0 0 0,-1 0 0 0 0,1 0 1 0 0,0 0-1 0 0,0 0 0 0 0,0 0 0 0 0,0 0 1 0 0,0 0-1 0 0,0-1 0 0 0,0 1 0 0 0,1-1 1 0 0,4-47-149 0 0,-4 44 131 0 0,5-21-196 0 0,0-1-1 0 0,2 1 1 0 0,1 1-1 0 0,1 0 0 0 0,2 0 1 0 0,23-39-1 0 0,-22 43-568 0 0,1 1-1 0 0,1 1 1 0 0,1 1 0 0 0,24-24-1 0 0,-31 35-537 0 0,1-1-1 0 0,0 1 0 0 0,0 1 0 0 0,1 0 1 0 0,-1 0-1 0 0,1 1 0 0 0,18-6 1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02.3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65 324 536 0 0,'21'20'9681'0'0,"-16"-17"-8936"0"0,0-2-170 0 0,-1 1 0 0 0,1-1 1 0 0,0 0-1 0 0,-1 0 1 0 0,1-1-1 0 0,5 1 1 0 0,8-2-411 0 0,0 0 0 0 0,28-5 1 0 0,-32 3 163 0 0,26-3-525 0 0,-4 2 169 0 0,60-17-1 0 0,-87 18 339 0 0,0 1 0 0 0,0-2 0 0 0,0 0-1 0 0,-1 0 1 0 0,1 0 0 0 0,-1-1 0 0 0,0 0 0 0 0,-1-1-1 0 0,1 0 1 0 0,-1 0 0 0 0,10-11 0 0 0,-13 13-202 0 0,-1 0 0 0 0,-1 0 1 0 0,1 0-1 0 0,-1-1 0 0 0,1 1 1 0 0,-1-1-1 0 0,0 1 0 0 0,-1-1 1 0 0,1 0-1 0 0,-1 1 0 0 0,0-1 1 0 0,0 0-1 0 0,-1 0 0 0 0,1 0 1 0 0,-1 0-1 0 0,0 0 0 0 0,0 0 1 0 0,-1 0-1 0 0,1 1 0 0 0,-1-1 1 0 0,0 0-1 0 0,-1 0 0 0 0,1 0 1 0 0,-1 1-1 0 0,0-1 0 0 0,0 1 1 0 0,0-1-1 0 0,-1 1 0 0 0,0 0 1 0 0,1 0-1 0 0,-1 0 0 0 0,-1 0 0 0 0,-3-3 1 0 0,-1-2-105 0 0,-1 1-1 0 0,0 0 1 0 0,0 0 0 0 0,-1 1 0 0 0,0 0 0 0 0,0 1 0 0 0,-1 0-1 0 0,0 1 1 0 0,0 0 0 0 0,0 1 0 0 0,0 0 0 0 0,-22-4-1 0 0,19 6-6 0 0,1 1-1 0 0,-1 0 0 0 0,0 1 0 0 0,0 1 0 0 0,0 0 0 0 0,1 1 0 0 0,-1 1 0 0 0,0 0 0 0 0,1 0 0 0 0,0 2 0 0 0,0-1 0 0 0,0 2 0 0 0,1 0 1 0 0,-15 8-1 0 0,18-7-6 0 0,-1-1 1 0 0,1 1 0 0 0,0 1 0 0 0,0 0 0 0 0,1 0 0 0 0,0 0 0 0 0,1 1-1 0 0,-1 0 1 0 0,2 1 0 0 0,-1 0 0 0 0,2 0 0 0 0,-1 0 0 0 0,1 1-1 0 0,1-1 1 0 0,0 1 0 0 0,0 0 0 0 0,-2 15 0 0 0,4-9 11 0 0,1 0 0 0 0,0 1 1 0 0,1-1-1 0 0,1 0 0 0 0,1 0 0 0 0,0 0 1 0 0,1 0-1 0 0,1 0 0 0 0,0 0 1 0 0,2-1-1 0 0,0 0 0 0 0,1 0 0 0 0,0 0 1 0 0,1-1-1 0 0,1 0 0 0 0,0-1 0 0 0,16 19 1 0 0,-15-21-259 0 0,0 0 1 0 0,2-1-1 0 0,-1-1 1 0 0,1 0-1 0 0,1 0 1 0 0,0-1-1 0 0,0-1 1 0 0,22 11-1 0 0,-24-14-401 0 0,1-1 0 0 0,0 0 0 0 0,0 0 0 0 0,0-1 0 0 0,1-1 0 0 0,-1 0 0 0 0,0-1 0 0 0,1 0 0 0 0,0-1 0 0 0,-1-1 0 0 0,17-2 0 0 0,6-3-3516 0 0,-1-4-2031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02.8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793 69 3144 0 0,'-5'-5'842'0'0,"0"1"0"0"0,0-1 0 0 0,-1 1 0 0 0,1 1 0 0 0,-1-1 0 0 0,0 1 0 0 0,0 0 0 0 0,0 0 0 0 0,-10-2 0 0 0,-60-15 2043 0 0,55 16-2541 0 0,0 1 0 0 0,0 1 0 0 0,-1 2 0 0 0,1 0 0 0 0,0 1 0 0 0,0 0 0 0 0,-22 6 0 0 0,27-4-269 0 0,1 1-1 0 0,0 1 1 0 0,0 0-1 0 0,0 1 1 0 0,1 1-1 0 0,0 0 1 0 0,0 1-1 0 0,0 1 1 0 0,1 0-1 0 0,-13 11 1 0 0,22-16-81 0 0,0-1-1 0 0,1 1 1 0 0,-1 0 0 0 0,1 0-1 0 0,0 0 1 0 0,0 1 0 0 0,1-1 0 0 0,-1 1-1 0 0,1-1 1 0 0,0 1 0 0 0,0 0-1 0 0,0 0 1 0 0,1 0 0 0 0,-1 0 0 0 0,1 0-1 0 0,0 6 1 0 0,1-3-104 0 0,0 0 1 0 0,1-1 0 0 0,0 1-1 0 0,0 0 1 0 0,0 0-1 0 0,1-1 1 0 0,1 1-1 0 0,-1-1 1 0 0,7 13-1 0 0,3 2-191 0 0,2 1-1 0 0,1-2 1 0 0,0 0 0 0 0,1 0-1 0 0,27 24 1 0 0,-20-21 140 0 0,32 42 1 0 0,-49-59 271 0 0,-1 1-1 0 0,0 0 1 0 0,0 0 0 0 0,-1 0 0 0 0,0 1 0 0 0,-1-1 0 0 0,1 1 0 0 0,-2 0 0 0 0,1 0 0 0 0,1 16 0 0 0,-4-19 20 0 0,-1 0 0 0 0,1 0 0 0 0,-1 0 0 0 0,-1 0 0 0 0,1-1 0 0 0,-1 1-1 0 0,0 0 1 0 0,0 0 0 0 0,-1-1 0 0 0,0 0 0 0 0,0 1 0 0 0,0-1 0 0 0,0 0 0 0 0,-1 0 0 0 0,0-1 0 0 0,0 1 0 0 0,0-1-1 0 0,-1 0 1 0 0,1 0 0 0 0,-1 0 0 0 0,0-1 0 0 0,-7 4 0 0 0,-4 3 121 0 0,0-1 1 0 0,0-1-1 0 0,-1-1 1 0 0,0 0 0 0 0,-1-1-1 0 0,-20 4 1 0 0,15-5-88 0 0,-1-1 0 0 0,-1-1 0 0 0,1-2 1 0 0,-41-1-1 0 0,56-1-587 0 0,-1 0-1 0 0,1-1 1 0 0,-1 0 0 0 0,1 0 0 0 0,0-1-1 0 0,-14-7 1 0 0,19 8-286 0 0,-1 0-1 0 0,1-1 0 0 0,0 0 1 0 0,0 0-1 0 0,0 0 1 0 0,0-1-1 0 0,1 1 1 0 0,-1-1-1 0 0,1 0 1 0 0,0 0-1 0 0,0 0 1 0 0,0 0-1 0 0,-3-6 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18T04:40:12.2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72 57 612 0 0,'8'-16'7020'0'0,"-16"-24"1582"0"0,9 61-8250 0 0,40 204 1609 0 0,-23-116-1706 0 0,1 19-92 0 0,-18-126-331 0 0,-17-8-2997 0 0,13 4 2884 0 0,0 1-1 0 0,0-1 1 0 0,0 0 0 0 0,0 0 0 0 0,1 0 0 0 0,-1-1-1 0 0,1 1 1 0 0,0-1 0 0 0,-1 1 0 0 0,1-1 0 0 0,-2-3 0 0 0,-32-51-2255 0 0,26 39 2419 0 0,0-2-1 0 0,2 1 1 0 0,0-1-1 0 0,2 0 1 0 0,-6-25-1 0 0,7 12 1453 0 0,1-1 0 0 0,0-54 1 0 0,6 33 1180 0 0,-2 53-2316 0 0,2-8 111 0 0,-3 10-292 0 0,1-1 0 0 0,0 0 0 0 0,0 1-1 0 0,0-1 1 0 0,0 0 0 0 0,0 1 0 0 0,0-1 0 0 0,0 1 0 0 0,0-1 0 0 0,0 0 0 0 0,0 1 0 0 0,0-1 0 0 0,1 0-1 0 0,-1 1 1 0 0,0-1 0 0 0,0 1 0 0 0,1-1 0 0 0,-1 0 0 0 0,0 1 0 0 0,1-1 0 0 0,2 0 18 0 0,0 1 0 0 0,0 0 0 0 0,-1 0 0 0 0,1 0 0 0 0,0 1 0 0 0,0-1 0 0 0,0 1 1 0 0,0-1-1 0 0,-1 1 0 0 0,1 0 0 0 0,0 0 0 0 0,-1 0 0 0 0,1 1 0 0 0,0-1 0 0 0,-1 1 0 0 0,0-1 0 0 0,3 3 0 0 0,45 35 343 0 0,-42-33-349 0 0,61 54 234 0 0,95 73 259 0 0,-160-130-502 0 0,0 0 32 0 0,0 0 0 0 0,0-1 0 0 0,0 1 0 0 0,0-1 0 0 0,1 0 0 0 0,7 3 0 0 0,-10-5-40 0 0,0 1 0 0 0,0-1 1 0 0,0 0-1 0 0,0 0 0 0 0,1 0 1 0 0,-1 0-1 0 0,0-1 0 0 0,0 1 1 0 0,0 0-1 0 0,0-1 0 0 0,0 0 0 0 0,0 1 1 0 0,0-1-1 0 0,0 0 0 0 0,0 0 1 0 0,0 0-1 0 0,-1 0 0 0 0,1-1 0 0 0,3-1 1 0 0,10-13-33 0 0,0 0 0 0 0,-1 0 1 0 0,-1-1-1 0 0,0-1 0 0 0,-2 0 1 0 0,14-29-1 0 0,13-17 823 0 0,-36 61-740 0 0,0-1-1 0 0,1 1 1 0 0,-1-1 0 0 0,1 1-1 0 0,0 0 1 0 0,5-5-1 0 0,-7 7-50 0 0,0 1 0 0 0,0-1 0 0 0,0 1 0 0 0,0-1 0 0 0,1 1 0 0 0,-1-1 0 0 0,0 1 0 0 0,0 0 0 0 0,0 0 0 0 0,0-1 0 0 0,0 1 0 0 0,1 0 0 0 0,-1 0 0 0 0,0 0 0 0 0,0 0 0 0 0,0 1 0 0 0,0-1 0 0 0,0 0-1 0 0,1 0 1 0 0,-1 1 0 0 0,0-1 0 0 0,0 0 0 0 0,0 1 0 0 0,0-1 0 0 0,0 1 0 0 0,0 0 0 0 0,0-1 0 0 0,0 1 0 0 0,0 0 0 0 0,1 1 0 0 0,7 8 64 0 0,0 0-1 0 0,-1 0 1 0 0,-1 1 0 0 0,1-1 0 0 0,-2 2 0 0 0,1-1-1 0 0,-2 1 1 0 0,1 0 0 0 0,5 23 0 0 0,18 34 139 0 0,11 17 73 0 0,3 5-3992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03.4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1 160 1296 0 0,'10'-41'8035'0'0,"13"-18"-1908"0"0,0 0-812 0 0,-19 93-4613 0 0,-14 94-491 0 0,-1 46 41 0 0,11-23-175 0 0,-16 398 500 0 0,12-500-494 0 0,3-28 94 0 0,-2 1 0 0 0,-6 33 1644 0 0,9-58-1549 0 0,8-30 96 0 0,1 1 0 0 0,2-1 0 0 0,1 1-1 0 0,2 1 1 0 0,1 1 0 0 0,1 0 0 0 0,1 0 0 0 0,32-38 0 0 0,-39 57-573 0 0,0 0-1 0 0,1 0 0 0 0,0 2 0 0 0,0-1 1 0 0,1 2-1 0 0,1-1 0 0 0,-1 2 0 0 0,1-1 1 0 0,1 2-1 0 0,21-9 0 0 0,-29 13 138 0 0,0 1 0 0 0,1-1-1 0 0,-1 1 1 0 0,0 0 0 0 0,0 0 0 0 0,1 1 0 0 0,-1-1-1 0 0,1 1 1 0 0,-1 1 0 0 0,0 0 0 0 0,1-1-1 0 0,-1 2 1 0 0,0-1 0 0 0,0 1 0 0 0,0 0-1 0 0,0 0 1 0 0,0 1 0 0 0,0 0 0 0 0,-1 0-1 0 0,1 0 1 0 0,-1 0 0 0 0,0 1 0 0 0,0 0-1 0 0,0 0 1 0 0,0 1 0 0 0,7 8 0 0 0,-6-5 35 0 0,0 1 0 0 0,0 0 0 0 0,-1 0 0 0 0,0 0 0 0 0,0 1 1 0 0,-1 0-1 0 0,0 0 0 0 0,-1 0 0 0 0,3 14 0 0 0,-2 5 74 0 0,2 58-1 0 0,-5-52-378 0 0,6 37 1 0 0,-6-65 94 0 0,1 0 0 0 0,-1-1-1 0 0,1 1 1 0 0,1-1 0 0 0,-1 0 0 0 0,1 0 0 0 0,0 0 0 0 0,1 0 0 0 0,-1 0 0 0 0,1-1-1 0 0,0 1 1 0 0,0-1 0 0 0,1 0 0 0 0,5 5 0 0 0,23 8-3820 0 0,-9-12-1281 0 0,-19-5 4275 0 0,6-1 0 0 0,18 0-4740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04.0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314 111 732 0 0,'0'-12'5137'0'0,"3"-31"-757"0"0,-3 41-4017 0 0,0-37 2184 0 0,0 39-2483 0 0,0-1 0 0 0,0 0 1 0 0,-1 0-1 0 0,1 1 1 0 0,0-1-1 0 0,0 0 1 0 0,-1 1-1 0 0,1-1 0 0 0,0 1 1 0 0,-1-1-1 0 0,1 0 1 0 0,-1 1-1 0 0,1-1 0 0 0,-1 1 1 0 0,1-1-1 0 0,-1 1 1 0 0,0-1-1 0 0,1 1 1 0 0,-1-1-1 0 0,1 1 0 0 0,-1 0 1 0 0,0-1-1 0 0,1 1 1 0 0,-1 0-1 0 0,0 0 1 0 0,1-1-1 0 0,-1 1 0 0 0,0 0 1 0 0,0 0-1 0 0,1 0 1 0 0,-1 0-1 0 0,0 0 1 0 0,0 0-1 0 0,0 0 0 0 0,-4 1 127 0 0,1-1-1 0 0,0 1 1 0 0,-1 0 0 0 0,1 0-1 0 0,0 1 1 0 0,-7 2-1 0 0,-57 35 1189 0 0,68-39-1363 0 0,-16 11 145 0 0,0 2 1 0 0,1-1-1 0 0,0 2 1 0 0,2 0-1 0 0,-1 0 1 0 0,2 2-1 0 0,0-1 1 0 0,0 2-1 0 0,2-1 1 0 0,0 2 0 0 0,1-1-1 0 0,1 1 1 0 0,-11 33-1 0 0,16-40-135 0 0,1 1 0 0 0,-1-1 1 0 0,2 1-1 0 0,0 0 0 0 0,0 0 0 0 0,1-1 0 0 0,0 1 0 0 0,1 0 0 0 0,1 0 1 0 0,3 17-1 0 0,-2-20-51 0 0,1 1 0 0 0,0-1 1 0 0,0 0-1 0 0,0-1 0 0 0,1 1 1 0 0,0-1-1 0 0,1 0 0 0 0,0 0 1 0 0,0 0-1 0 0,1-1 0 0 0,0 0 1 0 0,0-1-1 0 0,17 12 0 0 0,-18-13-73 0 0,1-1 1 0 0,0 0-1 0 0,1 0 0 0 0,-1 0 0 0 0,1-1 0 0 0,-1-1 1 0 0,1 1-1 0 0,0-1 0 0 0,0 0 0 0 0,0-1 0 0 0,0 0 1 0 0,0 0-1 0 0,1-1 0 0 0,-1 0 0 0 0,8-1 0 0 0,-5-1 15 0 0,0 0 1 0 0,-1-1-1 0 0,0 0 0 0 0,0 0 0 0 0,0-1 0 0 0,0-1 0 0 0,0 1 0 0 0,-1-2 0 0 0,1 1 1 0 0,13-12-1 0 0,-14 9 172 0 0,1 0 1 0 0,-1 0 0 0 0,-1-1-1 0 0,0 0 1 0 0,0 0 0 0 0,-1-1 0 0 0,0 0-1 0 0,-1 0 1 0 0,0-1 0 0 0,0 0-1 0 0,-1 0 1 0 0,-1 0 0 0 0,1-1 0 0 0,-2 0-1 0 0,0 1 1 0 0,0-1 0 0 0,-1 0-1 0 0,-1 0 1 0 0,0-1 0 0 0,-1-22-1 0 0,-2 25 119 0 0,0 1 0 0 0,0-1-1 0 0,0 1 1 0 0,-1-1-1 0 0,-1 1 1 0 0,1 0 0 0 0,-1 0-1 0 0,-1 0 1 0 0,0 1-1 0 0,0 0 1 0 0,-1 0 0 0 0,-9-11-1 0 0,7 11-456 0 0,0 0-1 0 0,-1 0 0 0 0,0 1 1 0 0,-10-6-1 0 0,3 4-2377 0 0,0 0-1 0 0,-21-7 1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04.4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115 66 3008 0 0,'0'-19'5599'0'0,"-2"-27"3022"0"0,-5 58-7753 0 0,-1 8-505 0 0,1 1 1 0 0,1 0-1 0 0,-6 38 0 0 0,4-17-193 0 0,-14 59 11 0 0,5 2-1 0 0,4 0 1 0 0,0 179-1 0 0,15-191-112 0 0,5 82 71 0 0,-4-137-69 0 0,2 0 1 0 0,17 61 0 0 0,-21-92-190 0 0,0-1 0 0 0,1 0 0 0 0,0 1 0 0 0,-1-1 0 0 0,2 0 0 0 0,-1 0 0 0 0,0 0 0 0 0,1 0 0 0 0,0-1 0 0 0,0 1 0 0 0,0-1 0 0 0,0 1 0 0 0,1-1 0 0 0,-1 0 0 0 0,1 0 0 0 0,0-1 0 0 0,-1 1 0 0 0,1-1 0 0 0,5 2 0 0 0,-1-1-839 0 0,0-1 1 0 0,1 1-1 0 0,-1-2 1 0 0,1 0 0 0 0,-1 0-1 0 0,1 0 1 0 0,-1-1-1 0 0,1 0 1 0 0,12-2-1 0 0,12-3-5543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05.1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508 823 1524 0 0,'24'-22'4495'0'0,"-20"18"-4365"0"0,1-1 386 0 0,-1 0 0 0 0,0 0-1 0 0,0 0 1 0 0,0-1-1 0 0,0 0 1 0 0,4-9 0 0 0,-8 13-375 0 0,1 1 1 0 0,-1-1 0 0 0,0 0 0 0 0,1 0-1 0 0,-1 0 1 0 0,0 0 0 0 0,0 0-1 0 0,0 1 1 0 0,0-1 0 0 0,0 0 0 0 0,-1 0-1 0 0,1 0 1 0 0,-1 0 0 0 0,1 1 0 0 0,-1-1-1 0 0,0 0 1 0 0,1 0 0 0 0,-1 1 0 0 0,0-1-1 0 0,0 0 1 0 0,0 1 0 0 0,0-1-1 0 0,0 1 1 0 0,-1 0 0 0 0,1-1 0 0 0,0 1-1 0 0,-1 0 1 0 0,1 0 0 0 0,-3-2 0 0 0,-7-4 147 0 0,0-1 1 0 0,-1 2 0 0 0,0 0 0 0 0,0 0 0 0 0,0 1 0 0 0,-1 1 0 0 0,0 0-1 0 0,0 0 1 0 0,0 1 0 0 0,0 1 0 0 0,-19-1 0 0 0,9 2-144 0 0,1 1 0 0 0,-1 0-1 0 0,0 2 1 0 0,0 1 0 0 0,-41 10 0 0 0,51-9-110 0 0,0 0 1 0 0,0 1 0 0 0,1 1 0 0 0,-1 0-1 0 0,1 1 1 0 0,1 0 0 0 0,-1 1-1 0 0,1 0 1 0 0,1 0 0 0 0,-1 1 0 0 0,1 1-1 0 0,-16 20 1 0 0,21-23-60 0 0,1-1 0 0 0,0 1 0 0 0,0 0 0 0 0,0 0 0 0 0,1 0-1 0 0,0 1 1 0 0,1-1 0 0 0,0 1 0 0 0,0-1 0 0 0,0 1 0 0 0,1 0 0 0 0,0 0 0 0 0,0 0 0 0 0,1 0 0 0 0,0 0 0 0 0,1 0 0 0 0,0-1-1 0 0,0 1 1 0 0,1 0 0 0 0,-1 0 0 0 0,2-1 0 0 0,-1 1 0 0 0,7 12 0 0 0,-4-10-138 0 0,0 0-1 0 0,1-1 1 0 0,0 0-1 0 0,1 0 1 0 0,0 0-1 0 0,1-1 1 0 0,-1 0 0 0 0,1 0-1 0 0,1-1 1 0 0,0 0-1 0 0,0 0 1 0 0,16 8-1 0 0,-19-12 46 0 0,0 0-1 0 0,0 0 0 0 0,1-1 1 0 0,0 0-1 0 0,-1 0 0 0 0,1 0 1 0 0,0-1-1 0 0,0 0 0 0 0,0 0 0 0 0,0-1 1 0 0,0 0-1 0 0,0 0 0 0 0,0-1 1 0 0,0 0-1 0 0,-1 0 0 0 0,1-1 1 0 0,0 1-1 0 0,0-2 0 0 0,-1 1 1 0 0,1-1-1 0 0,8-5 0 0 0,4-3 121 0 0,-2-2 0 0 0,0 0 0 0 0,0-1 0 0 0,-1-1 0 0 0,-1-1 0 0 0,-1 0 0 0 0,0-1-1 0 0,-1 0 1 0 0,11-20 0 0 0,1-5 1128 0 0,-3-1 0 0 0,34-90 0 0 0,-44 97-322 0 0,-2-1 0 0 0,-2 0-1 0 0,-1-1 1 0 0,-2 1 0 0 0,-2-1 0 0 0,-2-67-1 0 0,-39-225 1979 0 0,35 310-2809 0 0,0 9-163 0 0,2 19 161 0 0,2 21 67 0 0,15 53-111 0 0,63 288-168 0 0,-45-232 104 0 0,20 71 384 0 0,-38-160-867 0 0,1 0 0 0 0,27 52 1 0 0,-43-100 393 0 0,21 36-1642 0 0,-5-20-1358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05.7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53 8 0 0,'42'-52'16082'0'0,"-41"52"-16003"0"0,1 0-1 0 0,-1 0 1 0 0,0 0 0 0 0,1 0 0 0 0,-1 1-1 0 0,1-1 1 0 0,-1 0 0 0 0,0 1 0 0 0,1-1-1 0 0,-1 1 1 0 0,0-1 0 0 0,0 1 0 0 0,2 1-1 0 0,8 16 196 0 0,0 1 1 0 0,-2 0-1 0 0,0 0 0 0 0,-2 1 0 0 0,11 40 1 0 0,2 4-55 0 0,1-4-94 0 0,2-1 0 0 0,2-2 0 0 0,3 0-1 0 0,58 86 1 0 0,-84-140-108 0 0,0 0-1 0 0,0 0 1 0 0,0-1 0 0 0,0 1-1 0 0,1-1 1 0 0,-1 1 0 0 0,1-1-1 0 0,0 0 1 0 0,-1 0 0 0 0,1 0-1 0 0,0-1 1 0 0,0 1 0 0 0,1-1-1 0 0,-1 1 1 0 0,0-1 0 0 0,0 0-1 0 0,1 0 1 0 0,-1 0 0 0 0,7 0-1 0 0,-6-2-4 0 0,0 1 0 0 0,0-1-1 0 0,0 0 1 0 0,0 0 0 0 0,0 0-1 0 0,0-1 1 0 0,0 1 0 0 0,0-1-1 0 0,-1 0 1 0 0,1 0 0 0 0,-1 0-1 0 0,1-1 1 0 0,-1 1 0 0 0,0-1 0 0 0,0 0-1 0 0,4-5 1 0 0,21-26-44 0 0,-1-1 0 0 0,-2-1 0 0 0,-2-1-1 0 0,23-48 1 0 0,35-58-20 0 0,26-12-92 0 0,-60 93-4818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06.2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338 65 2528 0 0,'10'-56'10790'0'0,"-10"55"-10739"0"0,0 1 1 0 0,0 0-1 0 0,0 0 1 0 0,0-1-1 0 0,0 1 0 0 0,0 0 1 0 0,0 0-1 0 0,0-1 1 0 0,0 1-1 0 0,0 0 0 0 0,0-1 1 0 0,0 1-1 0 0,0 0 1 0 0,0 0-1 0 0,0-1 0 0 0,0 1 1 0 0,0 0-1 0 0,0 0 1 0 0,0-1-1 0 0,0 1 0 0 0,0 0 1 0 0,0-1-1 0 0,0 1 1 0 0,-1 0 102 0 0,1-1-103 0 0,-15 7 326 0 0,0 0 0 0 0,1 1-1 0 0,0 0 1 0 0,0 2-1 0 0,1-1 1 0 0,-23 21 0 0 0,-69 71 389 0 0,91-85-669 0 0,0 1 0 0 0,1 0-1 0 0,1 0 1 0 0,0 2 0 0 0,1-1 0 0 0,1 1 0 0 0,-13 34 0 0 0,21-47-136 0 0,0 1 0 0 0,0-1 0 0 0,0 1 0 0 0,1 0 0 0 0,0 0 0 0 0,0 0 0 0 0,1 0 0 0 0,0 0 0 0 0,0 0 0 0 0,0 0 0 0 0,0 0-1 0 0,1 0 1 0 0,0 0 0 0 0,1 0 0 0 0,-1 0 0 0 0,1-1 0 0 0,0 1 0 0 0,0 0 0 0 0,1-1 0 0 0,0 0 0 0 0,0 1 0 0 0,0-1 0 0 0,0 0 0 0 0,1-1 0 0 0,0 1 0 0 0,0-1 0 0 0,0 1-1 0 0,1-1 1 0 0,-1 0 0 0 0,9 5 0 0 0,0-2-153 0 0,0 0 0 0 0,0-1-1 0 0,0 0 1 0 0,1-1 0 0 0,0 0-1 0 0,0-1 1 0 0,0-1-1 0 0,1 0 1 0 0,-1-1 0 0 0,1-1-1 0 0,0 0 1 0 0,-1-1 0 0 0,1 0-1 0 0,-1-1 1 0 0,1-1 0 0 0,-1 0-1 0 0,1-1 1 0 0,-1-1 0 0 0,0 0-1 0 0,0-1 1 0 0,19-10 0 0 0,-19 9 298 0 0,-1-1 1 0 0,0 0 0 0 0,0-1-1 0 0,-1 0 1 0 0,0-1 0 0 0,0-1 0 0 0,-1 0-1 0 0,-1 0 1 0 0,0-1 0 0 0,0 0 0 0 0,-1-1-1 0 0,0 0 1 0 0,-1-1 0 0 0,0 1 0 0 0,-1-1-1 0 0,-1-1 1 0 0,0 0 0 0 0,-1 0 0 0 0,0 0-1 0 0,-1 0 1 0 0,3-19 0 0 0,-7 26 88 0 0,1 0-1 0 0,-1 0 1 0 0,0 0 0 0 0,0 0 0 0 0,-1 0 0 0 0,0 0-1 0 0,-1 0 1 0 0,1 0 0 0 0,-1 1 0 0 0,0-1 0 0 0,-1 0-1 0 0,0 1 1 0 0,0 0 0 0 0,-7-11 0 0 0,5 10 27 0 0,-1-1 0 0 0,0 1 0 0 0,-1 1 0 0 0,0-1 0 0 0,0 1 0 0 0,0 0 1 0 0,-1 1-1 0 0,0-1 0 0 0,0 2 0 0 0,-10-6 0 0 0,5 5-374 0 0,1 0 0 0 0,-1 0 0 0 0,0 1-1 0 0,-1 1 1 0 0,1 1 0 0 0,-26-3 0 0 0,28 5-693 0 0,0 0 1 0 0,0 0-1 0 0,-1 1 0 0 0,1 1 0 0 0,0 0 1 0 0,0 0-1 0 0,0 1 0 0 0,-12 5 0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06.6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120 86 1864 0 0,'43'-85'18723'0'0,"-61"105"-17737"0"0,-5 24-1136 0 0,1 1 0 0 0,3 1 0 0 0,2 0 0 0 0,1 2 0 0 0,3 0 0 0 0,2 0 0 0 0,2 1 0 0 0,2 0 0 0 0,2 1 0 0 0,3 0 0 0 0,1-1 0 0 0,3 1 0 0 0,2 0 0 0 0,2-1 0 0 0,2 0 0 0 0,3 0 0 0 0,28 81 0 0 0,-34-118-106 0 0,0 0 0 0 0,1 0 0 0 0,0 0 0 0 0,1 0 0 0 0,0-1-1 0 0,1-1 1 0 0,17 20 0 0 0,-19-24-364 0 0,0-1 0 0 0,0 0 0 0 0,1 0 1 0 0,0-1-1 0 0,-1 0 0 0 0,2 0 0 0 0,-1 0 0 0 0,0-1 0 0 0,1 0 0 0 0,-1 0 0 0 0,1-1 0 0 0,0 0 0 0 0,0-1 0 0 0,8 1 0 0 0,13-1-4501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07.0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198 107 3784 0 0,'-4'-8'1895'0'0,"-24"-45"6872"0"0,24 46-7916 0 0,-1 0 1 0 0,1 0 0 0 0,-2 0-1 0 0,-9-9 1 0 0,13 14-570 0 0,0 3-248 0 0,0-1 0 0 0,0 1 0 0 0,0-1 0 0 0,1 1-1 0 0,-1 0 1 0 0,0 0 0 0 0,0 0 0 0 0,0 0 0 0 0,1 0 0 0 0,-1 0 0 0 0,1 1 0 0 0,-1-1 0 0 0,1 0 0 0 0,-1 1 0 0 0,1-1 0 0 0,0 1 0 0 0,-1-1 0 0 0,1 1 0 0 0,0 0 0 0 0,-1 2 0 0 0,-18 40 18 0 0,18-41-67 0 0,-14 45-556 0 0,1 1-1 0 0,2 0 0 0 0,3 1 0 0 0,2 0 0 0 0,2 1 1 0 0,1 68-1 0 0,6-39 76 0 0,4 0-1 0 0,4 1 1 0 0,23 98 0 0 0,-26-152 34 0 0,16 41 1 0 0,-19-59-294 0 0,2 0 1 0 0,-1-1 0 0 0,1 1 0 0 0,9 11 0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07.3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94 118 536 0 0,'-30'-16'6642'0'0,"-30"-20"-1"0"0,60 36-6594 0 0,-1 0 0 0 0,1 0-1 0 0,0-1 1 0 0,0 1 0 0 0,0 0-1 0 0,-1 0 48 0 0,1 0-48 0 0,0-1 1 0 0,0 1-1 0 0,-1 0 1 0 0,1 0 0 0 0,0-1-1 0 0,0 1 1 0 0,0 0 0 0 0,0 0-1 0 0,0-1 1 0 0,-1 1 0 0 0,1 0-1 0 0,0-1 1 0 0,0 1 0 0 0,0 0-1 0 0,0 0 1 0 0,0-1 0 0 0,0 1-1 0 0,0 0 1 0 0,0-1 0 0 0,0 1-1 0 0,0 0 1 0 0,0 0 0 0 0,0-1-1 0 0,0 1 1 0 0,0 0 0 0 0,1-1-1 0 0,-1 1 1 0 0,10-10 836 0 0,16-3-304 0 0,23 2-1064 0 0,0 3-1 0 0,1 2 1 0 0,0 1 0 0 0,52 4 0 0 0,-27-1-267 0 0,181 4-4601 0 0,-223-1 3682 0 0,29-1-2684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0T04:05:07.7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324 105 716 0 0,'12'6'3983'0'0,"32"1"1123"0"0,-36-6-4571 0 0,0-1 1 0 0,0 0-1 0 0,0 0 0 0 0,0-1 1 0 0,14-3-1 0 0,-20 3-198 0 0,0 1-144 0 0,1-1 0 0 0,-1 0 1 0 0,0 0-1 0 0,0 0 0 0 0,1 0 0 0 0,-1 0 1 0 0,0-1-1 0 0,0 1 0 0 0,-1 0 1 0 0,4-3-1 0 0,-1 1 52 0 0,-2 1-117 0 0,-1 0 0 0 0,1 1 0 0 0,-1-1 0 0 0,1 0-1 0 0,-1 0 1 0 0,0 0 0 0 0,0 0 0 0 0,0 0 0 0 0,0 0 0 0 0,0 0-1 0 0,0 0 1 0 0,-1 0 0 0 0,1-1 0 0 0,-1 1 0 0 0,1 0-1 0 0,-1 0 1 0 0,0-1 0 0 0,0-3 0 0 0,0 4-73 0 0,-1 0 1 0 0,0 0-1 0 0,1 0 1 0 0,-1 1 0 0 0,0-1-1 0 0,0 0 1 0 0,0 0-1 0 0,0 1 1 0 0,0-1-1 0 0,-1 1 1 0 0,1-1-1 0 0,0 1 1 0 0,-1-1 0 0 0,1 1-1 0 0,-1 0 1 0 0,0 0-1 0 0,-1-2 1 0 0,-4 0-1 0 0,0-1 1 0 0,-1 1-1 0 0,1 1 1 0 0,0-1-1 0 0,-1 1 1 0 0,1 0 0 0 0,-1 1-1 0 0,0 0 1 0 0,-12 0-1 0 0,1 2-29 0 0,-1 0 1 0 0,1 2-1 0 0,0 1 0 0 0,1 0 0 0 0,-1 1 1 0 0,1 1-1 0 0,0 1 0 0 0,0 0 0 0 0,0 2 1 0 0,1 0-1 0 0,1 0 0 0 0,-23 18 0 0 0,28-17-77 0 0,-1-1-1 0 0,1 2 1 0 0,0 0 0 0 0,1 0-1 0 0,1 1 1 0 0,0 0 0 0 0,-9 16-1 0 0,12-19-63 0 0,2 1-1 0 0,-1-1 1 0 0,2 1-1 0 0,-1 0 1 0 0,1 1-1 0 0,1-1 0 0 0,0 0 1 0 0,0 1-1 0 0,1-1 1 0 0,0 21-1 0 0,1-26 44 0 0,1 0-1 0 0,-1 0 0 0 0,1 0 0 0 0,0 0 0 0 0,0-1 0 0 0,0 1 1 0 0,1 0-1 0 0,-1 0 0 0 0,1-1 0 0 0,0 1 0 0 0,1-1 0 0 0,-1 0 1 0 0,1 0-1 0 0,0 0 0 0 0,0 0 0 0 0,0 0 0 0 0,0 0 1 0 0,1-1-1 0 0,0 1 0 0 0,-1-1 0 0 0,1 0 0 0 0,0-1 0 0 0,1 1 1 0 0,-1 0-1 0 0,0-1 0 0 0,1 0 0 0 0,4 2 0 0 0,0-2 12 0 0,0 0 0 0 0,1 0-1 0 0,-1-1 1 0 0,0 0 0 0 0,0 0 0 0 0,1-1-1 0 0,-1-1 1 0 0,0 1 0 0 0,0-2 0 0 0,1 1-1 0 0,-1-1 1 0 0,0 0 0 0 0,14-7-1 0 0,-5 2 338 0 0,-1-2-1 0 0,0 0 0 0 0,-1-1 0 0 0,0 0 1 0 0,-1-2-1 0 0,0 1 0 0 0,20-21 0 0 0,-11 5 1149 0 0,0 0 0 0 0,38-60 0 0 0,-61 85-1160 0 0,6 15-176 0 0,19 86-1414 0 0,-11-63 189 0 0,20 35 0 0 0,-1-20-1828 0 0,6-11-5053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4487-8288-4EF2-A9B5-9472C931A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18203-F913-488B-856F-45119FA3A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20F19-61B7-4775-999A-EEEA1D81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5FAF-9714-4C3F-9B1F-08F205516BCB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0A38-C2DA-413F-8659-6CE1DE92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B7259-7B2D-4E32-AC77-355499F2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B883-B969-4534-8CEC-05AFE0911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99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1E9A-9283-4F57-B208-C0A3B764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9386C-1D90-4993-9746-7CEB7104A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97440-A037-4825-A704-DD09A15C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5FAF-9714-4C3F-9B1F-08F205516BCB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1189B-B283-4296-A6FA-01795537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19116-0EB1-491A-B884-4065D752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B883-B969-4534-8CEC-05AFE0911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4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17C45-DE01-4CE8-A704-D9FC06034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C415A-C9F4-4745-A490-1D4D503E8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5CDFA-592C-4272-9165-89E6C0D0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5FAF-9714-4C3F-9B1F-08F205516BCB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0D6A8-E86F-4EFC-ADD0-DB29F5A3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B7458-CF01-484F-9CDF-FA3D50FF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B883-B969-4534-8CEC-05AFE0911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83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E7CF-9A20-4402-9C86-9C7EB3B1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20D42-B27A-405F-B1C3-1D869311D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FF7F7-1FEB-4CA3-918D-1F0C3BFD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5FAF-9714-4C3F-9B1F-08F205516BCB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1CA6C-62A6-4F36-AB1A-AEA8AC8F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98B2B-2A89-4591-938F-4FC9619B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B883-B969-4534-8CEC-05AFE0911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62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E1988-7C1B-4247-AA3A-F6690B78C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58098-B00C-4219-B1AE-7182CA554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5ED93-5ED2-4D68-80B7-8AC1264B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5FAF-9714-4C3F-9B1F-08F205516BCB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C5886-58A3-4849-AE75-0FCD48E2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887DD-4080-4117-A652-AE3682C9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B883-B969-4534-8CEC-05AFE0911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45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F707-401B-48E9-A2D0-3EB4A6FA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6390-88E7-44FF-BF59-408342E7C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990A0-3E33-4AAE-A953-B8E33E6D3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469EE-5076-4AB6-AD8B-67752147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5FAF-9714-4C3F-9B1F-08F205516BCB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324E9-AF53-4466-88B7-9DFF9228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A960F-6C57-45EB-9285-0C9D4D8B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B883-B969-4534-8CEC-05AFE0911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60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BF6F-D1F5-4DCB-9F29-98870E116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A9075-2C9F-423C-8789-39BD7AA2B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5E9DC-63BE-416B-8982-62E8DA1ED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AC34A-C06E-4DD9-BAF2-14FB6E547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BC60B-0339-4409-9DE2-C2206C1E8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6231B-DB48-46BE-BC4B-7393B135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5FAF-9714-4C3F-9B1F-08F205516BCB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5CF98-E4FE-4642-AB2D-4AFC7BD7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716E76-2093-48CB-88A5-65C37F73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B883-B969-4534-8CEC-05AFE0911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5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AC31-64DA-4555-8A4A-2F6C7FFE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62330-2615-4EDB-8C52-CEA7FE16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5FAF-9714-4C3F-9B1F-08F205516BCB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7EEDC-FA78-4C32-996A-CD493CC2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BCF4D-84A8-4B9B-AE2E-62F3DF95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B883-B969-4534-8CEC-05AFE0911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05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68174-0C16-471D-B679-4ABE11D0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5FAF-9714-4C3F-9B1F-08F205516BCB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C9A49-7DD6-49A7-AAAD-5BA25DE9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6B5CB-F62F-4BBC-A940-CF249352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B883-B969-4534-8CEC-05AFE0911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36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B7C7-DD0E-40C5-A1C9-EB2E968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A84E5-2584-41ED-9A5D-644538E00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C1A04-779A-43E5-9B6E-05105D36E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FB5D6-6608-4CB8-9473-E53AAC34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5FAF-9714-4C3F-9B1F-08F205516BCB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1F619-E2DE-4F19-8C43-39310B7C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723D2-A023-4781-B102-A39954EA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B883-B969-4534-8CEC-05AFE0911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94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8553-B2D9-4CEB-A734-0C0D61EE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F5077-3B45-435A-9FE9-C8B30A4A6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8A057-6168-49D2-8931-8B190F947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E9653-FFD8-4C76-85DF-7917010D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5FAF-9714-4C3F-9B1F-08F205516BCB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ED35D-A529-47B7-8BA7-29BD9179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D6396-EE49-46CD-8F4D-2DE6209F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B883-B969-4534-8CEC-05AFE0911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09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1D920-81BF-47F6-9157-4A8A348D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1E065-CF02-483B-9B77-BAAE167D3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F175B-F82E-43A0-A3CD-1DF5BE178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5FAF-9714-4C3F-9B1F-08F205516BCB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107FB-F1FE-42F2-B1EA-C294CFB60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96586-516A-44A4-87C5-1732B5595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1B883-B969-4534-8CEC-05AFE0911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76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248" Type="http://schemas.openxmlformats.org/officeDocument/2006/relationships/customXml" Target="../ink/ink124.xml"/><Relationship Id="rId269" Type="http://schemas.openxmlformats.org/officeDocument/2006/relationships/image" Target="../media/image134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4.xml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50.png"/><Relationship Id="rId21" Type="http://schemas.openxmlformats.org/officeDocument/2006/relationships/image" Target="../media/image1102.png"/><Relationship Id="rId42" Type="http://schemas.openxmlformats.org/officeDocument/2006/relationships/customXml" Target="../ink/ink1238.xml"/><Relationship Id="rId63" Type="http://schemas.openxmlformats.org/officeDocument/2006/relationships/image" Target="../media/image1123.png"/><Relationship Id="rId84" Type="http://schemas.openxmlformats.org/officeDocument/2006/relationships/customXml" Target="../ink/ink1259.xml"/><Relationship Id="rId138" Type="http://schemas.openxmlformats.org/officeDocument/2006/relationships/customXml" Target="../ink/ink1286.xml"/><Relationship Id="rId159" Type="http://schemas.openxmlformats.org/officeDocument/2006/relationships/image" Target="../media/image1171.png"/><Relationship Id="rId170" Type="http://schemas.openxmlformats.org/officeDocument/2006/relationships/customXml" Target="../ink/ink1302.xml"/><Relationship Id="rId191" Type="http://schemas.openxmlformats.org/officeDocument/2006/relationships/image" Target="../media/image1187.png"/><Relationship Id="rId205" Type="http://schemas.openxmlformats.org/officeDocument/2006/relationships/image" Target="../media/image1194.png"/><Relationship Id="rId226" Type="http://schemas.openxmlformats.org/officeDocument/2006/relationships/customXml" Target="../ink/ink1330.xml"/><Relationship Id="rId247" Type="http://schemas.openxmlformats.org/officeDocument/2006/relationships/image" Target="../media/image1215.png"/><Relationship Id="rId107" Type="http://schemas.openxmlformats.org/officeDocument/2006/relationships/image" Target="../media/image1145.png"/><Relationship Id="rId11" Type="http://schemas.openxmlformats.org/officeDocument/2006/relationships/image" Target="../media/image1097.png"/><Relationship Id="rId32" Type="http://schemas.openxmlformats.org/officeDocument/2006/relationships/customXml" Target="../ink/ink1233.xml"/><Relationship Id="rId53" Type="http://schemas.openxmlformats.org/officeDocument/2006/relationships/image" Target="../media/image1118.png"/><Relationship Id="rId74" Type="http://schemas.openxmlformats.org/officeDocument/2006/relationships/customXml" Target="../ink/ink1254.xml"/><Relationship Id="rId128" Type="http://schemas.openxmlformats.org/officeDocument/2006/relationships/customXml" Target="../ink/ink1281.xml"/><Relationship Id="rId149" Type="http://schemas.openxmlformats.org/officeDocument/2006/relationships/image" Target="../media/image1166.png"/><Relationship Id="rId5" Type="http://schemas.openxmlformats.org/officeDocument/2006/relationships/image" Target="../media/image1094.png"/><Relationship Id="rId95" Type="http://schemas.openxmlformats.org/officeDocument/2006/relationships/image" Target="../media/image1139.png"/><Relationship Id="rId160" Type="http://schemas.openxmlformats.org/officeDocument/2006/relationships/customXml" Target="../ink/ink1297.xml"/><Relationship Id="rId181" Type="http://schemas.openxmlformats.org/officeDocument/2006/relationships/image" Target="../media/image1182.png"/><Relationship Id="rId216" Type="http://schemas.openxmlformats.org/officeDocument/2006/relationships/customXml" Target="../ink/ink1325.xml"/><Relationship Id="rId237" Type="http://schemas.openxmlformats.org/officeDocument/2006/relationships/image" Target="../media/image1210.png"/><Relationship Id="rId22" Type="http://schemas.openxmlformats.org/officeDocument/2006/relationships/customXml" Target="../ink/ink1228.xml"/><Relationship Id="rId43" Type="http://schemas.openxmlformats.org/officeDocument/2006/relationships/image" Target="../media/image1113.png"/><Relationship Id="rId64" Type="http://schemas.openxmlformats.org/officeDocument/2006/relationships/customXml" Target="../ink/ink1249.xml"/><Relationship Id="rId118" Type="http://schemas.openxmlformats.org/officeDocument/2006/relationships/customXml" Target="../ink/ink1276.xml"/><Relationship Id="rId139" Type="http://schemas.openxmlformats.org/officeDocument/2006/relationships/image" Target="../media/image1161.png"/><Relationship Id="rId85" Type="http://schemas.openxmlformats.org/officeDocument/2006/relationships/image" Target="../media/image1134.png"/><Relationship Id="rId150" Type="http://schemas.openxmlformats.org/officeDocument/2006/relationships/customXml" Target="../ink/ink1292.xml"/><Relationship Id="rId171" Type="http://schemas.openxmlformats.org/officeDocument/2006/relationships/image" Target="../media/image1177.png"/><Relationship Id="rId192" Type="http://schemas.openxmlformats.org/officeDocument/2006/relationships/customXml" Target="../ink/ink1313.xml"/><Relationship Id="rId206" Type="http://schemas.openxmlformats.org/officeDocument/2006/relationships/customXml" Target="../ink/ink1320.xml"/><Relationship Id="rId227" Type="http://schemas.openxmlformats.org/officeDocument/2006/relationships/image" Target="../media/image1205.png"/><Relationship Id="rId248" Type="http://schemas.openxmlformats.org/officeDocument/2006/relationships/customXml" Target="../ink/ink1341.xml"/><Relationship Id="rId12" Type="http://schemas.openxmlformats.org/officeDocument/2006/relationships/customXml" Target="../ink/ink1223.xml"/><Relationship Id="rId33" Type="http://schemas.openxmlformats.org/officeDocument/2006/relationships/image" Target="../media/image1108.png"/><Relationship Id="rId108" Type="http://schemas.openxmlformats.org/officeDocument/2006/relationships/customXml" Target="../ink/ink1271.xml"/><Relationship Id="rId129" Type="http://schemas.openxmlformats.org/officeDocument/2006/relationships/image" Target="../media/image1156.png"/><Relationship Id="rId54" Type="http://schemas.openxmlformats.org/officeDocument/2006/relationships/customXml" Target="../ink/ink1244.xml"/><Relationship Id="rId75" Type="http://schemas.openxmlformats.org/officeDocument/2006/relationships/image" Target="../media/image1129.png"/><Relationship Id="rId96" Type="http://schemas.openxmlformats.org/officeDocument/2006/relationships/customXml" Target="../ink/ink1265.xml"/><Relationship Id="rId140" Type="http://schemas.openxmlformats.org/officeDocument/2006/relationships/customXml" Target="../ink/ink1287.xml"/><Relationship Id="rId161" Type="http://schemas.openxmlformats.org/officeDocument/2006/relationships/image" Target="../media/image1172.png"/><Relationship Id="rId182" Type="http://schemas.openxmlformats.org/officeDocument/2006/relationships/customXml" Target="../ink/ink1308.xml"/><Relationship Id="rId217" Type="http://schemas.openxmlformats.org/officeDocument/2006/relationships/image" Target="../media/image1200.png"/><Relationship Id="rId6" Type="http://schemas.openxmlformats.org/officeDocument/2006/relationships/customXml" Target="../ink/ink1220.xml"/><Relationship Id="rId238" Type="http://schemas.openxmlformats.org/officeDocument/2006/relationships/customXml" Target="../ink/ink1336.xml"/><Relationship Id="rId23" Type="http://schemas.openxmlformats.org/officeDocument/2006/relationships/image" Target="../media/image1103.png"/><Relationship Id="rId119" Type="http://schemas.openxmlformats.org/officeDocument/2006/relationships/image" Target="../media/image1151.png"/><Relationship Id="rId44" Type="http://schemas.openxmlformats.org/officeDocument/2006/relationships/customXml" Target="../ink/ink1239.xml"/><Relationship Id="rId65" Type="http://schemas.openxmlformats.org/officeDocument/2006/relationships/image" Target="../media/image1124.png"/><Relationship Id="rId86" Type="http://schemas.openxmlformats.org/officeDocument/2006/relationships/customXml" Target="../ink/ink1260.xml"/><Relationship Id="rId130" Type="http://schemas.openxmlformats.org/officeDocument/2006/relationships/customXml" Target="../ink/ink1282.xml"/><Relationship Id="rId151" Type="http://schemas.openxmlformats.org/officeDocument/2006/relationships/image" Target="../media/image1167.png"/><Relationship Id="rId172" Type="http://schemas.openxmlformats.org/officeDocument/2006/relationships/customXml" Target="../ink/ink1303.xml"/><Relationship Id="rId193" Type="http://schemas.openxmlformats.org/officeDocument/2006/relationships/image" Target="../media/image1188.png"/><Relationship Id="rId207" Type="http://schemas.openxmlformats.org/officeDocument/2006/relationships/image" Target="../media/image1195.png"/><Relationship Id="rId228" Type="http://schemas.openxmlformats.org/officeDocument/2006/relationships/customXml" Target="../ink/ink1331.xml"/><Relationship Id="rId249" Type="http://schemas.openxmlformats.org/officeDocument/2006/relationships/image" Target="../media/image1216.png"/><Relationship Id="rId13" Type="http://schemas.openxmlformats.org/officeDocument/2006/relationships/image" Target="../media/image1098.png"/><Relationship Id="rId109" Type="http://schemas.openxmlformats.org/officeDocument/2006/relationships/image" Target="../media/image1146.png"/><Relationship Id="rId34" Type="http://schemas.openxmlformats.org/officeDocument/2006/relationships/customXml" Target="../ink/ink1234.xml"/><Relationship Id="rId55" Type="http://schemas.openxmlformats.org/officeDocument/2006/relationships/image" Target="../media/image1119.png"/><Relationship Id="rId76" Type="http://schemas.openxmlformats.org/officeDocument/2006/relationships/customXml" Target="../ink/ink1255.xml"/><Relationship Id="rId97" Type="http://schemas.openxmlformats.org/officeDocument/2006/relationships/image" Target="../media/image1140.png"/><Relationship Id="rId120" Type="http://schemas.openxmlformats.org/officeDocument/2006/relationships/customXml" Target="../ink/ink1277.xml"/><Relationship Id="rId141" Type="http://schemas.openxmlformats.org/officeDocument/2006/relationships/image" Target="../media/image1162.png"/><Relationship Id="rId7" Type="http://schemas.openxmlformats.org/officeDocument/2006/relationships/image" Target="../media/image1095.png"/><Relationship Id="rId162" Type="http://schemas.openxmlformats.org/officeDocument/2006/relationships/customXml" Target="../ink/ink1298.xml"/><Relationship Id="rId183" Type="http://schemas.openxmlformats.org/officeDocument/2006/relationships/image" Target="../media/image1183.png"/><Relationship Id="rId218" Type="http://schemas.openxmlformats.org/officeDocument/2006/relationships/customXml" Target="../ink/ink1326.xml"/><Relationship Id="rId239" Type="http://schemas.openxmlformats.org/officeDocument/2006/relationships/image" Target="../media/image1211.png"/><Relationship Id="rId250" Type="http://schemas.openxmlformats.org/officeDocument/2006/relationships/customXml" Target="../ink/ink1342.xml"/><Relationship Id="rId24" Type="http://schemas.openxmlformats.org/officeDocument/2006/relationships/customXml" Target="../ink/ink1229.xml"/><Relationship Id="rId45" Type="http://schemas.openxmlformats.org/officeDocument/2006/relationships/image" Target="../media/image1114.png"/><Relationship Id="rId66" Type="http://schemas.openxmlformats.org/officeDocument/2006/relationships/customXml" Target="../ink/ink1250.xml"/><Relationship Id="rId87" Type="http://schemas.openxmlformats.org/officeDocument/2006/relationships/image" Target="../media/image1135.png"/><Relationship Id="rId110" Type="http://schemas.openxmlformats.org/officeDocument/2006/relationships/customXml" Target="../ink/ink1272.xml"/><Relationship Id="rId131" Type="http://schemas.openxmlformats.org/officeDocument/2006/relationships/image" Target="../media/image1157.png"/><Relationship Id="rId152" Type="http://schemas.openxmlformats.org/officeDocument/2006/relationships/customXml" Target="../ink/ink1293.xml"/><Relationship Id="rId173" Type="http://schemas.openxmlformats.org/officeDocument/2006/relationships/image" Target="../media/image1178.png"/><Relationship Id="rId194" Type="http://schemas.openxmlformats.org/officeDocument/2006/relationships/customXml" Target="../ink/ink1314.xml"/><Relationship Id="rId208" Type="http://schemas.openxmlformats.org/officeDocument/2006/relationships/customXml" Target="../ink/ink1321.xml"/><Relationship Id="rId229" Type="http://schemas.openxmlformats.org/officeDocument/2006/relationships/image" Target="../media/image1206.png"/><Relationship Id="rId240" Type="http://schemas.openxmlformats.org/officeDocument/2006/relationships/customXml" Target="../ink/ink1337.xml"/><Relationship Id="rId14" Type="http://schemas.openxmlformats.org/officeDocument/2006/relationships/customXml" Target="../ink/ink1224.xml"/><Relationship Id="rId35" Type="http://schemas.openxmlformats.org/officeDocument/2006/relationships/image" Target="../media/image1109.png"/><Relationship Id="rId56" Type="http://schemas.openxmlformats.org/officeDocument/2006/relationships/customXml" Target="../ink/ink1245.xml"/><Relationship Id="rId77" Type="http://schemas.openxmlformats.org/officeDocument/2006/relationships/image" Target="../media/image1130.png"/><Relationship Id="rId100" Type="http://schemas.openxmlformats.org/officeDocument/2006/relationships/customXml" Target="../ink/ink1267.xml"/><Relationship Id="rId8" Type="http://schemas.openxmlformats.org/officeDocument/2006/relationships/customXml" Target="../ink/ink1221.xml"/><Relationship Id="rId98" Type="http://schemas.openxmlformats.org/officeDocument/2006/relationships/customXml" Target="../ink/ink1266.xml"/><Relationship Id="rId121" Type="http://schemas.openxmlformats.org/officeDocument/2006/relationships/image" Target="../media/image1152.png"/><Relationship Id="rId142" Type="http://schemas.openxmlformats.org/officeDocument/2006/relationships/customXml" Target="../ink/ink1288.xml"/><Relationship Id="rId163" Type="http://schemas.openxmlformats.org/officeDocument/2006/relationships/image" Target="../media/image1173.png"/><Relationship Id="rId184" Type="http://schemas.openxmlformats.org/officeDocument/2006/relationships/customXml" Target="../ink/ink1309.xml"/><Relationship Id="rId219" Type="http://schemas.openxmlformats.org/officeDocument/2006/relationships/image" Target="../media/image1201.png"/><Relationship Id="rId230" Type="http://schemas.openxmlformats.org/officeDocument/2006/relationships/customXml" Target="../ink/ink1332.xml"/><Relationship Id="rId251" Type="http://schemas.openxmlformats.org/officeDocument/2006/relationships/image" Target="../media/image1217.png"/><Relationship Id="rId25" Type="http://schemas.openxmlformats.org/officeDocument/2006/relationships/image" Target="../media/image1104.png"/><Relationship Id="rId46" Type="http://schemas.openxmlformats.org/officeDocument/2006/relationships/customXml" Target="../ink/ink1240.xml"/><Relationship Id="rId67" Type="http://schemas.openxmlformats.org/officeDocument/2006/relationships/image" Target="../media/image1125.png"/><Relationship Id="rId88" Type="http://schemas.openxmlformats.org/officeDocument/2006/relationships/customXml" Target="../ink/ink1261.xml"/><Relationship Id="rId111" Type="http://schemas.openxmlformats.org/officeDocument/2006/relationships/image" Target="../media/image1147.png"/><Relationship Id="rId132" Type="http://schemas.openxmlformats.org/officeDocument/2006/relationships/customXml" Target="../ink/ink1283.xml"/><Relationship Id="rId153" Type="http://schemas.openxmlformats.org/officeDocument/2006/relationships/image" Target="../media/image1168.png"/><Relationship Id="rId174" Type="http://schemas.openxmlformats.org/officeDocument/2006/relationships/customXml" Target="../ink/ink1304.xml"/><Relationship Id="rId195" Type="http://schemas.openxmlformats.org/officeDocument/2006/relationships/image" Target="../media/image1189.png"/><Relationship Id="rId209" Type="http://schemas.openxmlformats.org/officeDocument/2006/relationships/image" Target="../media/image1196.png"/><Relationship Id="rId220" Type="http://schemas.openxmlformats.org/officeDocument/2006/relationships/customXml" Target="../ink/ink1327.xml"/><Relationship Id="rId241" Type="http://schemas.openxmlformats.org/officeDocument/2006/relationships/image" Target="../media/image1212.png"/><Relationship Id="rId15" Type="http://schemas.openxmlformats.org/officeDocument/2006/relationships/image" Target="../media/image1099.png"/><Relationship Id="rId36" Type="http://schemas.openxmlformats.org/officeDocument/2006/relationships/customXml" Target="../ink/ink1235.xml"/><Relationship Id="rId57" Type="http://schemas.openxmlformats.org/officeDocument/2006/relationships/image" Target="../media/image1120.png"/><Relationship Id="rId78" Type="http://schemas.openxmlformats.org/officeDocument/2006/relationships/customXml" Target="../ink/ink1256.xml"/><Relationship Id="rId99" Type="http://schemas.openxmlformats.org/officeDocument/2006/relationships/image" Target="../media/image1141.png"/><Relationship Id="rId101" Type="http://schemas.openxmlformats.org/officeDocument/2006/relationships/image" Target="../media/image1142.png"/><Relationship Id="rId122" Type="http://schemas.openxmlformats.org/officeDocument/2006/relationships/customXml" Target="../ink/ink1278.xml"/><Relationship Id="rId143" Type="http://schemas.openxmlformats.org/officeDocument/2006/relationships/image" Target="../media/image1163.png"/><Relationship Id="rId164" Type="http://schemas.openxmlformats.org/officeDocument/2006/relationships/customXml" Target="../ink/ink1299.xml"/><Relationship Id="rId185" Type="http://schemas.openxmlformats.org/officeDocument/2006/relationships/image" Target="../media/image1184.png"/><Relationship Id="rId9" Type="http://schemas.openxmlformats.org/officeDocument/2006/relationships/image" Target="../media/image1096.png"/><Relationship Id="rId210" Type="http://schemas.openxmlformats.org/officeDocument/2006/relationships/customXml" Target="../ink/ink1322.xml"/><Relationship Id="rId26" Type="http://schemas.openxmlformats.org/officeDocument/2006/relationships/customXml" Target="../ink/ink1230.xml"/><Relationship Id="rId231" Type="http://schemas.openxmlformats.org/officeDocument/2006/relationships/image" Target="../media/image1207.png"/><Relationship Id="rId252" Type="http://schemas.openxmlformats.org/officeDocument/2006/relationships/customXml" Target="../ink/ink1343.xml"/><Relationship Id="rId47" Type="http://schemas.openxmlformats.org/officeDocument/2006/relationships/image" Target="../media/image1115.png"/><Relationship Id="rId68" Type="http://schemas.openxmlformats.org/officeDocument/2006/relationships/customXml" Target="../ink/ink1251.xml"/><Relationship Id="rId89" Type="http://schemas.openxmlformats.org/officeDocument/2006/relationships/image" Target="../media/image1136.png"/><Relationship Id="rId112" Type="http://schemas.openxmlformats.org/officeDocument/2006/relationships/customXml" Target="../ink/ink1273.xml"/><Relationship Id="rId133" Type="http://schemas.openxmlformats.org/officeDocument/2006/relationships/image" Target="../media/image1158.png"/><Relationship Id="rId154" Type="http://schemas.openxmlformats.org/officeDocument/2006/relationships/customXml" Target="../ink/ink1294.xml"/><Relationship Id="rId175" Type="http://schemas.openxmlformats.org/officeDocument/2006/relationships/image" Target="../media/image1179.png"/><Relationship Id="rId196" Type="http://schemas.openxmlformats.org/officeDocument/2006/relationships/customXml" Target="../ink/ink1315.xml"/><Relationship Id="rId200" Type="http://schemas.openxmlformats.org/officeDocument/2006/relationships/customXml" Target="../ink/ink1317.xml"/><Relationship Id="rId16" Type="http://schemas.openxmlformats.org/officeDocument/2006/relationships/customXml" Target="../ink/ink1225.xml"/><Relationship Id="rId221" Type="http://schemas.openxmlformats.org/officeDocument/2006/relationships/image" Target="../media/image1202.png"/><Relationship Id="rId242" Type="http://schemas.openxmlformats.org/officeDocument/2006/relationships/customXml" Target="../ink/ink1338.xml"/><Relationship Id="rId37" Type="http://schemas.openxmlformats.org/officeDocument/2006/relationships/image" Target="../media/image1110.png"/><Relationship Id="rId58" Type="http://schemas.openxmlformats.org/officeDocument/2006/relationships/customXml" Target="../ink/ink1246.xml"/><Relationship Id="rId79" Type="http://schemas.openxmlformats.org/officeDocument/2006/relationships/image" Target="../media/image1131.png"/><Relationship Id="rId102" Type="http://schemas.openxmlformats.org/officeDocument/2006/relationships/customXml" Target="../ink/ink1268.xml"/><Relationship Id="rId123" Type="http://schemas.openxmlformats.org/officeDocument/2006/relationships/image" Target="../media/image1153.png"/><Relationship Id="rId144" Type="http://schemas.openxmlformats.org/officeDocument/2006/relationships/customXml" Target="../ink/ink1289.xml"/><Relationship Id="rId90" Type="http://schemas.openxmlformats.org/officeDocument/2006/relationships/customXml" Target="../ink/ink1262.xml"/><Relationship Id="rId165" Type="http://schemas.openxmlformats.org/officeDocument/2006/relationships/image" Target="../media/image1174.png"/><Relationship Id="rId186" Type="http://schemas.openxmlformats.org/officeDocument/2006/relationships/customXml" Target="../ink/ink1310.xml"/><Relationship Id="rId211" Type="http://schemas.openxmlformats.org/officeDocument/2006/relationships/image" Target="../media/image1197.png"/><Relationship Id="rId232" Type="http://schemas.openxmlformats.org/officeDocument/2006/relationships/customXml" Target="../ink/ink1333.xml"/><Relationship Id="rId253" Type="http://schemas.openxmlformats.org/officeDocument/2006/relationships/image" Target="../media/image1218.png"/><Relationship Id="rId27" Type="http://schemas.openxmlformats.org/officeDocument/2006/relationships/image" Target="../media/image1105.png"/><Relationship Id="rId48" Type="http://schemas.openxmlformats.org/officeDocument/2006/relationships/customXml" Target="../ink/ink1241.xml"/><Relationship Id="rId69" Type="http://schemas.openxmlformats.org/officeDocument/2006/relationships/image" Target="../media/image1126.png"/><Relationship Id="rId113" Type="http://schemas.openxmlformats.org/officeDocument/2006/relationships/image" Target="../media/image1148.png"/><Relationship Id="rId134" Type="http://schemas.openxmlformats.org/officeDocument/2006/relationships/customXml" Target="../ink/ink1284.xml"/><Relationship Id="rId80" Type="http://schemas.openxmlformats.org/officeDocument/2006/relationships/customXml" Target="../ink/ink1257.xml"/><Relationship Id="rId155" Type="http://schemas.openxmlformats.org/officeDocument/2006/relationships/image" Target="../media/image1169.png"/><Relationship Id="rId176" Type="http://schemas.openxmlformats.org/officeDocument/2006/relationships/customXml" Target="../ink/ink1305.xml"/><Relationship Id="rId197" Type="http://schemas.openxmlformats.org/officeDocument/2006/relationships/image" Target="../media/image1190.png"/><Relationship Id="rId201" Type="http://schemas.openxmlformats.org/officeDocument/2006/relationships/image" Target="../media/image1192.png"/><Relationship Id="rId222" Type="http://schemas.openxmlformats.org/officeDocument/2006/relationships/customXml" Target="../ink/ink1328.xml"/><Relationship Id="rId243" Type="http://schemas.openxmlformats.org/officeDocument/2006/relationships/image" Target="../media/image1213.png"/><Relationship Id="rId17" Type="http://schemas.openxmlformats.org/officeDocument/2006/relationships/image" Target="../media/image1100.png"/><Relationship Id="rId38" Type="http://schemas.openxmlformats.org/officeDocument/2006/relationships/customXml" Target="../ink/ink1236.xml"/><Relationship Id="rId59" Type="http://schemas.openxmlformats.org/officeDocument/2006/relationships/image" Target="../media/image1121.png"/><Relationship Id="rId103" Type="http://schemas.openxmlformats.org/officeDocument/2006/relationships/image" Target="../media/image1143.png"/><Relationship Id="rId124" Type="http://schemas.openxmlformats.org/officeDocument/2006/relationships/customXml" Target="../ink/ink1279.xml"/><Relationship Id="rId70" Type="http://schemas.openxmlformats.org/officeDocument/2006/relationships/customXml" Target="../ink/ink1252.xml"/><Relationship Id="rId91" Type="http://schemas.openxmlformats.org/officeDocument/2006/relationships/image" Target="../media/image1137.png"/><Relationship Id="rId145" Type="http://schemas.openxmlformats.org/officeDocument/2006/relationships/image" Target="../media/image1164.png"/><Relationship Id="rId166" Type="http://schemas.openxmlformats.org/officeDocument/2006/relationships/customXml" Target="../ink/ink1300.xml"/><Relationship Id="rId187" Type="http://schemas.openxmlformats.org/officeDocument/2006/relationships/image" Target="../media/image118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23.xml"/><Relationship Id="rId233" Type="http://schemas.openxmlformats.org/officeDocument/2006/relationships/image" Target="../media/image1208.png"/><Relationship Id="rId254" Type="http://schemas.openxmlformats.org/officeDocument/2006/relationships/customXml" Target="../ink/ink1344.xml"/><Relationship Id="rId28" Type="http://schemas.openxmlformats.org/officeDocument/2006/relationships/customXml" Target="../ink/ink1231.xml"/><Relationship Id="rId49" Type="http://schemas.openxmlformats.org/officeDocument/2006/relationships/image" Target="../media/image1116.png"/><Relationship Id="rId114" Type="http://schemas.openxmlformats.org/officeDocument/2006/relationships/customXml" Target="../ink/ink1274.xml"/><Relationship Id="rId60" Type="http://schemas.openxmlformats.org/officeDocument/2006/relationships/customXml" Target="../ink/ink1247.xml"/><Relationship Id="rId81" Type="http://schemas.openxmlformats.org/officeDocument/2006/relationships/image" Target="../media/image1132.png"/><Relationship Id="rId135" Type="http://schemas.openxmlformats.org/officeDocument/2006/relationships/image" Target="../media/image1159.png"/><Relationship Id="rId156" Type="http://schemas.openxmlformats.org/officeDocument/2006/relationships/customXml" Target="../ink/ink1295.xml"/><Relationship Id="rId177" Type="http://schemas.openxmlformats.org/officeDocument/2006/relationships/image" Target="../media/image1180.png"/><Relationship Id="rId198" Type="http://schemas.openxmlformats.org/officeDocument/2006/relationships/customXml" Target="../ink/ink1316.xml"/><Relationship Id="rId202" Type="http://schemas.openxmlformats.org/officeDocument/2006/relationships/customXml" Target="../ink/ink1318.xml"/><Relationship Id="rId223" Type="http://schemas.openxmlformats.org/officeDocument/2006/relationships/image" Target="../media/image1203.png"/><Relationship Id="rId244" Type="http://schemas.openxmlformats.org/officeDocument/2006/relationships/customXml" Target="../ink/ink1339.xml"/><Relationship Id="rId18" Type="http://schemas.openxmlformats.org/officeDocument/2006/relationships/customXml" Target="../ink/ink1226.xml"/><Relationship Id="rId39" Type="http://schemas.openxmlformats.org/officeDocument/2006/relationships/image" Target="../media/image1111.png"/><Relationship Id="rId50" Type="http://schemas.openxmlformats.org/officeDocument/2006/relationships/customXml" Target="../ink/ink1242.xml"/><Relationship Id="rId104" Type="http://schemas.openxmlformats.org/officeDocument/2006/relationships/customXml" Target="../ink/ink1269.xml"/><Relationship Id="rId125" Type="http://schemas.openxmlformats.org/officeDocument/2006/relationships/image" Target="../media/image1154.png"/><Relationship Id="rId146" Type="http://schemas.openxmlformats.org/officeDocument/2006/relationships/customXml" Target="../ink/ink1290.xml"/><Relationship Id="rId167" Type="http://schemas.openxmlformats.org/officeDocument/2006/relationships/image" Target="../media/image1175.png"/><Relationship Id="rId188" Type="http://schemas.openxmlformats.org/officeDocument/2006/relationships/customXml" Target="../ink/ink1311.xml"/><Relationship Id="rId71" Type="http://schemas.openxmlformats.org/officeDocument/2006/relationships/image" Target="../media/image1127.png"/><Relationship Id="rId92" Type="http://schemas.openxmlformats.org/officeDocument/2006/relationships/customXml" Target="../ink/ink1263.xml"/><Relationship Id="rId213" Type="http://schemas.openxmlformats.org/officeDocument/2006/relationships/image" Target="../media/image1198.png"/><Relationship Id="rId234" Type="http://schemas.openxmlformats.org/officeDocument/2006/relationships/customXml" Target="../ink/ink1334.xml"/><Relationship Id="rId2" Type="http://schemas.openxmlformats.org/officeDocument/2006/relationships/customXml" Target="../ink/ink1218.xml"/><Relationship Id="rId29" Type="http://schemas.openxmlformats.org/officeDocument/2006/relationships/image" Target="../media/image1106.png"/><Relationship Id="rId255" Type="http://schemas.openxmlformats.org/officeDocument/2006/relationships/image" Target="../media/image1219.png"/><Relationship Id="rId40" Type="http://schemas.openxmlformats.org/officeDocument/2006/relationships/customXml" Target="../ink/ink1237.xml"/><Relationship Id="rId115" Type="http://schemas.openxmlformats.org/officeDocument/2006/relationships/image" Target="../media/image1149.png"/><Relationship Id="rId136" Type="http://schemas.openxmlformats.org/officeDocument/2006/relationships/customXml" Target="../ink/ink1285.xml"/><Relationship Id="rId157" Type="http://schemas.openxmlformats.org/officeDocument/2006/relationships/image" Target="../media/image1170.png"/><Relationship Id="rId178" Type="http://schemas.openxmlformats.org/officeDocument/2006/relationships/customXml" Target="../ink/ink1306.xml"/><Relationship Id="rId61" Type="http://schemas.openxmlformats.org/officeDocument/2006/relationships/image" Target="../media/image1122.png"/><Relationship Id="rId82" Type="http://schemas.openxmlformats.org/officeDocument/2006/relationships/customXml" Target="../ink/ink1258.xml"/><Relationship Id="rId199" Type="http://schemas.openxmlformats.org/officeDocument/2006/relationships/image" Target="../media/image1191.png"/><Relationship Id="rId203" Type="http://schemas.openxmlformats.org/officeDocument/2006/relationships/image" Target="../media/image1193.png"/><Relationship Id="rId19" Type="http://schemas.openxmlformats.org/officeDocument/2006/relationships/image" Target="../media/image1101.png"/><Relationship Id="rId224" Type="http://schemas.openxmlformats.org/officeDocument/2006/relationships/customXml" Target="../ink/ink1329.xml"/><Relationship Id="rId245" Type="http://schemas.openxmlformats.org/officeDocument/2006/relationships/image" Target="../media/image1214.png"/><Relationship Id="rId30" Type="http://schemas.openxmlformats.org/officeDocument/2006/relationships/customXml" Target="../ink/ink1232.xml"/><Relationship Id="rId105" Type="http://schemas.openxmlformats.org/officeDocument/2006/relationships/image" Target="../media/image1144.png"/><Relationship Id="rId126" Type="http://schemas.openxmlformats.org/officeDocument/2006/relationships/customXml" Target="../ink/ink1280.xml"/><Relationship Id="rId147" Type="http://schemas.openxmlformats.org/officeDocument/2006/relationships/image" Target="../media/image1165.png"/><Relationship Id="rId168" Type="http://schemas.openxmlformats.org/officeDocument/2006/relationships/customXml" Target="../ink/ink1301.xml"/><Relationship Id="rId51" Type="http://schemas.openxmlformats.org/officeDocument/2006/relationships/image" Target="../media/image1117.png"/><Relationship Id="rId72" Type="http://schemas.openxmlformats.org/officeDocument/2006/relationships/customXml" Target="../ink/ink1253.xml"/><Relationship Id="rId93" Type="http://schemas.openxmlformats.org/officeDocument/2006/relationships/image" Target="../media/image1138.png"/><Relationship Id="rId189" Type="http://schemas.openxmlformats.org/officeDocument/2006/relationships/image" Target="../media/image1186.png"/><Relationship Id="rId3" Type="http://schemas.openxmlformats.org/officeDocument/2006/relationships/image" Target="../media/image1093.png"/><Relationship Id="rId214" Type="http://schemas.openxmlformats.org/officeDocument/2006/relationships/customXml" Target="../ink/ink1324.xml"/><Relationship Id="rId235" Type="http://schemas.openxmlformats.org/officeDocument/2006/relationships/image" Target="../media/image1209.png"/><Relationship Id="rId116" Type="http://schemas.openxmlformats.org/officeDocument/2006/relationships/customXml" Target="../ink/ink1275.xml"/><Relationship Id="rId137" Type="http://schemas.openxmlformats.org/officeDocument/2006/relationships/image" Target="../media/image1160.png"/><Relationship Id="rId158" Type="http://schemas.openxmlformats.org/officeDocument/2006/relationships/customXml" Target="../ink/ink1296.xml"/><Relationship Id="rId20" Type="http://schemas.openxmlformats.org/officeDocument/2006/relationships/customXml" Target="../ink/ink1227.xml"/><Relationship Id="rId41" Type="http://schemas.openxmlformats.org/officeDocument/2006/relationships/image" Target="../media/image1112.png"/><Relationship Id="rId62" Type="http://schemas.openxmlformats.org/officeDocument/2006/relationships/customXml" Target="../ink/ink1248.xml"/><Relationship Id="rId83" Type="http://schemas.openxmlformats.org/officeDocument/2006/relationships/image" Target="../media/image1133.png"/><Relationship Id="rId179" Type="http://schemas.openxmlformats.org/officeDocument/2006/relationships/image" Target="../media/image1181.png"/><Relationship Id="rId190" Type="http://schemas.openxmlformats.org/officeDocument/2006/relationships/customXml" Target="../ink/ink1312.xml"/><Relationship Id="rId204" Type="http://schemas.openxmlformats.org/officeDocument/2006/relationships/customXml" Target="../ink/ink1319.xml"/><Relationship Id="rId225" Type="http://schemas.openxmlformats.org/officeDocument/2006/relationships/image" Target="../media/image1204.png"/><Relationship Id="rId246" Type="http://schemas.openxmlformats.org/officeDocument/2006/relationships/customXml" Target="../ink/ink1340.xml"/><Relationship Id="rId106" Type="http://schemas.openxmlformats.org/officeDocument/2006/relationships/customXml" Target="../ink/ink1270.xml"/><Relationship Id="rId127" Type="http://schemas.openxmlformats.org/officeDocument/2006/relationships/image" Target="../media/image1155.png"/><Relationship Id="rId10" Type="http://schemas.openxmlformats.org/officeDocument/2006/relationships/customXml" Target="../ink/ink1222.xml"/><Relationship Id="rId31" Type="http://schemas.openxmlformats.org/officeDocument/2006/relationships/image" Target="../media/image1107.png"/><Relationship Id="rId52" Type="http://schemas.openxmlformats.org/officeDocument/2006/relationships/customXml" Target="../ink/ink1243.xml"/><Relationship Id="rId73" Type="http://schemas.openxmlformats.org/officeDocument/2006/relationships/image" Target="../media/image1128.png"/><Relationship Id="rId94" Type="http://schemas.openxmlformats.org/officeDocument/2006/relationships/customXml" Target="../ink/ink1264.xml"/><Relationship Id="rId148" Type="http://schemas.openxmlformats.org/officeDocument/2006/relationships/customXml" Target="../ink/ink1291.xml"/><Relationship Id="rId169" Type="http://schemas.openxmlformats.org/officeDocument/2006/relationships/image" Target="../media/image1176.png"/><Relationship Id="rId4" Type="http://schemas.openxmlformats.org/officeDocument/2006/relationships/customXml" Target="../ink/ink1219.xml"/><Relationship Id="rId180" Type="http://schemas.openxmlformats.org/officeDocument/2006/relationships/customXml" Target="../ink/ink1307.xml"/><Relationship Id="rId215" Type="http://schemas.openxmlformats.org/officeDocument/2006/relationships/image" Target="../media/image1199.png"/><Relationship Id="rId236" Type="http://schemas.openxmlformats.org/officeDocument/2006/relationships/customXml" Target="../ink/ink1335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77.png"/><Relationship Id="rId299" Type="http://schemas.openxmlformats.org/officeDocument/2006/relationships/image" Target="../media/image1368.png"/><Relationship Id="rId21" Type="http://schemas.openxmlformats.org/officeDocument/2006/relationships/image" Target="../media/image1229.png"/><Relationship Id="rId63" Type="http://schemas.openxmlformats.org/officeDocument/2006/relationships/image" Target="../media/image1250.png"/><Relationship Id="rId159" Type="http://schemas.openxmlformats.org/officeDocument/2006/relationships/image" Target="../media/image1298.png"/><Relationship Id="rId324" Type="http://schemas.openxmlformats.org/officeDocument/2006/relationships/customXml" Target="../ink/ink1506.xml"/><Relationship Id="rId170" Type="http://schemas.openxmlformats.org/officeDocument/2006/relationships/customXml" Target="../ink/ink1429.xml"/><Relationship Id="rId226" Type="http://schemas.openxmlformats.org/officeDocument/2006/relationships/customXml" Target="../ink/ink1457.xml"/><Relationship Id="rId268" Type="http://schemas.openxmlformats.org/officeDocument/2006/relationships/customXml" Target="../ink/ink1478.xml"/><Relationship Id="rId32" Type="http://schemas.openxmlformats.org/officeDocument/2006/relationships/customXml" Target="../ink/ink1360.xml"/><Relationship Id="rId74" Type="http://schemas.openxmlformats.org/officeDocument/2006/relationships/customXml" Target="../ink/ink1381.xml"/><Relationship Id="rId128" Type="http://schemas.openxmlformats.org/officeDocument/2006/relationships/customXml" Target="../ink/ink1408.xml"/><Relationship Id="rId335" Type="http://schemas.openxmlformats.org/officeDocument/2006/relationships/image" Target="../media/image1386.png"/><Relationship Id="rId5" Type="http://schemas.openxmlformats.org/officeDocument/2006/relationships/image" Target="../media/image1221.png"/><Relationship Id="rId181" Type="http://schemas.openxmlformats.org/officeDocument/2006/relationships/image" Target="../media/image1309.png"/><Relationship Id="rId237" Type="http://schemas.openxmlformats.org/officeDocument/2006/relationships/image" Target="../media/image1337.png"/><Relationship Id="rId279" Type="http://schemas.openxmlformats.org/officeDocument/2006/relationships/image" Target="../media/image1358.png"/><Relationship Id="rId43" Type="http://schemas.openxmlformats.org/officeDocument/2006/relationships/image" Target="../media/image1240.png"/><Relationship Id="rId139" Type="http://schemas.openxmlformats.org/officeDocument/2006/relationships/image" Target="../media/image1288.png"/><Relationship Id="rId290" Type="http://schemas.openxmlformats.org/officeDocument/2006/relationships/customXml" Target="../ink/ink1489.xml"/><Relationship Id="rId304" Type="http://schemas.openxmlformats.org/officeDocument/2006/relationships/customXml" Target="../ink/ink1496.xml"/><Relationship Id="rId85" Type="http://schemas.openxmlformats.org/officeDocument/2006/relationships/image" Target="../media/image1261.png"/><Relationship Id="rId150" Type="http://schemas.openxmlformats.org/officeDocument/2006/relationships/customXml" Target="../ink/ink1419.xml"/><Relationship Id="rId192" Type="http://schemas.openxmlformats.org/officeDocument/2006/relationships/customXml" Target="../ink/ink1440.xml"/><Relationship Id="rId206" Type="http://schemas.openxmlformats.org/officeDocument/2006/relationships/customXml" Target="../ink/ink1447.xml"/><Relationship Id="rId248" Type="http://schemas.openxmlformats.org/officeDocument/2006/relationships/customXml" Target="../ink/ink1468.xml"/><Relationship Id="rId12" Type="http://schemas.openxmlformats.org/officeDocument/2006/relationships/customXml" Target="../ink/ink1350.xml"/><Relationship Id="rId108" Type="http://schemas.openxmlformats.org/officeDocument/2006/relationships/customXml" Target="../ink/ink1398.xml"/><Relationship Id="rId315" Type="http://schemas.openxmlformats.org/officeDocument/2006/relationships/image" Target="../media/image1376.png"/><Relationship Id="rId54" Type="http://schemas.openxmlformats.org/officeDocument/2006/relationships/customXml" Target="../ink/ink1371.xml"/><Relationship Id="rId96" Type="http://schemas.openxmlformats.org/officeDocument/2006/relationships/customXml" Target="../ink/ink1392.xml"/><Relationship Id="rId161" Type="http://schemas.openxmlformats.org/officeDocument/2006/relationships/image" Target="../media/image1299.png"/><Relationship Id="rId217" Type="http://schemas.openxmlformats.org/officeDocument/2006/relationships/image" Target="../media/image1327.png"/><Relationship Id="rId259" Type="http://schemas.openxmlformats.org/officeDocument/2006/relationships/image" Target="../media/image1348.png"/><Relationship Id="rId23" Type="http://schemas.openxmlformats.org/officeDocument/2006/relationships/image" Target="../media/image1230.png"/><Relationship Id="rId119" Type="http://schemas.openxmlformats.org/officeDocument/2006/relationships/image" Target="../media/image1278.png"/><Relationship Id="rId270" Type="http://schemas.openxmlformats.org/officeDocument/2006/relationships/customXml" Target="../ink/ink1479.xml"/><Relationship Id="rId326" Type="http://schemas.openxmlformats.org/officeDocument/2006/relationships/customXml" Target="../ink/ink1507.xml"/><Relationship Id="rId65" Type="http://schemas.openxmlformats.org/officeDocument/2006/relationships/image" Target="../media/image1251.png"/><Relationship Id="rId130" Type="http://schemas.openxmlformats.org/officeDocument/2006/relationships/customXml" Target="../ink/ink1409.xml"/><Relationship Id="rId172" Type="http://schemas.openxmlformats.org/officeDocument/2006/relationships/customXml" Target="../ink/ink1430.xml"/><Relationship Id="rId228" Type="http://schemas.openxmlformats.org/officeDocument/2006/relationships/customXml" Target="../ink/ink1458.xml"/><Relationship Id="rId281" Type="http://schemas.openxmlformats.org/officeDocument/2006/relationships/image" Target="../media/image1359.png"/><Relationship Id="rId337" Type="http://schemas.openxmlformats.org/officeDocument/2006/relationships/image" Target="../media/image1387.png"/><Relationship Id="rId34" Type="http://schemas.openxmlformats.org/officeDocument/2006/relationships/customXml" Target="../ink/ink1361.xml"/><Relationship Id="rId76" Type="http://schemas.openxmlformats.org/officeDocument/2006/relationships/customXml" Target="../ink/ink1382.xml"/><Relationship Id="rId141" Type="http://schemas.openxmlformats.org/officeDocument/2006/relationships/image" Target="../media/image1289.png"/><Relationship Id="rId7" Type="http://schemas.openxmlformats.org/officeDocument/2006/relationships/image" Target="../media/image1222.png"/><Relationship Id="rId183" Type="http://schemas.openxmlformats.org/officeDocument/2006/relationships/image" Target="../media/image1310.png"/><Relationship Id="rId239" Type="http://schemas.openxmlformats.org/officeDocument/2006/relationships/image" Target="../media/image1338.png"/><Relationship Id="rId250" Type="http://schemas.openxmlformats.org/officeDocument/2006/relationships/customXml" Target="../ink/ink1469.xml"/><Relationship Id="rId292" Type="http://schemas.openxmlformats.org/officeDocument/2006/relationships/customXml" Target="../ink/ink1490.xml"/><Relationship Id="rId306" Type="http://schemas.openxmlformats.org/officeDocument/2006/relationships/customXml" Target="../ink/ink1497.xml"/><Relationship Id="rId45" Type="http://schemas.openxmlformats.org/officeDocument/2006/relationships/image" Target="../media/image1241.png"/><Relationship Id="rId87" Type="http://schemas.openxmlformats.org/officeDocument/2006/relationships/image" Target="../media/image1262.png"/><Relationship Id="rId110" Type="http://schemas.openxmlformats.org/officeDocument/2006/relationships/customXml" Target="../ink/ink1399.xml"/><Relationship Id="rId152" Type="http://schemas.openxmlformats.org/officeDocument/2006/relationships/customXml" Target="../ink/ink1420.xml"/><Relationship Id="rId194" Type="http://schemas.openxmlformats.org/officeDocument/2006/relationships/customXml" Target="../ink/ink1441.xml"/><Relationship Id="rId208" Type="http://schemas.openxmlformats.org/officeDocument/2006/relationships/customXml" Target="../ink/ink1448.xml"/><Relationship Id="rId240" Type="http://schemas.openxmlformats.org/officeDocument/2006/relationships/customXml" Target="../ink/ink1464.xml"/><Relationship Id="rId261" Type="http://schemas.openxmlformats.org/officeDocument/2006/relationships/image" Target="../media/image1349.png"/><Relationship Id="rId14" Type="http://schemas.openxmlformats.org/officeDocument/2006/relationships/customXml" Target="../ink/ink1351.xml"/><Relationship Id="rId35" Type="http://schemas.openxmlformats.org/officeDocument/2006/relationships/image" Target="../media/image1236.png"/><Relationship Id="rId56" Type="http://schemas.openxmlformats.org/officeDocument/2006/relationships/customXml" Target="../ink/ink1372.xml"/><Relationship Id="rId77" Type="http://schemas.openxmlformats.org/officeDocument/2006/relationships/image" Target="../media/image1257.png"/><Relationship Id="rId100" Type="http://schemas.openxmlformats.org/officeDocument/2006/relationships/customXml" Target="../ink/ink1394.xml"/><Relationship Id="rId282" Type="http://schemas.openxmlformats.org/officeDocument/2006/relationships/customXml" Target="../ink/ink1485.xml"/><Relationship Id="rId317" Type="http://schemas.openxmlformats.org/officeDocument/2006/relationships/image" Target="../media/image1377.png"/><Relationship Id="rId338" Type="http://schemas.openxmlformats.org/officeDocument/2006/relationships/customXml" Target="../ink/ink1513.xml"/><Relationship Id="rId8" Type="http://schemas.openxmlformats.org/officeDocument/2006/relationships/customXml" Target="../ink/ink1348.xml"/><Relationship Id="rId98" Type="http://schemas.openxmlformats.org/officeDocument/2006/relationships/customXml" Target="../ink/ink1393.xml"/><Relationship Id="rId121" Type="http://schemas.openxmlformats.org/officeDocument/2006/relationships/image" Target="../media/image1279.png"/><Relationship Id="rId142" Type="http://schemas.openxmlformats.org/officeDocument/2006/relationships/customXml" Target="../ink/ink1415.xml"/><Relationship Id="rId163" Type="http://schemas.openxmlformats.org/officeDocument/2006/relationships/image" Target="../media/image1300.png"/><Relationship Id="rId184" Type="http://schemas.openxmlformats.org/officeDocument/2006/relationships/customXml" Target="../ink/ink1436.xml"/><Relationship Id="rId219" Type="http://schemas.openxmlformats.org/officeDocument/2006/relationships/image" Target="../media/image1328.png"/><Relationship Id="rId230" Type="http://schemas.openxmlformats.org/officeDocument/2006/relationships/customXml" Target="../ink/ink1459.xml"/><Relationship Id="rId251" Type="http://schemas.openxmlformats.org/officeDocument/2006/relationships/image" Target="../media/image1344.png"/><Relationship Id="rId25" Type="http://schemas.openxmlformats.org/officeDocument/2006/relationships/image" Target="../media/image1231.png"/><Relationship Id="rId46" Type="http://schemas.openxmlformats.org/officeDocument/2006/relationships/customXml" Target="../ink/ink1367.xml"/><Relationship Id="rId67" Type="http://schemas.openxmlformats.org/officeDocument/2006/relationships/image" Target="../media/image1252.png"/><Relationship Id="rId272" Type="http://schemas.openxmlformats.org/officeDocument/2006/relationships/customXml" Target="../ink/ink1480.xml"/><Relationship Id="rId293" Type="http://schemas.openxmlformats.org/officeDocument/2006/relationships/image" Target="../media/image1365.png"/><Relationship Id="rId307" Type="http://schemas.openxmlformats.org/officeDocument/2006/relationships/image" Target="../media/image1372.png"/><Relationship Id="rId328" Type="http://schemas.openxmlformats.org/officeDocument/2006/relationships/customXml" Target="../ink/ink1508.xml"/><Relationship Id="rId88" Type="http://schemas.openxmlformats.org/officeDocument/2006/relationships/customXml" Target="../ink/ink1388.xml"/><Relationship Id="rId111" Type="http://schemas.openxmlformats.org/officeDocument/2006/relationships/image" Target="../media/image1274.png"/><Relationship Id="rId132" Type="http://schemas.openxmlformats.org/officeDocument/2006/relationships/customXml" Target="../ink/ink1410.xml"/><Relationship Id="rId153" Type="http://schemas.openxmlformats.org/officeDocument/2006/relationships/image" Target="../media/image1295.png"/><Relationship Id="rId174" Type="http://schemas.openxmlformats.org/officeDocument/2006/relationships/customXml" Target="../ink/ink1431.xml"/><Relationship Id="rId195" Type="http://schemas.openxmlformats.org/officeDocument/2006/relationships/image" Target="../media/image1316.png"/><Relationship Id="rId209" Type="http://schemas.openxmlformats.org/officeDocument/2006/relationships/image" Target="../media/image1323.png"/><Relationship Id="rId220" Type="http://schemas.openxmlformats.org/officeDocument/2006/relationships/customXml" Target="../ink/ink1454.xml"/><Relationship Id="rId241" Type="http://schemas.openxmlformats.org/officeDocument/2006/relationships/image" Target="../media/image1339.png"/><Relationship Id="rId15" Type="http://schemas.openxmlformats.org/officeDocument/2006/relationships/image" Target="../media/image1226.png"/><Relationship Id="rId36" Type="http://schemas.openxmlformats.org/officeDocument/2006/relationships/customXml" Target="../ink/ink1362.xml"/><Relationship Id="rId57" Type="http://schemas.openxmlformats.org/officeDocument/2006/relationships/image" Target="../media/image1247.png"/><Relationship Id="rId262" Type="http://schemas.openxmlformats.org/officeDocument/2006/relationships/customXml" Target="../ink/ink1475.xml"/><Relationship Id="rId283" Type="http://schemas.openxmlformats.org/officeDocument/2006/relationships/image" Target="../media/image1360.png"/><Relationship Id="rId318" Type="http://schemas.openxmlformats.org/officeDocument/2006/relationships/customXml" Target="../ink/ink1503.xml"/><Relationship Id="rId339" Type="http://schemas.openxmlformats.org/officeDocument/2006/relationships/image" Target="../media/image1388.png"/><Relationship Id="rId78" Type="http://schemas.openxmlformats.org/officeDocument/2006/relationships/customXml" Target="../ink/ink1383.xml"/><Relationship Id="rId99" Type="http://schemas.openxmlformats.org/officeDocument/2006/relationships/image" Target="../media/image1268.png"/><Relationship Id="rId101" Type="http://schemas.openxmlformats.org/officeDocument/2006/relationships/image" Target="../media/image1269.png"/><Relationship Id="rId122" Type="http://schemas.openxmlformats.org/officeDocument/2006/relationships/customXml" Target="../ink/ink1405.xml"/><Relationship Id="rId143" Type="http://schemas.openxmlformats.org/officeDocument/2006/relationships/image" Target="../media/image1290.png"/><Relationship Id="rId164" Type="http://schemas.openxmlformats.org/officeDocument/2006/relationships/customXml" Target="../ink/ink1426.xml"/><Relationship Id="rId185" Type="http://schemas.openxmlformats.org/officeDocument/2006/relationships/image" Target="../media/image1311.png"/><Relationship Id="rId9" Type="http://schemas.openxmlformats.org/officeDocument/2006/relationships/image" Target="../media/image1223.png"/><Relationship Id="rId210" Type="http://schemas.openxmlformats.org/officeDocument/2006/relationships/customXml" Target="../ink/ink1449.xml"/><Relationship Id="rId26" Type="http://schemas.openxmlformats.org/officeDocument/2006/relationships/customXml" Target="../ink/ink1357.xml"/><Relationship Id="rId231" Type="http://schemas.openxmlformats.org/officeDocument/2006/relationships/image" Target="../media/image1334.png"/><Relationship Id="rId252" Type="http://schemas.openxmlformats.org/officeDocument/2006/relationships/customXml" Target="../ink/ink1470.xml"/><Relationship Id="rId273" Type="http://schemas.openxmlformats.org/officeDocument/2006/relationships/image" Target="../media/image1355.png"/><Relationship Id="rId294" Type="http://schemas.openxmlformats.org/officeDocument/2006/relationships/customXml" Target="../ink/ink1491.xml"/><Relationship Id="rId308" Type="http://schemas.openxmlformats.org/officeDocument/2006/relationships/customXml" Target="../ink/ink1498.xml"/><Relationship Id="rId329" Type="http://schemas.openxmlformats.org/officeDocument/2006/relationships/image" Target="../media/image1383.png"/><Relationship Id="rId47" Type="http://schemas.openxmlformats.org/officeDocument/2006/relationships/image" Target="../media/image1242.png"/><Relationship Id="rId68" Type="http://schemas.openxmlformats.org/officeDocument/2006/relationships/customXml" Target="../ink/ink1378.xml"/><Relationship Id="rId89" Type="http://schemas.openxmlformats.org/officeDocument/2006/relationships/image" Target="../media/image1263.png"/><Relationship Id="rId112" Type="http://schemas.openxmlformats.org/officeDocument/2006/relationships/customXml" Target="../ink/ink1400.xml"/><Relationship Id="rId133" Type="http://schemas.openxmlformats.org/officeDocument/2006/relationships/image" Target="../media/image1285.png"/><Relationship Id="rId154" Type="http://schemas.openxmlformats.org/officeDocument/2006/relationships/customXml" Target="../ink/ink1421.xml"/><Relationship Id="rId175" Type="http://schemas.openxmlformats.org/officeDocument/2006/relationships/image" Target="../media/image1306.png"/><Relationship Id="rId340" Type="http://schemas.openxmlformats.org/officeDocument/2006/relationships/customXml" Target="../ink/ink1514.xml"/><Relationship Id="rId196" Type="http://schemas.openxmlformats.org/officeDocument/2006/relationships/customXml" Target="../ink/ink1442.xml"/><Relationship Id="rId200" Type="http://schemas.openxmlformats.org/officeDocument/2006/relationships/customXml" Target="../ink/ink1444.xml"/><Relationship Id="rId16" Type="http://schemas.openxmlformats.org/officeDocument/2006/relationships/customXml" Target="../ink/ink1352.xml"/><Relationship Id="rId221" Type="http://schemas.openxmlformats.org/officeDocument/2006/relationships/image" Target="../media/image1329.png"/><Relationship Id="rId242" Type="http://schemas.openxmlformats.org/officeDocument/2006/relationships/customXml" Target="../ink/ink1465.xml"/><Relationship Id="rId263" Type="http://schemas.openxmlformats.org/officeDocument/2006/relationships/image" Target="../media/image1350.png"/><Relationship Id="rId284" Type="http://schemas.openxmlformats.org/officeDocument/2006/relationships/customXml" Target="../ink/ink1486.xml"/><Relationship Id="rId319" Type="http://schemas.openxmlformats.org/officeDocument/2006/relationships/image" Target="../media/image1378.png"/><Relationship Id="rId37" Type="http://schemas.openxmlformats.org/officeDocument/2006/relationships/image" Target="../media/image1237.png"/><Relationship Id="rId58" Type="http://schemas.openxmlformats.org/officeDocument/2006/relationships/customXml" Target="../ink/ink1373.xml"/><Relationship Id="rId79" Type="http://schemas.openxmlformats.org/officeDocument/2006/relationships/image" Target="../media/image1258.png"/><Relationship Id="rId102" Type="http://schemas.openxmlformats.org/officeDocument/2006/relationships/customXml" Target="../ink/ink1395.xml"/><Relationship Id="rId123" Type="http://schemas.openxmlformats.org/officeDocument/2006/relationships/image" Target="../media/image1280.png"/><Relationship Id="rId144" Type="http://schemas.openxmlformats.org/officeDocument/2006/relationships/customXml" Target="../ink/ink1416.xml"/><Relationship Id="rId330" Type="http://schemas.openxmlformats.org/officeDocument/2006/relationships/customXml" Target="../ink/ink1509.xml"/><Relationship Id="rId90" Type="http://schemas.openxmlformats.org/officeDocument/2006/relationships/customXml" Target="../ink/ink1389.xml"/><Relationship Id="rId165" Type="http://schemas.openxmlformats.org/officeDocument/2006/relationships/image" Target="../media/image1301.png"/><Relationship Id="rId186" Type="http://schemas.openxmlformats.org/officeDocument/2006/relationships/customXml" Target="../ink/ink1437.xml"/><Relationship Id="rId211" Type="http://schemas.openxmlformats.org/officeDocument/2006/relationships/image" Target="../media/image1324.png"/><Relationship Id="rId232" Type="http://schemas.openxmlformats.org/officeDocument/2006/relationships/customXml" Target="../ink/ink1460.xml"/><Relationship Id="rId253" Type="http://schemas.openxmlformats.org/officeDocument/2006/relationships/image" Target="../media/image1345.png"/><Relationship Id="rId274" Type="http://schemas.openxmlformats.org/officeDocument/2006/relationships/customXml" Target="../ink/ink1481.xml"/><Relationship Id="rId295" Type="http://schemas.openxmlformats.org/officeDocument/2006/relationships/image" Target="../media/image1366.png"/><Relationship Id="rId309" Type="http://schemas.openxmlformats.org/officeDocument/2006/relationships/image" Target="../media/image1373.png"/><Relationship Id="rId27" Type="http://schemas.openxmlformats.org/officeDocument/2006/relationships/image" Target="../media/image1232.png"/><Relationship Id="rId48" Type="http://schemas.openxmlformats.org/officeDocument/2006/relationships/customXml" Target="../ink/ink1368.xml"/><Relationship Id="rId69" Type="http://schemas.openxmlformats.org/officeDocument/2006/relationships/image" Target="../media/image1253.png"/><Relationship Id="rId113" Type="http://schemas.openxmlformats.org/officeDocument/2006/relationships/image" Target="../media/image1275.png"/><Relationship Id="rId134" Type="http://schemas.openxmlformats.org/officeDocument/2006/relationships/customXml" Target="../ink/ink1411.xml"/><Relationship Id="rId320" Type="http://schemas.openxmlformats.org/officeDocument/2006/relationships/customXml" Target="../ink/ink1504.xml"/><Relationship Id="rId80" Type="http://schemas.openxmlformats.org/officeDocument/2006/relationships/customXml" Target="../ink/ink1384.xml"/><Relationship Id="rId155" Type="http://schemas.openxmlformats.org/officeDocument/2006/relationships/image" Target="../media/image1296.png"/><Relationship Id="rId176" Type="http://schemas.openxmlformats.org/officeDocument/2006/relationships/customXml" Target="../ink/ink1432.xml"/><Relationship Id="rId197" Type="http://schemas.openxmlformats.org/officeDocument/2006/relationships/image" Target="../media/image1317.png"/><Relationship Id="rId341" Type="http://schemas.openxmlformats.org/officeDocument/2006/relationships/image" Target="../media/image1389.png"/><Relationship Id="rId201" Type="http://schemas.openxmlformats.org/officeDocument/2006/relationships/image" Target="../media/image1319.png"/><Relationship Id="rId222" Type="http://schemas.openxmlformats.org/officeDocument/2006/relationships/customXml" Target="../ink/ink1455.xml"/><Relationship Id="rId243" Type="http://schemas.openxmlformats.org/officeDocument/2006/relationships/image" Target="../media/image1340.png"/><Relationship Id="rId264" Type="http://schemas.openxmlformats.org/officeDocument/2006/relationships/customXml" Target="../ink/ink1476.xml"/><Relationship Id="rId285" Type="http://schemas.openxmlformats.org/officeDocument/2006/relationships/image" Target="../media/image1361.png"/><Relationship Id="rId17" Type="http://schemas.openxmlformats.org/officeDocument/2006/relationships/image" Target="../media/image1227.png"/><Relationship Id="rId38" Type="http://schemas.openxmlformats.org/officeDocument/2006/relationships/customXml" Target="../ink/ink1363.xml"/><Relationship Id="rId59" Type="http://schemas.openxmlformats.org/officeDocument/2006/relationships/image" Target="../media/image1248.png"/><Relationship Id="rId103" Type="http://schemas.openxmlformats.org/officeDocument/2006/relationships/image" Target="../media/image1270.png"/><Relationship Id="rId124" Type="http://schemas.openxmlformats.org/officeDocument/2006/relationships/customXml" Target="../ink/ink1406.xml"/><Relationship Id="rId310" Type="http://schemas.openxmlformats.org/officeDocument/2006/relationships/customXml" Target="../ink/ink1499.xml"/><Relationship Id="rId70" Type="http://schemas.openxmlformats.org/officeDocument/2006/relationships/customXml" Target="../ink/ink1379.xml"/><Relationship Id="rId91" Type="http://schemas.openxmlformats.org/officeDocument/2006/relationships/image" Target="../media/image1264.png"/><Relationship Id="rId145" Type="http://schemas.openxmlformats.org/officeDocument/2006/relationships/image" Target="../media/image1291.png"/><Relationship Id="rId166" Type="http://schemas.openxmlformats.org/officeDocument/2006/relationships/customXml" Target="../ink/ink1427.xml"/><Relationship Id="rId187" Type="http://schemas.openxmlformats.org/officeDocument/2006/relationships/image" Target="../media/image1312.png"/><Relationship Id="rId331" Type="http://schemas.openxmlformats.org/officeDocument/2006/relationships/image" Target="../media/image138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450.xml"/><Relationship Id="rId233" Type="http://schemas.openxmlformats.org/officeDocument/2006/relationships/image" Target="../media/image1335.png"/><Relationship Id="rId254" Type="http://schemas.openxmlformats.org/officeDocument/2006/relationships/customXml" Target="../ink/ink1471.xml"/><Relationship Id="rId28" Type="http://schemas.openxmlformats.org/officeDocument/2006/relationships/customXml" Target="../ink/ink1358.xml"/><Relationship Id="rId49" Type="http://schemas.openxmlformats.org/officeDocument/2006/relationships/image" Target="../media/image1243.png"/><Relationship Id="rId114" Type="http://schemas.openxmlformats.org/officeDocument/2006/relationships/customXml" Target="../ink/ink1401.xml"/><Relationship Id="rId275" Type="http://schemas.openxmlformats.org/officeDocument/2006/relationships/image" Target="../media/image1356.png"/><Relationship Id="rId296" Type="http://schemas.openxmlformats.org/officeDocument/2006/relationships/customXml" Target="../ink/ink1492.xml"/><Relationship Id="rId300" Type="http://schemas.openxmlformats.org/officeDocument/2006/relationships/customXml" Target="../ink/ink1494.xml"/><Relationship Id="rId60" Type="http://schemas.openxmlformats.org/officeDocument/2006/relationships/customXml" Target="../ink/ink1374.xml"/><Relationship Id="rId81" Type="http://schemas.openxmlformats.org/officeDocument/2006/relationships/image" Target="../media/image1259.png"/><Relationship Id="rId135" Type="http://schemas.openxmlformats.org/officeDocument/2006/relationships/image" Target="../media/image1286.png"/><Relationship Id="rId156" Type="http://schemas.openxmlformats.org/officeDocument/2006/relationships/customXml" Target="../ink/ink1422.xml"/><Relationship Id="rId177" Type="http://schemas.openxmlformats.org/officeDocument/2006/relationships/image" Target="../media/image1307.png"/><Relationship Id="rId198" Type="http://schemas.openxmlformats.org/officeDocument/2006/relationships/customXml" Target="../ink/ink1443.xml"/><Relationship Id="rId321" Type="http://schemas.openxmlformats.org/officeDocument/2006/relationships/image" Target="../media/image1379.png"/><Relationship Id="rId202" Type="http://schemas.openxmlformats.org/officeDocument/2006/relationships/customXml" Target="../ink/ink1445.xml"/><Relationship Id="rId223" Type="http://schemas.openxmlformats.org/officeDocument/2006/relationships/image" Target="../media/image1330.png"/><Relationship Id="rId244" Type="http://schemas.openxmlformats.org/officeDocument/2006/relationships/customXml" Target="../ink/ink1466.xml"/><Relationship Id="rId18" Type="http://schemas.openxmlformats.org/officeDocument/2006/relationships/customXml" Target="../ink/ink1353.xml"/><Relationship Id="rId39" Type="http://schemas.openxmlformats.org/officeDocument/2006/relationships/image" Target="../media/image1238.png"/><Relationship Id="rId265" Type="http://schemas.openxmlformats.org/officeDocument/2006/relationships/image" Target="../media/image1351.png"/><Relationship Id="rId286" Type="http://schemas.openxmlformats.org/officeDocument/2006/relationships/customXml" Target="../ink/ink1487.xml"/><Relationship Id="rId50" Type="http://schemas.openxmlformats.org/officeDocument/2006/relationships/customXml" Target="../ink/ink1369.xml"/><Relationship Id="rId104" Type="http://schemas.openxmlformats.org/officeDocument/2006/relationships/customXml" Target="../ink/ink1396.xml"/><Relationship Id="rId125" Type="http://schemas.openxmlformats.org/officeDocument/2006/relationships/image" Target="../media/image1281.png"/><Relationship Id="rId146" Type="http://schemas.openxmlformats.org/officeDocument/2006/relationships/customXml" Target="../ink/ink1417.xml"/><Relationship Id="rId167" Type="http://schemas.openxmlformats.org/officeDocument/2006/relationships/image" Target="../media/image1302.png"/><Relationship Id="rId188" Type="http://schemas.openxmlformats.org/officeDocument/2006/relationships/customXml" Target="../ink/ink1438.xml"/><Relationship Id="rId311" Type="http://schemas.openxmlformats.org/officeDocument/2006/relationships/image" Target="../media/image1374.png"/><Relationship Id="rId332" Type="http://schemas.openxmlformats.org/officeDocument/2006/relationships/customXml" Target="../ink/ink1510.xml"/><Relationship Id="rId71" Type="http://schemas.openxmlformats.org/officeDocument/2006/relationships/image" Target="../media/image1254.png"/><Relationship Id="rId92" Type="http://schemas.openxmlformats.org/officeDocument/2006/relationships/customXml" Target="../ink/ink1390.xml"/><Relationship Id="rId213" Type="http://schemas.openxmlformats.org/officeDocument/2006/relationships/image" Target="../media/image1325.png"/><Relationship Id="rId234" Type="http://schemas.openxmlformats.org/officeDocument/2006/relationships/customXml" Target="../ink/ink1461.xml"/><Relationship Id="rId2" Type="http://schemas.openxmlformats.org/officeDocument/2006/relationships/customXml" Target="../ink/ink1345.xml"/><Relationship Id="rId29" Type="http://schemas.openxmlformats.org/officeDocument/2006/relationships/image" Target="../media/image1233.png"/><Relationship Id="rId255" Type="http://schemas.openxmlformats.org/officeDocument/2006/relationships/image" Target="../media/image1346.png"/><Relationship Id="rId276" Type="http://schemas.openxmlformats.org/officeDocument/2006/relationships/customXml" Target="../ink/ink1482.xml"/><Relationship Id="rId297" Type="http://schemas.openxmlformats.org/officeDocument/2006/relationships/image" Target="../media/image1367.png"/><Relationship Id="rId40" Type="http://schemas.openxmlformats.org/officeDocument/2006/relationships/customXml" Target="../ink/ink1364.xml"/><Relationship Id="rId115" Type="http://schemas.openxmlformats.org/officeDocument/2006/relationships/image" Target="../media/image1276.png"/><Relationship Id="rId136" Type="http://schemas.openxmlformats.org/officeDocument/2006/relationships/customXml" Target="../ink/ink1412.xml"/><Relationship Id="rId157" Type="http://schemas.openxmlformats.org/officeDocument/2006/relationships/image" Target="../media/image1297.png"/><Relationship Id="rId178" Type="http://schemas.openxmlformats.org/officeDocument/2006/relationships/customXml" Target="../ink/ink1433.xml"/><Relationship Id="rId301" Type="http://schemas.openxmlformats.org/officeDocument/2006/relationships/image" Target="../media/image1369.png"/><Relationship Id="rId322" Type="http://schemas.openxmlformats.org/officeDocument/2006/relationships/customXml" Target="../ink/ink1505.xml"/><Relationship Id="rId61" Type="http://schemas.openxmlformats.org/officeDocument/2006/relationships/image" Target="../media/image1249.png"/><Relationship Id="rId82" Type="http://schemas.openxmlformats.org/officeDocument/2006/relationships/customXml" Target="../ink/ink1385.xml"/><Relationship Id="rId199" Type="http://schemas.openxmlformats.org/officeDocument/2006/relationships/image" Target="../media/image1318.png"/><Relationship Id="rId203" Type="http://schemas.openxmlformats.org/officeDocument/2006/relationships/image" Target="../media/image1320.png"/><Relationship Id="rId19" Type="http://schemas.openxmlformats.org/officeDocument/2006/relationships/image" Target="../media/image1228.png"/><Relationship Id="rId224" Type="http://schemas.openxmlformats.org/officeDocument/2006/relationships/customXml" Target="../ink/ink1456.xml"/><Relationship Id="rId245" Type="http://schemas.openxmlformats.org/officeDocument/2006/relationships/image" Target="../media/image1341.png"/><Relationship Id="rId266" Type="http://schemas.openxmlformats.org/officeDocument/2006/relationships/customXml" Target="../ink/ink1477.xml"/><Relationship Id="rId287" Type="http://schemas.openxmlformats.org/officeDocument/2006/relationships/image" Target="../media/image1362.png"/><Relationship Id="rId30" Type="http://schemas.openxmlformats.org/officeDocument/2006/relationships/customXml" Target="../ink/ink1359.xml"/><Relationship Id="rId105" Type="http://schemas.openxmlformats.org/officeDocument/2006/relationships/image" Target="../media/image1271.png"/><Relationship Id="rId126" Type="http://schemas.openxmlformats.org/officeDocument/2006/relationships/customXml" Target="../ink/ink1407.xml"/><Relationship Id="rId147" Type="http://schemas.openxmlformats.org/officeDocument/2006/relationships/image" Target="../media/image1292.png"/><Relationship Id="rId168" Type="http://schemas.openxmlformats.org/officeDocument/2006/relationships/customXml" Target="../ink/ink1428.xml"/><Relationship Id="rId312" Type="http://schemas.openxmlformats.org/officeDocument/2006/relationships/customXml" Target="../ink/ink1500.xml"/><Relationship Id="rId333" Type="http://schemas.openxmlformats.org/officeDocument/2006/relationships/image" Target="../media/image1385.png"/><Relationship Id="rId51" Type="http://schemas.openxmlformats.org/officeDocument/2006/relationships/image" Target="../media/image1244.png"/><Relationship Id="rId72" Type="http://schemas.openxmlformats.org/officeDocument/2006/relationships/customXml" Target="../ink/ink1380.xml"/><Relationship Id="rId93" Type="http://schemas.openxmlformats.org/officeDocument/2006/relationships/image" Target="../media/image1265.png"/><Relationship Id="rId189" Type="http://schemas.openxmlformats.org/officeDocument/2006/relationships/image" Target="../media/image1313.png"/><Relationship Id="rId3" Type="http://schemas.openxmlformats.org/officeDocument/2006/relationships/image" Target="../media/image1220.png"/><Relationship Id="rId214" Type="http://schemas.openxmlformats.org/officeDocument/2006/relationships/customXml" Target="../ink/ink1451.xml"/><Relationship Id="rId235" Type="http://schemas.openxmlformats.org/officeDocument/2006/relationships/image" Target="../media/image1336.png"/><Relationship Id="rId256" Type="http://schemas.openxmlformats.org/officeDocument/2006/relationships/customXml" Target="../ink/ink1472.xml"/><Relationship Id="rId277" Type="http://schemas.openxmlformats.org/officeDocument/2006/relationships/image" Target="../media/image1357.png"/><Relationship Id="rId298" Type="http://schemas.openxmlformats.org/officeDocument/2006/relationships/customXml" Target="../ink/ink1493.xml"/><Relationship Id="rId116" Type="http://schemas.openxmlformats.org/officeDocument/2006/relationships/customXml" Target="../ink/ink1402.xml"/><Relationship Id="rId137" Type="http://schemas.openxmlformats.org/officeDocument/2006/relationships/image" Target="../media/image1287.png"/><Relationship Id="rId158" Type="http://schemas.openxmlformats.org/officeDocument/2006/relationships/customXml" Target="../ink/ink1423.xml"/><Relationship Id="rId302" Type="http://schemas.openxmlformats.org/officeDocument/2006/relationships/customXml" Target="../ink/ink1495.xml"/><Relationship Id="rId323" Type="http://schemas.openxmlformats.org/officeDocument/2006/relationships/image" Target="../media/image1380.png"/><Relationship Id="rId20" Type="http://schemas.openxmlformats.org/officeDocument/2006/relationships/customXml" Target="../ink/ink1354.xml"/><Relationship Id="rId41" Type="http://schemas.openxmlformats.org/officeDocument/2006/relationships/image" Target="../media/image1239.png"/><Relationship Id="rId62" Type="http://schemas.openxmlformats.org/officeDocument/2006/relationships/customXml" Target="../ink/ink1375.xml"/><Relationship Id="rId83" Type="http://schemas.openxmlformats.org/officeDocument/2006/relationships/image" Target="../media/image1260.png"/><Relationship Id="rId179" Type="http://schemas.openxmlformats.org/officeDocument/2006/relationships/image" Target="../media/image1308.png"/><Relationship Id="rId190" Type="http://schemas.openxmlformats.org/officeDocument/2006/relationships/customXml" Target="../ink/ink1439.xml"/><Relationship Id="rId204" Type="http://schemas.openxmlformats.org/officeDocument/2006/relationships/customXml" Target="../ink/ink1446.xml"/><Relationship Id="rId225" Type="http://schemas.openxmlformats.org/officeDocument/2006/relationships/image" Target="../media/image1331.png"/><Relationship Id="rId246" Type="http://schemas.openxmlformats.org/officeDocument/2006/relationships/customXml" Target="../ink/ink1467.xml"/><Relationship Id="rId267" Type="http://schemas.openxmlformats.org/officeDocument/2006/relationships/image" Target="../media/image1352.png"/><Relationship Id="rId288" Type="http://schemas.openxmlformats.org/officeDocument/2006/relationships/customXml" Target="../ink/ink1488.xml"/><Relationship Id="rId106" Type="http://schemas.openxmlformats.org/officeDocument/2006/relationships/customXml" Target="../ink/ink1397.xml"/><Relationship Id="rId127" Type="http://schemas.openxmlformats.org/officeDocument/2006/relationships/image" Target="../media/image1282.png"/><Relationship Id="rId313" Type="http://schemas.openxmlformats.org/officeDocument/2006/relationships/image" Target="../media/image1375.png"/><Relationship Id="rId10" Type="http://schemas.openxmlformats.org/officeDocument/2006/relationships/customXml" Target="../ink/ink1349.xml"/><Relationship Id="rId31" Type="http://schemas.openxmlformats.org/officeDocument/2006/relationships/image" Target="../media/image1234.png"/><Relationship Id="rId52" Type="http://schemas.openxmlformats.org/officeDocument/2006/relationships/customXml" Target="../ink/ink1370.xml"/><Relationship Id="rId73" Type="http://schemas.openxmlformats.org/officeDocument/2006/relationships/image" Target="../media/image1255.png"/><Relationship Id="rId94" Type="http://schemas.openxmlformats.org/officeDocument/2006/relationships/customXml" Target="../ink/ink1391.xml"/><Relationship Id="rId148" Type="http://schemas.openxmlformats.org/officeDocument/2006/relationships/customXml" Target="../ink/ink1418.xml"/><Relationship Id="rId169" Type="http://schemas.openxmlformats.org/officeDocument/2006/relationships/image" Target="../media/image1303.png"/><Relationship Id="rId334" Type="http://schemas.openxmlformats.org/officeDocument/2006/relationships/customXml" Target="../ink/ink1511.xml"/><Relationship Id="rId4" Type="http://schemas.openxmlformats.org/officeDocument/2006/relationships/customXml" Target="../ink/ink1346.xml"/><Relationship Id="rId180" Type="http://schemas.openxmlformats.org/officeDocument/2006/relationships/customXml" Target="../ink/ink1434.xml"/><Relationship Id="rId215" Type="http://schemas.openxmlformats.org/officeDocument/2006/relationships/image" Target="../media/image1326.png"/><Relationship Id="rId236" Type="http://schemas.openxmlformats.org/officeDocument/2006/relationships/customXml" Target="../ink/ink1462.xml"/><Relationship Id="rId257" Type="http://schemas.openxmlformats.org/officeDocument/2006/relationships/image" Target="../media/image1347.png"/><Relationship Id="rId278" Type="http://schemas.openxmlformats.org/officeDocument/2006/relationships/customXml" Target="../ink/ink1483.xml"/><Relationship Id="rId303" Type="http://schemas.openxmlformats.org/officeDocument/2006/relationships/image" Target="../media/image1370.png"/><Relationship Id="rId42" Type="http://schemas.openxmlformats.org/officeDocument/2006/relationships/customXml" Target="../ink/ink1365.xml"/><Relationship Id="rId84" Type="http://schemas.openxmlformats.org/officeDocument/2006/relationships/customXml" Target="../ink/ink1386.xml"/><Relationship Id="rId138" Type="http://schemas.openxmlformats.org/officeDocument/2006/relationships/customXml" Target="../ink/ink1413.xml"/><Relationship Id="rId191" Type="http://schemas.openxmlformats.org/officeDocument/2006/relationships/image" Target="../media/image1314.png"/><Relationship Id="rId205" Type="http://schemas.openxmlformats.org/officeDocument/2006/relationships/image" Target="../media/image1321.png"/><Relationship Id="rId247" Type="http://schemas.openxmlformats.org/officeDocument/2006/relationships/image" Target="../media/image1342.png"/><Relationship Id="rId107" Type="http://schemas.openxmlformats.org/officeDocument/2006/relationships/image" Target="../media/image1272.png"/><Relationship Id="rId289" Type="http://schemas.openxmlformats.org/officeDocument/2006/relationships/image" Target="../media/image1363.png"/><Relationship Id="rId11" Type="http://schemas.openxmlformats.org/officeDocument/2006/relationships/image" Target="../media/image1224.png"/><Relationship Id="rId53" Type="http://schemas.openxmlformats.org/officeDocument/2006/relationships/image" Target="../media/image1245.png"/><Relationship Id="rId149" Type="http://schemas.openxmlformats.org/officeDocument/2006/relationships/image" Target="../media/image1293.png"/><Relationship Id="rId314" Type="http://schemas.openxmlformats.org/officeDocument/2006/relationships/customXml" Target="../ink/ink1501.xml"/><Relationship Id="rId95" Type="http://schemas.openxmlformats.org/officeDocument/2006/relationships/image" Target="../media/image1266.png"/><Relationship Id="rId160" Type="http://schemas.openxmlformats.org/officeDocument/2006/relationships/customXml" Target="../ink/ink1424.xml"/><Relationship Id="rId216" Type="http://schemas.openxmlformats.org/officeDocument/2006/relationships/customXml" Target="../ink/ink1452.xml"/><Relationship Id="rId258" Type="http://schemas.openxmlformats.org/officeDocument/2006/relationships/customXml" Target="../ink/ink1473.xml"/><Relationship Id="rId22" Type="http://schemas.openxmlformats.org/officeDocument/2006/relationships/customXml" Target="../ink/ink1355.xml"/><Relationship Id="rId64" Type="http://schemas.openxmlformats.org/officeDocument/2006/relationships/customXml" Target="../ink/ink1376.xml"/><Relationship Id="rId118" Type="http://schemas.openxmlformats.org/officeDocument/2006/relationships/customXml" Target="../ink/ink1403.xml"/><Relationship Id="rId325" Type="http://schemas.openxmlformats.org/officeDocument/2006/relationships/image" Target="../media/image1381.png"/><Relationship Id="rId171" Type="http://schemas.openxmlformats.org/officeDocument/2006/relationships/image" Target="../media/image1304.png"/><Relationship Id="rId227" Type="http://schemas.openxmlformats.org/officeDocument/2006/relationships/image" Target="../media/image1332.png"/><Relationship Id="rId269" Type="http://schemas.openxmlformats.org/officeDocument/2006/relationships/image" Target="../media/image1353.png"/><Relationship Id="rId33" Type="http://schemas.openxmlformats.org/officeDocument/2006/relationships/image" Target="../media/image1235.png"/><Relationship Id="rId129" Type="http://schemas.openxmlformats.org/officeDocument/2006/relationships/image" Target="../media/image1283.png"/><Relationship Id="rId280" Type="http://schemas.openxmlformats.org/officeDocument/2006/relationships/customXml" Target="../ink/ink1484.xml"/><Relationship Id="rId336" Type="http://schemas.openxmlformats.org/officeDocument/2006/relationships/customXml" Target="../ink/ink1512.xml"/><Relationship Id="rId75" Type="http://schemas.openxmlformats.org/officeDocument/2006/relationships/image" Target="../media/image1256.png"/><Relationship Id="rId140" Type="http://schemas.openxmlformats.org/officeDocument/2006/relationships/customXml" Target="../ink/ink1414.xml"/><Relationship Id="rId182" Type="http://schemas.openxmlformats.org/officeDocument/2006/relationships/customXml" Target="../ink/ink1435.xml"/><Relationship Id="rId6" Type="http://schemas.openxmlformats.org/officeDocument/2006/relationships/customXml" Target="../ink/ink1347.xml"/><Relationship Id="rId238" Type="http://schemas.openxmlformats.org/officeDocument/2006/relationships/customXml" Target="../ink/ink1463.xml"/><Relationship Id="rId291" Type="http://schemas.openxmlformats.org/officeDocument/2006/relationships/image" Target="../media/image1364.png"/><Relationship Id="rId305" Type="http://schemas.openxmlformats.org/officeDocument/2006/relationships/image" Target="../media/image1371.png"/><Relationship Id="rId44" Type="http://schemas.openxmlformats.org/officeDocument/2006/relationships/customXml" Target="../ink/ink1366.xml"/><Relationship Id="rId86" Type="http://schemas.openxmlformats.org/officeDocument/2006/relationships/customXml" Target="../ink/ink1387.xml"/><Relationship Id="rId151" Type="http://schemas.openxmlformats.org/officeDocument/2006/relationships/image" Target="../media/image1294.png"/><Relationship Id="rId193" Type="http://schemas.openxmlformats.org/officeDocument/2006/relationships/image" Target="../media/image1315.png"/><Relationship Id="rId207" Type="http://schemas.openxmlformats.org/officeDocument/2006/relationships/image" Target="../media/image1322.png"/><Relationship Id="rId249" Type="http://schemas.openxmlformats.org/officeDocument/2006/relationships/image" Target="../media/image1343.png"/><Relationship Id="rId13" Type="http://schemas.openxmlformats.org/officeDocument/2006/relationships/image" Target="../media/image1225.png"/><Relationship Id="rId109" Type="http://schemas.openxmlformats.org/officeDocument/2006/relationships/image" Target="../media/image1273.png"/><Relationship Id="rId260" Type="http://schemas.openxmlformats.org/officeDocument/2006/relationships/customXml" Target="../ink/ink1474.xml"/><Relationship Id="rId316" Type="http://schemas.openxmlformats.org/officeDocument/2006/relationships/customXml" Target="../ink/ink1502.xml"/><Relationship Id="rId55" Type="http://schemas.openxmlformats.org/officeDocument/2006/relationships/image" Target="../media/image1246.png"/><Relationship Id="rId97" Type="http://schemas.openxmlformats.org/officeDocument/2006/relationships/image" Target="../media/image1267.png"/><Relationship Id="rId120" Type="http://schemas.openxmlformats.org/officeDocument/2006/relationships/customXml" Target="../ink/ink1404.xml"/><Relationship Id="rId162" Type="http://schemas.openxmlformats.org/officeDocument/2006/relationships/customXml" Target="../ink/ink1425.xml"/><Relationship Id="rId218" Type="http://schemas.openxmlformats.org/officeDocument/2006/relationships/customXml" Target="../ink/ink1453.xml"/><Relationship Id="rId271" Type="http://schemas.openxmlformats.org/officeDocument/2006/relationships/image" Target="../media/image1354.png"/><Relationship Id="rId24" Type="http://schemas.openxmlformats.org/officeDocument/2006/relationships/customXml" Target="../ink/ink1356.xml"/><Relationship Id="rId66" Type="http://schemas.openxmlformats.org/officeDocument/2006/relationships/customXml" Target="../ink/ink1377.xml"/><Relationship Id="rId131" Type="http://schemas.openxmlformats.org/officeDocument/2006/relationships/image" Target="../media/image1284.png"/><Relationship Id="rId327" Type="http://schemas.openxmlformats.org/officeDocument/2006/relationships/image" Target="../media/image1382.png"/><Relationship Id="rId173" Type="http://schemas.openxmlformats.org/officeDocument/2006/relationships/image" Target="../media/image1305.png"/><Relationship Id="rId229" Type="http://schemas.openxmlformats.org/officeDocument/2006/relationships/image" Target="../media/image1333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35.png"/><Relationship Id="rId21" Type="http://schemas.openxmlformats.org/officeDocument/2006/relationships/image" Target="../media/image13870.png"/><Relationship Id="rId324" Type="http://schemas.openxmlformats.org/officeDocument/2006/relationships/customXml" Target="../ink/ink1676.xml"/><Relationship Id="rId531" Type="http://schemas.openxmlformats.org/officeDocument/2006/relationships/image" Target="../media/image1642.png"/><Relationship Id="rId629" Type="http://schemas.openxmlformats.org/officeDocument/2006/relationships/customXml" Target="../ink/ink1824.xml"/><Relationship Id="rId170" Type="http://schemas.openxmlformats.org/officeDocument/2006/relationships/customXml" Target="../ink/ink1599.xml"/><Relationship Id="rId268" Type="http://schemas.openxmlformats.org/officeDocument/2006/relationships/customXml" Target="../ink/ink1648.xml"/><Relationship Id="rId475" Type="http://schemas.openxmlformats.org/officeDocument/2006/relationships/image" Target="../media/image1614.png"/><Relationship Id="rId32" Type="http://schemas.openxmlformats.org/officeDocument/2006/relationships/customXml" Target="../ink/ink1530.xml"/><Relationship Id="rId128" Type="http://schemas.openxmlformats.org/officeDocument/2006/relationships/customXml" Target="../ink/ink1578.xml"/><Relationship Id="rId335" Type="http://schemas.openxmlformats.org/officeDocument/2006/relationships/image" Target="../media/image1544.png"/><Relationship Id="rId542" Type="http://schemas.openxmlformats.org/officeDocument/2006/relationships/customXml" Target="../ink/ink1780.xml"/><Relationship Id="rId181" Type="http://schemas.openxmlformats.org/officeDocument/2006/relationships/image" Target="../media/image1467.png"/><Relationship Id="rId402" Type="http://schemas.openxmlformats.org/officeDocument/2006/relationships/customXml" Target="../ink/ink1715.xml"/><Relationship Id="rId279" Type="http://schemas.openxmlformats.org/officeDocument/2006/relationships/image" Target="../media/image1516.png"/><Relationship Id="rId486" Type="http://schemas.openxmlformats.org/officeDocument/2006/relationships/customXml" Target="../ink/ink1757.xml"/><Relationship Id="rId43" Type="http://schemas.openxmlformats.org/officeDocument/2006/relationships/image" Target="../media/image1398.png"/><Relationship Id="rId139" Type="http://schemas.openxmlformats.org/officeDocument/2006/relationships/image" Target="../media/image1446.png"/><Relationship Id="rId346" Type="http://schemas.openxmlformats.org/officeDocument/2006/relationships/customXml" Target="../ink/ink1687.xml"/><Relationship Id="rId553" Type="http://schemas.openxmlformats.org/officeDocument/2006/relationships/image" Target="../media/image1648.png"/><Relationship Id="rId192" Type="http://schemas.openxmlformats.org/officeDocument/2006/relationships/customXml" Target="../ink/ink1610.xml"/><Relationship Id="rId206" Type="http://schemas.openxmlformats.org/officeDocument/2006/relationships/customXml" Target="../ink/ink1617.xml"/><Relationship Id="rId413" Type="http://schemas.openxmlformats.org/officeDocument/2006/relationships/image" Target="../media/image1583.png"/><Relationship Id="rId497" Type="http://schemas.openxmlformats.org/officeDocument/2006/relationships/image" Target="../media/image1625.png"/><Relationship Id="rId620" Type="http://schemas.openxmlformats.org/officeDocument/2006/relationships/image" Target="../media/image1681.png"/><Relationship Id="rId357" Type="http://schemas.openxmlformats.org/officeDocument/2006/relationships/image" Target="../media/image1555.png"/><Relationship Id="rId54" Type="http://schemas.openxmlformats.org/officeDocument/2006/relationships/customXml" Target="../ink/ink1541.xml"/><Relationship Id="rId217" Type="http://schemas.openxmlformats.org/officeDocument/2006/relationships/image" Target="../media/image1485.png"/><Relationship Id="rId564" Type="http://schemas.openxmlformats.org/officeDocument/2006/relationships/customXml" Target="../ink/ink1791.xml"/><Relationship Id="rId424" Type="http://schemas.openxmlformats.org/officeDocument/2006/relationships/customXml" Target="../ink/ink1726.xml"/><Relationship Id="rId631" Type="http://schemas.openxmlformats.org/officeDocument/2006/relationships/customXml" Target="../ink/ink1825.xml"/><Relationship Id="rId270" Type="http://schemas.openxmlformats.org/officeDocument/2006/relationships/customXml" Target="../ink/ink1649.xml"/><Relationship Id="rId65" Type="http://schemas.openxmlformats.org/officeDocument/2006/relationships/image" Target="../media/image1409.png"/><Relationship Id="rId130" Type="http://schemas.openxmlformats.org/officeDocument/2006/relationships/customXml" Target="../ink/ink1579.xml"/><Relationship Id="rId368" Type="http://schemas.openxmlformats.org/officeDocument/2006/relationships/customXml" Target="../ink/ink1698.xml"/><Relationship Id="rId575" Type="http://schemas.openxmlformats.org/officeDocument/2006/relationships/image" Target="../media/image1659.png"/><Relationship Id="rId228" Type="http://schemas.openxmlformats.org/officeDocument/2006/relationships/customXml" Target="../ink/ink1628.xml"/><Relationship Id="rId435" Type="http://schemas.openxmlformats.org/officeDocument/2006/relationships/image" Target="../media/image1594.png"/><Relationship Id="rId281" Type="http://schemas.openxmlformats.org/officeDocument/2006/relationships/image" Target="../media/image1517.png"/><Relationship Id="rId502" Type="http://schemas.openxmlformats.org/officeDocument/2006/relationships/customXml" Target="../ink/ink1762.xml"/><Relationship Id="rId76" Type="http://schemas.openxmlformats.org/officeDocument/2006/relationships/customXml" Target="../ink/ink1552.xml"/><Relationship Id="rId141" Type="http://schemas.openxmlformats.org/officeDocument/2006/relationships/image" Target="../media/image1447.png"/><Relationship Id="rId379" Type="http://schemas.openxmlformats.org/officeDocument/2006/relationships/image" Target="../media/image1566.png"/><Relationship Id="rId586" Type="http://schemas.openxmlformats.org/officeDocument/2006/relationships/customXml" Target="../ink/ink1802.xml"/><Relationship Id="rId7" Type="http://schemas.openxmlformats.org/officeDocument/2006/relationships/image" Target="../media/image13800.png"/><Relationship Id="rId239" Type="http://schemas.openxmlformats.org/officeDocument/2006/relationships/image" Target="../media/image1496.png"/><Relationship Id="rId446" Type="http://schemas.openxmlformats.org/officeDocument/2006/relationships/customXml" Target="../ink/ink1737.xml"/><Relationship Id="rId292" Type="http://schemas.openxmlformats.org/officeDocument/2006/relationships/customXml" Target="../ink/ink1660.xml"/><Relationship Id="rId306" Type="http://schemas.openxmlformats.org/officeDocument/2006/relationships/customXml" Target="../ink/ink1667.xml"/><Relationship Id="rId87" Type="http://schemas.openxmlformats.org/officeDocument/2006/relationships/image" Target="../media/image1420.png"/><Relationship Id="rId513" Type="http://schemas.openxmlformats.org/officeDocument/2006/relationships/image" Target="../media/image1633.png"/><Relationship Id="rId597" Type="http://schemas.openxmlformats.org/officeDocument/2006/relationships/image" Target="../media/image1670.png"/><Relationship Id="rId152" Type="http://schemas.openxmlformats.org/officeDocument/2006/relationships/customXml" Target="../ink/ink1590.xml"/><Relationship Id="rId457" Type="http://schemas.openxmlformats.org/officeDocument/2006/relationships/image" Target="../media/image1605.png"/><Relationship Id="rId14" Type="http://schemas.openxmlformats.org/officeDocument/2006/relationships/customXml" Target="../ink/ink1521.xml"/><Relationship Id="rId317" Type="http://schemas.openxmlformats.org/officeDocument/2006/relationships/image" Target="../media/image1535.png"/><Relationship Id="rId524" Type="http://schemas.openxmlformats.org/officeDocument/2006/relationships/customXml" Target="../ink/ink1771.xml"/><Relationship Id="rId98" Type="http://schemas.openxmlformats.org/officeDocument/2006/relationships/customXml" Target="../ink/ink1563.xml"/><Relationship Id="rId163" Type="http://schemas.openxmlformats.org/officeDocument/2006/relationships/image" Target="../media/image1458.png"/><Relationship Id="rId370" Type="http://schemas.openxmlformats.org/officeDocument/2006/relationships/customXml" Target="../ink/ink1699.xml"/><Relationship Id="rId230" Type="http://schemas.openxmlformats.org/officeDocument/2006/relationships/customXml" Target="../ink/ink1629.xml"/><Relationship Id="rId468" Type="http://schemas.openxmlformats.org/officeDocument/2006/relationships/customXml" Target="../ink/ink1748.xml"/><Relationship Id="rId25" Type="http://schemas.openxmlformats.org/officeDocument/2006/relationships/image" Target="../media/image13890.png"/><Relationship Id="rId328" Type="http://schemas.openxmlformats.org/officeDocument/2006/relationships/customXml" Target="../ink/ink1678.xml"/><Relationship Id="rId535" Type="http://schemas.openxmlformats.org/officeDocument/2006/relationships/image" Target="../media/image1621.png"/><Relationship Id="rId174" Type="http://schemas.openxmlformats.org/officeDocument/2006/relationships/customXml" Target="../ink/ink1601.xml"/><Relationship Id="rId381" Type="http://schemas.openxmlformats.org/officeDocument/2006/relationships/image" Target="../media/image1567.png"/><Relationship Id="rId602" Type="http://schemas.openxmlformats.org/officeDocument/2006/relationships/customXml" Target="../ink/ink1810.xml"/><Relationship Id="rId241" Type="http://schemas.openxmlformats.org/officeDocument/2006/relationships/image" Target="../media/image1497.png"/><Relationship Id="rId437" Type="http://schemas.openxmlformats.org/officeDocument/2006/relationships/image" Target="../media/image1595.png"/><Relationship Id="rId479" Type="http://schemas.openxmlformats.org/officeDocument/2006/relationships/image" Target="../media/image1616.png"/><Relationship Id="rId36" Type="http://schemas.openxmlformats.org/officeDocument/2006/relationships/customXml" Target="../ink/ink1532.xml"/><Relationship Id="rId283" Type="http://schemas.openxmlformats.org/officeDocument/2006/relationships/image" Target="../media/image1518.png"/><Relationship Id="rId339" Type="http://schemas.openxmlformats.org/officeDocument/2006/relationships/image" Target="../media/image1546.png"/><Relationship Id="rId504" Type="http://schemas.openxmlformats.org/officeDocument/2006/relationships/customXml" Target="../ink/ink1763.xml"/><Relationship Id="rId546" Type="http://schemas.openxmlformats.org/officeDocument/2006/relationships/customXml" Target="../ink/ink1782.xml"/><Relationship Id="rId78" Type="http://schemas.openxmlformats.org/officeDocument/2006/relationships/customXml" Target="../ink/ink1553.xml"/><Relationship Id="rId101" Type="http://schemas.openxmlformats.org/officeDocument/2006/relationships/image" Target="../media/image1427.png"/><Relationship Id="rId143" Type="http://schemas.openxmlformats.org/officeDocument/2006/relationships/image" Target="../media/image1448.png"/><Relationship Id="rId185" Type="http://schemas.openxmlformats.org/officeDocument/2006/relationships/image" Target="../media/image1469.png"/><Relationship Id="rId350" Type="http://schemas.openxmlformats.org/officeDocument/2006/relationships/customXml" Target="../ink/ink1689.xml"/><Relationship Id="rId406" Type="http://schemas.openxmlformats.org/officeDocument/2006/relationships/customXml" Target="../ink/ink1717.xml"/><Relationship Id="rId588" Type="http://schemas.openxmlformats.org/officeDocument/2006/relationships/customXml" Target="../ink/ink1803.xml"/><Relationship Id="rId9" Type="http://schemas.openxmlformats.org/officeDocument/2006/relationships/image" Target="../media/image13810.png"/><Relationship Id="rId210" Type="http://schemas.openxmlformats.org/officeDocument/2006/relationships/customXml" Target="../ink/ink1619.xml"/><Relationship Id="rId392" Type="http://schemas.openxmlformats.org/officeDocument/2006/relationships/customXml" Target="../ink/ink1710.xml"/><Relationship Id="rId448" Type="http://schemas.openxmlformats.org/officeDocument/2006/relationships/customXml" Target="../ink/ink1738.xml"/><Relationship Id="rId613" Type="http://schemas.openxmlformats.org/officeDocument/2006/relationships/customXml" Target="../ink/ink1816.xml"/><Relationship Id="rId252" Type="http://schemas.openxmlformats.org/officeDocument/2006/relationships/customXml" Target="../ink/ink1640.xml"/><Relationship Id="rId294" Type="http://schemas.openxmlformats.org/officeDocument/2006/relationships/customXml" Target="../ink/ink1661.xml"/><Relationship Id="rId308" Type="http://schemas.openxmlformats.org/officeDocument/2006/relationships/customXml" Target="../ink/ink1668.xml"/><Relationship Id="rId515" Type="http://schemas.openxmlformats.org/officeDocument/2006/relationships/image" Target="../media/image1634.png"/><Relationship Id="rId47" Type="http://schemas.openxmlformats.org/officeDocument/2006/relationships/image" Target="../media/image1400.png"/><Relationship Id="rId89" Type="http://schemas.openxmlformats.org/officeDocument/2006/relationships/image" Target="../media/image1421.png"/><Relationship Id="rId112" Type="http://schemas.openxmlformats.org/officeDocument/2006/relationships/customXml" Target="../ink/ink1570.xml"/><Relationship Id="rId154" Type="http://schemas.openxmlformats.org/officeDocument/2006/relationships/customXml" Target="../ink/ink1591.xml"/><Relationship Id="rId361" Type="http://schemas.openxmlformats.org/officeDocument/2006/relationships/image" Target="../media/image1557.png"/><Relationship Id="rId557" Type="http://schemas.openxmlformats.org/officeDocument/2006/relationships/image" Target="../media/image1650.png"/><Relationship Id="rId599" Type="http://schemas.openxmlformats.org/officeDocument/2006/relationships/image" Target="../media/image1671.png"/><Relationship Id="rId196" Type="http://schemas.openxmlformats.org/officeDocument/2006/relationships/customXml" Target="../ink/ink1612.xml"/><Relationship Id="rId417" Type="http://schemas.openxmlformats.org/officeDocument/2006/relationships/image" Target="../media/image1585.png"/><Relationship Id="rId459" Type="http://schemas.openxmlformats.org/officeDocument/2006/relationships/image" Target="../media/image1606.png"/><Relationship Id="rId624" Type="http://schemas.openxmlformats.org/officeDocument/2006/relationships/image" Target="../media/image1683.png"/><Relationship Id="rId16" Type="http://schemas.openxmlformats.org/officeDocument/2006/relationships/customXml" Target="../ink/ink1522.xml"/><Relationship Id="rId221" Type="http://schemas.openxmlformats.org/officeDocument/2006/relationships/image" Target="../media/image1487.png"/><Relationship Id="rId263" Type="http://schemas.openxmlformats.org/officeDocument/2006/relationships/image" Target="../media/image1508.png"/><Relationship Id="rId319" Type="http://schemas.openxmlformats.org/officeDocument/2006/relationships/image" Target="../media/image1536.png"/><Relationship Id="rId470" Type="http://schemas.openxmlformats.org/officeDocument/2006/relationships/customXml" Target="../ink/ink1749.xml"/><Relationship Id="rId526" Type="http://schemas.openxmlformats.org/officeDocument/2006/relationships/customXml" Target="../ink/ink1772.xml"/><Relationship Id="rId58" Type="http://schemas.openxmlformats.org/officeDocument/2006/relationships/customXml" Target="../ink/ink1543.xml"/><Relationship Id="rId123" Type="http://schemas.openxmlformats.org/officeDocument/2006/relationships/image" Target="../media/image1438.png"/><Relationship Id="rId330" Type="http://schemas.openxmlformats.org/officeDocument/2006/relationships/customXml" Target="../ink/ink1679.xml"/><Relationship Id="rId568" Type="http://schemas.openxmlformats.org/officeDocument/2006/relationships/customXml" Target="../ink/ink1793.xml"/><Relationship Id="rId165" Type="http://schemas.openxmlformats.org/officeDocument/2006/relationships/image" Target="../media/image1459.png"/><Relationship Id="rId372" Type="http://schemas.openxmlformats.org/officeDocument/2006/relationships/customXml" Target="../ink/ink1700.xml"/><Relationship Id="rId428" Type="http://schemas.openxmlformats.org/officeDocument/2006/relationships/customXml" Target="../ink/ink1728.xml"/><Relationship Id="rId232" Type="http://schemas.openxmlformats.org/officeDocument/2006/relationships/customXml" Target="../ink/ink1630.xml"/><Relationship Id="rId274" Type="http://schemas.openxmlformats.org/officeDocument/2006/relationships/customXml" Target="../ink/ink1651.xml"/><Relationship Id="rId481" Type="http://schemas.openxmlformats.org/officeDocument/2006/relationships/image" Target="../media/image1617.png"/><Relationship Id="rId27" Type="http://schemas.openxmlformats.org/officeDocument/2006/relationships/image" Target="../media/image1390.png"/><Relationship Id="rId69" Type="http://schemas.openxmlformats.org/officeDocument/2006/relationships/image" Target="../media/image1411.png"/><Relationship Id="rId134" Type="http://schemas.openxmlformats.org/officeDocument/2006/relationships/customXml" Target="../ink/ink1581.xml"/><Relationship Id="rId537" Type="http://schemas.openxmlformats.org/officeDocument/2006/relationships/image" Target="../media/image1622.png"/><Relationship Id="rId579" Type="http://schemas.openxmlformats.org/officeDocument/2006/relationships/image" Target="../media/image1661.png"/><Relationship Id="rId80" Type="http://schemas.openxmlformats.org/officeDocument/2006/relationships/customXml" Target="../ink/ink1554.xml"/><Relationship Id="rId176" Type="http://schemas.openxmlformats.org/officeDocument/2006/relationships/customXml" Target="../ink/ink1602.xml"/><Relationship Id="rId341" Type="http://schemas.openxmlformats.org/officeDocument/2006/relationships/image" Target="../media/image1547.png"/><Relationship Id="rId383" Type="http://schemas.openxmlformats.org/officeDocument/2006/relationships/image" Target="../media/image1568.png"/><Relationship Id="rId439" Type="http://schemas.openxmlformats.org/officeDocument/2006/relationships/image" Target="../media/image1596.png"/><Relationship Id="rId590" Type="http://schemas.openxmlformats.org/officeDocument/2006/relationships/customXml" Target="../ink/ink1804.xml"/><Relationship Id="rId604" Type="http://schemas.openxmlformats.org/officeDocument/2006/relationships/customXml" Target="../ink/ink1811.xml"/><Relationship Id="rId201" Type="http://schemas.openxmlformats.org/officeDocument/2006/relationships/image" Target="../media/image1477.png"/><Relationship Id="rId243" Type="http://schemas.openxmlformats.org/officeDocument/2006/relationships/image" Target="../media/image1498.png"/><Relationship Id="rId285" Type="http://schemas.openxmlformats.org/officeDocument/2006/relationships/image" Target="../media/image1519.png"/><Relationship Id="rId450" Type="http://schemas.openxmlformats.org/officeDocument/2006/relationships/customXml" Target="../ink/ink1739.xml"/><Relationship Id="rId506" Type="http://schemas.openxmlformats.org/officeDocument/2006/relationships/customXml" Target="../ink/ink1764.xml"/><Relationship Id="rId38" Type="http://schemas.openxmlformats.org/officeDocument/2006/relationships/customXml" Target="../ink/ink1533.xml"/><Relationship Id="rId103" Type="http://schemas.openxmlformats.org/officeDocument/2006/relationships/image" Target="../media/image1428.png"/><Relationship Id="rId310" Type="http://schemas.openxmlformats.org/officeDocument/2006/relationships/customXml" Target="../ink/ink1669.xml"/><Relationship Id="rId548" Type="http://schemas.openxmlformats.org/officeDocument/2006/relationships/customXml" Target="../ink/ink1783.xml"/><Relationship Id="rId91" Type="http://schemas.openxmlformats.org/officeDocument/2006/relationships/image" Target="../media/image1422.png"/><Relationship Id="rId145" Type="http://schemas.openxmlformats.org/officeDocument/2006/relationships/image" Target="../media/image1449.png"/><Relationship Id="rId187" Type="http://schemas.openxmlformats.org/officeDocument/2006/relationships/image" Target="../media/image1470.png"/><Relationship Id="rId352" Type="http://schemas.openxmlformats.org/officeDocument/2006/relationships/customXml" Target="../ink/ink1690.xml"/><Relationship Id="rId394" Type="http://schemas.openxmlformats.org/officeDocument/2006/relationships/customXml" Target="../ink/ink1711.xml"/><Relationship Id="rId408" Type="http://schemas.openxmlformats.org/officeDocument/2006/relationships/customXml" Target="../ink/ink1718.xml"/><Relationship Id="rId615" Type="http://schemas.openxmlformats.org/officeDocument/2006/relationships/customXml" Target="../ink/ink1817.xml"/><Relationship Id="rId212" Type="http://schemas.openxmlformats.org/officeDocument/2006/relationships/customXml" Target="../ink/ink1620.xml"/><Relationship Id="rId254" Type="http://schemas.openxmlformats.org/officeDocument/2006/relationships/customXml" Target="../ink/ink1641.xml"/><Relationship Id="rId49" Type="http://schemas.openxmlformats.org/officeDocument/2006/relationships/image" Target="../media/image1401.png"/><Relationship Id="rId114" Type="http://schemas.openxmlformats.org/officeDocument/2006/relationships/customXml" Target="../ink/ink1571.xml"/><Relationship Id="rId296" Type="http://schemas.openxmlformats.org/officeDocument/2006/relationships/customXml" Target="../ink/ink1662.xml"/><Relationship Id="rId461" Type="http://schemas.openxmlformats.org/officeDocument/2006/relationships/image" Target="../media/image1607.png"/><Relationship Id="rId517" Type="http://schemas.openxmlformats.org/officeDocument/2006/relationships/image" Target="../media/image1635.png"/><Relationship Id="rId559" Type="http://schemas.openxmlformats.org/officeDocument/2006/relationships/image" Target="../media/image1651.png"/><Relationship Id="rId60" Type="http://schemas.openxmlformats.org/officeDocument/2006/relationships/customXml" Target="../ink/ink1544.xml"/><Relationship Id="rId156" Type="http://schemas.openxmlformats.org/officeDocument/2006/relationships/customXml" Target="../ink/ink1592.xml"/><Relationship Id="rId198" Type="http://schemas.openxmlformats.org/officeDocument/2006/relationships/customXml" Target="../ink/ink1613.xml"/><Relationship Id="rId321" Type="http://schemas.openxmlformats.org/officeDocument/2006/relationships/image" Target="../media/image1537.png"/><Relationship Id="rId363" Type="http://schemas.openxmlformats.org/officeDocument/2006/relationships/image" Target="../media/image1558.png"/><Relationship Id="rId419" Type="http://schemas.openxmlformats.org/officeDocument/2006/relationships/image" Target="../media/image1586.png"/><Relationship Id="rId570" Type="http://schemas.openxmlformats.org/officeDocument/2006/relationships/customXml" Target="../ink/ink1794.xml"/><Relationship Id="rId626" Type="http://schemas.openxmlformats.org/officeDocument/2006/relationships/image" Target="../media/image1684.png"/><Relationship Id="rId223" Type="http://schemas.openxmlformats.org/officeDocument/2006/relationships/image" Target="../media/image1488.png"/><Relationship Id="rId430" Type="http://schemas.openxmlformats.org/officeDocument/2006/relationships/customXml" Target="../ink/ink1729.xml"/><Relationship Id="rId18" Type="http://schemas.openxmlformats.org/officeDocument/2006/relationships/customXml" Target="../ink/ink1523.xml"/><Relationship Id="rId265" Type="http://schemas.openxmlformats.org/officeDocument/2006/relationships/image" Target="../media/image1509.png"/><Relationship Id="rId472" Type="http://schemas.openxmlformats.org/officeDocument/2006/relationships/customXml" Target="../ink/ink1750.xml"/><Relationship Id="rId528" Type="http://schemas.openxmlformats.org/officeDocument/2006/relationships/customXml" Target="../ink/ink1773.xml"/><Relationship Id="rId125" Type="http://schemas.openxmlformats.org/officeDocument/2006/relationships/image" Target="../media/image1439.png"/><Relationship Id="rId167" Type="http://schemas.openxmlformats.org/officeDocument/2006/relationships/image" Target="../media/image1460.png"/><Relationship Id="rId332" Type="http://schemas.openxmlformats.org/officeDocument/2006/relationships/customXml" Target="../ink/ink1680.xml"/><Relationship Id="rId374" Type="http://schemas.openxmlformats.org/officeDocument/2006/relationships/customXml" Target="../ink/ink1701.xml"/><Relationship Id="rId581" Type="http://schemas.openxmlformats.org/officeDocument/2006/relationships/image" Target="../media/image1662.png"/><Relationship Id="rId71" Type="http://schemas.openxmlformats.org/officeDocument/2006/relationships/image" Target="../media/image1412.png"/><Relationship Id="rId234" Type="http://schemas.openxmlformats.org/officeDocument/2006/relationships/customXml" Target="../ink/ink1631.xml"/><Relationship Id="rId2" Type="http://schemas.openxmlformats.org/officeDocument/2006/relationships/customXml" Target="../ink/ink1515.xml"/><Relationship Id="rId29" Type="http://schemas.openxmlformats.org/officeDocument/2006/relationships/image" Target="../media/image1391.png"/><Relationship Id="rId276" Type="http://schemas.openxmlformats.org/officeDocument/2006/relationships/customXml" Target="../ink/ink1652.xml"/><Relationship Id="rId441" Type="http://schemas.openxmlformats.org/officeDocument/2006/relationships/image" Target="../media/image1597.png"/><Relationship Id="rId483" Type="http://schemas.openxmlformats.org/officeDocument/2006/relationships/image" Target="../media/image1618.png"/><Relationship Id="rId539" Type="http://schemas.openxmlformats.org/officeDocument/2006/relationships/image" Target="../media/image1631.png"/><Relationship Id="rId40" Type="http://schemas.openxmlformats.org/officeDocument/2006/relationships/customXml" Target="../ink/ink1534.xml"/><Relationship Id="rId136" Type="http://schemas.openxmlformats.org/officeDocument/2006/relationships/customXml" Target="../ink/ink1582.xml"/><Relationship Id="rId178" Type="http://schemas.openxmlformats.org/officeDocument/2006/relationships/customXml" Target="../ink/ink1603.xml"/><Relationship Id="rId301" Type="http://schemas.openxmlformats.org/officeDocument/2006/relationships/image" Target="../media/image1527.png"/><Relationship Id="rId343" Type="http://schemas.openxmlformats.org/officeDocument/2006/relationships/image" Target="../media/image1548.png"/><Relationship Id="rId550" Type="http://schemas.openxmlformats.org/officeDocument/2006/relationships/customXml" Target="../ink/ink1784.xml"/><Relationship Id="rId82" Type="http://schemas.openxmlformats.org/officeDocument/2006/relationships/customXml" Target="../ink/ink1555.xml"/><Relationship Id="rId203" Type="http://schemas.openxmlformats.org/officeDocument/2006/relationships/image" Target="../media/image1478.png"/><Relationship Id="rId385" Type="http://schemas.openxmlformats.org/officeDocument/2006/relationships/image" Target="../media/image1569.png"/><Relationship Id="rId592" Type="http://schemas.openxmlformats.org/officeDocument/2006/relationships/customXml" Target="../ink/ink1805.xml"/><Relationship Id="rId606" Type="http://schemas.openxmlformats.org/officeDocument/2006/relationships/customXml" Target="../ink/ink1812.xml"/><Relationship Id="rId245" Type="http://schemas.openxmlformats.org/officeDocument/2006/relationships/image" Target="../media/image1499.png"/><Relationship Id="rId287" Type="http://schemas.openxmlformats.org/officeDocument/2006/relationships/image" Target="../media/image1520.png"/><Relationship Id="rId410" Type="http://schemas.openxmlformats.org/officeDocument/2006/relationships/customXml" Target="../ink/ink1719.xml"/><Relationship Id="rId452" Type="http://schemas.openxmlformats.org/officeDocument/2006/relationships/customXml" Target="../ink/ink1740.xml"/><Relationship Id="rId494" Type="http://schemas.openxmlformats.org/officeDocument/2006/relationships/customXml" Target="../ink/ink1758.xml"/><Relationship Id="rId508" Type="http://schemas.openxmlformats.org/officeDocument/2006/relationships/customXml" Target="../ink/ink1765.xml"/><Relationship Id="rId105" Type="http://schemas.openxmlformats.org/officeDocument/2006/relationships/image" Target="../media/image1429.png"/><Relationship Id="rId147" Type="http://schemas.openxmlformats.org/officeDocument/2006/relationships/image" Target="../media/image1450.png"/><Relationship Id="rId312" Type="http://schemas.openxmlformats.org/officeDocument/2006/relationships/customXml" Target="../ink/ink1670.xml"/><Relationship Id="rId354" Type="http://schemas.openxmlformats.org/officeDocument/2006/relationships/customXml" Target="../ink/ink1691.xml"/><Relationship Id="rId51" Type="http://schemas.openxmlformats.org/officeDocument/2006/relationships/image" Target="../media/image1402.png"/><Relationship Id="rId93" Type="http://schemas.openxmlformats.org/officeDocument/2006/relationships/image" Target="../media/image1423.png"/><Relationship Id="rId189" Type="http://schemas.openxmlformats.org/officeDocument/2006/relationships/image" Target="../media/image1471.png"/><Relationship Id="rId396" Type="http://schemas.openxmlformats.org/officeDocument/2006/relationships/customXml" Target="../ink/ink1712.xml"/><Relationship Id="rId561" Type="http://schemas.openxmlformats.org/officeDocument/2006/relationships/image" Target="../media/image1652.png"/><Relationship Id="rId617" Type="http://schemas.openxmlformats.org/officeDocument/2006/relationships/customXml" Target="../ink/ink1818.xml"/><Relationship Id="rId214" Type="http://schemas.openxmlformats.org/officeDocument/2006/relationships/customXml" Target="../ink/ink1621.xml"/><Relationship Id="rId256" Type="http://schemas.openxmlformats.org/officeDocument/2006/relationships/customXml" Target="../ink/ink1642.xml"/><Relationship Id="rId298" Type="http://schemas.openxmlformats.org/officeDocument/2006/relationships/customXml" Target="../ink/ink1663.xml"/><Relationship Id="rId421" Type="http://schemas.openxmlformats.org/officeDocument/2006/relationships/image" Target="../media/image1587.png"/><Relationship Id="rId463" Type="http://schemas.openxmlformats.org/officeDocument/2006/relationships/image" Target="../media/image1608.png"/><Relationship Id="rId519" Type="http://schemas.openxmlformats.org/officeDocument/2006/relationships/image" Target="../media/image1636.png"/><Relationship Id="rId116" Type="http://schemas.openxmlformats.org/officeDocument/2006/relationships/customXml" Target="../ink/ink1572.xml"/><Relationship Id="rId158" Type="http://schemas.openxmlformats.org/officeDocument/2006/relationships/customXml" Target="../ink/ink1593.xml"/><Relationship Id="rId323" Type="http://schemas.openxmlformats.org/officeDocument/2006/relationships/image" Target="../media/image1538.png"/><Relationship Id="rId530" Type="http://schemas.openxmlformats.org/officeDocument/2006/relationships/customXml" Target="../ink/ink1774.xml"/><Relationship Id="rId20" Type="http://schemas.openxmlformats.org/officeDocument/2006/relationships/customXml" Target="../ink/ink1524.xml"/><Relationship Id="rId62" Type="http://schemas.openxmlformats.org/officeDocument/2006/relationships/customXml" Target="../ink/ink1545.xml"/><Relationship Id="rId365" Type="http://schemas.openxmlformats.org/officeDocument/2006/relationships/image" Target="../media/image1559.png"/><Relationship Id="rId572" Type="http://schemas.openxmlformats.org/officeDocument/2006/relationships/customXml" Target="../ink/ink1795.xml"/><Relationship Id="rId628" Type="http://schemas.openxmlformats.org/officeDocument/2006/relationships/image" Target="../media/image1685.png"/><Relationship Id="rId225" Type="http://schemas.openxmlformats.org/officeDocument/2006/relationships/image" Target="../media/image1489.png"/><Relationship Id="rId267" Type="http://schemas.openxmlformats.org/officeDocument/2006/relationships/image" Target="../media/image1510.png"/><Relationship Id="rId432" Type="http://schemas.openxmlformats.org/officeDocument/2006/relationships/customXml" Target="../ink/ink1730.xml"/><Relationship Id="rId474" Type="http://schemas.openxmlformats.org/officeDocument/2006/relationships/customXml" Target="../ink/ink1751.xml"/><Relationship Id="rId127" Type="http://schemas.openxmlformats.org/officeDocument/2006/relationships/image" Target="../media/image1440.png"/><Relationship Id="rId31" Type="http://schemas.openxmlformats.org/officeDocument/2006/relationships/image" Target="../media/image1392.png"/><Relationship Id="rId73" Type="http://schemas.openxmlformats.org/officeDocument/2006/relationships/image" Target="../media/image1413.png"/><Relationship Id="rId169" Type="http://schemas.openxmlformats.org/officeDocument/2006/relationships/image" Target="../media/image1461.png"/><Relationship Id="rId334" Type="http://schemas.openxmlformats.org/officeDocument/2006/relationships/customXml" Target="../ink/ink1681.xml"/><Relationship Id="rId376" Type="http://schemas.openxmlformats.org/officeDocument/2006/relationships/customXml" Target="../ink/ink1702.xml"/><Relationship Id="rId541" Type="http://schemas.openxmlformats.org/officeDocument/2006/relationships/image" Target="../media/image1632.png"/><Relationship Id="rId583" Type="http://schemas.openxmlformats.org/officeDocument/2006/relationships/image" Target="../media/image1663.png"/><Relationship Id="rId4" Type="http://schemas.openxmlformats.org/officeDocument/2006/relationships/customXml" Target="../ink/ink1516.xml"/><Relationship Id="rId180" Type="http://schemas.openxmlformats.org/officeDocument/2006/relationships/customXml" Target="../ink/ink1604.xml"/><Relationship Id="rId236" Type="http://schemas.openxmlformats.org/officeDocument/2006/relationships/customXml" Target="../ink/ink1632.xml"/><Relationship Id="rId278" Type="http://schemas.openxmlformats.org/officeDocument/2006/relationships/customXml" Target="../ink/ink1653.xml"/><Relationship Id="rId401" Type="http://schemas.openxmlformats.org/officeDocument/2006/relationships/image" Target="../media/image1577.png"/><Relationship Id="rId443" Type="http://schemas.openxmlformats.org/officeDocument/2006/relationships/image" Target="../media/image1598.png"/><Relationship Id="rId303" Type="http://schemas.openxmlformats.org/officeDocument/2006/relationships/image" Target="../media/image1528.png"/><Relationship Id="rId485" Type="http://schemas.openxmlformats.org/officeDocument/2006/relationships/image" Target="../media/image1619.png"/><Relationship Id="rId42" Type="http://schemas.openxmlformats.org/officeDocument/2006/relationships/customXml" Target="../ink/ink1535.xml"/><Relationship Id="rId84" Type="http://schemas.openxmlformats.org/officeDocument/2006/relationships/customXml" Target="../ink/ink1556.xml"/><Relationship Id="rId138" Type="http://schemas.openxmlformats.org/officeDocument/2006/relationships/customXml" Target="../ink/ink1583.xml"/><Relationship Id="rId345" Type="http://schemas.openxmlformats.org/officeDocument/2006/relationships/image" Target="../media/image1549.png"/><Relationship Id="rId387" Type="http://schemas.openxmlformats.org/officeDocument/2006/relationships/image" Target="../media/image1570.png"/><Relationship Id="rId552" Type="http://schemas.openxmlformats.org/officeDocument/2006/relationships/customXml" Target="../ink/ink1785.xml"/><Relationship Id="rId594" Type="http://schemas.openxmlformats.org/officeDocument/2006/relationships/customXml" Target="../ink/ink1806.xml"/><Relationship Id="rId608" Type="http://schemas.openxmlformats.org/officeDocument/2006/relationships/customXml" Target="../ink/ink1813.xml"/><Relationship Id="rId191" Type="http://schemas.openxmlformats.org/officeDocument/2006/relationships/image" Target="../media/image1472.png"/><Relationship Id="rId205" Type="http://schemas.openxmlformats.org/officeDocument/2006/relationships/image" Target="../media/image1479.png"/><Relationship Id="rId247" Type="http://schemas.openxmlformats.org/officeDocument/2006/relationships/image" Target="../media/image1500.png"/><Relationship Id="rId412" Type="http://schemas.openxmlformats.org/officeDocument/2006/relationships/customXml" Target="../ink/ink1720.xml"/><Relationship Id="rId107" Type="http://schemas.openxmlformats.org/officeDocument/2006/relationships/image" Target="../media/image1430.png"/><Relationship Id="rId289" Type="http://schemas.openxmlformats.org/officeDocument/2006/relationships/image" Target="../media/image1521.png"/><Relationship Id="rId454" Type="http://schemas.openxmlformats.org/officeDocument/2006/relationships/customXml" Target="../ink/ink1741.xml"/><Relationship Id="rId496" Type="http://schemas.openxmlformats.org/officeDocument/2006/relationships/customXml" Target="../ink/ink1759.xml"/><Relationship Id="rId11" Type="http://schemas.openxmlformats.org/officeDocument/2006/relationships/image" Target="../media/image13820.png"/><Relationship Id="rId53" Type="http://schemas.openxmlformats.org/officeDocument/2006/relationships/image" Target="../media/image1403.png"/><Relationship Id="rId149" Type="http://schemas.openxmlformats.org/officeDocument/2006/relationships/image" Target="../media/image1451.png"/><Relationship Id="rId314" Type="http://schemas.openxmlformats.org/officeDocument/2006/relationships/customXml" Target="../ink/ink1671.xml"/><Relationship Id="rId356" Type="http://schemas.openxmlformats.org/officeDocument/2006/relationships/customXml" Target="../ink/ink1692.xml"/><Relationship Id="rId398" Type="http://schemas.openxmlformats.org/officeDocument/2006/relationships/customXml" Target="../ink/ink1713.xml"/><Relationship Id="rId521" Type="http://schemas.openxmlformats.org/officeDocument/2006/relationships/image" Target="../media/image1637.png"/><Relationship Id="rId563" Type="http://schemas.openxmlformats.org/officeDocument/2006/relationships/image" Target="../media/image1653.png"/><Relationship Id="rId619" Type="http://schemas.openxmlformats.org/officeDocument/2006/relationships/customXml" Target="../ink/ink1819.xml"/><Relationship Id="rId95" Type="http://schemas.openxmlformats.org/officeDocument/2006/relationships/image" Target="../media/image1424.png"/><Relationship Id="rId160" Type="http://schemas.openxmlformats.org/officeDocument/2006/relationships/customXml" Target="../ink/ink1594.xml"/><Relationship Id="rId216" Type="http://schemas.openxmlformats.org/officeDocument/2006/relationships/customXml" Target="../ink/ink1622.xml"/><Relationship Id="rId423" Type="http://schemas.openxmlformats.org/officeDocument/2006/relationships/image" Target="../media/image1588.png"/><Relationship Id="rId258" Type="http://schemas.openxmlformats.org/officeDocument/2006/relationships/customXml" Target="../ink/ink1643.xml"/><Relationship Id="rId465" Type="http://schemas.openxmlformats.org/officeDocument/2006/relationships/image" Target="../media/image1609.png"/><Relationship Id="rId630" Type="http://schemas.openxmlformats.org/officeDocument/2006/relationships/image" Target="../media/image1686.png"/><Relationship Id="rId22" Type="http://schemas.openxmlformats.org/officeDocument/2006/relationships/customXml" Target="../ink/ink1525.xml"/><Relationship Id="rId64" Type="http://schemas.openxmlformats.org/officeDocument/2006/relationships/customXml" Target="../ink/ink1546.xml"/><Relationship Id="rId118" Type="http://schemas.openxmlformats.org/officeDocument/2006/relationships/customXml" Target="../ink/ink1573.xml"/><Relationship Id="rId325" Type="http://schemas.openxmlformats.org/officeDocument/2006/relationships/image" Target="../media/image1539.png"/><Relationship Id="rId367" Type="http://schemas.openxmlformats.org/officeDocument/2006/relationships/image" Target="../media/image1560.png"/><Relationship Id="rId532" Type="http://schemas.openxmlformats.org/officeDocument/2006/relationships/customXml" Target="../ink/ink1775.xml"/><Relationship Id="rId574" Type="http://schemas.openxmlformats.org/officeDocument/2006/relationships/customXml" Target="../ink/ink1796.xml"/><Relationship Id="rId171" Type="http://schemas.openxmlformats.org/officeDocument/2006/relationships/image" Target="../media/image1462.png"/><Relationship Id="rId227" Type="http://schemas.openxmlformats.org/officeDocument/2006/relationships/image" Target="../media/image1490.png"/><Relationship Id="rId269" Type="http://schemas.openxmlformats.org/officeDocument/2006/relationships/image" Target="../media/image1511.png"/><Relationship Id="rId434" Type="http://schemas.openxmlformats.org/officeDocument/2006/relationships/customXml" Target="../ink/ink1731.xml"/><Relationship Id="rId476" Type="http://schemas.openxmlformats.org/officeDocument/2006/relationships/customXml" Target="../ink/ink1752.xml"/><Relationship Id="rId33" Type="http://schemas.openxmlformats.org/officeDocument/2006/relationships/image" Target="../media/image1393.png"/><Relationship Id="rId129" Type="http://schemas.openxmlformats.org/officeDocument/2006/relationships/image" Target="../media/image1441.png"/><Relationship Id="rId280" Type="http://schemas.openxmlformats.org/officeDocument/2006/relationships/customXml" Target="../ink/ink1654.xml"/><Relationship Id="rId336" Type="http://schemas.openxmlformats.org/officeDocument/2006/relationships/customXml" Target="../ink/ink1682.xml"/><Relationship Id="rId501" Type="http://schemas.openxmlformats.org/officeDocument/2006/relationships/image" Target="../media/image1627.png"/><Relationship Id="rId543" Type="http://schemas.openxmlformats.org/officeDocument/2006/relationships/image" Target="../media/image1643.png"/><Relationship Id="rId75" Type="http://schemas.openxmlformats.org/officeDocument/2006/relationships/image" Target="../media/image1414.png"/><Relationship Id="rId140" Type="http://schemas.openxmlformats.org/officeDocument/2006/relationships/customXml" Target="../ink/ink1584.xml"/><Relationship Id="rId182" Type="http://schemas.openxmlformats.org/officeDocument/2006/relationships/customXml" Target="../ink/ink1605.xml"/><Relationship Id="rId378" Type="http://schemas.openxmlformats.org/officeDocument/2006/relationships/customXml" Target="../ink/ink1703.xml"/><Relationship Id="rId403" Type="http://schemas.openxmlformats.org/officeDocument/2006/relationships/image" Target="../media/image1578.png"/><Relationship Id="rId585" Type="http://schemas.openxmlformats.org/officeDocument/2006/relationships/image" Target="../media/image1664.png"/><Relationship Id="rId6" Type="http://schemas.openxmlformats.org/officeDocument/2006/relationships/customXml" Target="../ink/ink1517.xml"/><Relationship Id="rId238" Type="http://schemas.openxmlformats.org/officeDocument/2006/relationships/customXml" Target="../ink/ink1633.xml"/><Relationship Id="rId445" Type="http://schemas.openxmlformats.org/officeDocument/2006/relationships/image" Target="../media/image1599.png"/><Relationship Id="rId610" Type="http://schemas.openxmlformats.org/officeDocument/2006/relationships/customXml" Target="../ink/ink1814.xml"/><Relationship Id="rId291" Type="http://schemas.openxmlformats.org/officeDocument/2006/relationships/image" Target="../media/image1522.png"/><Relationship Id="rId305" Type="http://schemas.openxmlformats.org/officeDocument/2006/relationships/image" Target="../media/image1529.png"/><Relationship Id="rId347" Type="http://schemas.openxmlformats.org/officeDocument/2006/relationships/image" Target="../media/image1550.png"/><Relationship Id="rId44" Type="http://schemas.openxmlformats.org/officeDocument/2006/relationships/customXml" Target="../ink/ink1536.xml"/><Relationship Id="rId86" Type="http://schemas.openxmlformats.org/officeDocument/2006/relationships/customXml" Target="../ink/ink1557.xml"/><Relationship Id="rId151" Type="http://schemas.openxmlformats.org/officeDocument/2006/relationships/image" Target="../media/image1452.png"/><Relationship Id="rId389" Type="http://schemas.openxmlformats.org/officeDocument/2006/relationships/image" Target="../media/image1571.png"/><Relationship Id="rId554" Type="http://schemas.openxmlformats.org/officeDocument/2006/relationships/customXml" Target="../ink/ink1786.xml"/><Relationship Id="rId596" Type="http://schemas.openxmlformats.org/officeDocument/2006/relationships/customXml" Target="../ink/ink1807.xml"/><Relationship Id="rId193" Type="http://schemas.openxmlformats.org/officeDocument/2006/relationships/image" Target="../media/image1473.png"/><Relationship Id="rId207" Type="http://schemas.openxmlformats.org/officeDocument/2006/relationships/image" Target="../media/image1480.png"/><Relationship Id="rId249" Type="http://schemas.openxmlformats.org/officeDocument/2006/relationships/image" Target="../media/image1501.png"/><Relationship Id="rId414" Type="http://schemas.openxmlformats.org/officeDocument/2006/relationships/customXml" Target="../ink/ink1721.xml"/><Relationship Id="rId456" Type="http://schemas.openxmlformats.org/officeDocument/2006/relationships/customXml" Target="../ink/ink1742.xml"/><Relationship Id="rId498" Type="http://schemas.openxmlformats.org/officeDocument/2006/relationships/customXml" Target="../ink/ink1760.xml"/><Relationship Id="rId621" Type="http://schemas.openxmlformats.org/officeDocument/2006/relationships/customXml" Target="../ink/ink1820.xml"/><Relationship Id="rId13" Type="http://schemas.openxmlformats.org/officeDocument/2006/relationships/image" Target="../media/image13830.png"/><Relationship Id="rId109" Type="http://schemas.openxmlformats.org/officeDocument/2006/relationships/image" Target="../media/image1431.png"/><Relationship Id="rId260" Type="http://schemas.openxmlformats.org/officeDocument/2006/relationships/customXml" Target="../ink/ink1644.xml"/><Relationship Id="rId316" Type="http://schemas.openxmlformats.org/officeDocument/2006/relationships/customXml" Target="../ink/ink1672.xml"/><Relationship Id="rId523" Type="http://schemas.openxmlformats.org/officeDocument/2006/relationships/image" Target="../media/image1638.png"/><Relationship Id="rId55" Type="http://schemas.openxmlformats.org/officeDocument/2006/relationships/image" Target="../media/image1404.png"/><Relationship Id="rId97" Type="http://schemas.openxmlformats.org/officeDocument/2006/relationships/image" Target="../media/image1425.png"/><Relationship Id="rId120" Type="http://schemas.openxmlformats.org/officeDocument/2006/relationships/customXml" Target="../ink/ink1574.xml"/><Relationship Id="rId358" Type="http://schemas.openxmlformats.org/officeDocument/2006/relationships/customXml" Target="../ink/ink1693.xml"/><Relationship Id="rId565" Type="http://schemas.openxmlformats.org/officeDocument/2006/relationships/image" Target="../media/image1654.png"/><Relationship Id="rId162" Type="http://schemas.openxmlformats.org/officeDocument/2006/relationships/customXml" Target="../ink/ink1595.xml"/><Relationship Id="rId218" Type="http://schemas.openxmlformats.org/officeDocument/2006/relationships/customXml" Target="../ink/ink1623.xml"/><Relationship Id="rId425" Type="http://schemas.openxmlformats.org/officeDocument/2006/relationships/image" Target="../media/image1589.png"/><Relationship Id="rId467" Type="http://schemas.openxmlformats.org/officeDocument/2006/relationships/image" Target="../media/image1610.png"/><Relationship Id="rId632" Type="http://schemas.openxmlformats.org/officeDocument/2006/relationships/image" Target="../media/image1687.png"/><Relationship Id="rId271" Type="http://schemas.openxmlformats.org/officeDocument/2006/relationships/image" Target="../media/image1512.png"/><Relationship Id="rId24" Type="http://schemas.openxmlformats.org/officeDocument/2006/relationships/customXml" Target="../ink/ink1526.xml"/><Relationship Id="rId66" Type="http://schemas.openxmlformats.org/officeDocument/2006/relationships/customXml" Target="../ink/ink1547.xml"/><Relationship Id="rId131" Type="http://schemas.openxmlformats.org/officeDocument/2006/relationships/image" Target="../media/image1442.png"/><Relationship Id="rId327" Type="http://schemas.openxmlformats.org/officeDocument/2006/relationships/image" Target="../media/image1540.png"/><Relationship Id="rId369" Type="http://schemas.openxmlformats.org/officeDocument/2006/relationships/image" Target="../media/image1561.png"/><Relationship Id="rId534" Type="http://schemas.openxmlformats.org/officeDocument/2006/relationships/customXml" Target="../ink/ink1776.xml"/><Relationship Id="rId576" Type="http://schemas.openxmlformats.org/officeDocument/2006/relationships/customXml" Target="../ink/ink1797.xml"/><Relationship Id="rId173" Type="http://schemas.openxmlformats.org/officeDocument/2006/relationships/image" Target="../media/image1463.png"/><Relationship Id="rId229" Type="http://schemas.openxmlformats.org/officeDocument/2006/relationships/image" Target="../media/image1491.png"/><Relationship Id="rId380" Type="http://schemas.openxmlformats.org/officeDocument/2006/relationships/customXml" Target="../ink/ink1704.xml"/><Relationship Id="rId436" Type="http://schemas.openxmlformats.org/officeDocument/2006/relationships/customXml" Target="../ink/ink1732.xml"/><Relationship Id="rId601" Type="http://schemas.openxmlformats.org/officeDocument/2006/relationships/image" Target="../media/image1672.png"/><Relationship Id="rId240" Type="http://schemas.openxmlformats.org/officeDocument/2006/relationships/customXml" Target="../ink/ink1634.xml"/><Relationship Id="rId478" Type="http://schemas.openxmlformats.org/officeDocument/2006/relationships/customXml" Target="../ink/ink1753.xml"/><Relationship Id="rId35" Type="http://schemas.openxmlformats.org/officeDocument/2006/relationships/image" Target="../media/image1394.png"/><Relationship Id="rId77" Type="http://schemas.openxmlformats.org/officeDocument/2006/relationships/image" Target="../media/image1415.png"/><Relationship Id="rId100" Type="http://schemas.openxmlformats.org/officeDocument/2006/relationships/customXml" Target="../ink/ink1564.xml"/><Relationship Id="rId282" Type="http://schemas.openxmlformats.org/officeDocument/2006/relationships/customXml" Target="../ink/ink1655.xml"/><Relationship Id="rId338" Type="http://schemas.openxmlformats.org/officeDocument/2006/relationships/customXml" Target="../ink/ink1683.xml"/><Relationship Id="rId503" Type="http://schemas.openxmlformats.org/officeDocument/2006/relationships/image" Target="../media/image1628.png"/><Relationship Id="rId545" Type="http://schemas.openxmlformats.org/officeDocument/2006/relationships/image" Target="../media/image1644.png"/><Relationship Id="rId587" Type="http://schemas.openxmlformats.org/officeDocument/2006/relationships/image" Target="../media/image1665.png"/><Relationship Id="rId8" Type="http://schemas.openxmlformats.org/officeDocument/2006/relationships/customXml" Target="../ink/ink1518.xml"/><Relationship Id="rId142" Type="http://schemas.openxmlformats.org/officeDocument/2006/relationships/customXml" Target="../ink/ink1585.xml"/><Relationship Id="rId184" Type="http://schemas.openxmlformats.org/officeDocument/2006/relationships/customXml" Target="../ink/ink1606.xml"/><Relationship Id="rId391" Type="http://schemas.openxmlformats.org/officeDocument/2006/relationships/image" Target="../media/image1572.png"/><Relationship Id="rId405" Type="http://schemas.openxmlformats.org/officeDocument/2006/relationships/image" Target="../media/image1579.png"/><Relationship Id="rId447" Type="http://schemas.openxmlformats.org/officeDocument/2006/relationships/image" Target="../media/image1600.png"/><Relationship Id="rId612" Type="http://schemas.openxmlformats.org/officeDocument/2006/relationships/image" Target="../media/image1677.png"/><Relationship Id="rId251" Type="http://schemas.openxmlformats.org/officeDocument/2006/relationships/image" Target="../media/image1502.png"/><Relationship Id="rId46" Type="http://schemas.openxmlformats.org/officeDocument/2006/relationships/customXml" Target="../ink/ink1537.xml"/><Relationship Id="rId293" Type="http://schemas.openxmlformats.org/officeDocument/2006/relationships/image" Target="../media/image1523.png"/><Relationship Id="rId307" Type="http://schemas.openxmlformats.org/officeDocument/2006/relationships/image" Target="../media/image1530.png"/><Relationship Id="rId349" Type="http://schemas.openxmlformats.org/officeDocument/2006/relationships/image" Target="../media/image1551.png"/><Relationship Id="rId514" Type="http://schemas.openxmlformats.org/officeDocument/2006/relationships/customXml" Target="../ink/ink1766.xml"/><Relationship Id="rId556" Type="http://schemas.openxmlformats.org/officeDocument/2006/relationships/customXml" Target="../ink/ink1787.xml"/><Relationship Id="rId88" Type="http://schemas.openxmlformats.org/officeDocument/2006/relationships/customXml" Target="../ink/ink1558.xml"/><Relationship Id="rId111" Type="http://schemas.openxmlformats.org/officeDocument/2006/relationships/image" Target="../media/image1432.png"/><Relationship Id="rId153" Type="http://schemas.openxmlformats.org/officeDocument/2006/relationships/image" Target="../media/image1453.png"/><Relationship Id="rId195" Type="http://schemas.openxmlformats.org/officeDocument/2006/relationships/image" Target="../media/image1474.png"/><Relationship Id="rId209" Type="http://schemas.openxmlformats.org/officeDocument/2006/relationships/image" Target="../media/image1481.png"/><Relationship Id="rId360" Type="http://schemas.openxmlformats.org/officeDocument/2006/relationships/customXml" Target="../ink/ink1694.xml"/><Relationship Id="rId416" Type="http://schemas.openxmlformats.org/officeDocument/2006/relationships/customXml" Target="../ink/ink1722.xml"/><Relationship Id="rId598" Type="http://schemas.openxmlformats.org/officeDocument/2006/relationships/customXml" Target="../ink/ink1808.xml"/><Relationship Id="rId220" Type="http://schemas.openxmlformats.org/officeDocument/2006/relationships/customXml" Target="../ink/ink1624.xml"/><Relationship Id="rId458" Type="http://schemas.openxmlformats.org/officeDocument/2006/relationships/customXml" Target="../ink/ink1743.xml"/><Relationship Id="rId623" Type="http://schemas.openxmlformats.org/officeDocument/2006/relationships/customXml" Target="../ink/ink1821.xml"/><Relationship Id="rId15" Type="http://schemas.openxmlformats.org/officeDocument/2006/relationships/image" Target="../media/image13840.png"/><Relationship Id="rId57" Type="http://schemas.openxmlformats.org/officeDocument/2006/relationships/image" Target="../media/image1405.png"/><Relationship Id="rId262" Type="http://schemas.openxmlformats.org/officeDocument/2006/relationships/customXml" Target="../ink/ink1645.xml"/><Relationship Id="rId318" Type="http://schemas.openxmlformats.org/officeDocument/2006/relationships/customXml" Target="../ink/ink1673.xml"/><Relationship Id="rId525" Type="http://schemas.openxmlformats.org/officeDocument/2006/relationships/image" Target="../media/image1639.png"/><Relationship Id="rId567" Type="http://schemas.openxmlformats.org/officeDocument/2006/relationships/image" Target="../media/image1655.png"/><Relationship Id="rId99" Type="http://schemas.openxmlformats.org/officeDocument/2006/relationships/image" Target="../media/image1426.png"/><Relationship Id="rId122" Type="http://schemas.openxmlformats.org/officeDocument/2006/relationships/customXml" Target="../ink/ink1575.xml"/><Relationship Id="rId164" Type="http://schemas.openxmlformats.org/officeDocument/2006/relationships/customXml" Target="../ink/ink1596.xml"/><Relationship Id="rId371" Type="http://schemas.openxmlformats.org/officeDocument/2006/relationships/image" Target="../media/image1562.png"/><Relationship Id="rId427" Type="http://schemas.openxmlformats.org/officeDocument/2006/relationships/image" Target="../media/image1590.png"/><Relationship Id="rId469" Type="http://schemas.openxmlformats.org/officeDocument/2006/relationships/image" Target="../media/image1611.png"/><Relationship Id="rId26" Type="http://schemas.openxmlformats.org/officeDocument/2006/relationships/customXml" Target="../ink/ink1527.xml"/><Relationship Id="rId231" Type="http://schemas.openxmlformats.org/officeDocument/2006/relationships/image" Target="../media/image1492.png"/><Relationship Id="rId273" Type="http://schemas.openxmlformats.org/officeDocument/2006/relationships/image" Target="../media/image1513.png"/><Relationship Id="rId329" Type="http://schemas.openxmlformats.org/officeDocument/2006/relationships/image" Target="../media/image1541.png"/><Relationship Id="rId480" Type="http://schemas.openxmlformats.org/officeDocument/2006/relationships/customXml" Target="../ink/ink1754.xml"/><Relationship Id="rId536" Type="http://schemas.openxmlformats.org/officeDocument/2006/relationships/customXml" Target="../ink/ink1777.xml"/><Relationship Id="rId68" Type="http://schemas.openxmlformats.org/officeDocument/2006/relationships/customXml" Target="../ink/ink1548.xml"/><Relationship Id="rId133" Type="http://schemas.openxmlformats.org/officeDocument/2006/relationships/image" Target="../media/image1443.png"/><Relationship Id="rId175" Type="http://schemas.openxmlformats.org/officeDocument/2006/relationships/image" Target="../media/image1464.png"/><Relationship Id="rId340" Type="http://schemas.openxmlformats.org/officeDocument/2006/relationships/customXml" Target="../ink/ink1684.xml"/><Relationship Id="rId578" Type="http://schemas.openxmlformats.org/officeDocument/2006/relationships/customXml" Target="../ink/ink1798.xml"/><Relationship Id="rId200" Type="http://schemas.openxmlformats.org/officeDocument/2006/relationships/customXml" Target="../ink/ink1614.xml"/><Relationship Id="rId382" Type="http://schemas.openxmlformats.org/officeDocument/2006/relationships/customXml" Target="../ink/ink1705.xml"/><Relationship Id="rId438" Type="http://schemas.openxmlformats.org/officeDocument/2006/relationships/customXml" Target="../ink/ink1733.xml"/><Relationship Id="rId603" Type="http://schemas.openxmlformats.org/officeDocument/2006/relationships/image" Target="../media/image1673.png"/><Relationship Id="rId242" Type="http://schemas.openxmlformats.org/officeDocument/2006/relationships/customXml" Target="../ink/ink1635.xml"/><Relationship Id="rId284" Type="http://schemas.openxmlformats.org/officeDocument/2006/relationships/customXml" Target="../ink/ink1656.xml"/><Relationship Id="rId505" Type="http://schemas.openxmlformats.org/officeDocument/2006/relationships/image" Target="../media/image1629.png"/><Relationship Id="rId37" Type="http://schemas.openxmlformats.org/officeDocument/2006/relationships/image" Target="../media/image1395.png"/><Relationship Id="rId79" Type="http://schemas.openxmlformats.org/officeDocument/2006/relationships/image" Target="../media/image1416.png"/><Relationship Id="rId102" Type="http://schemas.openxmlformats.org/officeDocument/2006/relationships/customXml" Target="../ink/ink1565.xml"/><Relationship Id="rId144" Type="http://schemas.openxmlformats.org/officeDocument/2006/relationships/customXml" Target="../ink/ink1586.xml"/><Relationship Id="rId547" Type="http://schemas.openxmlformats.org/officeDocument/2006/relationships/image" Target="../media/image1645.png"/><Relationship Id="rId589" Type="http://schemas.openxmlformats.org/officeDocument/2006/relationships/image" Target="../media/image1666.png"/><Relationship Id="rId90" Type="http://schemas.openxmlformats.org/officeDocument/2006/relationships/customXml" Target="../ink/ink1559.xml"/><Relationship Id="rId186" Type="http://schemas.openxmlformats.org/officeDocument/2006/relationships/customXml" Target="../ink/ink1607.xml"/><Relationship Id="rId351" Type="http://schemas.openxmlformats.org/officeDocument/2006/relationships/image" Target="../media/image1552.png"/><Relationship Id="rId393" Type="http://schemas.openxmlformats.org/officeDocument/2006/relationships/image" Target="../media/image1573.png"/><Relationship Id="rId407" Type="http://schemas.openxmlformats.org/officeDocument/2006/relationships/image" Target="../media/image1580.png"/><Relationship Id="rId449" Type="http://schemas.openxmlformats.org/officeDocument/2006/relationships/image" Target="../media/image1601.png"/><Relationship Id="rId614" Type="http://schemas.openxmlformats.org/officeDocument/2006/relationships/image" Target="../media/image1678.png"/><Relationship Id="rId211" Type="http://schemas.openxmlformats.org/officeDocument/2006/relationships/image" Target="../media/image1482.png"/><Relationship Id="rId253" Type="http://schemas.openxmlformats.org/officeDocument/2006/relationships/image" Target="../media/image1503.png"/><Relationship Id="rId295" Type="http://schemas.openxmlformats.org/officeDocument/2006/relationships/image" Target="../media/image1524.png"/><Relationship Id="rId309" Type="http://schemas.openxmlformats.org/officeDocument/2006/relationships/image" Target="../media/image1531.png"/><Relationship Id="rId460" Type="http://schemas.openxmlformats.org/officeDocument/2006/relationships/customXml" Target="../ink/ink1744.xml"/><Relationship Id="rId516" Type="http://schemas.openxmlformats.org/officeDocument/2006/relationships/customXml" Target="../ink/ink1767.xml"/><Relationship Id="rId48" Type="http://schemas.openxmlformats.org/officeDocument/2006/relationships/customXml" Target="../ink/ink1538.xml"/><Relationship Id="rId113" Type="http://schemas.openxmlformats.org/officeDocument/2006/relationships/image" Target="../media/image1433.png"/><Relationship Id="rId320" Type="http://schemas.openxmlformats.org/officeDocument/2006/relationships/customXml" Target="../ink/ink1674.xml"/><Relationship Id="rId558" Type="http://schemas.openxmlformats.org/officeDocument/2006/relationships/customXml" Target="../ink/ink1788.xml"/><Relationship Id="rId155" Type="http://schemas.openxmlformats.org/officeDocument/2006/relationships/image" Target="../media/image1454.png"/><Relationship Id="rId197" Type="http://schemas.openxmlformats.org/officeDocument/2006/relationships/image" Target="../media/image1475.png"/><Relationship Id="rId362" Type="http://schemas.openxmlformats.org/officeDocument/2006/relationships/customXml" Target="../ink/ink1695.xml"/><Relationship Id="rId418" Type="http://schemas.openxmlformats.org/officeDocument/2006/relationships/customXml" Target="../ink/ink1723.xml"/><Relationship Id="rId625" Type="http://schemas.openxmlformats.org/officeDocument/2006/relationships/customXml" Target="../ink/ink1822.xml"/><Relationship Id="rId222" Type="http://schemas.openxmlformats.org/officeDocument/2006/relationships/customXml" Target="../ink/ink1625.xml"/><Relationship Id="rId264" Type="http://schemas.openxmlformats.org/officeDocument/2006/relationships/customXml" Target="../ink/ink1646.xml"/><Relationship Id="rId471" Type="http://schemas.openxmlformats.org/officeDocument/2006/relationships/image" Target="../media/image1612.png"/><Relationship Id="rId17" Type="http://schemas.openxmlformats.org/officeDocument/2006/relationships/image" Target="../media/image13850.png"/><Relationship Id="rId59" Type="http://schemas.openxmlformats.org/officeDocument/2006/relationships/image" Target="../media/image1406.png"/><Relationship Id="rId124" Type="http://schemas.openxmlformats.org/officeDocument/2006/relationships/customXml" Target="../ink/ink1576.xml"/><Relationship Id="rId527" Type="http://schemas.openxmlformats.org/officeDocument/2006/relationships/image" Target="../media/image1640.png"/><Relationship Id="rId569" Type="http://schemas.openxmlformats.org/officeDocument/2006/relationships/image" Target="../media/image1656.png"/><Relationship Id="rId70" Type="http://schemas.openxmlformats.org/officeDocument/2006/relationships/customXml" Target="../ink/ink1549.xml"/><Relationship Id="rId166" Type="http://schemas.openxmlformats.org/officeDocument/2006/relationships/customXml" Target="../ink/ink1597.xml"/><Relationship Id="rId331" Type="http://schemas.openxmlformats.org/officeDocument/2006/relationships/image" Target="../media/image1542.png"/><Relationship Id="rId373" Type="http://schemas.openxmlformats.org/officeDocument/2006/relationships/image" Target="../media/image1563.png"/><Relationship Id="rId429" Type="http://schemas.openxmlformats.org/officeDocument/2006/relationships/image" Target="../media/image1591.png"/><Relationship Id="rId580" Type="http://schemas.openxmlformats.org/officeDocument/2006/relationships/customXml" Target="../ink/ink1799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493.png"/><Relationship Id="rId440" Type="http://schemas.openxmlformats.org/officeDocument/2006/relationships/customXml" Target="../ink/ink1734.xml"/><Relationship Id="rId28" Type="http://schemas.openxmlformats.org/officeDocument/2006/relationships/customXml" Target="../ink/ink1528.xml"/><Relationship Id="rId275" Type="http://schemas.openxmlformats.org/officeDocument/2006/relationships/image" Target="../media/image1514.png"/><Relationship Id="rId300" Type="http://schemas.openxmlformats.org/officeDocument/2006/relationships/customXml" Target="../ink/ink1664.xml"/><Relationship Id="rId482" Type="http://schemas.openxmlformats.org/officeDocument/2006/relationships/customXml" Target="../ink/ink1755.xml"/><Relationship Id="rId538" Type="http://schemas.openxmlformats.org/officeDocument/2006/relationships/customXml" Target="../ink/ink1778.xml"/><Relationship Id="rId81" Type="http://schemas.openxmlformats.org/officeDocument/2006/relationships/image" Target="../media/image1417.png"/><Relationship Id="rId135" Type="http://schemas.openxmlformats.org/officeDocument/2006/relationships/image" Target="../media/image1444.png"/><Relationship Id="rId177" Type="http://schemas.openxmlformats.org/officeDocument/2006/relationships/image" Target="../media/image1465.png"/><Relationship Id="rId342" Type="http://schemas.openxmlformats.org/officeDocument/2006/relationships/customXml" Target="../ink/ink1685.xml"/><Relationship Id="rId384" Type="http://schemas.openxmlformats.org/officeDocument/2006/relationships/customXml" Target="../ink/ink1706.xml"/><Relationship Id="rId591" Type="http://schemas.openxmlformats.org/officeDocument/2006/relationships/image" Target="../media/image1667.png"/><Relationship Id="rId605" Type="http://schemas.openxmlformats.org/officeDocument/2006/relationships/image" Target="../media/image1674.png"/><Relationship Id="rId202" Type="http://schemas.openxmlformats.org/officeDocument/2006/relationships/customXml" Target="../ink/ink1615.xml"/><Relationship Id="rId244" Type="http://schemas.openxmlformats.org/officeDocument/2006/relationships/customXml" Target="../ink/ink1636.xml"/><Relationship Id="rId39" Type="http://schemas.openxmlformats.org/officeDocument/2006/relationships/image" Target="../media/image1396.png"/><Relationship Id="rId286" Type="http://schemas.openxmlformats.org/officeDocument/2006/relationships/customXml" Target="../ink/ink1657.xml"/><Relationship Id="rId451" Type="http://schemas.openxmlformats.org/officeDocument/2006/relationships/image" Target="../media/image1602.png"/><Relationship Id="rId493" Type="http://schemas.openxmlformats.org/officeDocument/2006/relationships/image" Target="../media/image1623.png"/><Relationship Id="rId507" Type="http://schemas.openxmlformats.org/officeDocument/2006/relationships/image" Target="../media/image1630.png"/><Relationship Id="rId549" Type="http://schemas.openxmlformats.org/officeDocument/2006/relationships/image" Target="../media/image1646.png"/><Relationship Id="rId50" Type="http://schemas.openxmlformats.org/officeDocument/2006/relationships/customXml" Target="../ink/ink1539.xml"/><Relationship Id="rId104" Type="http://schemas.openxmlformats.org/officeDocument/2006/relationships/customXml" Target="../ink/ink1566.xml"/><Relationship Id="rId146" Type="http://schemas.openxmlformats.org/officeDocument/2006/relationships/customXml" Target="../ink/ink1587.xml"/><Relationship Id="rId188" Type="http://schemas.openxmlformats.org/officeDocument/2006/relationships/customXml" Target="../ink/ink1608.xml"/><Relationship Id="rId311" Type="http://schemas.openxmlformats.org/officeDocument/2006/relationships/image" Target="../media/image1532.png"/><Relationship Id="rId353" Type="http://schemas.openxmlformats.org/officeDocument/2006/relationships/image" Target="../media/image1553.png"/><Relationship Id="rId395" Type="http://schemas.openxmlformats.org/officeDocument/2006/relationships/image" Target="../media/image1574.png"/><Relationship Id="rId409" Type="http://schemas.openxmlformats.org/officeDocument/2006/relationships/image" Target="../media/image1581.png"/><Relationship Id="rId560" Type="http://schemas.openxmlformats.org/officeDocument/2006/relationships/customXml" Target="../ink/ink1789.xml"/><Relationship Id="rId92" Type="http://schemas.openxmlformats.org/officeDocument/2006/relationships/customXml" Target="../ink/ink1560.xml"/><Relationship Id="rId213" Type="http://schemas.openxmlformats.org/officeDocument/2006/relationships/image" Target="../media/image1483.png"/><Relationship Id="rId420" Type="http://schemas.openxmlformats.org/officeDocument/2006/relationships/customXml" Target="../ink/ink1724.xml"/><Relationship Id="rId616" Type="http://schemas.openxmlformats.org/officeDocument/2006/relationships/image" Target="../media/image1679.png"/><Relationship Id="rId255" Type="http://schemas.openxmlformats.org/officeDocument/2006/relationships/image" Target="../media/image1504.png"/><Relationship Id="rId297" Type="http://schemas.openxmlformats.org/officeDocument/2006/relationships/image" Target="../media/image1525.png"/><Relationship Id="rId462" Type="http://schemas.openxmlformats.org/officeDocument/2006/relationships/customXml" Target="../ink/ink1745.xml"/><Relationship Id="rId518" Type="http://schemas.openxmlformats.org/officeDocument/2006/relationships/customXml" Target="../ink/ink1768.xml"/><Relationship Id="rId115" Type="http://schemas.openxmlformats.org/officeDocument/2006/relationships/image" Target="../media/image1434.png"/><Relationship Id="rId157" Type="http://schemas.openxmlformats.org/officeDocument/2006/relationships/image" Target="../media/image1455.png"/><Relationship Id="rId322" Type="http://schemas.openxmlformats.org/officeDocument/2006/relationships/customXml" Target="../ink/ink1675.xml"/><Relationship Id="rId364" Type="http://schemas.openxmlformats.org/officeDocument/2006/relationships/customXml" Target="../ink/ink1696.xml"/><Relationship Id="rId61" Type="http://schemas.openxmlformats.org/officeDocument/2006/relationships/image" Target="../media/image1407.png"/><Relationship Id="rId199" Type="http://schemas.openxmlformats.org/officeDocument/2006/relationships/image" Target="../media/image1476.png"/><Relationship Id="rId571" Type="http://schemas.openxmlformats.org/officeDocument/2006/relationships/image" Target="../media/image1657.png"/><Relationship Id="rId627" Type="http://schemas.openxmlformats.org/officeDocument/2006/relationships/customXml" Target="../ink/ink1823.xml"/><Relationship Id="rId19" Type="http://schemas.openxmlformats.org/officeDocument/2006/relationships/image" Target="../media/image13860.png"/><Relationship Id="rId224" Type="http://schemas.openxmlformats.org/officeDocument/2006/relationships/customXml" Target="../ink/ink1626.xml"/><Relationship Id="rId266" Type="http://schemas.openxmlformats.org/officeDocument/2006/relationships/customXml" Target="../ink/ink1647.xml"/><Relationship Id="rId431" Type="http://schemas.openxmlformats.org/officeDocument/2006/relationships/image" Target="../media/image1592.png"/><Relationship Id="rId473" Type="http://schemas.openxmlformats.org/officeDocument/2006/relationships/image" Target="../media/image1613.png"/><Relationship Id="rId529" Type="http://schemas.openxmlformats.org/officeDocument/2006/relationships/image" Target="../media/image1641.png"/><Relationship Id="rId30" Type="http://schemas.openxmlformats.org/officeDocument/2006/relationships/customXml" Target="../ink/ink1529.xml"/><Relationship Id="rId126" Type="http://schemas.openxmlformats.org/officeDocument/2006/relationships/customXml" Target="../ink/ink1577.xml"/><Relationship Id="rId168" Type="http://schemas.openxmlformats.org/officeDocument/2006/relationships/customXml" Target="../ink/ink1598.xml"/><Relationship Id="rId333" Type="http://schemas.openxmlformats.org/officeDocument/2006/relationships/image" Target="../media/image1543.png"/><Relationship Id="rId540" Type="http://schemas.openxmlformats.org/officeDocument/2006/relationships/customXml" Target="../ink/ink1779.xml"/><Relationship Id="rId72" Type="http://schemas.openxmlformats.org/officeDocument/2006/relationships/customXml" Target="../ink/ink1550.xml"/><Relationship Id="rId375" Type="http://schemas.openxmlformats.org/officeDocument/2006/relationships/image" Target="../media/image1564.png"/><Relationship Id="rId582" Type="http://schemas.openxmlformats.org/officeDocument/2006/relationships/customXml" Target="../ink/ink1800.xml"/><Relationship Id="rId3" Type="http://schemas.openxmlformats.org/officeDocument/2006/relationships/image" Target="../media/image13780.png"/><Relationship Id="rId235" Type="http://schemas.openxmlformats.org/officeDocument/2006/relationships/image" Target="../media/image1494.png"/><Relationship Id="rId277" Type="http://schemas.openxmlformats.org/officeDocument/2006/relationships/image" Target="../media/image1515.png"/><Relationship Id="rId400" Type="http://schemas.openxmlformats.org/officeDocument/2006/relationships/customXml" Target="../ink/ink1714.xml"/><Relationship Id="rId442" Type="http://schemas.openxmlformats.org/officeDocument/2006/relationships/customXml" Target="../ink/ink1735.xml"/><Relationship Id="rId484" Type="http://schemas.openxmlformats.org/officeDocument/2006/relationships/customXml" Target="../ink/ink1756.xml"/><Relationship Id="rId137" Type="http://schemas.openxmlformats.org/officeDocument/2006/relationships/image" Target="../media/image1445.png"/><Relationship Id="rId302" Type="http://schemas.openxmlformats.org/officeDocument/2006/relationships/customXml" Target="../ink/ink1665.xml"/><Relationship Id="rId344" Type="http://schemas.openxmlformats.org/officeDocument/2006/relationships/customXml" Target="../ink/ink1686.xml"/><Relationship Id="rId41" Type="http://schemas.openxmlformats.org/officeDocument/2006/relationships/image" Target="../media/image1397.png"/><Relationship Id="rId83" Type="http://schemas.openxmlformats.org/officeDocument/2006/relationships/image" Target="../media/image1418.png"/><Relationship Id="rId179" Type="http://schemas.openxmlformats.org/officeDocument/2006/relationships/image" Target="../media/image1466.png"/><Relationship Id="rId386" Type="http://schemas.openxmlformats.org/officeDocument/2006/relationships/customXml" Target="../ink/ink1707.xml"/><Relationship Id="rId551" Type="http://schemas.openxmlformats.org/officeDocument/2006/relationships/image" Target="../media/image1647.png"/><Relationship Id="rId593" Type="http://schemas.openxmlformats.org/officeDocument/2006/relationships/image" Target="../media/image1668.png"/><Relationship Id="rId607" Type="http://schemas.openxmlformats.org/officeDocument/2006/relationships/image" Target="../media/image1675.png"/><Relationship Id="rId190" Type="http://schemas.openxmlformats.org/officeDocument/2006/relationships/customXml" Target="../ink/ink1609.xml"/><Relationship Id="rId204" Type="http://schemas.openxmlformats.org/officeDocument/2006/relationships/customXml" Target="../ink/ink1616.xml"/><Relationship Id="rId246" Type="http://schemas.openxmlformats.org/officeDocument/2006/relationships/customXml" Target="../ink/ink1637.xml"/><Relationship Id="rId288" Type="http://schemas.openxmlformats.org/officeDocument/2006/relationships/customXml" Target="../ink/ink1658.xml"/><Relationship Id="rId411" Type="http://schemas.openxmlformats.org/officeDocument/2006/relationships/image" Target="../media/image1582.png"/><Relationship Id="rId453" Type="http://schemas.openxmlformats.org/officeDocument/2006/relationships/image" Target="../media/image1603.png"/><Relationship Id="rId106" Type="http://schemas.openxmlformats.org/officeDocument/2006/relationships/customXml" Target="../ink/ink1567.xml"/><Relationship Id="rId313" Type="http://schemas.openxmlformats.org/officeDocument/2006/relationships/image" Target="../media/image1533.png"/><Relationship Id="rId495" Type="http://schemas.openxmlformats.org/officeDocument/2006/relationships/image" Target="../media/image1624.png"/><Relationship Id="rId10" Type="http://schemas.openxmlformats.org/officeDocument/2006/relationships/customXml" Target="../ink/ink1519.xml"/><Relationship Id="rId52" Type="http://schemas.openxmlformats.org/officeDocument/2006/relationships/customXml" Target="../ink/ink1540.xml"/><Relationship Id="rId94" Type="http://schemas.openxmlformats.org/officeDocument/2006/relationships/customXml" Target="../ink/ink1561.xml"/><Relationship Id="rId148" Type="http://schemas.openxmlformats.org/officeDocument/2006/relationships/customXml" Target="../ink/ink1588.xml"/><Relationship Id="rId355" Type="http://schemas.openxmlformats.org/officeDocument/2006/relationships/image" Target="../media/image1554.png"/><Relationship Id="rId397" Type="http://schemas.openxmlformats.org/officeDocument/2006/relationships/image" Target="../media/image1575.png"/><Relationship Id="rId520" Type="http://schemas.openxmlformats.org/officeDocument/2006/relationships/customXml" Target="../ink/ink1769.xml"/><Relationship Id="rId562" Type="http://schemas.openxmlformats.org/officeDocument/2006/relationships/customXml" Target="../ink/ink1790.xml"/><Relationship Id="rId618" Type="http://schemas.openxmlformats.org/officeDocument/2006/relationships/image" Target="../media/image1680.png"/><Relationship Id="rId215" Type="http://schemas.openxmlformats.org/officeDocument/2006/relationships/image" Target="../media/image1484.png"/><Relationship Id="rId257" Type="http://schemas.openxmlformats.org/officeDocument/2006/relationships/image" Target="../media/image1505.png"/><Relationship Id="rId422" Type="http://schemas.openxmlformats.org/officeDocument/2006/relationships/customXml" Target="../ink/ink1725.xml"/><Relationship Id="rId464" Type="http://schemas.openxmlformats.org/officeDocument/2006/relationships/customXml" Target="../ink/ink1746.xml"/><Relationship Id="rId299" Type="http://schemas.openxmlformats.org/officeDocument/2006/relationships/image" Target="../media/image1526.png"/><Relationship Id="rId63" Type="http://schemas.openxmlformats.org/officeDocument/2006/relationships/image" Target="../media/image1408.png"/><Relationship Id="rId159" Type="http://schemas.openxmlformats.org/officeDocument/2006/relationships/image" Target="../media/image1456.png"/><Relationship Id="rId366" Type="http://schemas.openxmlformats.org/officeDocument/2006/relationships/customXml" Target="../ink/ink1697.xml"/><Relationship Id="rId573" Type="http://schemas.openxmlformats.org/officeDocument/2006/relationships/image" Target="../media/image1658.png"/><Relationship Id="rId226" Type="http://schemas.openxmlformats.org/officeDocument/2006/relationships/customXml" Target="../ink/ink1627.xml"/><Relationship Id="rId433" Type="http://schemas.openxmlformats.org/officeDocument/2006/relationships/image" Target="../media/image1593.png"/><Relationship Id="rId74" Type="http://schemas.openxmlformats.org/officeDocument/2006/relationships/customXml" Target="../ink/ink1551.xml"/><Relationship Id="rId377" Type="http://schemas.openxmlformats.org/officeDocument/2006/relationships/image" Target="../media/image1565.png"/><Relationship Id="rId500" Type="http://schemas.openxmlformats.org/officeDocument/2006/relationships/customXml" Target="../ink/ink1761.xml"/><Relationship Id="rId584" Type="http://schemas.openxmlformats.org/officeDocument/2006/relationships/customXml" Target="../ink/ink1801.xml"/><Relationship Id="rId5" Type="http://schemas.openxmlformats.org/officeDocument/2006/relationships/image" Target="../media/image13790.png"/><Relationship Id="rId237" Type="http://schemas.openxmlformats.org/officeDocument/2006/relationships/image" Target="../media/image1495.png"/><Relationship Id="rId444" Type="http://schemas.openxmlformats.org/officeDocument/2006/relationships/customXml" Target="../ink/ink1736.xml"/><Relationship Id="rId290" Type="http://schemas.openxmlformats.org/officeDocument/2006/relationships/customXml" Target="../ink/ink1659.xml"/><Relationship Id="rId304" Type="http://schemas.openxmlformats.org/officeDocument/2006/relationships/customXml" Target="../ink/ink1666.xml"/><Relationship Id="rId388" Type="http://schemas.openxmlformats.org/officeDocument/2006/relationships/customXml" Target="../ink/ink1708.xml"/><Relationship Id="rId609" Type="http://schemas.openxmlformats.org/officeDocument/2006/relationships/image" Target="../media/image1676.png"/><Relationship Id="rId85" Type="http://schemas.openxmlformats.org/officeDocument/2006/relationships/image" Target="../media/image1419.png"/><Relationship Id="rId150" Type="http://schemas.openxmlformats.org/officeDocument/2006/relationships/customXml" Target="../ink/ink1589.xml"/><Relationship Id="rId595" Type="http://schemas.openxmlformats.org/officeDocument/2006/relationships/image" Target="../media/image1669.png"/><Relationship Id="rId248" Type="http://schemas.openxmlformats.org/officeDocument/2006/relationships/customXml" Target="../ink/ink1638.xml"/><Relationship Id="rId455" Type="http://schemas.openxmlformats.org/officeDocument/2006/relationships/image" Target="../media/image1604.png"/><Relationship Id="rId12" Type="http://schemas.openxmlformats.org/officeDocument/2006/relationships/customXml" Target="../ink/ink1520.xml"/><Relationship Id="rId108" Type="http://schemas.openxmlformats.org/officeDocument/2006/relationships/customXml" Target="../ink/ink1568.xml"/><Relationship Id="rId315" Type="http://schemas.openxmlformats.org/officeDocument/2006/relationships/image" Target="../media/image1534.png"/><Relationship Id="rId522" Type="http://schemas.openxmlformats.org/officeDocument/2006/relationships/customXml" Target="../ink/ink1770.xml"/><Relationship Id="rId96" Type="http://schemas.openxmlformats.org/officeDocument/2006/relationships/customXml" Target="../ink/ink1562.xml"/><Relationship Id="rId161" Type="http://schemas.openxmlformats.org/officeDocument/2006/relationships/image" Target="../media/image1457.png"/><Relationship Id="rId399" Type="http://schemas.openxmlformats.org/officeDocument/2006/relationships/image" Target="../media/image1576.png"/><Relationship Id="rId259" Type="http://schemas.openxmlformats.org/officeDocument/2006/relationships/image" Target="../media/image1506.png"/><Relationship Id="rId466" Type="http://schemas.openxmlformats.org/officeDocument/2006/relationships/customXml" Target="../ink/ink1747.xml"/><Relationship Id="rId23" Type="http://schemas.openxmlformats.org/officeDocument/2006/relationships/image" Target="../media/image13880.png"/><Relationship Id="rId119" Type="http://schemas.openxmlformats.org/officeDocument/2006/relationships/image" Target="../media/image1436.png"/><Relationship Id="rId326" Type="http://schemas.openxmlformats.org/officeDocument/2006/relationships/customXml" Target="../ink/ink1677.xml"/><Relationship Id="rId533" Type="http://schemas.openxmlformats.org/officeDocument/2006/relationships/image" Target="../media/image1620.png"/><Relationship Id="rId172" Type="http://schemas.openxmlformats.org/officeDocument/2006/relationships/customXml" Target="../ink/ink1600.xml"/><Relationship Id="rId477" Type="http://schemas.openxmlformats.org/officeDocument/2006/relationships/image" Target="../media/image1615.png"/><Relationship Id="rId600" Type="http://schemas.openxmlformats.org/officeDocument/2006/relationships/customXml" Target="../ink/ink1809.xml"/><Relationship Id="rId337" Type="http://schemas.openxmlformats.org/officeDocument/2006/relationships/image" Target="../media/image1545.png"/><Relationship Id="rId34" Type="http://schemas.openxmlformats.org/officeDocument/2006/relationships/customXml" Target="../ink/ink1531.xml"/><Relationship Id="rId544" Type="http://schemas.openxmlformats.org/officeDocument/2006/relationships/customXml" Target="../ink/ink1781.xml"/><Relationship Id="rId183" Type="http://schemas.openxmlformats.org/officeDocument/2006/relationships/image" Target="../media/image1468.png"/><Relationship Id="rId390" Type="http://schemas.openxmlformats.org/officeDocument/2006/relationships/customXml" Target="../ink/ink1709.xml"/><Relationship Id="rId404" Type="http://schemas.openxmlformats.org/officeDocument/2006/relationships/customXml" Target="../ink/ink1716.xml"/><Relationship Id="rId611" Type="http://schemas.openxmlformats.org/officeDocument/2006/relationships/customXml" Target="../ink/ink1815.xml"/><Relationship Id="rId250" Type="http://schemas.openxmlformats.org/officeDocument/2006/relationships/customXml" Target="../ink/ink1639.xml"/><Relationship Id="rId45" Type="http://schemas.openxmlformats.org/officeDocument/2006/relationships/image" Target="../media/image1399.png"/><Relationship Id="rId110" Type="http://schemas.openxmlformats.org/officeDocument/2006/relationships/customXml" Target="../ink/ink1569.xml"/><Relationship Id="rId348" Type="http://schemas.openxmlformats.org/officeDocument/2006/relationships/customXml" Target="../ink/ink1688.xml"/><Relationship Id="rId555" Type="http://schemas.openxmlformats.org/officeDocument/2006/relationships/image" Target="../media/image1649.png"/><Relationship Id="rId194" Type="http://schemas.openxmlformats.org/officeDocument/2006/relationships/customXml" Target="../ink/ink1611.xml"/><Relationship Id="rId208" Type="http://schemas.openxmlformats.org/officeDocument/2006/relationships/customXml" Target="../ink/ink1618.xml"/><Relationship Id="rId415" Type="http://schemas.openxmlformats.org/officeDocument/2006/relationships/image" Target="../media/image1584.png"/><Relationship Id="rId622" Type="http://schemas.openxmlformats.org/officeDocument/2006/relationships/image" Target="../media/image1682.png"/><Relationship Id="rId261" Type="http://schemas.openxmlformats.org/officeDocument/2006/relationships/image" Target="../media/image1507.png"/><Relationship Id="rId499" Type="http://schemas.openxmlformats.org/officeDocument/2006/relationships/image" Target="../media/image1626.png"/><Relationship Id="rId56" Type="http://schemas.openxmlformats.org/officeDocument/2006/relationships/customXml" Target="../ink/ink1542.xml"/><Relationship Id="rId359" Type="http://schemas.openxmlformats.org/officeDocument/2006/relationships/image" Target="../media/image1556.png"/><Relationship Id="rId566" Type="http://schemas.openxmlformats.org/officeDocument/2006/relationships/customXml" Target="../ink/ink1792.xml"/><Relationship Id="rId121" Type="http://schemas.openxmlformats.org/officeDocument/2006/relationships/image" Target="../media/image1437.png"/><Relationship Id="rId219" Type="http://schemas.openxmlformats.org/officeDocument/2006/relationships/image" Target="../media/image1486.png"/><Relationship Id="rId426" Type="http://schemas.openxmlformats.org/officeDocument/2006/relationships/customXml" Target="../ink/ink1727.xml"/><Relationship Id="rId67" Type="http://schemas.openxmlformats.org/officeDocument/2006/relationships/image" Target="../media/image1410.png"/><Relationship Id="rId272" Type="http://schemas.openxmlformats.org/officeDocument/2006/relationships/customXml" Target="../ink/ink1650.xml"/><Relationship Id="rId577" Type="http://schemas.openxmlformats.org/officeDocument/2006/relationships/image" Target="../media/image1660.png"/><Relationship Id="rId132" Type="http://schemas.openxmlformats.org/officeDocument/2006/relationships/customXml" Target="../ink/ink1580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45.png"/><Relationship Id="rId21" Type="http://schemas.openxmlformats.org/officeDocument/2006/relationships/image" Target="../media/image1697.png"/><Relationship Id="rId42" Type="http://schemas.openxmlformats.org/officeDocument/2006/relationships/customXml" Target="../ink/ink1846.xml"/><Relationship Id="rId63" Type="http://schemas.openxmlformats.org/officeDocument/2006/relationships/image" Target="../media/image1718.png"/><Relationship Id="rId84" Type="http://schemas.openxmlformats.org/officeDocument/2006/relationships/customXml" Target="../ink/ink1867.xml"/><Relationship Id="rId138" Type="http://schemas.openxmlformats.org/officeDocument/2006/relationships/customXml" Target="../ink/ink1894.xml"/><Relationship Id="rId159" Type="http://schemas.openxmlformats.org/officeDocument/2006/relationships/image" Target="../media/image1766.png"/><Relationship Id="rId170" Type="http://schemas.openxmlformats.org/officeDocument/2006/relationships/customXml" Target="../ink/ink1910.xml"/><Relationship Id="rId191" Type="http://schemas.openxmlformats.org/officeDocument/2006/relationships/image" Target="../media/image1782.png"/><Relationship Id="rId205" Type="http://schemas.openxmlformats.org/officeDocument/2006/relationships/image" Target="../media/image1789.png"/><Relationship Id="rId226" Type="http://schemas.openxmlformats.org/officeDocument/2006/relationships/customXml" Target="../ink/ink1938.xml"/><Relationship Id="rId107" Type="http://schemas.openxmlformats.org/officeDocument/2006/relationships/image" Target="../media/image1740.png"/><Relationship Id="rId11" Type="http://schemas.openxmlformats.org/officeDocument/2006/relationships/image" Target="../media/image1692.png"/><Relationship Id="rId32" Type="http://schemas.openxmlformats.org/officeDocument/2006/relationships/customXml" Target="../ink/ink1841.xml"/><Relationship Id="rId53" Type="http://schemas.openxmlformats.org/officeDocument/2006/relationships/image" Target="../media/image1713.png"/><Relationship Id="rId74" Type="http://schemas.openxmlformats.org/officeDocument/2006/relationships/customXml" Target="../ink/ink1862.xml"/><Relationship Id="rId128" Type="http://schemas.openxmlformats.org/officeDocument/2006/relationships/customXml" Target="../ink/ink1889.xml"/><Relationship Id="rId149" Type="http://schemas.openxmlformats.org/officeDocument/2006/relationships/image" Target="../media/image1761.png"/><Relationship Id="rId5" Type="http://schemas.openxmlformats.org/officeDocument/2006/relationships/image" Target="../media/image1689.png"/><Relationship Id="rId95" Type="http://schemas.openxmlformats.org/officeDocument/2006/relationships/image" Target="../media/image1734.png"/><Relationship Id="rId160" Type="http://schemas.openxmlformats.org/officeDocument/2006/relationships/customXml" Target="../ink/ink1905.xml"/><Relationship Id="rId181" Type="http://schemas.openxmlformats.org/officeDocument/2006/relationships/image" Target="../media/image1777.png"/><Relationship Id="rId216" Type="http://schemas.openxmlformats.org/officeDocument/2006/relationships/customXml" Target="../ink/ink1933.xml"/><Relationship Id="rId22" Type="http://schemas.openxmlformats.org/officeDocument/2006/relationships/customXml" Target="../ink/ink1836.xml"/><Relationship Id="rId43" Type="http://schemas.openxmlformats.org/officeDocument/2006/relationships/image" Target="../media/image1708.png"/><Relationship Id="rId64" Type="http://schemas.openxmlformats.org/officeDocument/2006/relationships/customXml" Target="../ink/ink1857.xml"/><Relationship Id="rId118" Type="http://schemas.openxmlformats.org/officeDocument/2006/relationships/customXml" Target="../ink/ink1884.xml"/><Relationship Id="rId139" Type="http://schemas.openxmlformats.org/officeDocument/2006/relationships/image" Target="../media/image1756.png"/><Relationship Id="rId85" Type="http://schemas.openxmlformats.org/officeDocument/2006/relationships/image" Target="../media/image1729.png"/><Relationship Id="rId150" Type="http://schemas.openxmlformats.org/officeDocument/2006/relationships/customXml" Target="../ink/ink1900.xml"/><Relationship Id="rId171" Type="http://schemas.openxmlformats.org/officeDocument/2006/relationships/image" Target="../media/image1772.png"/><Relationship Id="rId192" Type="http://schemas.openxmlformats.org/officeDocument/2006/relationships/customXml" Target="../ink/ink1921.xml"/><Relationship Id="rId206" Type="http://schemas.openxmlformats.org/officeDocument/2006/relationships/customXml" Target="../ink/ink1928.xml"/><Relationship Id="rId227" Type="http://schemas.openxmlformats.org/officeDocument/2006/relationships/image" Target="../media/image1800.png"/><Relationship Id="rId12" Type="http://schemas.openxmlformats.org/officeDocument/2006/relationships/customXml" Target="../ink/ink1831.xml"/><Relationship Id="rId33" Type="http://schemas.openxmlformats.org/officeDocument/2006/relationships/image" Target="../media/image1703.png"/><Relationship Id="rId108" Type="http://schemas.openxmlformats.org/officeDocument/2006/relationships/customXml" Target="../ink/ink1879.xml"/><Relationship Id="rId129" Type="http://schemas.openxmlformats.org/officeDocument/2006/relationships/image" Target="../media/image1751.png"/><Relationship Id="rId54" Type="http://schemas.openxmlformats.org/officeDocument/2006/relationships/customXml" Target="../ink/ink1852.xml"/><Relationship Id="rId75" Type="http://schemas.openxmlformats.org/officeDocument/2006/relationships/image" Target="../media/image1724.png"/><Relationship Id="rId96" Type="http://schemas.openxmlformats.org/officeDocument/2006/relationships/customXml" Target="../ink/ink1873.xml"/><Relationship Id="rId140" Type="http://schemas.openxmlformats.org/officeDocument/2006/relationships/customXml" Target="../ink/ink1895.xml"/><Relationship Id="rId161" Type="http://schemas.openxmlformats.org/officeDocument/2006/relationships/image" Target="../media/image1767.png"/><Relationship Id="rId182" Type="http://schemas.openxmlformats.org/officeDocument/2006/relationships/customXml" Target="../ink/ink1916.xml"/><Relationship Id="rId217" Type="http://schemas.openxmlformats.org/officeDocument/2006/relationships/image" Target="../media/image1795.png"/><Relationship Id="rId6" Type="http://schemas.openxmlformats.org/officeDocument/2006/relationships/customXml" Target="../ink/ink1828.xml"/><Relationship Id="rId23" Type="http://schemas.openxmlformats.org/officeDocument/2006/relationships/image" Target="../media/image1698.png"/><Relationship Id="rId119" Type="http://schemas.openxmlformats.org/officeDocument/2006/relationships/image" Target="../media/image1746.png"/><Relationship Id="rId44" Type="http://schemas.openxmlformats.org/officeDocument/2006/relationships/customXml" Target="../ink/ink1847.xml"/><Relationship Id="rId65" Type="http://schemas.openxmlformats.org/officeDocument/2006/relationships/image" Target="../media/image1719.png"/><Relationship Id="rId86" Type="http://schemas.openxmlformats.org/officeDocument/2006/relationships/customXml" Target="../ink/ink1868.xml"/><Relationship Id="rId130" Type="http://schemas.openxmlformats.org/officeDocument/2006/relationships/customXml" Target="../ink/ink1890.xml"/><Relationship Id="rId151" Type="http://schemas.openxmlformats.org/officeDocument/2006/relationships/image" Target="../media/image1762.png"/><Relationship Id="rId172" Type="http://schemas.openxmlformats.org/officeDocument/2006/relationships/customXml" Target="../ink/ink1911.xml"/><Relationship Id="rId193" Type="http://schemas.openxmlformats.org/officeDocument/2006/relationships/image" Target="../media/image1783.png"/><Relationship Id="rId207" Type="http://schemas.openxmlformats.org/officeDocument/2006/relationships/image" Target="../media/image1790.png"/><Relationship Id="rId228" Type="http://schemas.openxmlformats.org/officeDocument/2006/relationships/customXml" Target="../ink/ink1939.xml"/><Relationship Id="rId13" Type="http://schemas.openxmlformats.org/officeDocument/2006/relationships/image" Target="../media/image1693.png"/><Relationship Id="rId109" Type="http://schemas.openxmlformats.org/officeDocument/2006/relationships/image" Target="../media/image1741.png"/><Relationship Id="rId34" Type="http://schemas.openxmlformats.org/officeDocument/2006/relationships/customXml" Target="../ink/ink1842.xml"/><Relationship Id="rId55" Type="http://schemas.openxmlformats.org/officeDocument/2006/relationships/image" Target="../media/image1714.png"/><Relationship Id="rId76" Type="http://schemas.openxmlformats.org/officeDocument/2006/relationships/customXml" Target="../ink/ink1863.xml"/><Relationship Id="rId97" Type="http://schemas.openxmlformats.org/officeDocument/2006/relationships/image" Target="../media/image1735.png"/><Relationship Id="rId120" Type="http://schemas.openxmlformats.org/officeDocument/2006/relationships/customXml" Target="../ink/ink1885.xml"/><Relationship Id="rId141" Type="http://schemas.openxmlformats.org/officeDocument/2006/relationships/image" Target="../media/image1757.png"/><Relationship Id="rId7" Type="http://schemas.openxmlformats.org/officeDocument/2006/relationships/image" Target="../media/image1690.png"/><Relationship Id="rId162" Type="http://schemas.openxmlformats.org/officeDocument/2006/relationships/customXml" Target="../ink/ink1906.xml"/><Relationship Id="rId183" Type="http://schemas.openxmlformats.org/officeDocument/2006/relationships/image" Target="../media/image1778.png"/><Relationship Id="rId218" Type="http://schemas.openxmlformats.org/officeDocument/2006/relationships/customXml" Target="../ink/ink1934.xml"/><Relationship Id="rId24" Type="http://schemas.openxmlformats.org/officeDocument/2006/relationships/customXml" Target="../ink/ink1837.xml"/><Relationship Id="rId45" Type="http://schemas.openxmlformats.org/officeDocument/2006/relationships/image" Target="../media/image1709.png"/><Relationship Id="rId66" Type="http://schemas.openxmlformats.org/officeDocument/2006/relationships/customXml" Target="../ink/ink1858.xml"/><Relationship Id="rId87" Type="http://schemas.openxmlformats.org/officeDocument/2006/relationships/image" Target="../media/image1730.png"/><Relationship Id="rId110" Type="http://schemas.openxmlformats.org/officeDocument/2006/relationships/customXml" Target="../ink/ink1880.xml"/><Relationship Id="rId131" Type="http://schemas.openxmlformats.org/officeDocument/2006/relationships/image" Target="../media/image1752.png"/><Relationship Id="rId152" Type="http://schemas.openxmlformats.org/officeDocument/2006/relationships/customXml" Target="../ink/ink1901.xml"/><Relationship Id="rId173" Type="http://schemas.openxmlformats.org/officeDocument/2006/relationships/image" Target="../media/image1773.png"/><Relationship Id="rId194" Type="http://schemas.openxmlformats.org/officeDocument/2006/relationships/customXml" Target="../ink/ink1922.xml"/><Relationship Id="rId208" Type="http://schemas.openxmlformats.org/officeDocument/2006/relationships/customXml" Target="../ink/ink1929.xml"/><Relationship Id="rId229" Type="http://schemas.openxmlformats.org/officeDocument/2006/relationships/image" Target="../media/image1801.png"/><Relationship Id="rId14" Type="http://schemas.openxmlformats.org/officeDocument/2006/relationships/customXml" Target="../ink/ink1832.xml"/><Relationship Id="rId35" Type="http://schemas.openxmlformats.org/officeDocument/2006/relationships/image" Target="../media/image1704.png"/><Relationship Id="rId56" Type="http://schemas.openxmlformats.org/officeDocument/2006/relationships/customXml" Target="../ink/ink1853.xml"/><Relationship Id="rId77" Type="http://schemas.openxmlformats.org/officeDocument/2006/relationships/image" Target="../media/image1725.png"/><Relationship Id="rId100" Type="http://schemas.openxmlformats.org/officeDocument/2006/relationships/customXml" Target="../ink/ink1875.xml"/><Relationship Id="rId8" Type="http://schemas.openxmlformats.org/officeDocument/2006/relationships/customXml" Target="../ink/ink1829.xml"/><Relationship Id="rId98" Type="http://schemas.openxmlformats.org/officeDocument/2006/relationships/customXml" Target="../ink/ink1874.xml"/><Relationship Id="rId121" Type="http://schemas.openxmlformats.org/officeDocument/2006/relationships/image" Target="../media/image1747.png"/><Relationship Id="rId142" Type="http://schemas.openxmlformats.org/officeDocument/2006/relationships/customXml" Target="../ink/ink1896.xml"/><Relationship Id="rId163" Type="http://schemas.openxmlformats.org/officeDocument/2006/relationships/image" Target="../media/image1768.png"/><Relationship Id="rId184" Type="http://schemas.openxmlformats.org/officeDocument/2006/relationships/customXml" Target="../ink/ink1917.xml"/><Relationship Id="rId219" Type="http://schemas.openxmlformats.org/officeDocument/2006/relationships/image" Target="../media/image1796.png"/><Relationship Id="rId230" Type="http://schemas.openxmlformats.org/officeDocument/2006/relationships/customXml" Target="../ink/ink1940.xml"/><Relationship Id="rId25" Type="http://schemas.openxmlformats.org/officeDocument/2006/relationships/image" Target="../media/image1699.png"/><Relationship Id="rId46" Type="http://schemas.openxmlformats.org/officeDocument/2006/relationships/customXml" Target="../ink/ink1848.xml"/><Relationship Id="rId67" Type="http://schemas.openxmlformats.org/officeDocument/2006/relationships/image" Target="../media/image1720.png"/><Relationship Id="rId116" Type="http://schemas.openxmlformats.org/officeDocument/2006/relationships/customXml" Target="../ink/ink1883.xml"/><Relationship Id="rId137" Type="http://schemas.openxmlformats.org/officeDocument/2006/relationships/image" Target="../media/image1755.png"/><Relationship Id="rId158" Type="http://schemas.openxmlformats.org/officeDocument/2006/relationships/customXml" Target="../ink/ink1904.xml"/><Relationship Id="rId20" Type="http://schemas.openxmlformats.org/officeDocument/2006/relationships/customXml" Target="../ink/ink1835.xml"/><Relationship Id="rId41" Type="http://schemas.openxmlformats.org/officeDocument/2006/relationships/image" Target="../media/image1707.png"/><Relationship Id="rId62" Type="http://schemas.openxmlformats.org/officeDocument/2006/relationships/customXml" Target="../ink/ink1856.xml"/><Relationship Id="rId83" Type="http://schemas.openxmlformats.org/officeDocument/2006/relationships/image" Target="../media/image1728.png"/><Relationship Id="rId88" Type="http://schemas.openxmlformats.org/officeDocument/2006/relationships/customXml" Target="../ink/ink1869.xml"/><Relationship Id="rId111" Type="http://schemas.openxmlformats.org/officeDocument/2006/relationships/image" Target="../media/image1742.png"/><Relationship Id="rId132" Type="http://schemas.openxmlformats.org/officeDocument/2006/relationships/customXml" Target="../ink/ink1891.xml"/><Relationship Id="rId153" Type="http://schemas.openxmlformats.org/officeDocument/2006/relationships/image" Target="../media/image1763.png"/><Relationship Id="rId174" Type="http://schemas.openxmlformats.org/officeDocument/2006/relationships/customXml" Target="../ink/ink1912.xml"/><Relationship Id="rId179" Type="http://schemas.openxmlformats.org/officeDocument/2006/relationships/image" Target="../media/image1776.png"/><Relationship Id="rId195" Type="http://schemas.openxmlformats.org/officeDocument/2006/relationships/image" Target="../media/image1784.png"/><Relationship Id="rId209" Type="http://schemas.openxmlformats.org/officeDocument/2006/relationships/image" Target="../media/image1791.png"/><Relationship Id="rId190" Type="http://schemas.openxmlformats.org/officeDocument/2006/relationships/customXml" Target="../ink/ink1920.xml"/><Relationship Id="rId204" Type="http://schemas.openxmlformats.org/officeDocument/2006/relationships/customXml" Target="../ink/ink1927.xml"/><Relationship Id="rId220" Type="http://schemas.openxmlformats.org/officeDocument/2006/relationships/customXml" Target="../ink/ink1935.xml"/><Relationship Id="rId225" Type="http://schemas.openxmlformats.org/officeDocument/2006/relationships/image" Target="../media/image1799.png"/><Relationship Id="rId15" Type="http://schemas.openxmlformats.org/officeDocument/2006/relationships/image" Target="../media/image1694.png"/><Relationship Id="rId36" Type="http://schemas.openxmlformats.org/officeDocument/2006/relationships/customXml" Target="../ink/ink1843.xml"/><Relationship Id="rId57" Type="http://schemas.openxmlformats.org/officeDocument/2006/relationships/image" Target="../media/image1715.png"/><Relationship Id="rId106" Type="http://schemas.openxmlformats.org/officeDocument/2006/relationships/customXml" Target="../ink/ink1878.xml"/><Relationship Id="rId127" Type="http://schemas.openxmlformats.org/officeDocument/2006/relationships/image" Target="../media/image1750.png"/><Relationship Id="rId10" Type="http://schemas.openxmlformats.org/officeDocument/2006/relationships/customXml" Target="../ink/ink1830.xml"/><Relationship Id="rId31" Type="http://schemas.openxmlformats.org/officeDocument/2006/relationships/image" Target="../media/image1702.png"/><Relationship Id="rId52" Type="http://schemas.openxmlformats.org/officeDocument/2006/relationships/customXml" Target="../ink/ink1851.xml"/><Relationship Id="rId73" Type="http://schemas.openxmlformats.org/officeDocument/2006/relationships/image" Target="../media/image1723.png"/><Relationship Id="rId78" Type="http://schemas.openxmlformats.org/officeDocument/2006/relationships/customXml" Target="../ink/ink1864.xml"/><Relationship Id="rId94" Type="http://schemas.openxmlformats.org/officeDocument/2006/relationships/customXml" Target="../ink/ink1872.xml"/><Relationship Id="rId99" Type="http://schemas.openxmlformats.org/officeDocument/2006/relationships/image" Target="../media/image1736.png"/><Relationship Id="rId101" Type="http://schemas.openxmlformats.org/officeDocument/2006/relationships/image" Target="../media/image1737.png"/><Relationship Id="rId122" Type="http://schemas.openxmlformats.org/officeDocument/2006/relationships/customXml" Target="../ink/ink1886.xml"/><Relationship Id="rId143" Type="http://schemas.openxmlformats.org/officeDocument/2006/relationships/image" Target="../media/image1758.png"/><Relationship Id="rId148" Type="http://schemas.openxmlformats.org/officeDocument/2006/relationships/customXml" Target="../ink/ink1899.xml"/><Relationship Id="rId164" Type="http://schemas.openxmlformats.org/officeDocument/2006/relationships/customXml" Target="../ink/ink1907.xml"/><Relationship Id="rId169" Type="http://schemas.openxmlformats.org/officeDocument/2006/relationships/image" Target="../media/image1771.png"/><Relationship Id="rId185" Type="http://schemas.openxmlformats.org/officeDocument/2006/relationships/image" Target="../media/image1779.png"/><Relationship Id="rId4" Type="http://schemas.openxmlformats.org/officeDocument/2006/relationships/customXml" Target="../ink/ink1827.xml"/><Relationship Id="rId9" Type="http://schemas.openxmlformats.org/officeDocument/2006/relationships/image" Target="../media/image1691.png"/><Relationship Id="rId180" Type="http://schemas.openxmlformats.org/officeDocument/2006/relationships/customXml" Target="../ink/ink1915.xml"/><Relationship Id="rId210" Type="http://schemas.openxmlformats.org/officeDocument/2006/relationships/customXml" Target="../ink/ink1930.xml"/><Relationship Id="rId215" Type="http://schemas.openxmlformats.org/officeDocument/2006/relationships/image" Target="../media/image1794.png"/><Relationship Id="rId26" Type="http://schemas.openxmlformats.org/officeDocument/2006/relationships/customXml" Target="../ink/ink1838.xml"/><Relationship Id="rId231" Type="http://schemas.openxmlformats.org/officeDocument/2006/relationships/image" Target="../media/image1802.png"/><Relationship Id="rId47" Type="http://schemas.openxmlformats.org/officeDocument/2006/relationships/image" Target="../media/image1710.png"/><Relationship Id="rId68" Type="http://schemas.openxmlformats.org/officeDocument/2006/relationships/customXml" Target="../ink/ink1859.xml"/><Relationship Id="rId89" Type="http://schemas.openxmlformats.org/officeDocument/2006/relationships/image" Target="../media/image1731.png"/><Relationship Id="rId112" Type="http://schemas.openxmlformats.org/officeDocument/2006/relationships/customXml" Target="../ink/ink1881.xml"/><Relationship Id="rId133" Type="http://schemas.openxmlformats.org/officeDocument/2006/relationships/image" Target="../media/image1753.png"/><Relationship Id="rId154" Type="http://schemas.openxmlformats.org/officeDocument/2006/relationships/customXml" Target="../ink/ink1902.xml"/><Relationship Id="rId175" Type="http://schemas.openxmlformats.org/officeDocument/2006/relationships/image" Target="../media/image1774.png"/><Relationship Id="rId196" Type="http://schemas.openxmlformats.org/officeDocument/2006/relationships/customXml" Target="../ink/ink1923.xml"/><Relationship Id="rId200" Type="http://schemas.openxmlformats.org/officeDocument/2006/relationships/customXml" Target="../ink/ink1925.xml"/><Relationship Id="rId16" Type="http://schemas.openxmlformats.org/officeDocument/2006/relationships/customXml" Target="../ink/ink1833.xml"/><Relationship Id="rId221" Type="http://schemas.openxmlformats.org/officeDocument/2006/relationships/image" Target="../media/image1797.png"/><Relationship Id="rId37" Type="http://schemas.openxmlformats.org/officeDocument/2006/relationships/image" Target="../media/image1705.png"/><Relationship Id="rId58" Type="http://schemas.openxmlformats.org/officeDocument/2006/relationships/customXml" Target="../ink/ink1854.xml"/><Relationship Id="rId79" Type="http://schemas.openxmlformats.org/officeDocument/2006/relationships/image" Target="../media/image1726.png"/><Relationship Id="rId102" Type="http://schemas.openxmlformats.org/officeDocument/2006/relationships/customXml" Target="../ink/ink1876.xml"/><Relationship Id="rId123" Type="http://schemas.openxmlformats.org/officeDocument/2006/relationships/image" Target="../media/image1748.png"/><Relationship Id="rId144" Type="http://schemas.openxmlformats.org/officeDocument/2006/relationships/customXml" Target="../ink/ink1897.xml"/><Relationship Id="rId90" Type="http://schemas.openxmlformats.org/officeDocument/2006/relationships/customXml" Target="../ink/ink1870.xml"/><Relationship Id="rId165" Type="http://schemas.openxmlformats.org/officeDocument/2006/relationships/image" Target="../media/image1769.png"/><Relationship Id="rId186" Type="http://schemas.openxmlformats.org/officeDocument/2006/relationships/customXml" Target="../ink/ink1918.xml"/><Relationship Id="rId211" Type="http://schemas.openxmlformats.org/officeDocument/2006/relationships/image" Target="../media/image1792.png"/><Relationship Id="rId27" Type="http://schemas.openxmlformats.org/officeDocument/2006/relationships/image" Target="../media/image1700.png"/><Relationship Id="rId48" Type="http://schemas.openxmlformats.org/officeDocument/2006/relationships/customXml" Target="../ink/ink1849.xml"/><Relationship Id="rId69" Type="http://schemas.openxmlformats.org/officeDocument/2006/relationships/image" Target="../media/image1721.png"/><Relationship Id="rId113" Type="http://schemas.openxmlformats.org/officeDocument/2006/relationships/image" Target="../media/image1743.png"/><Relationship Id="rId134" Type="http://schemas.openxmlformats.org/officeDocument/2006/relationships/customXml" Target="../ink/ink1892.xml"/><Relationship Id="rId80" Type="http://schemas.openxmlformats.org/officeDocument/2006/relationships/customXml" Target="../ink/ink1865.xml"/><Relationship Id="rId155" Type="http://schemas.openxmlformats.org/officeDocument/2006/relationships/image" Target="../media/image1764.png"/><Relationship Id="rId176" Type="http://schemas.openxmlformats.org/officeDocument/2006/relationships/customXml" Target="../ink/ink1913.xml"/><Relationship Id="rId197" Type="http://schemas.openxmlformats.org/officeDocument/2006/relationships/image" Target="../media/image1785.png"/><Relationship Id="rId201" Type="http://schemas.openxmlformats.org/officeDocument/2006/relationships/image" Target="../media/image1787.png"/><Relationship Id="rId222" Type="http://schemas.openxmlformats.org/officeDocument/2006/relationships/customXml" Target="../ink/ink1936.xml"/><Relationship Id="rId17" Type="http://schemas.openxmlformats.org/officeDocument/2006/relationships/image" Target="../media/image1695.png"/><Relationship Id="rId38" Type="http://schemas.openxmlformats.org/officeDocument/2006/relationships/customXml" Target="../ink/ink1844.xml"/><Relationship Id="rId59" Type="http://schemas.openxmlformats.org/officeDocument/2006/relationships/image" Target="../media/image1716.png"/><Relationship Id="rId103" Type="http://schemas.openxmlformats.org/officeDocument/2006/relationships/image" Target="../media/image1738.png"/><Relationship Id="rId124" Type="http://schemas.openxmlformats.org/officeDocument/2006/relationships/customXml" Target="../ink/ink1887.xml"/><Relationship Id="rId70" Type="http://schemas.openxmlformats.org/officeDocument/2006/relationships/customXml" Target="../ink/ink1860.xml"/><Relationship Id="rId91" Type="http://schemas.openxmlformats.org/officeDocument/2006/relationships/image" Target="../media/image1732.png"/><Relationship Id="rId145" Type="http://schemas.openxmlformats.org/officeDocument/2006/relationships/image" Target="../media/image1759.png"/><Relationship Id="rId166" Type="http://schemas.openxmlformats.org/officeDocument/2006/relationships/customXml" Target="../ink/ink1908.xml"/><Relationship Id="rId187" Type="http://schemas.openxmlformats.org/officeDocument/2006/relationships/image" Target="../media/image178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931.xml"/><Relationship Id="rId28" Type="http://schemas.openxmlformats.org/officeDocument/2006/relationships/customXml" Target="../ink/ink1839.xml"/><Relationship Id="rId49" Type="http://schemas.openxmlformats.org/officeDocument/2006/relationships/image" Target="../media/image1711.png"/><Relationship Id="rId114" Type="http://schemas.openxmlformats.org/officeDocument/2006/relationships/customXml" Target="../ink/ink1882.xml"/><Relationship Id="rId60" Type="http://schemas.openxmlformats.org/officeDocument/2006/relationships/customXml" Target="../ink/ink1855.xml"/><Relationship Id="rId81" Type="http://schemas.openxmlformats.org/officeDocument/2006/relationships/image" Target="../media/image1727.png"/><Relationship Id="rId135" Type="http://schemas.openxmlformats.org/officeDocument/2006/relationships/image" Target="../media/image1754.png"/><Relationship Id="rId156" Type="http://schemas.openxmlformats.org/officeDocument/2006/relationships/customXml" Target="../ink/ink1903.xml"/><Relationship Id="rId177" Type="http://schemas.openxmlformats.org/officeDocument/2006/relationships/image" Target="../media/image1775.png"/><Relationship Id="rId198" Type="http://schemas.openxmlformats.org/officeDocument/2006/relationships/customXml" Target="../ink/ink1924.xml"/><Relationship Id="rId202" Type="http://schemas.openxmlformats.org/officeDocument/2006/relationships/customXml" Target="../ink/ink1926.xml"/><Relationship Id="rId223" Type="http://schemas.openxmlformats.org/officeDocument/2006/relationships/image" Target="../media/image1798.png"/><Relationship Id="rId18" Type="http://schemas.openxmlformats.org/officeDocument/2006/relationships/customXml" Target="../ink/ink1834.xml"/><Relationship Id="rId39" Type="http://schemas.openxmlformats.org/officeDocument/2006/relationships/image" Target="../media/image1706.png"/><Relationship Id="rId50" Type="http://schemas.openxmlformats.org/officeDocument/2006/relationships/customXml" Target="../ink/ink1850.xml"/><Relationship Id="rId104" Type="http://schemas.openxmlformats.org/officeDocument/2006/relationships/customXml" Target="../ink/ink1877.xml"/><Relationship Id="rId125" Type="http://schemas.openxmlformats.org/officeDocument/2006/relationships/image" Target="../media/image1749.png"/><Relationship Id="rId146" Type="http://schemas.openxmlformats.org/officeDocument/2006/relationships/customXml" Target="../ink/ink1898.xml"/><Relationship Id="rId167" Type="http://schemas.openxmlformats.org/officeDocument/2006/relationships/image" Target="../media/image1770.png"/><Relationship Id="rId188" Type="http://schemas.openxmlformats.org/officeDocument/2006/relationships/customXml" Target="../ink/ink1919.xml"/><Relationship Id="rId71" Type="http://schemas.openxmlformats.org/officeDocument/2006/relationships/image" Target="../media/image1722.png"/><Relationship Id="rId92" Type="http://schemas.openxmlformats.org/officeDocument/2006/relationships/customXml" Target="../ink/ink1871.xml"/><Relationship Id="rId213" Type="http://schemas.openxmlformats.org/officeDocument/2006/relationships/image" Target="../media/image1793.png"/><Relationship Id="rId2" Type="http://schemas.openxmlformats.org/officeDocument/2006/relationships/customXml" Target="../ink/ink1826.xml"/><Relationship Id="rId29" Type="http://schemas.openxmlformats.org/officeDocument/2006/relationships/image" Target="../media/image1701.png"/><Relationship Id="rId40" Type="http://schemas.openxmlformats.org/officeDocument/2006/relationships/customXml" Target="../ink/ink1845.xml"/><Relationship Id="rId115" Type="http://schemas.openxmlformats.org/officeDocument/2006/relationships/image" Target="../media/image1744.png"/><Relationship Id="rId136" Type="http://schemas.openxmlformats.org/officeDocument/2006/relationships/customXml" Target="../ink/ink1893.xml"/><Relationship Id="rId157" Type="http://schemas.openxmlformats.org/officeDocument/2006/relationships/image" Target="../media/image1765.png"/><Relationship Id="rId178" Type="http://schemas.openxmlformats.org/officeDocument/2006/relationships/customXml" Target="../ink/ink1914.xml"/><Relationship Id="rId61" Type="http://schemas.openxmlformats.org/officeDocument/2006/relationships/image" Target="../media/image1717.png"/><Relationship Id="rId82" Type="http://schemas.openxmlformats.org/officeDocument/2006/relationships/customXml" Target="../ink/ink1866.xml"/><Relationship Id="rId199" Type="http://schemas.openxmlformats.org/officeDocument/2006/relationships/image" Target="../media/image1786.png"/><Relationship Id="rId203" Type="http://schemas.openxmlformats.org/officeDocument/2006/relationships/image" Target="../media/image1788.png"/><Relationship Id="rId19" Type="http://schemas.openxmlformats.org/officeDocument/2006/relationships/image" Target="../media/image1696.png"/><Relationship Id="rId224" Type="http://schemas.openxmlformats.org/officeDocument/2006/relationships/customXml" Target="../ink/ink1937.xml"/><Relationship Id="rId30" Type="http://schemas.openxmlformats.org/officeDocument/2006/relationships/customXml" Target="../ink/ink1840.xml"/><Relationship Id="rId105" Type="http://schemas.openxmlformats.org/officeDocument/2006/relationships/image" Target="../media/image1739.png"/><Relationship Id="rId126" Type="http://schemas.openxmlformats.org/officeDocument/2006/relationships/customXml" Target="../ink/ink1888.xml"/><Relationship Id="rId147" Type="http://schemas.openxmlformats.org/officeDocument/2006/relationships/image" Target="../media/image1760.png"/><Relationship Id="rId168" Type="http://schemas.openxmlformats.org/officeDocument/2006/relationships/customXml" Target="../ink/ink1909.xml"/><Relationship Id="rId51" Type="http://schemas.openxmlformats.org/officeDocument/2006/relationships/image" Target="../media/image1712.png"/><Relationship Id="rId72" Type="http://schemas.openxmlformats.org/officeDocument/2006/relationships/customXml" Target="../ink/ink1861.xml"/><Relationship Id="rId93" Type="http://schemas.openxmlformats.org/officeDocument/2006/relationships/image" Target="../media/image1733.png"/><Relationship Id="rId189" Type="http://schemas.openxmlformats.org/officeDocument/2006/relationships/image" Target="../media/image1781.png"/><Relationship Id="rId3" Type="http://schemas.openxmlformats.org/officeDocument/2006/relationships/image" Target="../media/image1688.png"/><Relationship Id="rId214" Type="http://schemas.openxmlformats.org/officeDocument/2006/relationships/customXml" Target="../ink/ink193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4.png"/><Relationship Id="rId21" Type="http://schemas.openxmlformats.org/officeDocument/2006/relationships/image" Target="../media/image146.png"/><Relationship Id="rId42" Type="http://schemas.openxmlformats.org/officeDocument/2006/relationships/customXml" Target="../ink/ink157.xml"/><Relationship Id="rId63" Type="http://schemas.openxmlformats.org/officeDocument/2006/relationships/image" Target="../media/image167.png"/><Relationship Id="rId84" Type="http://schemas.openxmlformats.org/officeDocument/2006/relationships/customXml" Target="../ink/ink178.xml"/><Relationship Id="rId138" Type="http://schemas.openxmlformats.org/officeDocument/2006/relationships/customXml" Target="../ink/ink205.xml"/><Relationship Id="rId159" Type="http://schemas.openxmlformats.org/officeDocument/2006/relationships/image" Target="../media/image215.png"/><Relationship Id="rId170" Type="http://schemas.openxmlformats.org/officeDocument/2006/relationships/customXml" Target="../ink/ink221.xml"/><Relationship Id="rId191" Type="http://schemas.openxmlformats.org/officeDocument/2006/relationships/image" Target="../media/image231.png"/><Relationship Id="rId205" Type="http://schemas.openxmlformats.org/officeDocument/2006/relationships/image" Target="../media/image238.png"/><Relationship Id="rId226" Type="http://schemas.openxmlformats.org/officeDocument/2006/relationships/customXml" Target="../ink/ink249.xml"/><Relationship Id="rId107" Type="http://schemas.openxmlformats.org/officeDocument/2006/relationships/image" Target="../media/image189.png"/><Relationship Id="rId11" Type="http://schemas.openxmlformats.org/officeDocument/2006/relationships/image" Target="../media/image141.png"/><Relationship Id="rId32" Type="http://schemas.openxmlformats.org/officeDocument/2006/relationships/customXml" Target="../ink/ink152.xml"/><Relationship Id="rId53" Type="http://schemas.openxmlformats.org/officeDocument/2006/relationships/image" Target="../media/image162.png"/><Relationship Id="rId74" Type="http://schemas.openxmlformats.org/officeDocument/2006/relationships/customXml" Target="../ink/ink173.xml"/><Relationship Id="rId128" Type="http://schemas.openxmlformats.org/officeDocument/2006/relationships/customXml" Target="../ink/ink200.xml"/><Relationship Id="rId149" Type="http://schemas.openxmlformats.org/officeDocument/2006/relationships/image" Target="../media/image210.png"/><Relationship Id="rId5" Type="http://schemas.openxmlformats.org/officeDocument/2006/relationships/image" Target="../media/image138.png"/><Relationship Id="rId95" Type="http://schemas.openxmlformats.org/officeDocument/2006/relationships/image" Target="../media/image183.png"/><Relationship Id="rId160" Type="http://schemas.openxmlformats.org/officeDocument/2006/relationships/customXml" Target="../ink/ink216.xml"/><Relationship Id="rId181" Type="http://schemas.openxmlformats.org/officeDocument/2006/relationships/image" Target="../media/image226.png"/><Relationship Id="rId216" Type="http://schemas.openxmlformats.org/officeDocument/2006/relationships/customXml" Target="../ink/ink244.xml"/><Relationship Id="rId22" Type="http://schemas.openxmlformats.org/officeDocument/2006/relationships/customXml" Target="../ink/ink147.xml"/><Relationship Id="rId43" Type="http://schemas.openxmlformats.org/officeDocument/2006/relationships/image" Target="../media/image157.png"/><Relationship Id="rId64" Type="http://schemas.openxmlformats.org/officeDocument/2006/relationships/customXml" Target="../ink/ink168.xml"/><Relationship Id="rId118" Type="http://schemas.openxmlformats.org/officeDocument/2006/relationships/customXml" Target="../ink/ink195.xml"/><Relationship Id="rId139" Type="http://schemas.openxmlformats.org/officeDocument/2006/relationships/image" Target="../media/image205.png"/><Relationship Id="rId85" Type="http://schemas.openxmlformats.org/officeDocument/2006/relationships/image" Target="../media/image178.png"/><Relationship Id="rId150" Type="http://schemas.openxmlformats.org/officeDocument/2006/relationships/customXml" Target="../ink/ink211.xml"/><Relationship Id="rId171" Type="http://schemas.openxmlformats.org/officeDocument/2006/relationships/image" Target="../media/image221.png"/><Relationship Id="rId192" Type="http://schemas.openxmlformats.org/officeDocument/2006/relationships/customXml" Target="../ink/ink232.xml"/><Relationship Id="rId206" Type="http://schemas.openxmlformats.org/officeDocument/2006/relationships/customXml" Target="../ink/ink239.xml"/><Relationship Id="rId227" Type="http://schemas.openxmlformats.org/officeDocument/2006/relationships/image" Target="../media/image249.png"/><Relationship Id="rId12" Type="http://schemas.openxmlformats.org/officeDocument/2006/relationships/customXml" Target="../ink/ink142.xml"/><Relationship Id="rId33" Type="http://schemas.openxmlformats.org/officeDocument/2006/relationships/image" Target="../media/image152.png"/><Relationship Id="rId108" Type="http://schemas.openxmlformats.org/officeDocument/2006/relationships/customXml" Target="../ink/ink190.xml"/><Relationship Id="rId129" Type="http://schemas.openxmlformats.org/officeDocument/2006/relationships/image" Target="../media/image200.png"/><Relationship Id="rId54" Type="http://schemas.openxmlformats.org/officeDocument/2006/relationships/customXml" Target="../ink/ink163.xml"/><Relationship Id="rId75" Type="http://schemas.openxmlformats.org/officeDocument/2006/relationships/image" Target="../media/image173.png"/><Relationship Id="rId96" Type="http://schemas.openxmlformats.org/officeDocument/2006/relationships/customXml" Target="../ink/ink184.xml"/><Relationship Id="rId140" Type="http://schemas.openxmlformats.org/officeDocument/2006/relationships/customXml" Target="../ink/ink206.xml"/><Relationship Id="rId161" Type="http://schemas.openxmlformats.org/officeDocument/2006/relationships/image" Target="../media/image216.png"/><Relationship Id="rId182" Type="http://schemas.openxmlformats.org/officeDocument/2006/relationships/customXml" Target="../ink/ink227.xml"/><Relationship Id="rId217" Type="http://schemas.openxmlformats.org/officeDocument/2006/relationships/image" Target="../media/image244.png"/><Relationship Id="rId6" Type="http://schemas.openxmlformats.org/officeDocument/2006/relationships/customXml" Target="../ink/ink139.xml"/><Relationship Id="rId23" Type="http://schemas.openxmlformats.org/officeDocument/2006/relationships/image" Target="../media/image147.png"/><Relationship Id="rId119" Type="http://schemas.openxmlformats.org/officeDocument/2006/relationships/image" Target="../media/image195.png"/><Relationship Id="rId44" Type="http://schemas.openxmlformats.org/officeDocument/2006/relationships/customXml" Target="../ink/ink158.xml"/><Relationship Id="rId65" Type="http://schemas.openxmlformats.org/officeDocument/2006/relationships/image" Target="../media/image168.png"/><Relationship Id="rId86" Type="http://schemas.openxmlformats.org/officeDocument/2006/relationships/customXml" Target="../ink/ink179.xml"/><Relationship Id="rId130" Type="http://schemas.openxmlformats.org/officeDocument/2006/relationships/customXml" Target="../ink/ink201.xml"/><Relationship Id="rId151" Type="http://schemas.openxmlformats.org/officeDocument/2006/relationships/image" Target="../media/image211.png"/><Relationship Id="rId172" Type="http://schemas.openxmlformats.org/officeDocument/2006/relationships/customXml" Target="../ink/ink222.xml"/><Relationship Id="rId193" Type="http://schemas.openxmlformats.org/officeDocument/2006/relationships/image" Target="../media/image232.png"/><Relationship Id="rId207" Type="http://schemas.openxmlformats.org/officeDocument/2006/relationships/image" Target="../media/image239.png"/><Relationship Id="rId228" Type="http://schemas.openxmlformats.org/officeDocument/2006/relationships/customXml" Target="../ink/ink250.xml"/><Relationship Id="rId13" Type="http://schemas.openxmlformats.org/officeDocument/2006/relationships/image" Target="../media/image142.png"/><Relationship Id="rId109" Type="http://schemas.openxmlformats.org/officeDocument/2006/relationships/image" Target="../media/image190.png"/><Relationship Id="rId34" Type="http://schemas.openxmlformats.org/officeDocument/2006/relationships/customXml" Target="../ink/ink153.xml"/><Relationship Id="rId55" Type="http://schemas.openxmlformats.org/officeDocument/2006/relationships/image" Target="../media/image163.png"/><Relationship Id="rId76" Type="http://schemas.openxmlformats.org/officeDocument/2006/relationships/customXml" Target="../ink/ink174.xml"/><Relationship Id="rId97" Type="http://schemas.openxmlformats.org/officeDocument/2006/relationships/image" Target="../media/image184.png"/><Relationship Id="rId120" Type="http://schemas.openxmlformats.org/officeDocument/2006/relationships/customXml" Target="../ink/ink196.xml"/><Relationship Id="rId141" Type="http://schemas.openxmlformats.org/officeDocument/2006/relationships/image" Target="../media/image206.png"/><Relationship Id="rId7" Type="http://schemas.openxmlformats.org/officeDocument/2006/relationships/image" Target="../media/image139.png"/><Relationship Id="rId162" Type="http://schemas.openxmlformats.org/officeDocument/2006/relationships/customXml" Target="../ink/ink217.xml"/><Relationship Id="rId183" Type="http://schemas.openxmlformats.org/officeDocument/2006/relationships/image" Target="../media/image227.png"/><Relationship Id="rId218" Type="http://schemas.openxmlformats.org/officeDocument/2006/relationships/customXml" Target="../ink/ink245.xml"/><Relationship Id="rId24" Type="http://schemas.openxmlformats.org/officeDocument/2006/relationships/customXml" Target="../ink/ink148.xml"/><Relationship Id="rId45" Type="http://schemas.openxmlformats.org/officeDocument/2006/relationships/image" Target="../media/image158.png"/><Relationship Id="rId66" Type="http://schemas.openxmlformats.org/officeDocument/2006/relationships/customXml" Target="../ink/ink169.xml"/><Relationship Id="rId87" Type="http://schemas.openxmlformats.org/officeDocument/2006/relationships/image" Target="../media/image179.png"/><Relationship Id="rId110" Type="http://schemas.openxmlformats.org/officeDocument/2006/relationships/customXml" Target="../ink/ink191.xml"/><Relationship Id="rId131" Type="http://schemas.openxmlformats.org/officeDocument/2006/relationships/image" Target="../media/image201.png"/><Relationship Id="rId152" Type="http://schemas.openxmlformats.org/officeDocument/2006/relationships/customXml" Target="../ink/ink212.xml"/><Relationship Id="rId173" Type="http://schemas.openxmlformats.org/officeDocument/2006/relationships/image" Target="../media/image222.png"/><Relationship Id="rId194" Type="http://schemas.openxmlformats.org/officeDocument/2006/relationships/customXml" Target="../ink/ink233.xml"/><Relationship Id="rId208" Type="http://schemas.openxmlformats.org/officeDocument/2006/relationships/customXml" Target="../ink/ink240.xml"/><Relationship Id="rId229" Type="http://schemas.openxmlformats.org/officeDocument/2006/relationships/image" Target="../media/image250.png"/><Relationship Id="rId14" Type="http://schemas.openxmlformats.org/officeDocument/2006/relationships/customXml" Target="../ink/ink143.xml"/><Relationship Id="rId35" Type="http://schemas.openxmlformats.org/officeDocument/2006/relationships/image" Target="../media/image153.png"/><Relationship Id="rId56" Type="http://schemas.openxmlformats.org/officeDocument/2006/relationships/customXml" Target="../ink/ink164.xml"/><Relationship Id="rId77" Type="http://schemas.openxmlformats.org/officeDocument/2006/relationships/image" Target="../media/image174.png"/><Relationship Id="rId100" Type="http://schemas.openxmlformats.org/officeDocument/2006/relationships/customXml" Target="../ink/ink186.xml"/><Relationship Id="rId8" Type="http://schemas.openxmlformats.org/officeDocument/2006/relationships/customXml" Target="../ink/ink140.xml"/><Relationship Id="rId98" Type="http://schemas.openxmlformats.org/officeDocument/2006/relationships/customXml" Target="../ink/ink185.xml"/><Relationship Id="rId121" Type="http://schemas.openxmlformats.org/officeDocument/2006/relationships/image" Target="../media/image196.png"/><Relationship Id="rId142" Type="http://schemas.openxmlformats.org/officeDocument/2006/relationships/customXml" Target="../ink/ink207.xml"/><Relationship Id="rId163" Type="http://schemas.openxmlformats.org/officeDocument/2006/relationships/image" Target="../media/image217.png"/><Relationship Id="rId184" Type="http://schemas.openxmlformats.org/officeDocument/2006/relationships/customXml" Target="../ink/ink228.xml"/><Relationship Id="rId219" Type="http://schemas.openxmlformats.org/officeDocument/2006/relationships/image" Target="../media/image245.png"/><Relationship Id="rId230" Type="http://schemas.openxmlformats.org/officeDocument/2006/relationships/customXml" Target="../ink/ink251.xml"/><Relationship Id="rId25" Type="http://schemas.openxmlformats.org/officeDocument/2006/relationships/image" Target="../media/image148.png"/><Relationship Id="rId46" Type="http://schemas.openxmlformats.org/officeDocument/2006/relationships/customXml" Target="../ink/ink159.xml"/><Relationship Id="rId67" Type="http://schemas.openxmlformats.org/officeDocument/2006/relationships/image" Target="../media/image169.png"/><Relationship Id="rId20" Type="http://schemas.openxmlformats.org/officeDocument/2006/relationships/customXml" Target="../ink/ink146.xml"/><Relationship Id="rId41" Type="http://schemas.openxmlformats.org/officeDocument/2006/relationships/image" Target="../media/image156.png"/><Relationship Id="rId62" Type="http://schemas.openxmlformats.org/officeDocument/2006/relationships/customXml" Target="../ink/ink167.xml"/><Relationship Id="rId83" Type="http://schemas.openxmlformats.org/officeDocument/2006/relationships/image" Target="../media/image177.png"/><Relationship Id="rId88" Type="http://schemas.openxmlformats.org/officeDocument/2006/relationships/customXml" Target="../ink/ink180.xml"/><Relationship Id="rId111" Type="http://schemas.openxmlformats.org/officeDocument/2006/relationships/image" Target="../media/image191.png"/><Relationship Id="rId132" Type="http://schemas.openxmlformats.org/officeDocument/2006/relationships/customXml" Target="../ink/ink202.xml"/><Relationship Id="rId153" Type="http://schemas.openxmlformats.org/officeDocument/2006/relationships/image" Target="../media/image212.png"/><Relationship Id="rId174" Type="http://schemas.openxmlformats.org/officeDocument/2006/relationships/customXml" Target="../ink/ink223.xml"/><Relationship Id="rId179" Type="http://schemas.openxmlformats.org/officeDocument/2006/relationships/image" Target="../media/image225.png"/><Relationship Id="rId195" Type="http://schemas.openxmlformats.org/officeDocument/2006/relationships/image" Target="../media/image233.png"/><Relationship Id="rId209" Type="http://schemas.openxmlformats.org/officeDocument/2006/relationships/image" Target="../media/image240.png"/><Relationship Id="rId190" Type="http://schemas.openxmlformats.org/officeDocument/2006/relationships/customXml" Target="../ink/ink231.xml"/><Relationship Id="rId204" Type="http://schemas.openxmlformats.org/officeDocument/2006/relationships/customXml" Target="../ink/ink238.xml"/><Relationship Id="rId220" Type="http://schemas.openxmlformats.org/officeDocument/2006/relationships/customXml" Target="../ink/ink246.xml"/><Relationship Id="rId225" Type="http://schemas.openxmlformats.org/officeDocument/2006/relationships/image" Target="../media/image248.png"/><Relationship Id="rId15" Type="http://schemas.openxmlformats.org/officeDocument/2006/relationships/image" Target="../media/image143.png"/><Relationship Id="rId36" Type="http://schemas.openxmlformats.org/officeDocument/2006/relationships/customXml" Target="../ink/ink154.xml"/><Relationship Id="rId57" Type="http://schemas.openxmlformats.org/officeDocument/2006/relationships/image" Target="../media/image164.png"/><Relationship Id="rId106" Type="http://schemas.openxmlformats.org/officeDocument/2006/relationships/customXml" Target="../ink/ink189.xml"/><Relationship Id="rId127" Type="http://schemas.openxmlformats.org/officeDocument/2006/relationships/image" Target="../media/image199.png"/><Relationship Id="rId10" Type="http://schemas.openxmlformats.org/officeDocument/2006/relationships/customXml" Target="../ink/ink141.xml"/><Relationship Id="rId31" Type="http://schemas.openxmlformats.org/officeDocument/2006/relationships/image" Target="../media/image151.png"/><Relationship Id="rId52" Type="http://schemas.openxmlformats.org/officeDocument/2006/relationships/customXml" Target="../ink/ink162.xml"/><Relationship Id="rId73" Type="http://schemas.openxmlformats.org/officeDocument/2006/relationships/image" Target="../media/image172.png"/><Relationship Id="rId78" Type="http://schemas.openxmlformats.org/officeDocument/2006/relationships/customXml" Target="../ink/ink175.xml"/><Relationship Id="rId94" Type="http://schemas.openxmlformats.org/officeDocument/2006/relationships/customXml" Target="../ink/ink183.xml"/><Relationship Id="rId99" Type="http://schemas.openxmlformats.org/officeDocument/2006/relationships/image" Target="../media/image185.png"/><Relationship Id="rId101" Type="http://schemas.openxmlformats.org/officeDocument/2006/relationships/image" Target="../media/image186.png"/><Relationship Id="rId122" Type="http://schemas.openxmlformats.org/officeDocument/2006/relationships/customXml" Target="../ink/ink197.xml"/><Relationship Id="rId143" Type="http://schemas.openxmlformats.org/officeDocument/2006/relationships/image" Target="../media/image207.png"/><Relationship Id="rId148" Type="http://schemas.openxmlformats.org/officeDocument/2006/relationships/customXml" Target="../ink/ink210.xml"/><Relationship Id="rId164" Type="http://schemas.openxmlformats.org/officeDocument/2006/relationships/customXml" Target="../ink/ink218.xml"/><Relationship Id="rId169" Type="http://schemas.openxmlformats.org/officeDocument/2006/relationships/image" Target="../media/image220.png"/><Relationship Id="rId185" Type="http://schemas.openxmlformats.org/officeDocument/2006/relationships/image" Target="../media/image228.png"/><Relationship Id="rId4" Type="http://schemas.openxmlformats.org/officeDocument/2006/relationships/customXml" Target="../ink/ink138.xml"/><Relationship Id="rId9" Type="http://schemas.openxmlformats.org/officeDocument/2006/relationships/image" Target="../media/image140.png"/><Relationship Id="rId180" Type="http://schemas.openxmlformats.org/officeDocument/2006/relationships/customXml" Target="../ink/ink226.xml"/><Relationship Id="rId210" Type="http://schemas.openxmlformats.org/officeDocument/2006/relationships/customXml" Target="../ink/ink241.xml"/><Relationship Id="rId215" Type="http://schemas.openxmlformats.org/officeDocument/2006/relationships/image" Target="../media/image243.png"/><Relationship Id="rId26" Type="http://schemas.openxmlformats.org/officeDocument/2006/relationships/customXml" Target="../ink/ink149.xml"/><Relationship Id="rId231" Type="http://schemas.openxmlformats.org/officeDocument/2006/relationships/image" Target="../media/image251.png"/><Relationship Id="rId47" Type="http://schemas.openxmlformats.org/officeDocument/2006/relationships/image" Target="../media/image159.png"/><Relationship Id="rId68" Type="http://schemas.openxmlformats.org/officeDocument/2006/relationships/customXml" Target="../ink/ink170.xml"/><Relationship Id="rId89" Type="http://schemas.openxmlformats.org/officeDocument/2006/relationships/image" Target="../media/image180.png"/><Relationship Id="rId112" Type="http://schemas.openxmlformats.org/officeDocument/2006/relationships/customXml" Target="../ink/ink192.xml"/><Relationship Id="rId133" Type="http://schemas.openxmlformats.org/officeDocument/2006/relationships/image" Target="../media/image202.png"/><Relationship Id="rId154" Type="http://schemas.openxmlformats.org/officeDocument/2006/relationships/customXml" Target="../ink/ink213.xml"/><Relationship Id="rId175" Type="http://schemas.openxmlformats.org/officeDocument/2006/relationships/image" Target="../media/image223.png"/><Relationship Id="rId196" Type="http://schemas.openxmlformats.org/officeDocument/2006/relationships/customXml" Target="../ink/ink234.xml"/><Relationship Id="rId200" Type="http://schemas.openxmlformats.org/officeDocument/2006/relationships/customXml" Target="../ink/ink236.xml"/><Relationship Id="rId16" Type="http://schemas.openxmlformats.org/officeDocument/2006/relationships/customXml" Target="../ink/ink144.xml"/><Relationship Id="rId221" Type="http://schemas.openxmlformats.org/officeDocument/2006/relationships/image" Target="../media/image246.png"/><Relationship Id="rId37" Type="http://schemas.openxmlformats.org/officeDocument/2006/relationships/image" Target="../media/image154.png"/><Relationship Id="rId58" Type="http://schemas.openxmlformats.org/officeDocument/2006/relationships/customXml" Target="../ink/ink165.xml"/><Relationship Id="rId79" Type="http://schemas.openxmlformats.org/officeDocument/2006/relationships/image" Target="../media/image175.png"/><Relationship Id="rId102" Type="http://schemas.openxmlformats.org/officeDocument/2006/relationships/customXml" Target="../ink/ink187.xml"/><Relationship Id="rId123" Type="http://schemas.openxmlformats.org/officeDocument/2006/relationships/image" Target="../media/image197.png"/><Relationship Id="rId144" Type="http://schemas.openxmlformats.org/officeDocument/2006/relationships/customXml" Target="../ink/ink208.xml"/><Relationship Id="rId90" Type="http://schemas.openxmlformats.org/officeDocument/2006/relationships/customXml" Target="../ink/ink181.xml"/><Relationship Id="rId165" Type="http://schemas.openxmlformats.org/officeDocument/2006/relationships/image" Target="../media/image218.png"/><Relationship Id="rId186" Type="http://schemas.openxmlformats.org/officeDocument/2006/relationships/customXml" Target="../ink/ink229.xml"/><Relationship Id="rId211" Type="http://schemas.openxmlformats.org/officeDocument/2006/relationships/image" Target="../media/image241.png"/><Relationship Id="rId232" Type="http://schemas.openxmlformats.org/officeDocument/2006/relationships/customXml" Target="../ink/ink252.xml"/><Relationship Id="rId27" Type="http://schemas.openxmlformats.org/officeDocument/2006/relationships/image" Target="../media/image149.png"/><Relationship Id="rId48" Type="http://schemas.openxmlformats.org/officeDocument/2006/relationships/customXml" Target="../ink/ink160.xml"/><Relationship Id="rId69" Type="http://schemas.openxmlformats.org/officeDocument/2006/relationships/image" Target="../media/image170.png"/><Relationship Id="rId113" Type="http://schemas.openxmlformats.org/officeDocument/2006/relationships/image" Target="../media/image192.png"/><Relationship Id="rId134" Type="http://schemas.openxmlformats.org/officeDocument/2006/relationships/customXml" Target="../ink/ink203.xml"/><Relationship Id="rId80" Type="http://schemas.openxmlformats.org/officeDocument/2006/relationships/customXml" Target="../ink/ink176.xml"/><Relationship Id="rId155" Type="http://schemas.openxmlformats.org/officeDocument/2006/relationships/image" Target="../media/image213.png"/><Relationship Id="rId176" Type="http://schemas.openxmlformats.org/officeDocument/2006/relationships/customXml" Target="../ink/ink224.xml"/><Relationship Id="rId197" Type="http://schemas.openxmlformats.org/officeDocument/2006/relationships/image" Target="../media/image234.png"/><Relationship Id="rId201" Type="http://schemas.openxmlformats.org/officeDocument/2006/relationships/image" Target="../media/image236.png"/><Relationship Id="rId222" Type="http://schemas.openxmlformats.org/officeDocument/2006/relationships/customXml" Target="../ink/ink247.xml"/><Relationship Id="rId17" Type="http://schemas.openxmlformats.org/officeDocument/2006/relationships/image" Target="../media/image144.png"/><Relationship Id="rId38" Type="http://schemas.openxmlformats.org/officeDocument/2006/relationships/customXml" Target="../ink/ink155.xml"/><Relationship Id="rId59" Type="http://schemas.openxmlformats.org/officeDocument/2006/relationships/image" Target="../media/image165.png"/><Relationship Id="rId103" Type="http://schemas.openxmlformats.org/officeDocument/2006/relationships/image" Target="../media/image187.png"/><Relationship Id="rId124" Type="http://schemas.openxmlformats.org/officeDocument/2006/relationships/customXml" Target="../ink/ink198.xml"/><Relationship Id="rId70" Type="http://schemas.openxmlformats.org/officeDocument/2006/relationships/customXml" Target="../ink/ink171.xml"/><Relationship Id="rId91" Type="http://schemas.openxmlformats.org/officeDocument/2006/relationships/image" Target="../media/image181.png"/><Relationship Id="rId145" Type="http://schemas.openxmlformats.org/officeDocument/2006/relationships/image" Target="../media/image208.png"/><Relationship Id="rId166" Type="http://schemas.openxmlformats.org/officeDocument/2006/relationships/customXml" Target="../ink/ink219.xml"/><Relationship Id="rId187" Type="http://schemas.openxmlformats.org/officeDocument/2006/relationships/image" Target="../media/image22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42.xml"/><Relationship Id="rId233" Type="http://schemas.openxmlformats.org/officeDocument/2006/relationships/image" Target="../media/image252.png"/><Relationship Id="rId28" Type="http://schemas.openxmlformats.org/officeDocument/2006/relationships/customXml" Target="../ink/ink150.xml"/><Relationship Id="rId49" Type="http://schemas.openxmlformats.org/officeDocument/2006/relationships/image" Target="../media/image160.png"/><Relationship Id="rId114" Type="http://schemas.openxmlformats.org/officeDocument/2006/relationships/customXml" Target="../ink/ink193.xml"/><Relationship Id="rId60" Type="http://schemas.openxmlformats.org/officeDocument/2006/relationships/customXml" Target="../ink/ink166.xml"/><Relationship Id="rId81" Type="http://schemas.openxmlformats.org/officeDocument/2006/relationships/image" Target="../media/image176.png"/><Relationship Id="rId135" Type="http://schemas.openxmlformats.org/officeDocument/2006/relationships/image" Target="../media/image203.png"/><Relationship Id="rId156" Type="http://schemas.openxmlformats.org/officeDocument/2006/relationships/customXml" Target="../ink/ink214.xml"/><Relationship Id="rId177" Type="http://schemas.openxmlformats.org/officeDocument/2006/relationships/image" Target="../media/image224.png"/><Relationship Id="rId198" Type="http://schemas.openxmlformats.org/officeDocument/2006/relationships/customXml" Target="../ink/ink235.xml"/><Relationship Id="rId202" Type="http://schemas.openxmlformats.org/officeDocument/2006/relationships/customXml" Target="../ink/ink237.xml"/><Relationship Id="rId223" Type="http://schemas.openxmlformats.org/officeDocument/2006/relationships/image" Target="../media/image247.png"/><Relationship Id="rId18" Type="http://schemas.openxmlformats.org/officeDocument/2006/relationships/customXml" Target="../ink/ink145.xml"/><Relationship Id="rId39" Type="http://schemas.openxmlformats.org/officeDocument/2006/relationships/image" Target="../media/image155.png"/><Relationship Id="rId50" Type="http://schemas.openxmlformats.org/officeDocument/2006/relationships/customXml" Target="../ink/ink161.xml"/><Relationship Id="rId104" Type="http://schemas.openxmlformats.org/officeDocument/2006/relationships/customXml" Target="../ink/ink188.xml"/><Relationship Id="rId125" Type="http://schemas.openxmlformats.org/officeDocument/2006/relationships/image" Target="../media/image198.png"/><Relationship Id="rId146" Type="http://schemas.openxmlformats.org/officeDocument/2006/relationships/customXml" Target="../ink/ink209.xml"/><Relationship Id="rId167" Type="http://schemas.openxmlformats.org/officeDocument/2006/relationships/image" Target="../media/image219.png"/><Relationship Id="rId188" Type="http://schemas.openxmlformats.org/officeDocument/2006/relationships/customXml" Target="../ink/ink230.xml"/><Relationship Id="rId71" Type="http://schemas.openxmlformats.org/officeDocument/2006/relationships/image" Target="../media/image171.png"/><Relationship Id="rId92" Type="http://schemas.openxmlformats.org/officeDocument/2006/relationships/customXml" Target="../ink/ink182.xml"/><Relationship Id="rId213" Type="http://schemas.openxmlformats.org/officeDocument/2006/relationships/image" Target="../media/image242.png"/><Relationship Id="rId2" Type="http://schemas.openxmlformats.org/officeDocument/2006/relationships/customXml" Target="../ink/ink137.xml"/><Relationship Id="rId29" Type="http://schemas.openxmlformats.org/officeDocument/2006/relationships/image" Target="../media/image150.png"/><Relationship Id="rId40" Type="http://schemas.openxmlformats.org/officeDocument/2006/relationships/customXml" Target="../ink/ink156.xml"/><Relationship Id="rId115" Type="http://schemas.openxmlformats.org/officeDocument/2006/relationships/image" Target="../media/image193.png"/><Relationship Id="rId136" Type="http://schemas.openxmlformats.org/officeDocument/2006/relationships/customXml" Target="../ink/ink204.xml"/><Relationship Id="rId157" Type="http://schemas.openxmlformats.org/officeDocument/2006/relationships/image" Target="../media/image214.png"/><Relationship Id="rId178" Type="http://schemas.openxmlformats.org/officeDocument/2006/relationships/customXml" Target="../ink/ink225.xml"/><Relationship Id="rId61" Type="http://schemas.openxmlformats.org/officeDocument/2006/relationships/image" Target="../media/image166.png"/><Relationship Id="rId82" Type="http://schemas.openxmlformats.org/officeDocument/2006/relationships/customXml" Target="../ink/ink177.xml"/><Relationship Id="rId199" Type="http://schemas.openxmlformats.org/officeDocument/2006/relationships/image" Target="../media/image235.png"/><Relationship Id="rId203" Type="http://schemas.openxmlformats.org/officeDocument/2006/relationships/image" Target="../media/image237.png"/><Relationship Id="rId19" Type="http://schemas.openxmlformats.org/officeDocument/2006/relationships/image" Target="../media/image145.png"/><Relationship Id="rId224" Type="http://schemas.openxmlformats.org/officeDocument/2006/relationships/customXml" Target="../ink/ink248.xml"/><Relationship Id="rId30" Type="http://schemas.openxmlformats.org/officeDocument/2006/relationships/customXml" Target="../ink/ink151.xml"/><Relationship Id="rId105" Type="http://schemas.openxmlformats.org/officeDocument/2006/relationships/image" Target="../media/image188.png"/><Relationship Id="rId126" Type="http://schemas.openxmlformats.org/officeDocument/2006/relationships/customXml" Target="../ink/ink199.xml"/><Relationship Id="rId147" Type="http://schemas.openxmlformats.org/officeDocument/2006/relationships/image" Target="../media/image209.png"/><Relationship Id="rId168" Type="http://schemas.openxmlformats.org/officeDocument/2006/relationships/customXml" Target="../ink/ink220.xml"/><Relationship Id="rId51" Type="http://schemas.openxmlformats.org/officeDocument/2006/relationships/image" Target="../media/image161.png"/><Relationship Id="rId72" Type="http://schemas.openxmlformats.org/officeDocument/2006/relationships/customXml" Target="../ink/ink172.xml"/><Relationship Id="rId93" Type="http://schemas.openxmlformats.org/officeDocument/2006/relationships/image" Target="../media/image182.png"/><Relationship Id="rId189" Type="http://schemas.openxmlformats.org/officeDocument/2006/relationships/image" Target="../media/image230.png"/><Relationship Id="rId3" Type="http://schemas.openxmlformats.org/officeDocument/2006/relationships/image" Target="../media/image137.png"/><Relationship Id="rId214" Type="http://schemas.openxmlformats.org/officeDocument/2006/relationships/customXml" Target="../ink/ink243.xml"/><Relationship Id="rId116" Type="http://schemas.openxmlformats.org/officeDocument/2006/relationships/customXml" Target="../ink/ink194.xml"/><Relationship Id="rId137" Type="http://schemas.openxmlformats.org/officeDocument/2006/relationships/image" Target="../media/image204.png"/><Relationship Id="rId158" Type="http://schemas.openxmlformats.org/officeDocument/2006/relationships/customXml" Target="../ink/ink215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0.png"/><Relationship Id="rId299" Type="http://schemas.openxmlformats.org/officeDocument/2006/relationships/image" Target="../media/image401.png"/><Relationship Id="rId21" Type="http://schemas.openxmlformats.org/officeDocument/2006/relationships/image" Target="../media/image262.png"/><Relationship Id="rId63" Type="http://schemas.openxmlformats.org/officeDocument/2006/relationships/image" Target="../media/image283.png"/><Relationship Id="rId159" Type="http://schemas.openxmlformats.org/officeDocument/2006/relationships/image" Target="../media/image331.png"/><Relationship Id="rId170" Type="http://schemas.openxmlformats.org/officeDocument/2006/relationships/customXml" Target="../ink/ink337.xml"/><Relationship Id="rId226" Type="http://schemas.openxmlformats.org/officeDocument/2006/relationships/customXml" Target="../ink/ink365.xml"/><Relationship Id="rId268" Type="http://schemas.openxmlformats.org/officeDocument/2006/relationships/customXml" Target="../ink/ink386.xml"/><Relationship Id="rId32" Type="http://schemas.openxmlformats.org/officeDocument/2006/relationships/customXml" Target="../ink/ink268.xml"/><Relationship Id="rId74" Type="http://schemas.openxmlformats.org/officeDocument/2006/relationships/customXml" Target="../ink/ink289.xml"/><Relationship Id="rId128" Type="http://schemas.openxmlformats.org/officeDocument/2006/relationships/customXml" Target="../ink/ink316.xml"/><Relationship Id="rId5" Type="http://schemas.openxmlformats.org/officeDocument/2006/relationships/image" Target="../media/image254.png"/><Relationship Id="rId181" Type="http://schemas.openxmlformats.org/officeDocument/2006/relationships/image" Target="../media/image342.png"/><Relationship Id="rId237" Type="http://schemas.openxmlformats.org/officeDocument/2006/relationships/image" Target="../media/image370.png"/><Relationship Id="rId279" Type="http://schemas.openxmlformats.org/officeDocument/2006/relationships/image" Target="../media/image391.png"/><Relationship Id="rId43" Type="http://schemas.openxmlformats.org/officeDocument/2006/relationships/image" Target="../media/image273.png"/><Relationship Id="rId139" Type="http://schemas.openxmlformats.org/officeDocument/2006/relationships/image" Target="../media/image321.png"/><Relationship Id="rId290" Type="http://schemas.openxmlformats.org/officeDocument/2006/relationships/customXml" Target="../ink/ink397.xml"/><Relationship Id="rId304" Type="http://schemas.openxmlformats.org/officeDocument/2006/relationships/customXml" Target="../ink/ink404.xml"/><Relationship Id="rId85" Type="http://schemas.openxmlformats.org/officeDocument/2006/relationships/image" Target="../media/image294.png"/><Relationship Id="rId150" Type="http://schemas.openxmlformats.org/officeDocument/2006/relationships/customXml" Target="../ink/ink327.xml"/><Relationship Id="rId192" Type="http://schemas.openxmlformats.org/officeDocument/2006/relationships/customXml" Target="../ink/ink348.xml"/><Relationship Id="rId206" Type="http://schemas.openxmlformats.org/officeDocument/2006/relationships/customXml" Target="../ink/ink355.xml"/><Relationship Id="rId248" Type="http://schemas.openxmlformats.org/officeDocument/2006/relationships/customXml" Target="../ink/ink376.xml"/><Relationship Id="rId12" Type="http://schemas.openxmlformats.org/officeDocument/2006/relationships/customXml" Target="../ink/ink258.xml"/><Relationship Id="rId108" Type="http://schemas.openxmlformats.org/officeDocument/2006/relationships/customXml" Target="../ink/ink306.xml"/><Relationship Id="rId315" Type="http://schemas.openxmlformats.org/officeDocument/2006/relationships/image" Target="../media/image409.png"/><Relationship Id="rId54" Type="http://schemas.openxmlformats.org/officeDocument/2006/relationships/customXml" Target="../ink/ink279.xml"/><Relationship Id="rId96" Type="http://schemas.openxmlformats.org/officeDocument/2006/relationships/customXml" Target="../ink/ink300.xml"/><Relationship Id="rId161" Type="http://schemas.openxmlformats.org/officeDocument/2006/relationships/image" Target="../media/image332.png"/><Relationship Id="rId217" Type="http://schemas.openxmlformats.org/officeDocument/2006/relationships/image" Target="../media/image360.png"/><Relationship Id="rId259" Type="http://schemas.openxmlformats.org/officeDocument/2006/relationships/image" Target="../media/image381.png"/><Relationship Id="rId23" Type="http://schemas.openxmlformats.org/officeDocument/2006/relationships/image" Target="../media/image263.png"/><Relationship Id="rId119" Type="http://schemas.openxmlformats.org/officeDocument/2006/relationships/image" Target="../media/image311.png"/><Relationship Id="rId270" Type="http://schemas.openxmlformats.org/officeDocument/2006/relationships/customXml" Target="../ink/ink387.xml"/><Relationship Id="rId65" Type="http://schemas.openxmlformats.org/officeDocument/2006/relationships/image" Target="../media/image284.png"/><Relationship Id="rId130" Type="http://schemas.openxmlformats.org/officeDocument/2006/relationships/customXml" Target="../ink/ink317.xml"/><Relationship Id="rId172" Type="http://schemas.openxmlformats.org/officeDocument/2006/relationships/customXml" Target="../ink/ink338.xml"/><Relationship Id="rId228" Type="http://schemas.openxmlformats.org/officeDocument/2006/relationships/customXml" Target="../ink/ink366.xml"/><Relationship Id="rId281" Type="http://schemas.openxmlformats.org/officeDocument/2006/relationships/image" Target="../media/image392.png"/><Relationship Id="rId34" Type="http://schemas.openxmlformats.org/officeDocument/2006/relationships/customXml" Target="../ink/ink269.xml"/><Relationship Id="rId55" Type="http://schemas.openxmlformats.org/officeDocument/2006/relationships/image" Target="../media/image279.png"/><Relationship Id="rId76" Type="http://schemas.openxmlformats.org/officeDocument/2006/relationships/customXml" Target="../ink/ink290.xml"/><Relationship Id="rId97" Type="http://schemas.openxmlformats.org/officeDocument/2006/relationships/image" Target="../media/image300.png"/><Relationship Id="rId120" Type="http://schemas.openxmlformats.org/officeDocument/2006/relationships/customXml" Target="../ink/ink312.xml"/><Relationship Id="rId141" Type="http://schemas.openxmlformats.org/officeDocument/2006/relationships/image" Target="../media/image322.png"/><Relationship Id="rId7" Type="http://schemas.openxmlformats.org/officeDocument/2006/relationships/image" Target="../media/image255.png"/><Relationship Id="rId162" Type="http://schemas.openxmlformats.org/officeDocument/2006/relationships/customXml" Target="../ink/ink333.xml"/><Relationship Id="rId183" Type="http://schemas.openxmlformats.org/officeDocument/2006/relationships/image" Target="../media/image343.png"/><Relationship Id="rId218" Type="http://schemas.openxmlformats.org/officeDocument/2006/relationships/customXml" Target="../ink/ink361.xml"/><Relationship Id="rId239" Type="http://schemas.openxmlformats.org/officeDocument/2006/relationships/image" Target="../media/image371.png"/><Relationship Id="rId250" Type="http://schemas.openxmlformats.org/officeDocument/2006/relationships/customXml" Target="../ink/ink377.xml"/><Relationship Id="rId271" Type="http://schemas.openxmlformats.org/officeDocument/2006/relationships/image" Target="../media/image387.png"/><Relationship Id="rId292" Type="http://schemas.openxmlformats.org/officeDocument/2006/relationships/customXml" Target="../ink/ink398.xml"/><Relationship Id="rId306" Type="http://schemas.openxmlformats.org/officeDocument/2006/relationships/customXml" Target="../ink/ink405.xml"/><Relationship Id="rId24" Type="http://schemas.openxmlformats.org/officeDocument/2006/relationships/customXml" Target="../ink/ink264.xml"/><Relationship Id="rId45" Type="http://schemas.openxmlformats.org/officeDocument/2006/relationships/image" Target="../media/image274.png"/><Relationship Id="rId66" Type="http://schemas.openxmlformats.org/officeDocument/2006/relationships/customXml" Target="../ink/ink285.xml"/><Relationship Id="rId87" Type="http://schemas.openxmlformats.org/officeDocument/2006/relationships/image" Target="../media/image295.png"/><Relationship Id="rId110" Type="http://schemas.openxmlformats.org/officeDocument/2006/relationships/customXml" Target="../ink/ink307.xml"/><Relationship Id="rId131" Type="http://schemas.openxmlformats.org/officeDocument/2006/relationships/image" Target="../media/image317.png"/><Relationship Id="rId152" Type="http://schemas.openxmlformats.org/officeDocument/2006/relationships/customXml" Target="../ink/ink328.xml"/><Relationship Id="rId173" Type="http://schemas.openxmlformats.org/officeDocument/2006/relationships/image" Target="../media/image338.png"/><Relationship Id="rId194" Type="http://schemas.openxmlformats.org/officeDocument/2006/relationships/customXml" Target="../ink/ink349.xml"/><Relationship Id="rId208" Type="http://schemas.openxmlformats.org/officeDocument/2006/relationships/customXml" Target="../ink/ink356.xml"/><Relationship Id="rId229" Type="http://schemas.openxmlformats.org/officeDocument/2006/relationships/image" Target="../media/image366.png"/><Relationship Id="rId240" Type="http://schemas.openxmlformats.org/officeDocument/2006/relationships/customXml" Target="../ink/ink372.xml"/><Relationship Id="rId261" Type="http://schemas.openxmlformats.org/officeDocument/2006/relationships/image" Target="../media/image382.png"/><Relationship Id="rId14" Type="http://schemas.openxmlformats.org/officeDocument/2006/relationships/customXml" Target="../ink/ink259.xml"/><Relationship Id="rId35" Type="http://schemas.openxmlformats.org/officeDocument/2006/relationships/image" Target="../media/image269.png"/><Relationship Id="rId56" Type="http://schemas.openxmlformats.org/officeDocument/2006/relationships/customXml" Target="../ink/ink280.xml"/><Relationship Id="rId77" Type="http://schemas.openxmlformats.org/officeDocument/2006/relationships/image" Target="../media/image290.png"/><Relationship Id="rId100" Type="http://schemas.openxmlformats.org/officeDocument/2006/relationships/customXml" Target="../ink/ink302.xml"/><Relationship Id="rId282" Type="http://schemas.openxmlformats.org/officeDocument/2006/relationships/customXml" Target="../ink/ink393.xml"/><Relationship Id="rId317" Type="http://schemas.openxmlformats.org/officeDocument/2006/relationships/image" Target="../media/image410.png"/><Relationship Id="rId8" Type="http://schemas.openxmlformats.org/officeDocument/2006/relationships/customXml" Target="../ink/ink256.xml"/><Relationship Id="rId98" Type="http://schemas.openxmlformats.org/officeDocument/2006/relationships/customXml" Target="../ink/ink301.xml"/><Relationship Id="rId121" Type="http://schemas.openxmlformats.org/officeDocument/2006/relationships/image" Target="../media/image312.png"/><Relationship Id="rId142" Type="http://schemas.openxmlformats.org/officeDocument/2006/relationships/customXml" Target="../ink/ink323.xml"/><Relationship Id="rId163" Type="http://schemas.openxmlformats.org/officeDocument/2006/relationships/image" Target="../media/image333.png"/><Relationship Id="rId184" Type="http://schemas.openxmlformats.org/officeDocument/2006/relationships/customXml" Target="../ink/ink344.xml"/><Relationship Id="rId219" Type="http://schemas.openxmlformats.org/officeDocument/2006/relationships/image" Target="../media/image361.png"/><Relationship Id="rId230" Type="http://schemas.openxmlformats.org/officeDocument/2006/relationships/customXml" Target="../ink/ink367.xml"/><Relationship Id="rId251" Type="http://schemas.openxmlformats.org/officeDocument/2006/relationships/image" Target="../media/image377.png"/><Relationship Id="rId25" Type="http://schemas.openxmlformats.org/officeDocument/2006/relationships/image" Target="../media/image264.png"/><Relationship Id="rId46" Type="http://schemas.openxmlformats.org/officeDocument/2006/relationships/customXml" Target="../ink/ink275.xml"/><Relationship Id="rId67" Type="http://schemas.openxmlformats.org/officeDocument/2006/relationships/image" Target="../media/image285.png"/><Relationship Id="rId272" Type="http://schemas.openxmlformats.org/officeDocument/2006/relationships/customXml" Target="../ink/ink388.xml"/><Relationship Id="rId293" Type="http://schemas.openxmlformats.org/officeDocument/2006/relationships/image" Target="../media/image398.png"/><Relationship Id="rId307" Type="http://schemas.openxmlformats.org/officeDocument/2006/relationships/image" Target="../media/image405.png"/><Relationship Id="rId88" Type="http://schemas.openxmlformats.org/officeDocument/2006/relationships/customXml" Target="../ink/ink296.xml"/><Relationship Id="rId111" Type="http://schemas.openxmlformats.org/officeDocument/2006/relationships/image" Target="../media/image307.png"/><Relationship Id="rId132" Type="http://schemas.openxmlformats.org/officeDocument/2006/relationships/customXml" Target="../ink/ink318.xml"/><Relationship Id="rId153" Type="http://schemas.openxmlformats.org/officeDocument/2006/relationships/image" Target="../media/image328.png"/><Relationship Id="rId174" Type="http://schemas.openxmlformats.org/officeDocument/2006/relationships/customXml" Target="../ink/ink339.xml"/><Relationship Id="rId195" Type="http://schemas.openxmlformats.org/officeDocument/2006/relationships/image" Target="../media/image349.png"/><Relationship Id="rId209" Type="http://schemas.openxmlformats.org/officeDocument/2006/relationships/image" Target="../media/image356.png"/><Relationship Id="rId220" Type="http://schemas.openxmlformats.org/officeDocument/2006/relationships/customXml" Target="../ink/ink362.xml"/><Relationship Id="rId241" Type="http://schemas.openxmlformats.org/officeDocument/2006/relationships/image" Target="../media/image372.png"/><Relationship Id="rId15" Type="http://schemas.openxmlformats.org/officeDocument/2006/relationships/image" Target="../media/image259.png"/><Relationship Id="rId36" Type="http://schemas.openxmlformats.org/officeDocument/2006/relationships/customXml" Target="../ink/ink270.xml"/><Relationship Id="rId57" Type="http://schemas.openxmlformats.org/officeDocument/2006/relationships/image" Target="../media/image280.png"/><Relationship Id="rId262" Type="http://schemas.openxmlformats.org/officeDocument/2006/relationships/customXml" Target="../ink/ink383.xml"/><Relationship Id="rId283" Type="http://schemas.openxmlformats.org/officeDocument/2006/relationships/image" Target="../media/image393.png"/><Relationship Id="rId318" Type="http://schemas.openxmlformats.org/officeDocument/2006/relationships/customXml" Target="../ink/ink411.xml"/><Relationship Id="rId78" Type="http://schemas.openxmlformats.org/officeDocument/2006/relationships/customXml" Target="../ink/ink291.xml"/><Relationship Id="rId99" Type="http://schemas.openxmlformats.org/officeDocument/2006/relationships/image" Target="../media/image301.png"/><Relationship Id="rId101" Type="http://schemas.openxmlformats.org/officeDocument/2006/relationships/image" Target="../media/image302.png"/><Relationship Id="rId122" Type="http://schemas.openxmlformats.org/officeDocument/2006/relationships/customXml" Target="../ink/ink313.xml"/><Relationship Id="rId143" Type="http://schemas.openxmlformats.org/officeDocument/2006/relationships/image" Target="../media/image323.png"/><Relationship Id="rId164" Type="http://schemas.openxmlformats.org/officeDocument/2006/relationships/customXml" Target="../ink/ink334.xml"/><Relationship Id="rId185" Type="http://schemas.openxmlformats.org/officeDocument/2006/relationships/image" Target="../media/image344.png"/><Relationship Id="rId9" Type="http://schemas.openxmlformats.org/officeDocument/2006/relationships/image" Target="../media/image256.png"/><Relationship Id="rId210" Type="http://schemas.openxmlformats.org/officeDocument/2006/relationships/customXml" Target="../ink/ink357.xml"/><Relationship Id="rId26" Type="http://schemas.openxmlformats.org/officeDocument/2006/relationships/customXml" Target="../ink/ink265.xml"/><Relationship Id="rId231" Type="http://schemas.openxmlformats.org/officeDocument/2006/relationships/image" Target="../media/image367.png"/><Relationship Id="rId252" Type="http://schemas.openxmlformats.org/officeDocument/2006/relationships/customXml" Target="../ink/ink378.xml"/><Relationship Id="rId273" Type="http://schemas.openxmlformats.org/officeDocument/2006/relationships/image" Target="../media/image388.png"/><Relationship Id="rId294" Type="http://schemas.openxmlformats.org/officeDocument/2006/relationships/customXml" Target="../ink/ink399.xml"/><Relationship Id="rId308" Type="http://schemas.openxmlformats.org/officeDocument/2006/relationships/customXml" Target="../ink/ink406.xml"/><Relationship Id="rId47" Type="http://schemas.openxmlformats.org/officeDocument/2006/relationships/image" Target="../media/image275.png"/><Relationship Id="rId68" Type="http://schemas.openxmlformats.org/officeDocument/2006/relationships/customXml" Target="../ink/ink286.xml"/><Relationship Id="rId89" Type="http://schemas.openxmlformats.org/officeDocument/2006/relationships/image" Target="../media/image296.png"/><Relationship Id="rId112" Type="http://schemas.openxmlformats.org/officeDocument/2006/relationships/customXml" Target="../ink/ink308.xml"/><Relationship Id="rId133" Type="http://schemas.openxmlformats.org/officeDocument/2006/relationships/image" Target="../media/image318.png"/><Relationship Id="rId154" Type="http://schemas.openxmlformats.org/officeDocument/2006/relationships/customXml" Target="../ink/ink329.xml"/><Relationship Id="rId175" Type="http://schemas.openxmlformats.org/officeDocument/2006/relationships/image" Target="../media/image339.png"/><Relationship Id="rId196" Type="http://schemas.openxmlformats.org/officeDocument/2006/relationships/customXml" Target="../ink/ink350.xml"/><Relationship Id="rId200" Type="http://schemas.openxmlformats.org/officeDocument/2006/relationships/customXml" Target="../ink/ink352.xml"/><Relationship Id="rId16" Type="http://schemas.openxmlformats.org/officeDocument/2006/relationships/customXml" Target="../ink/ink260.xml"/><Relationship Id="rId221" Type="http://schemas.openxmlformats.org/officeDocument/2006/relationships/image" Target="../media/image362.png"/><Relationship Id="rId242" Type="http://schemas.openxmlformats.org/officeDocument/2006/relationships/customXml" Target="../ink/ink373.xml"/><Relationship Id="rId263" Type="http://schemas.openxmlformats.org/officeDocument/2006/relationships/image" Target="../media/image383.png"/><Relationship Id="rId284" Type="http://schemas.openxmlformats.org/officeDocument/2006/relationships/customXml" Target="../ink/ink394.xml"/><Relationship Id="rId319" Type="http://schemas.openxmlformats.org/officeDocument/2006/relationships/image" Target="../media/image411.png"/><Relationship Id="rId37" Type="http://schemas.openxmlformats.org/officeDocument/2006/relationships/image" Target="../media/image270.png"/><Relationship Id="rId58" Type="http://schemas.openxmlformats.org/officeDocument/2006/relationships/customXml" Target="../ink/ink281.xml"/><Relationship Id="rId79" Type="http://schemas.openxmlformats.org/officeDocument/2006/relationships/image" Target="../media/image291.png"/><Relationship Id="rId102" Type="http://schemas.openxmlformats.org/officeDocument/2006/relationships/customXml" Target="../ink/ink303.xml"/><Relationship Id="rId123" Type="http://schemas.openxmlformats.org/officeDocument/2006/relationships/image" Target="../media/image313.png"/><Relationship Id="rId144" Type="http://schemas.openxmlformats.org/officeDocument/2006/relationships/customXml" Target="../ink/ink324.xml"/><Relationship Id="rId90" Type="http://schemas.openxmlformats.org/officeDocument/2006/relationships/customXml" Target="../ink/ink297.xml"/><Relationship Id="rId165" Type="http://schemas.openxmlformats.org/officeDocument/2006/relationships/image" Target="../media/image334.png"/><Relationship Id="rId186" Type="http://schemas.openxmlformats.org/officeDocument/2006/relationships/customXml" Target="../ink/ink345.xml"/><Relationship Id="rId211" Type="http://schemas.openxmlformats.org/officeDocument/2006/relationships/image" Target="../media/image357.png"/><Relationship Id="rId232" Type="http://schemas.openxmlformats.org/officeDocument/2006/relationships/customXml" Target="../ink/ink368.xml"/><Relationship Id="rId253" Type="http://schemas.openxmlformats.org/officeDocument/2006/relationships/image" Target="../media/image378.png"/><Relationship Id="rId274" Type="http://schemas.openxmlformats.org/officeDocument/2006/relationships/customXml" Target="../ink/ink389.xml"/><Relationship Id="rId295" Type="http://schemas.openxmlformats.org/officeDocument/2006/relationships/image" Target="../media/image399.png"/><Relationship Id="rId309" Type="http://schemas.openxmlformats.org/officeDocument/2006/relationships/image" Target="../media/image406.png"/><Relationship Id="rId27" Type="http://schemas.openxmlformats.org/officeDocument/2006/relationships/image" Target="../media/image265.png"/><Relationship Id="rId48" Type="http://schemas.openxmlformats.org/officeDocument/2006/relationships/customXml" Target="../ink/ink276.xml"/><Relationship Id="rId69" Type="http://schemas.openxmlformats.org/officeDocument/2006/relationships/image" Target="../media/image286.png"/><Relationship Id="rId113" Type="http://schemas.openxmlformats.org/officeDocument/2006/relationships/image" Target="../media/image308.png"/><Relationship Id="rId134" Type="http://schemas.openxmlformats.org/officeDocument/2006/relationships/customXml" Target="../ink/ink319.xml"/><Relationship Id="rId320" Type="http://schemas.openxmlformats.org/officeDocument/2006/relationships/customXml" Target="../ink/ink412.xml"/><Relationship Id="rId80" Type="http://schemas.openxmlformats.org/officeDocument/2006/relationships/customXml" Target="../ink/ink292.xml"/><Relationship Id="rId155" Type="http://schemas.openxmlformats.org/officeDocument/2006/relationships/image" Target="../media/image329.png"/><Relationship Id="rId176" Type="http://schemas.openxmlformats.org/officeDocument/2006/relationships/customXml" Target="../ink/ink340.xml"/><Relationship Id="rId197" Type="http://schemas.openxmlformats.org/officeDocument/2006/relationships/image" Target="../media/image350.png"/><Relationship Id="rId201" Type="http://schemas.openxmlformats.org/officeDocument/2006/relationships/image" Target="../media/image352.png"/><Relationship Id="rId222" Type="http://schemas.openxmlformats.org/officeDocument/2006/relationships/customXml" Target="../ink/ink363.xml"/><Relationship Id="rId243" Type="http://schemas.openxmlformats.org/officeDocument/2006/relationships/image" Target="../media/image373.png"/><Relationship Id="rId264" Type="http://schemas.openxmlformats.org/officeDocument/2006/relationships/customXml" Target="../ink/ink384.xml"/><Relationship Id="rId285" Type="http://schemas.openxmlformats.org/officeDocument/2006/relationships/image" Target="../media/image394.png"/><Relationship Id="rId17" Type="http://schemas.openxmlformats.org/officeDocument/2006/relationships/image" Target="../media/image260.png"/><Relationship Id="rId38" Type="http://schemas.openxmlformats.org/officeDocument/2006/relationships/customXml" Target="../ink/ink271.xml"/><Relationship Id="rId59" Type="http://schemas.openxmlformats.org/officeDocument/2006/relationships/image" Target="../media/image281.png"/><Relationship Id="rId103" Type="http://schemas.openxmlformats.org/officeDocument/2006/relationships/image" Target="../media/image303.png"/><Relationship Id="rId124" Type="http://schemas.openxmlformats.org/officeDocument/2006/relationships/customXml" Target="../ink/ink314.xml"/><Relationship Id="rId310" Type="http://schemas.openxmlformats.org/officeDocument/2006/relationships/customXml" Target="../ink/ink407.xml"/><Relationship Id="rId70" Type="http://schemas.openxmlformats.org/officeDocument/2006/relationships/customXml" Target="../ink/ink287.xml"/><Relationship Id="rId91" Type="http://schemas.openxmlformats.org/officeDocument/2006/relationships/image" Target="../media/image297.png"/><Relationship Id="rId145" Type="http://schemas.openxmlformats.org/officeDocument/2006/relationships/image" Target="../media/image324.png"/><Relationship Id="rId166" Type="http://schemas.openxmlformats.org/officeDocument/2006/relationships/customXml" Target="../ink/ink335.xml"/><Relationship Id="rId187" Type="http://schemas.openxmlformats.org/officeDocument/2006/relationships/image" Target="../media/image34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58.xml"/><Relationship Id="rId233" Type="http://schemas.openxmlformats.org/officeDocument/2006/relationships/image" Target="../media/image368.png"/><Relationship Id="rId254" Type="http://schemas.openxmlformats.org/officeDocument/2006/relationships/customXml" Target="../ink/ink379.xml"/><Relationship Id="rId28" Type="http://schemas.openxmlformats.org/officeDocument/2006/relationships/customXml" Target="../ink/ink266.xml"/><Relationship Id="rId49" Type="http://schemas.openxmlformats.org/officeDocument/2006/relationships/image" Target="../media/image276.png"/><Relationship Id="rId114" Type="http://schemas.openxmlformats.org/officeDocument/2006/relationships/customXml" Target="../ink/ink309.xml"/><Relationship Id="rId275" Type="http://schemas.openxmlformats.org/officeDocument/2006/relationships/image" Target="../media/image389.png"/><Relationship Id="rId296" Type="http://schemas.openxmlformats.org/officeDocument/2006/relationships/customXml" Target="../ink/ink400.xml"/><Relationship Id="rId300" Type="http://schemas.openxmlformats.org/officeDocument/2006/relationships/customXml" Target="../ink/ink402.xml"/><Relationship Id="rId60" Type="http://schemas.openxmlformats.org/officeDocument/2006/relationships/customXml" Target="../ink/ink282.xml"/><Relationship Id="rId81" Type="http://schemas.openxmlformats.org/officeDocument/2006/relationships/image" Target="../media/image292.png"/><Relationship Id="rId135" Type="http://schemas.openxmlformats.org/officeDocument/2006/relationships/image" Target="../media/image319.png"/><Relationship Id="rId156" Type="http://schemas.openxmlformats.org/officeDocument/2006/relationships/customXml" Target="../ink/ink330.xml"/><Relationship Id="rId177" Type="http://schemas.openxmlformats.org/officeDocument/2006/relationships/image" Target="../media/image340.png"/><Relationship Id="rId198" Type="http://schemas.openxmlformats.org/officeDocument/2006/relationships/customXml" Target="../ink/ink351.xml"/><Relationship Id="rId321" Type="http://schemas.openxmlformats.org/officeDocument/2006/relationships/image" Target="../media/image412.png"/><Relationship Id="rId202" Type="http://schemas.openxmlformats.org/officeDocument/2006/relationships/customXml" Target="../ink/ink353.xml"/><Relationship Id="rId223" Type="http://schemas.openxmlformats.org/officeDocument/2006/relationships/image" Target="../media/image363.png"/><Relationship Id="rId244" Type="http://schemas.openxmlformats.org/officeDocument/2006/relationships/customXml" Target="../ink/ink374.xml"/><Relationship Id="rId18" Type="http://schemas.openxmlformats.org/officeDocument/2006/relationships/customXml" Target="../ink/ink261.xml"/><Relationship Id="rId39" Type="http://schemas.openxmlformats.org/officeDocument/2006/relationships/image" Target="../media/image271.png"/><Relationship Id="rId265" Type="http://schemas.openxmlformats.org/officeDocument/2006/relationships/image" Target="../media/image384.png"/><Relationship Id="rId286" Type="http://schemas.openxmlformats.org/officeDocument/2006/relationships/customXml" Target="../ink/ink395.xml"/><Relationship Id="rId50" Type="http://schemas.openxmlformats.org/officeDocument/2006/relationships/customXml" Target="../ink/ink277.xml"/><Relationship Id="rId104" Type="http://schemas.openxmlformats.org/officeDocument/2006/relationships/customXml" Target="../ink/ink304.xml"/><Relationship Id="rId125" Type="http://schemas.openxmlformats.org/officeDocument/2006/relationships/image" Target="../media/image314.png"/><Relationship Id="rId146" Type="http://schemas.openxmlformats.org/officeDocument/2006/relationships/customXml" Target="../ink/ink325.xml"/><Relationship Id="rId167" Type="http://schemas.openxmlformats.org/officeDocument/2006/relationships/image" Target="../media/image335.png"/><Relationship Id="rId188" Type="http://schemas.openxmlformats.org/officeDocument/2006/relationships/customXml" Target="../ink/ink346.xml"/><Relationship Id="rId311" Type="http://schemas.openxmlformats.org/officeDocument/2006/relationships/image" Target="../media/image407.png"/><Relationship Id="rId71" Type="http://schemas.openxmlformats.org/officeDocument/2006/relationships/image" Target="../media/image287.png"/><Relationship Id="rId92" Type="http://schemas.openxmlformats.org/officeDocument/2006/relationships/customXml" Target="../ink/ink298.xml"/><Relationship Id="rId213" Type="http://schemas.openxmlformats.org/officeDocument/2006/relationships/image" Target="../media/image358.png"/><Relationship Id="rId234" Type="http://schemas.openxmlformats.org/officeDocument/2006/relationships/customXml" Target="../ink/ink369.xml"/><Relationship Id="rId2" Type="http://schemas.openxmlformats.org/officeDocument/2006/relationships/customXml" Target="../ink/ink253.xml"/><Relationship Id="rId29" Type="http://schemas.openxmlformats.org/officeDocument/2006/relationships/image" Target="../media/image266.png"/><Relationship Id="rId255" Type="http://schemas.openxmlformats.org/officeDocument/2006/relationships/image" Target="../media/image379.png"/><Relationship Id="rId276" Type="http://schemas.openxmlformats.org/officeDocument/2006/relationships/customXml" Target="../ink/ink390.xml"/><Relationship Id="rId297" Type="http://schemas.openxmlformats.org/officeDocument/2006/relationships/image" Target="../media/image400.png"/><Relationship Id="rId40" Type="http://schemas.openxmlformats.org/officeDocument/2006/relationships/customXml" Target="../ink/ink272.xml"/><Relationship Id="rId115" Type="http://schemas.openxmlformats.org/officeDocument/2006/relationships/image" Target="../media/image309.png"/><Relationship Id="rId136" Type="http://schemas.openxmlformats.org/officeDocument/2006/relationships/customXml" Target="../ink/ink320.xml"/><Relationship Id="rId157" Type="http://schemas.openxmlformats.org/officeDocument/2006/relationships/image" Target="../media/image330.png"/><Relationship Id="rId178" Type="http://schemas.openxmlformats.org/officeDocument/2006/relationships/customXml" Target="../ink/ink341.xml"/><Relationship Id="rId301" Type="http://schemas.openxmlformats.org/officeDocument/2006/relationships/image" Target="../media/image402.png"/><Relationship Id="rId61" Type="http://schemas.openxmlformats.org/officeDocument/2006/relationships/image" Target="../media/image282.png"/><Relationship Id="rId82" Type="http://schemas.openxmlformats.org/officeDocument/2006/relationships/customXml" Target="../ink/ink293.xml"/><Relationship Id="rId199" Type="http://schemas.openxmlformats.org/officeDocument/2006/relationships/image" Target="../media/image351.png"/><Relationship Id="rId203" Type="http://schemas.openxmlformats.org/officeDocument/2006/relationships/image" Target="../media/image353.png"/><Relationship Id="rId19" Type="http://schemas.openxmlformats.org/officeDocument/2006/relationships/image" Target="../media/image261.png"/><Relationship Id="rId224" Type="http://schemas.openxmlformats.org/officeDocument/2006/relationships/customXml" Target="../ink/ink364.xml"/><Relationship Id="rId245" Type="http://schemas.openxmlformats.org/officeDocument/2006/relationships/image" Target="../media/image374.png"/><Relationship Id="rId266" Type="http://schemas.openxmlformats.org/officeDocument/2006/relationships/customXml" Target="../ink/ink385.xml"/><Relationship Id="rId287" Type="http://schemas.openxmlformats.org/officeDocument/2006/relationships/image" Target="../media/image395.png"/><Relationship Id="rId30" Type="http://schemas.openxmlformats.org/officeDocument/2006/relationships/customXml" Target="../ink/ink267.xml"/><Relationship Id="rId105" Type="http://schemas.openxmlformats.org/officeDocument/2006/relationships/image" Target="../media/image304.png"/><Relationship Id="rId126" Type="http://schemas.openxmlformats.org/officeDocument/2006/relationships/customXml" Target="../ink/ink315.xml"/><Relationship Id="rId147" Type="http://schemas.openxmlformats.org/officeDocument/2006/relationships/image" Target="../media/image325.png"/><Relationship Id="rId168" Type="http://schemas.openxmlformats.org/officeDocument/2006/relationships/customXml" Target="../ink/ink336.xml"/><Relationship Id="rId312" Type="http://schemas.openxmlformats.org/officeDocument/2006/relationships/customXml" Target="../ink/ink408.xml"/><Relationship Id="rId51" Type="http://schemas.openxmlformats.org/officeDocument/2006/relationships/image" Target="../media/image277.png"/><Relationship Id="rId72" Type="http://schemas.openxmlformats.org/officeDocument/2006/relationships/customXml" Target="../ink/ink288.xml"/><Relationship Id="rId93" Type="http://schemas.openxmlformats.org/officeDocument/2006/relationships/image" Target="../media/image298.png"/><Relationship Id="rId189" Type="http://schemas.openxmlformats.org/officeDocument/2006/relationships/image" Target="../media/image346.png"/><Relationship Id="rId3" Type="http://schemas.openxmlformats.org/officeDocument/2006/relationships/image" Target="../media/image253.png"/><Relationship Id="rId214" Type="http://schemas.openxmlformats.org/officeDocument/2006/relationships/customXml" Target="../ink/ink359.xml"/><Relationship Id="rId235" Type="http://schemas.openxmlformats.org/officeDocument/2006/relationships/image" Target="../media/image369.png"/><Relationship Id="rId256" Type="http://schemas.openxmlformats.org/officeDocument/2006/relationships/customXml" Target="../ink/ink380.xml"/><Relationship Id="rId277" Type="http://schemas.openxmlformats.org/officeDocument/2006/relationships/image" Target="../media/image390.png"/><Relationship Id="rId298" Type="http://schemas.openxmlformats.org/officeDocument/2006/relationships/customXml" Target="../ink/ink401.xml"/><Relationship Id="rId116" Type="http://schemas.openxmlformats.org/officeDocument/2006/relationships/customXml" Target="../ink/ink310.xml"/><Relationship Id="rId137" Type="http://schemas.openxmlformats.org/officeDocument/2006/relationships/image" Target="../media/image320.png"/><Relationship Id="rId158" Type="http://schemas.openxmlformats.org/officeDocument/2006/relationships/customXml" Target="../ink/ink331.xml"/><Relationship Id="rId302" Type="http://schemas.openxmlformats.org/officeDocument/2006/relationships/customXml" Target="../ink/ink403.xml"/><Relationship Id="rId20" Type="http://schemas.openxmlformats.org/officeDocument/2006/relationships/customXml" Target="../ink/ink262.xml"/><Relationship Id="rId41" Type="http://schemas.openxmlformats.org/officeDocument/2006/relationships/image" Target="../media/image272.png"/><Relationship Id="rId62" Type="http://schemas.openxmlformats.org/officeDocument/2006/relationships/customXml" Target="../ink/ink283.xml"/><Relationship Id="rId83" Type="http://schemas.openxmlformats.org/officeDocument/2006/relationships/image" Target="../media/image293.png"/><Relationship Id="rId179" Type="http://schemas.openxmlformats.org/officeDocument/2006/relationships/image" Target="../media/image341.png"/><Relationship Id="rId190" Type="http://schemas.openxmlformats.org/officeDocument/2006/relationships/customXml" Target="../ink/ink347.xml"/><Relationship Id="rId204" Type="http://schemas.openxmlformats.org/officeDocument/2006/relationships/customXml" Target="../ink/ink354.xml"/><Relationship Id="rId225" Type="http://schemas.openxmlformats.org/officeDocument/2006/relationships/image" Target="../media/image364.png"/><Relationship Id="rId246" Type="http://schemas.openxmlformats.org/officeDocument/2006/relationships/customXml" Target="../ink/ink375.xml"/><Relationship Id="rId267" Type="http://schemas.openxmlformats.org/officeDocument/2006/relationships/image" Target="../media/image385.png"/><Relationship Id="rId288" Type="http://schemas.openxmlformats.org/officeDocument/2006/relationships/customXml" Target="../ink/ink396.xml"/><Relationship Id="rId106" Type="http://schemas.openxmlformats.org/officeDocument/2006/relationships/customXml" Target="../ink/ink305.xml"/><Relationship Id="rId127" Type="http://schemas.openxmlformats.org/officeDocument/2006/relationships/image" Target="../media/image315.png"/><Relationship Id="rId313" Type="http://schemas.openxmlformats.org/officeDocument/2006/relationships/image" Target="../media/image408.png"/><Relationship Id="rId10" Type="http://schemas.openxmlformats.org/officeDocument/2006/relationships/customXml" Target="../ink/ink257.xml"/><Relationship Id="rId31" Type="http://schemas.openxmlformats.org/officeDocument/2006/relationships/image" Target="../media/image267.png"/><Relationship Id="rId52" Type="http://schemas.openxmlformats.org/officeDocument/2006/relationships/customXml" Target="../ink/ink278.xml"/><Relationship Id="rId73" Type="http://schemas.openxmlformats.org/officeDocument/2006/relationships/image" Target="../media/image288.png"/><Relationship Id="rId94" Type="http://schemas.openxmlformats.org/officeDocument/2006/relationships/customXml" Target="../ink/ink299.xml"/><Relationship Id="rId148" Type="http://schemas.openxmlformats.org/officeDocument/2006/relationships/customXml" Target="../ink/ink326.xml"/><Relationship Id="rId169" Type="http://schemas.openxmlformats.org/officeDocument/2006/relationships/image" Target="../media/image336.png"/><Relationship Id="rId4" Type="http://schemas.openxmlformats.org/officeDocument/2006/relationships/customXml" Target="../ink/ink254.xml"/><Relationship Id="rId180" Type="http://schemas.openxmlformats.org/officeDocument/2006/relationships/customXml" Target="../ink/ink342.xml"/><Relationship Id="rId215" Type="http://schemas.openxmlformats.org/officeDocument/2006/relationships/image" Target="../media/image359.png"/><Relationship Id="rId236" Type="http://schemas.openxmlformats.org/officeDocument/2006/relationships/customXml" Target="../ink/ink370.xml"/><Relationship Id="rId257" Type="http://schemas.openxmlformats.org/officeDocument/2006/relationships/image" Target="../media/image380.png"/><Relationship Id="rId278" Type="http://schemas.openxmlformats.org/officeDocument/2006/relationships/customXml" Target="../ink/ink391.xml"/><Relationship Id="rId303" Type="http://schemas.openxmlformats.org/officeDocument/2006/relationships/image" Target="../media/image403.png"/><Relationship Id="rId42" Type="http://schemas.openxmlformats.org/officeDocument/2006/relationships/customXml" Target="../ink/ink273.xml"/><Relationship Id="rId84" Type="http://schemas.openxmlformats.org/officeDocument/2006/relationships/customXml" Target="../ink/ink294.xml"/><Relationship Id="rId138" Type="http://schemas.openxmlformats.org/officeDocument/2006/relationships/customXml" Target="../ink/ink321.xml"/><Relationship Id="rId191" Type="http://schemas.openxmlformats.org/officeDocument/2006/relationships/image" Target="../media/image347.png"/><Relationship Id="rId205" Type="http://schemas.openxmlformats.org/officeDocument/2006/relationships/image" Target="../media/image354.png"/><Relationship Id="rId247" Type="http://schemas.openxmlformats.org/officeDocument/2006/relationships/image" Target="../media/image375.png"/><Relationship Id="rId107" Type="http://schemas.openxmlformats.org/officeDocument/2006/relationships/image" Target="../media/image305.png"/><Relationship Id="rId289" Type="http://schemas.openxmlformats.org/officeDocument/2006/relationships/image" Target="../media/image396.png"/><Relationship Id="rId11" Type="http://schemas.openxmlformats.org/officeDocument/2006/relationships/image" Target="../media/image257.png"/><Relationship Id="rId53" Type="http://schemas.openxmlformats.org/officeDocument/2006/relationships/image" Target="../media/image278.png"/><Relationship Id="rId149" Type="http://schemas.openxmlformats.org/officeDocument/2006/relationships/image" Target="../media/image326.png"/><Relationship Id="rId314" Type="http://schemas.openxmlformats.org/officeDocument/2006/relationships/customXml" Target="../ink/ink409.xml"/><Relationship Id="rId95" Type="http://schemas.openxmlformats.org/officeDocument/2006/relationships/image" Target="../media/image299.png"/><Relationship Id="rId160" Type="http://schemas.openxmlformats.org/officeDocument/2006/relationships/customXml" Target="../ink/ink332.xml"/><Relationship Id="rId216" Type="http://schemas.openxmlformats.org/officeDocument/2006/relationships/customXml" Target="../ink/ink360.xml"/><Relationship Id="rId258" Type="http://schemas.openxmlformats.org/officeDocument/2006/relationships/customXml" Target="../ink/ink381.xml"/><Relationship Id="rId22" Type="http://schemas.openxmlformats.org/officeDocument/2006/relationships/customXml" Target="../ink/ink263.xml"/><Relationship Id="rId64" Type="http://schemas.openxmlformats.org/officeDocument/2006/relationships/customXml" Target="../ink/ink284.xml"/><Relationship Id="rId118" Type="http://schemas.openxmlformats.org/officeDocument/2006/relationships/customXml" Target="../ink/ink311.xml"/><Relationship Id="rId171" Type="http://schemas.openxmlformats.org/officeDocument/2006/relationships/image" Target="../media/image337.png"/><Relationship Id="rId227" Type="http://schemas.openxmlformats.org/officeDocument/2006/relationships/image" Target="../media/image365.png"/><Relationship Id="rId269" Type="http://schemas.openxmlformats.org/officeDocument/2006/relationships/image" Target="../media/image386.png"/><Relationship Id="rId33" Type="http://schemas.openxmlformats.org/officeDocument/2006/relationships/image" Target="../media/image268.png"/><Relationship Id="rId129" Type="http://schemas.openxmlformats.org/officeDocument/2006/relationships/image" Target="../media/image316.png"/><Relationship Id="rId280" Type="http://schemas.openxmlformats.org/officeDocument/2006/relationships/customXml" Target="../ink/ink392.xml"/><Relationship Id="rId75" Type="http://schemas.openxmlformats.org/officeDocument/2006/relationships/image" Target="../media/image289.png"/><Relationship Id="rId140" Type="http://schemas.openxmlformats.org/officeDocument/2006/relationships/customXml" Target="../ink/ink322.xml"/><Relationship Id="rId182" Type="http://schemas.openxmlformats.org/officeDocument/2006/relationships/customXml" Target="../ink/ink343.xml"/><Relationship Id="rId6" Type="http://schemas.openxmlformats.org/officeDocument/2006/relationships/customXml" Target="../ink/ink255.xml"/><Relationship Id="rId238" Type="http://schemas.openxmlformats.org/officeDocument/2006/relationships/customXml" Target="../ink/ink371.xml"/><Relationship Id="rId291" Type="http://schemas.openxmlformats.org/officeDocument/2006/relationships/image" Target="../media/image397.png"/><Relationship Id="rId305" Type="http://schemas.openxmlformats.org/officeDocument/2006/relationships/image" Target="../media/image404.png"/><Relationship Id="rId44" Type="http://schemas.openxmlformats.org/officeDocument/2006/relationships/customXml" Target="../ink/ink274.xml"/><Relationship Id="rId86" Type="http://schemas.openxmlformats.org/officeDocument/2006/relationships/customXml" Target="../ink/ink295.xml"/><Relationship Id="rId151" Type="http://schemas.openxmlformats.org/officeDocument/2006/relationships/image" Target="../media/image327.png"/><Relationship Id="rId193" Type="http://schemas.openxmlformats.org/officeDocument/2006/relationships/image" Target="../media/image348.png"/><Relationship Id="rId207" Type="http://schemas.openxmlformats.org/officeDocument/2006/relationships/image" Target="../media/image355.png"/><Relationship Id="rId249" Type="http://schemas.openxmlformats.org/officeDocument/2006/relationships/image" Target="../media/image376.png"/><Relationship Id="rId13" Type="http://schemas.openxmlformats.org/officeDocument/2006/relationships/image" Target="../media/image258.png"/><Relationship Id="rId109" Type="http://schemas.openxmlformats.org/officeDocument/2006/relationships/image" Target="../media/image306.png"/><Relationship Id="rId260" Type="http://schemas.openxmlformats.org/officeDocument/2006/relationships/customXml" Target="../ink/ink382.xml"/><Relationship Id="rId316" Type="http://schemas.openxmlformats.org/officeDocument/2006/relationships/customXml" Target="../ink/ink410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71.xml"/><Relationship Id="rId21" Type="http://schemas.openxmlformats.org/officeDocument/2006/relationships/image" Target="../media/image422.png"/><Relationship Id="rId42" Type="http://schemas.openxmlformats.org/officeDocument/2006/relationships/customXml" Target="../ink/ink433.xml"/><Relationship Id="rId63" Type="http://schemas.openxmlformats.org/officeDocument/2006/relationships/image" Target="../media/image443.png"/><Relationship Id="rId84" Type="http://schemas.openxmlformats.org/officeDocument/2006/relationships/customXml" Target="../ink/ink454.xml"/><Relationship Id="rId138" Type="http://schemas.openxmlformats.org/officeDocument/2006/relationships/image" Target="../media/image480.png"/><Relationship Id="rId159" Type="http://schemas.openxmlformats.org/officeDocument/2006/relationships/customXml" Target="../ink/ink492.xml"/><Relationship Id="rId170" Type="http://schemas.openxmlformats.org/officeDocument/2006/relationships/image" Target="../media/image496.png"/><Relationship Id="rId191" Type="http://schemas.openxmlformats.org/officeDocument/2006/relationships/customXml" Target="../ink/ink508.xml"/><Relationship Id="rId205" Type="http://schemas.openxmlformats.org/officeDocument/2006/relationships/customXml" Target="../ink/ink515.xml"/><Relationship Id="rId226" Type="http://schemas.openxmlformats.org/officeDocument/2006/relationships/image" Target="../media/image524.png"/><Relationship Id="rId107" Type="http://schemas.openxmlformats.org/officeDocument/2006/relationships/image" Target="../media/image465.png"/><Relationship Id="rId11" Type="http://schemas.openxmlformats.org/officeDocument/2006/relationships/image" Target="../media/image417.png"/><Relationship Id="rId32" Type="http://schemas.openxmlformats.org/officeDocument/2006/relationships/customXml" Target="../ink/ink428.xml"/><Relationship Id="rId53" Type="http://schemas.openxmlformats.org/officeDocument/2006/relationships/image" Target="../media/image438.png"/><Relationship Id="rId74" Type="http://schemas.openxmlformats.org/officeDocument/2006/relationships/customXml" Target="../ink/ink449.xml"/><Relationship Id="rId128" Type="http://schemas.openxmlformats.org/officeDocument/2006/relationships/image" Target="../media/image475.png"/><Relationship Id="rId149" Type="http://schemas.openxmlformats.org/officeDocument/2006/relationships/customXml" Target="../ink/ink487.xml"/><Relationship Id="rId5" Type="http://schemas.openxmlformats.org/officeDocument/2006/relationships/image" Target="../media/image414.png"/><Relationship Id="rId95" Type="http://schemas.openxmlformats.org/officeDocument/2006/relationships/image" Target="../media/image459.png"/><Relationship Id="rId160" Type="http://schemas.openxmlformats.org/officeDocument/2006/relationships/image" Target="../media/image491.png"/><Relationship Id="rId181" Type="http://schemas.openxmlformats.org/officeDocument/2006/relationships/customXml" Target="../ink/ink503.xml"/><Relationship Id="rId216" Type="http://schemas.openxmlformats.org/officeDocument/2006/relationships/image" Target="../media/image519.png"/><Relationship Id="rId22" Type="http://schemas.openxmlformats.org/officeDocument/2006/relationships/customXml" Target="../ink/ink423.xml"/><Relationship Id="rId43" Type="http://schemas.openxmlformats.org/officeDocument/2006/relationships/image" Target="../media/image433.png"/><Relationship Id="rId64" Type="http://schemas.openxmlformats.org/officeDocument/2006/relationships/customXml" Target="../ink/ink444.xml"/><Relationship Id="rId118" Type="http://schemas.openxmlformats.org/officeDocument/2006/relationships/image" Target="../media/image470.png"/><Relationship Id="rId139" Type="http://schemas.openxmlformats.org/officeDocument/2006/relationships/customXml" Target="../ink/ink482.xml"/><Relationship Id="rId85" Type="http://schemas.openxmlformats.org/officeDocument/2006/relationships/image" Target="../media/image454.png"/><Relationship Id="rId150" Type="http://schemas.openxmlformats.org/officeDocument/2006/relationships/image" Target="../media/image486.png"/><Relationship Id="rId171" Type="http://schemas.openxmlformats.org/officeDocument/2006/relationships/customXml" Target="../ink/ink498.xml"/><Relationship Id="rId192" Type="http://schemas.openxmlformats.org/officeDocument/2006/relationships/image" Target="../media/image507.png"/><Relationship Id="rId206" Type="http://schemas.openxmlformats.org/officeDocument/2006/relationships/image" Target="../media/image514.png"/><Relationship Id="rId227" Type="http://schemas.openxmlformats.org/officeDocument/2006/relationships/customXml" Target="../ink/ink526.xml"/><Relationship Id="rId12" Type="http://schemas.openxmlformats.org/officeDocument/2006/relationships/customXml" Target="../ink/ink418.xml"/><Relationship Id="rId33" Type="http://schemas.openxmlformats.org/officeDocument/2006/relationships/image" Target="../media/image428.png"/><Relationship Id="rId108" Type="http://schemas.openxmlformats.org/officeDocument/2006/relationships/customXml" Target="../ink/ink466.xml"/><Relationship Id="rId129" Type="http://schemas.openxmlformats.org/officeDocument/2006/relationships/customXml" Target="../ink/ink477.xml"/><Relationship Id="rId54" Type="http://schemas.openxmlformats.org/officeDocument/2006/relationships/customXml" Target="../ink/ink439.xml"/><Relationship Id="rId75" Type="http://schemas.openxmlformats.org/officeDocument/2006/relationships/image" Target="../media/image449.png"/><Relationship Id="rId96" Type="http://schemas.openxmlformats.org/officeDocument/2006/relationships/customXml" Target="../ink/ink460.xml"/><Relationship Id="rId140" Type="http://schemas.openxmlformats.org/officeDocument/2006/relationships/image" Target="../media/image481.png"/><Relationship Id="rId161" Type="http://schemas.openxmlformats.org/officeDocument/2006/relationships/customXml" Target="../ink/ink493.xml"/><Relationship Id="rId182" Type="http://schemas.openxmlformats.org/officeDocument/2006/relationships/image" Target="../media/image502.png"/><Relationship Id="rId217" Type="http://schemas.openxmlformats.org/officeDocument/2006/relationships/customXml" Target="../ink/ink521.xml"/><Relationship Id="rId6" Type="http://schemas.openxmlformats.org/officeDocument/2006/relationships/customXml" Target="../ink/ink415.xml"/><Relationship Id="rId23" Type="http://schemas.openxmlformats.org/officeDocument/2006/relationships/image" Target="../media/image423.png"/><Relationship Id="rId119" Type="http://schemas.openxmlformats.org/officeDocument/2006/relationships/customXml" Target="../ink/ink472.xml"/><Relationship Id="rId44" Type="http://schemas.openxmlformats.org/officeDocument/2006/relationships/customXml" Target="../ink/ink434.xml"/><Relationship Id="rId65" Type="http://schemas.openxmlformats.org/officeDocument/2006/relationships/image" Target="../media/image444.png"/><Relationship Id="rId86" Type="http://schemas.openxmlformats.org/officeDocument/2006/relationships/customXml" Target="../ink/ink455.xml"/><Relationship Id="rId130" Type="http://schemas.openxmlformats.org/officeDocument/2006/relationships/image" Target="../media/image476.png"/><Relationship Id="rId151" Type="http://schemas.openxmlformats.org/officeDocument/2006/relationships/customXml" Target="../ink/ink488.xml"/><Relationship Id="rId172" Type="http://schemas.openxmlformats.org/officeDocument/2006/relationships/image" Target="../media/image497.png"/><Relationship Id="rId193" Type="http://schemas.openxmlformats.org/officeDocument/2006/relationships/customXml" Target="../ink/ink509.xml"/><Relationship Id="rId207" Type="http://schemas.openxmlformats.org/officeDocument/2006/relationships/customXml" Target="../ink/ink516.xml"/><Relationship Id="rId228" Type="http://schemas.openxmlformats.org/officeDocument/2006/relationships/image" Target="../media/image525.png"/><Relationship Id="rId13" Type="http://schemas.openxmlformats.org/officeDocument/2006/relationships/image" Target="../media/image418.png"/><Relationship Id="rId109" Type="http://schemas.openxmlformats.org/officeDocument/2006/relationships/customXml" Target="../ink/ink467.xml"/><Relationship Id="rId34" Type="http://schemas.openxmlformats.org/officeDocument/2006/relationships/customXml" Target="../ink/ink429.xml"/><Relationship Id="rId55" Type="http://schemas.openxmlformats.org/officeDocument/2006/relationships/image" Target="../media/image439.png"/><Relationship Id="rId76" Type="http://schemas.openxmlformats.org/officeDocument/2006/relationships/customXml" Target="../ink/ink450.xml"/><Relationship Id="rId97" Type="http://schemas.openxmlformats.org/officeDocument/2006/relationships/image" Target="../media/image460.png"/><Relationship Id="rId120" Type="http://schemas.openxmlformats.org/officeDocument/2006/relationships/image" Target="../media/image471.png"/><Relationship Id="rId141" Type="http://schemas.openxmlformats.org/officeDocument/2006/relationships/customXml" Target="../ink/ink483.xml"/><Relationship Id="rId7" Type="http://schemas.openxmlformats.org/officeDocument/2006/relationships/image" Target="../media/image415.png"/><Relationship Id="rId162" Type="http://schemas.openxmlformats.org/officeDocument/2006/relationships/image" Target="../media/image492.png"/><Relationship Id="rId183" Type="http://schemas.openxmlformats.org/officeDocument/2006/relationships/customXml" Target="../ink/ink504.xml"/><Relationship Id="rId218" Type="http://schemas.openxmlformats.org/officeDocument/2006/relationships/image" Target="../media/image520.png"/><Relationship Id="rId24" Type="http://schemas.openxmlformats.org/officeDocument/2006/relationships/customXml" Target="../ink/ink424.xml"/><Relationship Id="rId45" Type="http://schemas.openxmlformats.org/officeDocument/2006/relationships/image" Target="../media/image434.png"/><Relationship Id="rId66" Type="http://schemas.openxmlformats.org/officeDocument/2006/relationships/customXml" Target="../ink/ink445.xml"/><Relationship Id="rId87" Type="http://schemas.openxmlformats.org/officeDocument/2006/relationships/image" Target="../media/image455.png"/><Relationship Id="rId110" Type="http://schemas.openxmlformats.org/officeDocument/2006/relationships/image" Target="../media/image466.png"/><Relationship Id="rId131" Type="http://schemas.openxmlformats.org/officeDocument/2006/relationships/customXml" Target="../ink/ink478.xml"/><Relationship Id="rId152" Type="http://schemas.openxmlformats.org/officeDocument/2006/relationships/image" Target="../media/image487.png"/><Relationship Id="rId173" Type="http://schemas.openxmlformats.org/officeDocument/2006/relationships/customXml" Target="../ink/ink499.xml"/><Relationship Id="rId194" Type="http://schemas.openxmlformats.org/officeDocument/2006/relationships/image" Target="../media/image508.png"/><Relationship Id="rId208" Type="http://schemas.openxmlformats.org/officeDocument/2006/relationships/image" Target="../media/image515.png"/><Relationship Id="rId229" Type="http://schemas.openxmlformats.org/officeDocument/2006/relationships/customXml" Target="../ink/ink527.xml"/><Relationship Id="rId14" Type="http://schemas.openxmlformats.org/officeDocument/2006/relationships/customXml" Target="../ink/ink419.xml"/><Relationship Id="rId35" Type="http://schemas.openxmlformats.org/officeDocument/2006/relationships/image" Target="../media/image429.png"/><Relationship Id="rId56" Type="http://schemas.openxmlformats.org/officeDocument/2006/relationships/customXml" Target="../ink/ink440.xml"/><Relationship Id="rId77" Type="http://schemas.openxmlformats.org/officeDocument/2006/relationships/image" Target="../media/image450.png"/><Relationship Id="rId100" Type="http://schemas.openxmlformats.org/officeDocument/2006/relationships/customXml" Target="../ink/ink462.xml"/><Relationship Id="rId8" Type="http://schemas.openxmlformats.org/officeDocument/2006/relationships/customXml" Target="../ink/ink416.xml"/><Relationship Id="rId98" Type="http://schemas.openxmlformats.org/officeDocument/2006/relationships/customXml" Target="../ink/ink461.xml"/><Relationship Id="rId121" Type="http://schemas.openxmlformats.org/officeDocument/2006/relationships/customXml" Target="../ink/ink473.xml"/><Relationship Id="rId142" Type="http://schemas.openxmlformats.org/officeDocument/2006/relationships/image" Target="../media/image482.png"/><Relationship Id="rId163" Type="http://schemas.openxmlformats.org/officeDocument/2006/relationships/customXml" Target="../ink/ink494.xml"/><Relationship Id="rId184" Type="http://schemas.openxmlformats.org/officeDocument/2006/relationships/image" Target="../media/image503.png"/><Relationship Id="rId219" Type="http://schemas.openxmlformats.org/officeDocument/2006/relationships/customXml" Target="../ink/ink522.xml"/><Relationship Id="rId230" Type="http://schemas.openxmlformats.org/officeDocument/2006/relationships/image" Target="../media/image526.png"/><Relationship Id="rId25" Type="http://schemas.openxmlformats.org/officeDocument/2006/relationships/image" Target="../media/image424.png"/><Relationship Id="rId46" Type="http://schemas.openxmlformats.org/officeDocument/2006/relationships/customXml" Target="../ink/ink435.xml"/><Relationship Id="rId67" Type="http://schemas.openxmlformats.org/officeDocument/2006/relationships/image" Target="../media/image445.png"/><Relationship Id="rId116" Type="http://schemas.openxmlformats.org/officeDocument/2006/relationships/image" Target="../media/image469.png"/><Relationship Id="rId137" Type="http://schemas.openxmlformats.org/officeDocument/2006/relationships/customXml" Target="../ink/ink481.xml"/><Relationship Id="rId158" Type="http://schemas.openxmlformats.org/officeDocument/2006/relationships/image" Target="../media/image490.png"/><Relationship Id="rId20" Type="http://schemas.openxmlformats.org/officeDocument/2006/relationships/customXml" Target="../ink/ink422.xml"/><Relationship Id="rId41" Type="http://schemas.openxmlformats.org/officeDocument/2006/relationships/image" Target="../media/image432.png"/><Relationship Id="rId62" Type="http://schemas.openxmlformats.org/officeDocument/2006/relationships/customXml" Target="../ink/ink443.xml"/><Relationship Id="rId83" Type="http://schemas.openxmlformats.org/officeDocument/2006/relationships/image" Target="../media/image453.png"/><Relationship Id="rId88" Type="http://schemas.openxmlformats.org/officeDocument/2006/relationships/customXml" Target="../ink/ink456.xml"/><Relationship Id="rId111" Type="http://schemas.openxmlformats.org/officeDocument/2006/relationships/customXml" Target="../ink/ink468.xml"/><Relationship Id="rId132" Type="http://schemas.openxmlformats.org/officeDocument/2006/relationships/image" Target="../media/image477.png"/><Relationship Id="rId153" Type="http://schemas.openxmlformats.org/officeDocument/2006/relationships/customXml" Target="../ink/ink489.xml"/><Relationship Id="rId174" Type="http://schemas.openxmlformats.org/officeDocument/2006/relationships/image" Target="../media/image498.png"/><Relationship Id="rId179" Type="http://schemas.openxmlformats.org/officeDocument/2006/relationships/customXml" Target="../ink/ink502.xml"/><Relationship Id="rId195" Type="http://schemas.openxmlformats.org/officeDocument/2006/relationships/customXml" Target="../ink/ink510.xml"/><Relationship Id="rId209" Type="http://schemas.openxmlformats.org/officeDocument/2006/relationships/customXml" Target="../ink/ink517.xml"/><Relationship Id="rId190" Type="http://schemas.openxmlformats.org/officeDocument/2006/relationships/image" Target="../media/image506.png"/><Relationship Id="rId204" Type="http://schemas.openxmlformats.org/officeDocument/2006/relationships/image" Target="../media/image513.png"/><Relationship Id="rId220" Type="http://schemas.openxmlformats.org/officeDocument/2006/relationships/image" Target="../media/image521.png"/><Relationship Id="rId225" Type="http://schemas.openxmlformats.org/officeDocument/2006/relationships/customXml" Target="../ink/ink525.xml"/><Relationship Id="rId15" Type="http://schemas.openxmlformats.org/officeDocument/2006/relationships/image" Target="../media/image419.png"/><Relationship Id="rId36" Type="http://schemas.openxmlformats.org/officeDocument/2006/relationships/customXml" Target="../ink/ink430.xml"/><Relationship Id="rId57" Type="http://schemas.openxmlformats.org/officeDocument/2006/relationships/image" Target="../media/image440.png"/><Relationship Id="rId106" Type="http://schemas.openxmlformats.org/officeDocument/2006/relationships/customXml" Target="../ink/ink465.xml"/><Relationship Id="rId127" Type="http://schemas.openxmlformats.org/officeDocument/2006/relationships/customXml" Target="../ink/ink476.xml"/><Relationship Id="rId10" Type="http://schemas.openxmlformats.org/officeDocument/2006/relationships/customXml" Target="../ink/ink417.xml"/><Relationship Id="rId31" Type="http://schemas.openxmlformats.org/officeDocument/2006/relationships/image" Target="../media/image427.png"/><Relationship Id="rId52" Type="http://schemas.openxmlformats.org/officeDocument/2006/relationships/customXml" Target="../ink/ink438.xml"/><Relationship Id="rId73" Type="http://schemas.openxmlformats.org/officeDocument/2006/relationships/image" Target="../media/image448.png"/><Relationship Id="rId78" Type="http://schemas.openxmlformats.org/officeDocument/2006/relationships/customXml" Target="../ink/ink451.xml"/><Relationship Id="rId94" Type="http://schemas.openxmlformats.org/officeDocument/2006/relationships/customXml" Target="../ink/ink459.xml"/><Relationship Id="rId99" Type="http://schemas.openxmlformats.org/officeDocument/2006/relationships/image" Target="../media/image461.png"/><Relationship Id="rId101" Type="http://schemas.openxmlformats.org/officeDocument/2006/relationships/image" Target="../media/image462.png"/><Relationship Id="rId122" Type="http://schemas.openxmlformats.org/officeDocument/2006/relationships/image" Target="../media/image472.png"/><Relationship Id="rId143" Type="http://schemas.openxmlformats.org/officeDocument/2006/relationships/customXml" Target="../ink/ink484.xml"/><Relationship Id="rId148" Type="http://schemas.openxmlformats.org/officeDocument/2006/relationships/image" Target="../media/image485.png"/><Relationship Id="rId164" Type="http://schemas.openxmlformats.org/officeDocument/2006/relationships/image" Target="../media/image493.png"/><Relationship Id="rId169" Type="http://schemas.openxmlformats.org/officeDocument/2006/relationships/customXml" Target="../ink/ink497.xml"/><Relationship Id="rId185" Type="http://schemas.openxmlformats.org/officeDocument/2006/relationships/customXml" Target="../ink/ink505.xml"/><Relationship Id="rId4" Type="http://schemas.openxmlformats.org/officeDocument/2006/relationships/customXml" Target="../ink/ink414.xml"/><Relationship Id="rId9" Type="http://schemas.openxmlformats.org/officeDocument/2006/relationships/image" Target="../media/image416.png"/><Relationship Id="rId180" Type="http://schemas.openxmlformats.org/officeDocument/2006/relationships/image" Target="../media/image501.png"/><Relationship Id="rId210" Type="http://schemas.openxmlformats.org/officeDocument/2006/relationships/image" Target="../media/image516.png"/><Relationship Id="rId215" Type="http://schemas.openxmlformats.org/officeDocument/2006/relationships/customXml" Target="../ink/ink520.xml"/><Relationship Id="rId26" Type="http://schemas.openxmlformats.org/officeDocument/2006/relationships/customXml" Target="../ink/ink425.xml"/><Relationship Id="rId231" Type="http://schemas.openxmlformats.org/officeDocument/2006/relationships/customXml" Target="../ink/ink528.xml"/><Relationship Id="rId47" Type="http://schemas.openxmlformats.org/officeDocument/2006/relationships/image" Target="../media/image435.png"/><Relationship Id="rId68" Type="http://schemas.openxmlformats.org/officeDocument/2006/relationships/customXml" Target="../ink/ink446.xml"/><Relationship Id="rId89" Type="http://schemas.openxmlformats.org/officeDocument/2006/relationships/image" Target="../media/image456.png"/><Relationship Id="rId112" Type="http://schemas.openxmlformats.org/officeDocument/2006/relationships/image" Target="../media/image467.png"/><Relationship Id="rId133" Type="http://schemas.openxmlformats.org/officeDocument/2006/relationships/customXml" Target="../ink/ink479.xml"/><Relationship Id="rId154" Type="http://schemas.openxmlformats.org/officeDocument/2006/relationships/image" Target="../media/image488.png"/><Relationship Id="rId175" Type="http://schemas.openxmlformats.org/officeDocument/2006/relationships/customXml" Target="../ink/ink500.xml"/><Relationship Id="rId196" Type="http://schemas.openxmlformats.org/officeDocument/2006/relationships/image" Target="../media/image509.png"/><Relationship Id="rId200" Type="http://schemas.openxmlformats.org/officeDocument/2006/relationships/image" Target="../media/image511.png"/><Relationship Id="rId16" Type="http://schemas.openxmlformats.org/officeDocument/2006/relationships/customXml" Target="../ink/ink420.xml"/><Relationship Id="rId221" Type="http://schemas.openxmlformats.org/officeDocument/2006/relationships/customXml" Target="../ink/ink523.xml"/><Relationship Id="rId37" Type="http://schemas.openxmlformats.org/officeDocument/2006/relationships/image" Target="../media/image430.png"/><Relationship Id="rId58" Type="http://schemas.openxmlformats.org/officeDocument/2006/relationships/customXml" Target="../ink/ink441.xml"/><Relationship Id="rId79" Type="http://schemas.openxmlformats.org/officeDocument/2006/relationships/image" Target="../media/image451.png"/><Relationship Id="rId102" Type="http://schemas.openxmlformats.org/officeDocument/2006/relationships/customXml" Target="../ink/ink463.xml"/><Relationship Id="rId123" Type="http://schemas.openxmlformats.org/officeDocument/2006/relationships/customXml" Target="../ink/ink474.xml"/><Relationship Id="rId144" Type="http://schemas.openxmlformats.org/officeDocument/2006/relationships/image" Target="../media/image483.png"/><Relationship Id="rId90" Type="http://schemas.openxmlformats.org/officeDocument/2006/relationships/customXml" Target="../ink/ink457.xml"/><Relationship Id="rId165" Type="http://schemas.openxmlformats.org/officeDocument/2006/relationships/customXml" Target="../ink/ink495.xml"/><Relationship Id="rId186" Type="http://schemas.openxmlformats.org/officeDocument/2006/relationships/image" Target="../media/image504.png"/><Relationship Id="rId211" Type="http://schemas.openxmlformats.org/officeDocument/2006/relationships/customXml" Target="../ink/ink518.xml"/><Relationship Id="rId232" Type="http://schemas.openxmlformats.org/officeDocument/2006/relationships/image" Target="../media/image527.png"/><Relationship Id="rId27" Type="http://schemas.openxmlformats.org/officeDocument/2006/relationships/image" Target="../media/image425.png"/><Relationship Id="rId48" Type="http://schemas.openxmlformats.org/officeDocument/2006/relationships/customXml" Target="../ink/ink436.xml"/><Relationship Id="rId69" Type="http://schemas.openxmlformats.org/officeDocument/2006/relationships/image" Target="../media/image446.png"/><Relationship Id="rId113" Type="http://schemas.openxmlformats.org/officeDocument/2006/relationships/customXml" Target="../ink/ink469.xml"/><Relationship Id="rId134" Type="http://schemas.openxmlformats.org/officeDocument/2006/relationships/image" Target="../media/image478.png"/><Relationship Id="rId80" Type="http://schemas.openxmlformats.org/officeDocument/2006/relationships/customXml" Target="../ink/ink452.xml"/><Relationship Id="rId155" Type="http://schemas.openxmlformats.org/officeDocument/2006/relationships/customXml" Target="../ink/ink490.xml"/><Relationship Id="rId176" Type="http://schemas.openxmlformats.org/officeDocument/2006/relationships/image" Target="../media/image499.png"/><Relationship Id="rId197" Type="http://schemas.openxmlformats.org/officeDocument/2006/relationships/customXml" Target="../ink/ink511.xml"/><Relationship Id="rId201" Type="http://schemas.openxmlformats.org/officeDocument/2006/relationships/customXml" Target="../ink/ink513.xml"/><Relationship Id="rId222" Type="http://schemas.openxmlformats.org/officeDocument/2006/relationships/image" Target="../media/image522.png"/><Relationship Id="rId17" Type="http://schemas.openxmlformats.org/officeDocument/2006/relationships/image" Target="../media/image420.png"/><Relationship Id="rId38" Type="http://schemas.openxmlformats.org/officeDocument/2006/relationships/customXml" Target="../ink/ink431.xml"/><Relationship Id="rId59" Type="http://schemas.openxmlformats.org/officeDocument/2006/relationships/image" Target="../media/image441.png"/><Relationship Id="rId103" Type="http://schemas.openxmlformats.org/officeDocument/2006/relationships/image" Target="../media/image463.png"/><Relationship Id="rId124" Type="http://schemas.openxmlformats.org/officeDocument/2006/relationships/image" Target="../media/image473.png"/><Relationship Id="rId70" Type="http://schemas.openxmlformats.org/officeDocument/2006/relationships/customXml" Target="../ink/ink447.xml"/><Relationship Id="rId91" Type="http://schemas.openxmlformats.org/officeDocument/2006/relationships/image" Target="../media/image457.png"/><Relationship Id="rId145" Type="http://schemas.openxmlformats.org/officeDocument/2006/relationships/customXml" Target="../ink/ink485.xml"/><Relationship Id="rId166" Type="http://schemas.openxmlformats.org/officeDocument/2006/relationships/image" Target="../media/image494.png"/><Relationship Id="rId187" Type="http://schemas.openxmlformats.org/officeDocument/2006/relationships/customXml" Target="../ink/ink506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517.png"/><Relationship Id="rId28" Type="http://schemas.openxmlformats.org/officeDocument/2006/relationships/customXml" Target="../ink/ink426.xml"/><Relationship Id="rId49" Type="http://schemas.openxmlformats.org/officeDocument/2006/relationships/image" Target="../media/image436.png"/><Relationship Id="rId114" Type="http://schemas.openxmlformats.org/officeDocument/2006/relationships/image" Target="../media/image468.png"/><Relationship Id="rId60" Type="http://schemas.openxmlformats.org/officeDocument/2006/relationships/customXml" Target="../ink/ink442.xml"/><Relationship Id="rId81" Type="http://schemas.openxmlformats.org/officeDocument/2006/relationships/image" Target="../media/image452.png"/><Relationship Id="rId135" Type="http://schemas.openxmlformats.org/officeDocument/2006/relationships/customXml" Target="../ink/ink480.xml"/><Relationship Id="rId156" Type="http://schemas.openxmlformats.org/officeDocument/2006/relationships/image" Target="../media/image489.png"/><Relationship Id="rId177" Type="http://schemas.openxmlformats.org/officeDocument/2006/relationships/customXml" Target="../ink/ink501.xml"/><Relationship Id="rId198" Type="http://schemas.openxmlformats.org/officeDocument/2006/relationships/image" Target="../media/image510.png"/><Relationship Id="rId202" Type="http://schemas.openxmlformats.org/officeDocument/2006/relationships/image" Target="../media/image512.png"/><Relationship Id="rId223" Type="http://schemas.openxmlformats.org/officeDocument/2006/relationships/customXml" Target="../ink/ink524.xml"/><Relationship Id="rId18" Type="http://schemas.openxmlformats.org/officeDocument/2006/relationships/customXml" Target="../ink/ink421.xml"/><Relationship Id="rId39" Type="http://schemas.openxmlformats.org/officeDocument/2006/relationships/image" Target="../media/image431.png"/><Relationship Id="rId50" Type="http://schemas.openxmlformats.org/officeDocument/2006/relationships/customXml" Target="../ink/ink437.xml"/><Relationship Id="rId104" Type="http://schemas.openxmlformats.org/officeDocument/2006/relationships/customXml" Target="../ink/ink464.xml"/><Relationship Id="rId125" Type="http://schemas.openxmlformats.org/officeDocument/2006/relationships/customXml" Target="../ink/ink475.xml"/><Relationship Id="rId146" Type="http://schemas.openxmlformats.org/officeDocument/2006/relationships/image" Target="../media/image484.png"/><Relationship Id="rId167" Type="http://schemas.openxmlformats.org/officeDocument/2006/relationships/customXml" Target="../ink/ink496.xml"/><Relationship Id="rId188" Type="http://schemas.openxmlformats.org/officeDocument/2006/relationships/image" Target="../media/image505.png"/><Relationship Id="rId71" Type="http://schemas.openxmlformats.org/officeDocument/2006/relationships/image" Target="../media/image447.png"/><Relationship Id="rId92" Type="http://schemas.openxmlformats.org/officeDocument/2006/relationships/customXml" Target="../ink/ink458.xml"/><Relationship Id="rId213" Type="http://schemas.openxmlformats.org/officeDocument/2006/relationships/customXml" Target="../ink/ink519.xml"/><Relationship Id="rId2" Type="http://schemas.openxmlformats.org/officeDocument/2006/relationships/customXml" Target="../ink/ink413.xml"/><Relationship Id="rId29" Type="http://schemas.openxmlformats.org/officeDocument/2006/relationships/image" Target="../media/image426.png"/><Relationship Id="rId40" Type="http://schemas.openxmlformats.org/officeDocument/2006/relationships/customXml" Target="../ink/ink432.xml"/><Relationship Id="rId115" Type="http://schemas.openxmlformats.org/officeDocument/2006/relationships/customXml" Target="../ink/ink470.xml"/><Relationship Id="rId136" Type="http://schemas.openxmlformats.org/officeDocument/2006/relationships/image" Target="../media/image479.png"/><Relationship Id="rId157" Type="http://schemas.openxmlformats.org/officeDocument/2006/relationships/customXml" Target="../ink/ink491.xml"/><Relationship Id="rId178" Type="http://schemas.openxmlformats.org/officeDocument/2006/relationships/image" Target="../media/image500.png"/><Relationship Id="rId61" Type="http://schemas.openxmlformats.org/officeDocument/2006/relationships/image" Target="../media/image442.png"/><Relationship Id="rId82" Type="http://schemas.openxmlformats.org/officeDocument/2006/relationships/customXml" Target="../ink/ink453.xml"/><Relationship Id="rId199" Type="http://schemas.openxmlformats.org/officeDocument/2006/relationships/customXml" Target="../ink/ink512.xml"/><Relationship Id="rId203" Type="http://schemas.openxmlformats.org/officeDocument/2006/relationships/customXml" Target="../ink/ink514.xml"/><Relationship Id="rId19" Type="http://schemas.openxmlformats.org/officeDocument/2006/relationships/image" Target="../media/image421.png"/><Relationship Id="rId224" Type="http://schemas.openxmlformats.org/officeDocument/2006/relationships/image" Target="../media/image523.png"/><Relationship Id="rId30" Type="http://schemas.openxmlformats.org/officeDocument/2006/relationships/customXml" Target="../ink/ink427.xml"/><Relationship Id="rId105" Type="http://schemas.openxmlformats.org/officeDocument/2006/relationships/image" Target="../media/image464.png"/><Relationship Id="rId126" Type="http://schemas.openxmlformats.org/officeDocument/2006/relationships/image" Target="../media/image474.png"/><Relationship Id="rId147" Type="http://schemas.openxmlformats.org/officeDocument/2006/relationships/customXml" Target="../ink/ink486.xml"/><Relationship Id="rId168" Type="http://schemas.openxmlformats.org/officeDocument/2006/relationships/image" Target="../media/image495.png"/><Relationship Id="rId51" Type="http://schemas.openxmlformats.org/officeDocument/2006/relationships/image" Target="../media/image437.png"/><Relationship Id="rId72" Type="http://schemas.openxmlformats.org/officeDocument/2006/relationships/customXml" Target="../ink/ink448.xml"/><Relationship Id="rId93" Type="http://schemas.openxmlformats.org/officeDocument/2006/relationships/image" Target="../media/image458.png"/><Relationship Id="rId189" Type="http://schemas.openxmlformats.org/officeDocument/2006/relationships/customXml" Target="../ink/ink507.xml"/><Relationship Id="rId3" Type="http://schemas.openxmlformats.org/officeDocument/2006/relationships/image" Target="../media/image413.png"/><Relationship Id="rId214" Type="http://schemas.openxmlformats.org/officeDocument/2006/relationships/image" Target="../media/image518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050.png"/><Relationship Id="rId299" Type="http://schemas.openxmlformats.org/officeDocument/2006/relationships/image" Target="../media/image610.png"/><Relationship Id="rId21" Type="http://schemas.openxmlformats.org/officeDocument/2006/relationships/image" Target="../media/image4570.png"/><Relationship Id="rId63" Type="http://schemas.openxmlformats.org/officeDocument/2006/relationships/image" Target="../media/image4780.png"/><Relationship Id="rId159" Type="http://schemas.openxmlformats.org/officeDocument/2006/relationships/image" Target="../media/image540.png"/><Relationship Id="rId324" Type="http://schemas.openxmlformats.org/officeDocument/2006/relationships/customXml" Target="../ink/ink690.xml"/><Relationship Id="rId366" Type="http://schemas.openxmlformats.org/officeDocument/2006/relationships/customXml" Target="../ink/ink711.xml"/><Relationship Id="rId170" Type="http://schemas.openxmlformats.org/officeDocument/2006/relationships/customXml" Target="../ink/ink613.xml"/><Relationship Id="rId226" Type="http://schemas.openxmlformats.org/officeDocument/2006/relationships/customXml" Target="../ink/ink641.xml"/><Relationship Id="rId268" Type="http://schemas.openxmlformats.org/officeDocument/2006/relationships/customXml" Target="../ink/ink662.xml"/><Relationship Id="rId32" Type="http://schemas.openxmlformats.org/officeDocument/2006/relationships/customXml" Target="../ink/ink544.xml"/><Relationship Id="rId74" Type="http://schemas.openxmlformats.org/officeDocument/2006/relationships/customXml" Target="../ink/ink565.xml"/><Relationship Id="rId128" Type="http://schemas.openxmlformats.org/officeDocument/2006/relationships/customXml" Target="../ink/ink592.xml"/><Relationship Id="rId335" Type="http://schemas.openxmlformats.org/officeDocument/2006/relationships/image" Target="../media/image628.png"/><Relationship Id="rId377" Type="http://schemas.openxmlformats.org/officeDocument/2006/relationships/image" Target="../media/image649.png"/><Relationship Id="rId5" Type="http://schemas.openxmlformats.org/officeDocument/2006/relationships/image" Target="../media/image4490.png"/><Relationship Id="rId181" Type="http://schemas.openxmlformats.org/officeDocument/2006/relationships/image" Target="../media/image551.png"/><Relationship Id="rId237" Type="http://schemas.openxmlformats.org/officeDocument/2006/relationships/image" Target="../media/image579.png"/><Relationship Id="rId402" Type="http://schemas.openxmlformats.org/officeDocument/2006/relationships/customXml" Target="../ink/ink729.xml"/><Relationship Id="rId279" Type="http://schemas.openxmlformats.org/officeDocument/2006/relationships/image" Target="../media/image600.png"/><Relationship Id="rId43" Type="http://schemas.openxmlformats.org/officeDocument/2006/relationships/image" Target="../media/image4680.png"/><Relationship Id="rId139" Type="http://schemas.openxmlformats.org/officeDocument/2006/relationships/image" Target="../media/image530.png"/><Relationship Id="rId290" Type="http://schemas.openxmlformats.org/officeDocument/2006/relationships/customXml" Target="../ink/ink673.xml"/><Relationship Id="rId304" Type="http://schemas.openxmlformats.org/officeDocument/2006/relationships/customXml" Target="../ink/ink680.xml"/><Relationship Id="rId346" Type="http://schemas.openxmlformats.org/officeDocument/2006/relationships/customXml" Target="../ink/ink701.xml"/><Relationship Id="rId388" Type="http://schemas.openxmlformats.org/officeDocument/2006/relationships/customXml" Target="../ink/ink722.xml"/><Relationship Id="rId85" Type="http://schemas.openxmlformats.org/officeDocument/2006/relationships/image" Target="../media/image4890.png"/><Relationship Id="rId150" Type="http://schemas.openxmlformats.org/officeDocument/2006/relationships/customXml" Target="../ink/ink603.xml"/><Relationship Id="rId192" Type="http://schemas.openxmlformats.org/officeDocument/2006/relationships/customXml" Target="../ink/ink624.xml"/><Relationship Id="rId206" Type="http://schemas.openxmlformats.org/officeDocument/2006/relationships/customXml" Target="../ink/ink631.xml"/><Relationship Id="rId413" Type="http://schemas.openxmlformats.org/officeDocument/2006/relationships/image" Target="../media/image667.png"/><Relationship Id="rId248" Type="http://schemas.openxmlformats.org/officeDocument/2006/relationships/customXml" Target="../ink/ink652.xml"/><Relationship Id="rId12" Type="http://schemas.openxmlformats.org/officeDocument/2006/relationships/customXml" Target="../ink/ink534.xml"/><Relationship Id="rId108" Type="http://schemas.openxmlformats.org/officeDocument/2006/relationships/customXml" Target="../ink/ink582.xml"/><Relationship Id="rId315" Type="http://schemas.openxmlformats.org/officeDocument/2006/relationships/image" Target="../media/image618.png"/><Relationship Id="rId357" Type="http://schemas.openxmlformats.org/officeDocument/2006/relationships/image" Target="../media/image639.png"/><Relationship Id="rId54" Type="http://schemas.openxmlformats.org/officeDocument/2006/relationships/customXml" Target="../ink/ink555.xml"/><Relationship Id="rId96" Type="http://schemas.openxmlformats.org/officeDocument/2006/relationships/customXml" Target="../ink/ink576.xml"/><Relationship Id="rId161" Type="http://schemas.openxmlformats.org/officeDocument/2006/relationships/image" Target="../media/image541.png"/><Relationship Id="rId217" Type="http://schemas.openxmlformats.org/officeDocument/2006/relationships/image" Target="../media/image569.png"/><Relationship Id="rId399" Type="http://schemas.openxmlformats.org/officeDocument/2006/relationships/image" Target="../media/image660.png"/><Relationship Id="rId259" Type="http://schemas.openxmlformats.org/officeDocument/2006/relationships/image" Target="../media/image590.png"/><Relationship Id="rId23" Type="http://schemas.openxmlformats.org/officeDocument/2006/relationships/image" Target="../media/image4580.png"/><Relationship Id="rId119" Type="http://schemas.openxmlformats.org/officeDocument/2006/relationships/image" Target="../media/image5060.png"/><Relationship Id="rId270" Type="http://schemas.openxmlformats.org/officeDocument/2006/relationships/customXml" Target="../ink/ink663.xml"/><Relationship Id="rId326" Type="http://schemas.openxmlformats.org/officeDocument/2006/relationships/customXml" Target="../ink/ink691.xml"/><Relationship Id="rId65" Type="http://schemas.openxmlformats.org/officeDocument/2006/relationships/image" Target="../media/image4790.png"/><Relationship Id="rId130" Type="http://schemas.openxmlformats.org/officeDocument/2006/relationships/customXml" Target="../ink/ink593.xml"/><Relationship Id="rId368" Type="http://schemas.openxmlformats.org/officeDocument/2006/relationships/customXml" Target="../ink/ink712.xml"/><Relationship Id="rId172" Type="http://schemas.openxmlformats.org/officeDocument/2006/relationships/customXml" Target="../ink/ink614.xml"/><Relationship Id="rId228" Type="http://schemas.openxmlformats.org/officeDocument/2006/relationships/customXml" Target="../ink/ink642.xml"/><Relationship Id="rId281" Type="http://schemas.openxmlformats.org/officeDocument/2006/relationships/image" Target="../media/image601.png"/><Relationship Id="rId337" Type="http://schemas.openxmlformats.org/officeDocument/2006/relationships/image" Target="../media/image629.png"/><Relationship Id="rId34" Type="http://schemas.openxmlformats.org/officeDocument/2006/relationships/customXml" Target="../ink/ink545.xml"/><Relationship Id="rId76" Type="http://schemas.openxmlformats.org/officeDocument/2006/relationships/customXml" Target="../ink/ink566.xml"/><Relationship Id="rId141" Type="http://schemas.openxmlformats.org/officeDocument/2006/relationships/image" Target="../media/image531.png"/><Relationship Id="rId379" Type="http://schemas.openxmlformats.org/officeDocument/2006/relationships/image" Target="../media/image650.png"/><Relationship Id="rId7" Type="http://schemas.openxmlformats.org/officeDocument/2006/relationships/image" Target="../media/image4500.png"/><Relationship Id="rId183" Type="http://schemas.openxmlformats.org/officeDocument/2006/relationships/image" Target="../media/image552.png"/><Relationship Id="rId239" Type="http://schemas.openxmlformats.org/officeDocument/2006/relationships/image" Target="../media/image580.png"/><Relationship Id="rId390" Type="http://schemas.openxmlformats.org/officeDocument/2006/relationships/customXml" Target="../ink/ink723.xml"/><Relationship Id="rId404" Type="http://schemas.openxmlformats.org/officeDocument/2006/relationships/customXml" Target="../ink/ink730.xml"/><Relationship Id="rId250" Type="http://schemas.openxmlformats.org/officeDocument/2006/relationships/customXml" Target="../ink/ink653.xml"/><Relationship Id="rId292" Type="http://schemas.openxmlformats.org/officeDocument/2006/relationships/customXml" Target="../ink/ink674.xml"/><Relationship Id="rId306" Type="http://schemas.openxmlformats.org/officeDocument/2006/relationships/customXml" Target="../ink/ink681.xml"/><Relationship Id="rId45" Type="http://schemas.openxmlformats.org/officeDocument/2006/relationships/image" Target="../media/image4690.png"/><Relationship Id="rId87" Type="http://schemas.openxmlformats.org/officeDocument/2006/relationships/image" Target="../media/image4900.png"/><Relationship Id="rId110" Type="http://schemas.openxmlformats.org/officeDocument/2006/relationships/customXml" Target="../ink/ink583.xml"/><Relationship Id="rId348" Type="http://schemas.openxmlformats.org/officeDocument/2006/relationships/customXml" Target="../ink/ink702.xml"/><Relationship Id="rId152" Type="http://schemas.openxmlformats.org/officeDocument/2006/relationships/customXml" Target="../ink/ink604.xml"/><Relationship Id="rId194" Type="http://schemas.openxmlformats.org/officeDocument/2006/relationships/customXml" Target="../ink/ink625.xml"/><Relationship Id="rId208" Type="http://schemas.openxmlformats.org/officeDocument/2006/relationships/customXml" Target="../ink/ink632.xml"/><Relationship Id="rId415" Type="http://schemas.openxmlformats.org/officeDocument/2006/relationships/image" Target="../media/image668.png"/><Relationship Id="rId261" Type="http://schemas.openxmlformats.org/officeDocument/2006/relationships/image" Target="../media/image591.png"/><Relationship Id="rId14" Type="http://schemas.openxmlformats.org/officeDocument/2006/relationships/customXml" Target="../ink/ink535.xml"/><Relationship Id="rId56" Type="http://schemas.openxmlformats.org/officeDocument/2006/relationships/customXml" Target="../ink/ink556.xml"/><Relationship Id="rId317" Type="http://schemas.openxmlformats.org/officeDocument/2006/relationships/image" Target="../media/image619.png"/><Relationship Id="rId359" Type="http://schemas.openxmlformats.org/officeDocument/2006/relationships/image" Target="../media/image640.png"/><Relationship Id="rId98" Type="http://schemas.openxmlformats.org/officeDocument/2006/relationships/customXml" Target="../ink/ink577.xml"/><Relationship Id="rId121" Type="http://schemas.openxmlformats.org/officeDocument/2006/relationships/image" Target="../media/image5070.png"/><Relationship Id="rId163" Type="http://schemas.openxmlformats.org/officeDocument/2006/relationships/image" Target="../media/image542.png"/><Relationship Id="rId219" Type="http://schemas.openxmlformats.org/officeDocument/2006/relationships/image" Target="../media/image570.png"/><Relationship Id="rId370" Type="http://schemas.openxmlformats.org/officeDocument/2006/relationships/customXml" Target="../ink/ink713.xml"/><Relationship Id="rId230" Type="http://schemas.openxmlformats.org/officeDocument/2006/relationships/customXml" Target="../ink/ink643.xml"/><Relationship Id="rId25" Type="http://schemas.openxmlformats.org/officeDocument/2006/relationships/image" Target="../media/image4590.png"/><Relationship Id="rId67" Type="http://schemas.openxmlformats.org/officeDocument/2006/relationships/image" Target="../media/image4800.png"/><Relationship Id="rId272" Type="http://schemas.openxmlformats.org/officeDocument/2006/relationships/customXml" Target="../ink/ink664.xml"/><Relationship Id="rId328" Type="http://schemas.openxmlformats.org/officeDocument/2006/relationships/customXml" Target="../ink/ink692.xml"/><Relationship Id="rId132" Type="http://schemas.openxmlformats.org/officeDocument/2006/relationships/customXml" Target="../ink/ink594.xml"/><Relationship Id="rId174" Type="http://schemas.openxmlformats.org/officeDocument/2006/relationships/customXml" Target="../ink/ink615.xml"/><Relationship Id="rId381" Type="http://schemas.openxmlformats.org/officeDocument/2006/relationships/image" Target="../media/image651.png"/><Relationship Id="rId241" Type="http://schemas.openxmlformats.org/officeDocument/2006/relationships/image" Target="../media/image581.png"/><Relationship Id="rId36" Type="http://schemas.openxmlformats.org/officeDocument/2006/relationships/customXml" Target="../ink/ink546.xml"/><Relationship Id="rId283" Type="http://schemas.openxmlformats.org/officeDocument/2006/relationships/image" Target="../media/image602.png"/><Relationship Id="rId339" Type="http://schemas.openxmlformats.org/officeDocument/2006/relationships/image" Target="../media/image630.png"/><Relationship Id="rId78" Type="http://schemas.openxmlformats.org/officeDocument/2006/relationships/customXml" Target="../ink/ink567.xml"/><Relationship Id="rId101" Type="http://schemas.openxmlformats.org/officeDocument/2006/relationships/image" Target="../media/image4970.png"/><Relationship Id="rId143" Type="http://schemas.openxmlformats.org/officeDocument/2006/relationships/image" Target="../media/image532.png"/><Relationship Id="rId185" Type="http://schemas.openxmlformats.org/officeDocument/2006/relationships/image" Target="../media/image553.png"/><Relationship Id="rId350" Type="http://schemas.openxmlformats.org/officeDocument/2006/relationships/customXml" Target="../ink/ink703.xml"/><Relationship Id="rId406" Type="http://schemas.openxmlformats.org/officeDocument/2006/relationships/customXml" Target="../ink/ink731.xml"/><Relationship Id="rId9" Type="http://schemas.openxmlformats.org/officeDocument/2006/relationships/image" Target="../media/image4510.png"/><Relationship Id="rId210" Type="http://schemas.openxmlformats.org/officeDocument/2006/relationships/customXml" Target="../ink/ink633.xml"/><Relationship Id="rId392" Type="http://schemas.openxmlformats.org/officeDocument/2006/relationships/customXml" Target="../ink/ink724.xml"/><Relationship Id="rId252" Type="http://schemas.openxmlformats.org/officeDocument/2006/relationships/customXml" Target="../ink/ink654.xml"/><Relationship Id="rId294" Type="http://schemas.openxmlformats.org/officeDocument/2006/relationships/customXml" Target="../ink/ink675.xml"/><Relationship Id="rId308" Type="http://schemas.openxmlformats.org/officeDocument/2006/relationships/customXml" Target="../ink/ink682.xml"/><Relationship Id="rId47" Type="http://schemas.openxmlformats.org/officeDocument/2006/relationships/image" Target="../media/image4700.png"/><Relationship Id="rId89" Type="http://schemas.openxmlformats.org/officeDocument/2006/relationships/image" Target="../media/image4910.png"/><Relationship Id="rId112" Type="http://schemas.openxmlformats.org/officeDocument/2006/relationships/customXml" Target="../ink/ink584.xml"/><Relationship Id="rId154" Type="http://schemas.openxmlformats.org/officeDocument/2006/relationships/customXml" Target="../ink/ink605.xml"/><Relationship Id="rId361" Type="http://schemas.openxmlformats.org/officeDocument/2006/relationships/image" Target="../media/image641.png"/><Relationship Id="rId196" Type="http://schemas.openxmlformats.org/officeDocument/2006/relationships/customXml" Target="../ink/ink626.xml"/><Relationship Id="rId417" Type="http://schemas.openxmlformats.org/officeDocument/2006/relationships/image" Target="../media/image669.png"/><Relationship Id="rId16" Type="http://schemas.openxmlformats.org/officeDocument/2006/relationships/customXml" Target="../ink/ink536.xml"/><Relationship Id="rId221" Type="http://schemas.openxmlformats.org/officeDocument/2006/relationships/image" Target="../media/image571.png"/><Relationship Id="rId263" Type="http://schemas.openxmlformats.org/officeDocument/2006/relationships/image" Target="../media/image592.png"/><Relationship Id="rId319" Type="http://schemas.openxmlformats.org/officeDocument/2006/relationships/image" Target="../media/image620.png"/><Relationship Id="rId58" Type="http://schemas.openxmlformats.org/officeDocument/2006/relationships/customXml" Target="../ink/ink557.xml"/><Relationship Id="rId123" Type="http://schemas.openxmlformats.org/officeDocument/2006/relationships/image" Target="../media/image5080.png"/><Relationship Id="rId330" Type="http://schemas.openxmlformats.org/officeDocument/2006/relationships/customXml" Target="../ink/ink693.xml"/><Relationship Id="rId165" Type="http://schemas.openxmlformats.org/officeDocument/2006/relationships/image" Target="../media/image543.png"/><Relationship Id="rId372" Type="http://schemas.openxmlformats.org/officeDocument/2006/relationships/customXml" Target="../ink/ink714.xml"/><Relationship Id="rId232" Type="http://schemas.openxmlformats.org/officeDocument/2006/relationships/customXml" Target="../ink/ink644.xml"/><Relationship Id="rId274" Type="http://schemas.openxmlformats.org/officeDocument/2006/relationships/customXml" Target="../ink/ink665.xml"/><Relationship Id="rId27" Type="http://schemas.openxmlformats.org/officeDocument/2006/relationships/image" Target="../media/image4600.png"/><Relationship Id="rId69" Type="http://schemas.openxmlformats.org/officeDocument/2006/relationships/image" Target="../media/image4810.png"/><Relationship Id="rId134" Type="http://schemas.openxmlformats.org/officeDocument/2006/relationships/customXml" Target="../ink/ink595.xml"/><Relationship Id="rId80" Type="http://schemas.openxmlformats.org/officeDocument/2006/relationships/customXml" Target="../ink/ink568.xml"/><Relationship Id="rId176" Type="http://schemas.openxmlformats.org/officeDocument/2006/relationships/customXml" Target="../ink/ink616.xml"/><Relationship Id="rId341" Type="http://schemas.openxmlformats.org/officeDocument/2006/relationships/image" Target="../media/image631.png"/><Relationship Id="rId383" Type="http://schemas.openxmlformats.org/officeDocument/2006/relationships/image" Target="../media/image652.png"/><Relationship Id="rId201" Type="http://schemas.openxmlformats.org/officeDocument/2006/relationships/image" Target="../media/image561.png"/><Relationship Id="rId222" Type="http://schemas.openxmlformats.org/officeDocument/2006/relationships/customXml" Target="../ink/ink639.xml"/><Relationship Id="rId243" Type="http://schemas.openxmlformats.org/officeDocument/2006/relationships/image" Target="../media/image582.png"/><Relationship Id="rId264" Type="http://schemas.openxmlformats.org/officeDocument/2006/relationships/customXml" Target="../ink/ink660.xml"/><Relationship Id="rId285" Type="http://schemas.openxmlformats.org/officeDocument/2006/relationships/image" Target="../media/image603.png"/><Relationship Id="rId17" Type="http://schemas.openxmlformats.org/officeDocument/2006/relationships/image" Target="../media/image4550.png"/><Relationship Id="rId38" Type="http://schemas.openxmlformats.org/officeDocument/2006/relationships/customXml" Target="../ink/ink547.xml"/><Relationship Id="rId59" Type="http://schemas.openxmlformats.org/officeDocument/2006/relationships/image" Target="../media/image4760.png"/><Relationship Id="rId103" Type="http://schemas.openxmlformats.org/officeDocument/2006/relationships/image" Target="../media/image4980.png"/><Relationship Id="rId124" Type="http://schemas.openxmlformats.org/officeDocument/2006/relationships/customXml" Target="../ink/ink590.xml"/><Relationship Id="rId310" Type="http://schemas.openxmlformats.org/officeDocument/2006/relationships/customXml" Target="../ink/ink683.xml"/><Relationship Id="rId70" Type="http://schemas.openxmlformats.org/officeDocument/2006/relationships/customXml" Target="../ink/ink563.xml"/><Relationship Id="rId91" Type="http://schemas.openxmlformats.org/officeDocument/2006/relationships/image" Target="../media/image4920.png"/><Relationship Id="rId145" Type="http://schemas.openxmlformats.org/officeDocument/2006/relationships/image" Target="../media/image533.png"/><Relationship Id="rId166" Type="http://schemas.openxmlformats.org/officeDocument/2006/relationships/customXml" Target="../ink/ink611.xml"/><Relationship Id="rId187" Type="http://schemas.openxmlformats.org/officeDocument/2006/relationships/image" Target="../media/image554.png"/><Relationship Id="rId331" Type="http://schemas.openxmlformats.org/officeDocument/2006/relationships/image" Target="../media/image626.png"/><Relationship Id="rId352" Type="http://schemas.openxmlformats.org/officeDocument/2006/relationships/customXml" Target="../ink/ink704.xml"/><Relationship Id="rId373" Type="http://schemas.openxmlformats.org/officeDocument/2006/relationships/image" Target="../media/image647.png"/><Relationship Id="rId394" Type="http://schemas.openxmlformats.org/officeDocument/2006/relationships/customXml" Target="../ink/ink725.xml"/><Relationship Id="rId408" Type="http://schemas.openxmlformats.org/officeDocument/2006/relationships/customXml" Target="../ink/ink732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34.xml"/><Relationship Id="rId233" Type="http://schemas.openxmlformats.org/officeDocument/2006/relationships/image" Target="../media/image577.png"/><Relationship Id="rId254" Type="http://schemas.openxmlformats.org/officeDocument/2006/relationships/customXml" Target="../ink/ink655.xml"/><Relationship Id="rId28" Type="http://schemas.openxmlformats.org/officeDocument/2006/relationships/customXml" Target="../ink/ink542.xml"/><Relationship Id="rId49" Type="http://schemas.openxmlformats.org/officeDocument/2006/relationships/image" Target="../media/image4710.png"/><Relationship Id="rId114" Type="http://schemas.openxmlformats.org/officeDocument/2006/relationships/customXml" Target="../ink/ink585.xml"/><Relationship Id="rId275" Type="http://schemas.openxmlformats.org/officeDocument/2006/relationships/image" Target="../media/image598.png"/><Relationship Id="rId296" Type="http://schemas.openxmlformats.org/officeDocument/2006/relationships/customXml" Target="../ink/ink676.xml"/><Relationship Id="rId300" Type="http://schemas.openxmlformats.org/officeDocument/2006/relationships/customXml" Target="../ink/ink678.xml"/><Relationship Id="rId60" Type="http://schemas.openxmlformats.org/officeDocument/2006/relationships/customXml" Target="../ink/ink558.xml"/><Relationship Id="rId81" Type="http://schemas.openxmlformats.org/officeDocument/2006/relationships/image" Target="../media/image4870.png"/><Relationship Id="rId135" Type="http://schemas.openxmlformats.org/officeDocument/2006/relationships/image" Target="../media/image528.png"/><Relationship Id="rId156" Type="http://schemas.openxmlformats.org/officeDocument/2006/relationships/customXml" Target="../ink/ink606.xml"/><Relationship Id="rId177" Type="http://schemas.openxmlformats.org/officeDocument/2006/relationships/image" Target="../media/image549.png"/><Relationship Id="rId198" Type="http://schemas.openxmlformats.org/officeDocument/2006/relationships/customXml" Target="../ink/ink627.xml"/><Relationship Id="rId321" Type="http://schemas.openxmlformats.org/officeDocument/2006/relationships/image" Target="../media/image621.png"/><Relationship Id="rId342" Type="http://schemas.openxmlformats.org/officeDocument/2006/relationships/customXml" Target="../ink/ink699.xml"/><Relationship Id="rId363" Type="http://schemas.openxmlformats.org/officeDocument/2006/relationships/image" Target="../media/image642.png"/><Relationship Id="rId384" Type="http://schemas.openxmlformats.org/officeDocument/2006/relationships/customXml" Target="../ink/ink720.xml"/><Relationship Id="rId419" Type="http://schemas.openxmlformats.org/officeDocument/2006/relationships/image" Target="../media/image670.png"/><Relationship Id="rId202" Type="http://schemas.openxmlformats.org/officeDocument/2006/relationships/customXml" Target="../ink/ink629.xml"/><Relationship Id="rId223" Type="http://schemas.openxmlformats.org/officeDocument/2006/relationships/image" Target="../media/image572.png"/><Relationship Id="rId244" Type="http://schemas.openxmlformats.org/officeDocument/2006/relationships/customXml" Target="../ink/ink650.xml"/><Relationship Id="rId18" Type="http://schemas.openxmlformats.org/officeDocument/2006/relationships/customXml" Target="../ink/ink537.xml"/><Relationship Id="rId39" Type="http://schemas.openxmlformats.org/officeDocument/2006/relationships/image" Target="../media/image4660.png"/><Relationship Id="rId265" Type="http://schemas.openxmlformats.org/officeDocument/2006/relationships/image" Target="../media/image593.png"/><Relationship Id="rId286" Type="http://schemas.openxmlformats.org/officeDocument/2006/relationships/customXml" Target="../ink/ink671.xml"/><Relationship Id="rId50" Type="http://schemas.openxmlformats.org/officeDocument/2006/relationships/customXml" Target="../ink/ink553.xml"/><Relationship Id="rId104" Type="http://schemas.openxmlformats.org/officeDocument/2006/relationships/customXml" Target="../ink/ink580.xml"/><Relationship Id="rId125" Type="http://schemas.openxmlformats.org/officeDocument/2006/relationships/image" Target="../media/image5090.png"/><Relationship Id="rId146" Type="http://schemas.openxmlformats.org/officeDocument/2006/relationships/customXml" Target="../ink/ink601.xml"/><Relationship Id="rId167" Type="http://schemas.openxmlformats.org/officeDocument/2006/relationships/image" Target="../media/image544.png"/><Relationship Id="rId188" Type="http://schemas.openxmlformats.org/officeDocument/2006/relationships/customXml" Target="../ink/ink622.xml"/><Relationship Id="rId311" Type="http://schemas.openxmlformats.org/officeDocument/2006/relationships/image" Target="../media/image616.png"/><Relationship Id="rId332" Type="http://schemas.openxmlformats.org/officeDocument/2006/relationships/customXml" Target="../ink/ink694.xml"/><Relationship Id="rId353" Type="http://schemas.openxmlformats.org/officeDocument/2006/relationships/image" Target="../media/image637.png"/><Relationship Id="rId374" Type="http://schemas.openxmlformats.org/officeDocument/2006/relationships/customXml" Target="../ink/ink715.xml"/><Relationship Id="rId395" Type="http://schemas.openxmlformats.org/officeDocument/2006/relationships/image" Target="../media/image658.png"/><Relationship Id="rId409" Type="http://schemas.openxmlformats.org/officeDocument/2006/relationships/image" Target="../media/image665.png"/><Relationship Id="rId71" Type="http://schemas.openxmlformats.org/officeDocument/2006/relationships/image" Target="../media/image4820.png"/><Relationship Id="rId92" Type="http://schemas.openxmlformats.org/officeDocument/2006/relationships/customXml" Target="../ink/ink574.xml"/><Relationship Id="rId213" Type="http://schemas.openxmlformats.org/officeDocument/2006/relationships/image" Target="../media/image567.png"/><Relationship Id="rId234" Type="http://schemas.openxmlformats.org/officeDocument/2006/relationships/customXml" Target="../ink/ink645.xml"/><Relationship Id="rId2" Type="http://schemas.openxmlformats.org/officeDocument/2006/relationships/customXml" Target="../ink/ink529.xml"/><Relationship Id="rId29" Type="http://schemas.openxmlformats.org/officeDocument/2006/relationships/image" Target="../media/image4610.png"/><Relationship Id="rId255" Type="http://schemas.openxmlformats.org/officeDocument/2006/relationships/image" Target="../media/image588.png"/><Relationship Id="rId276" Type="http://schemas.openxmlformats.org/officeDocument/2006/relationships/customXml" Target="../ink/ink666.xml"/><Relationship Id="rId297" Type="http://schemas.openxmlformats.org/officeDocument/2006/relationships/image" Target="../media/image609.png"/><Relationship Id="rId40" Type="http://schemas.openxmlformats.org/officeDocument/2006/relationships/customXml" Target="../ink/ink548.xml"/><Relationship Id="rId115" Type="http://schemas.openxmlformats.org/officeDocument/2006/relationships/image" Target="../media/image5040.png"/><Relationship Id="rId136" Type="http://schemas.openxmlformats.org/officeDocument/2006/relationships/customXml" Target="../ink/ink596.xml"/><Relationship Id="rId157" Type="http://schemas.openxmlformats.org/officeDocument/2006/relationships/image" Target="../media/image539.png"/><Relationship Id="rId178" Type="http://schemas.openxmlformats.org/officeDocument/2006/relationships/customXml" Target="../ink/ink617.xml"/><Relationship Id="rId301" Type="http://schemas.openxmlformats.org/officeDocument/2006/relationships/image" Target="../media/image611.png"/><Relationship Id="rId322" Type="http://schemas.openxmlformats.org/officeDocument/2006/relationships/customXml" Target="../ink/ink689.xml"/><Relationship Id="rId343" Type="http://schemas.openxmlformats.org/officeDocument/2006/relationships/image" Target="../media/image632.png"/><Relationship Id="rId364" Type="http://schemas.openxmlformats.org/officeDocument/2006/relationships/customXml" Target="../ink/ink710.xml"/><Relationship Id="rId61" Type="http://schemas.openxmlformats.org/officeDocument/2006/relationships/image" Target="../media/image4770.png"/><Relationship Id="rId82" Type="http://schemas.openxmlformats.org/officeDocument/2006/relationships/customXml" Target="../ink/ink569.xml"/><Relationship Id="rId199" Type="http://schemas.openxmlformats.org/officeDocument/2006/relationships/image" Target="../media/image560.png"/><Relationship Id="rId203" Type="http://schemas.openxmlformats.org/officeDocument/2006/relationships/image" Target="../media/image562.png"/><Relationship Id="rId385" Type="http://schemas.openxmlformats.org/officeDocument/2006/relationships/image" Target="../media/image653.png"/><Relationship Id="rId19" Type="http://schemas.openxmlformats.org/officeDocument/2006/relationships/image" Target="../media/image4560.png"/><Relationship Id="rId224" Type="http://schemas.openxmlformats.org/officeDocument/2006/relationships/customXml" Target="../ink/ink640.xml"/><Relationship Id="rId245" Type="http://schemas.openxmlformats.org/officeDocument/2006/relationships/image" Target="../media/image583.png"/><Relationship Id="rId266" Type="http://schemas.openxmlformats.org/officeDocument/2006/relationships/customXml" Target="../ink/ink661.xml"/><Relationship Id="rId287" Type="http://schemas.openxmlformats.org/officeDocument/2006/relationships/image" Target="../media/image604.png"/><Relationship Id="rId410" Type="http://schemas.openxmlformats.org/officeDocument/2006/relationships/customXml" Target="../ink/ink733.xml"/><Relationship Id="rId30" Type="http://schemas.openxmlformats.org/officeDocument/2006/relationships/customXml" Target="../ink/ink543.xml"/><Relationship Id="rId105" Type="http://schemas.openxmlformats.org/officeDocument/2006/relationships/image" Target="../media/image4990.png"/><Relationship Id="rId126" Type="http://schemas.openxmlformats.org/officeDocument/2006/relationships/customXml" Target="../ink/ink591.xml"/><Relationship Id="rId147" Type="http://schemas.openxmlformats.org/officeDocument/2006/relationships/image" Target="../media/image534.png"/><Relationship Id="rId168" Type="http://schemas.openxmlformats.org/officeDocument/2006/relationships/customXml" Target="../ink/ink612.xml"/><Relationship Id="rId312" Type="http://schemas.openxmlformats.org/officeDocument/2006/relationships/customXml" Target="../ink/ink684.xml"/><Relationship Id="rId333" Type="http://schemas.openxmlformats.org/officeDocument/2006/relationships/image" Target="../media/image627.png"/><Relationship Id="rId354" Type="http://schemas.openxmlformats.org/officeDocument/2006/relationships/customXml" Target="../ink/ink705.xml"/><Relationship Id="rId51" Type="http://schemas.openxmlformats.org/officeDocument/2006/relationships/image" Target="../media/image4720.png"/><Relationship Id="rId72" Type="http://schemas.openxmlformats.org/officeDocument/2006/relationships/customXml" Target="../ink/ink564.xml"/><Relationship Id="rId93" Type="http://schemas.openxmlformats.org/officeDocument/2006/relationships/image" Target="../media/image4930.png"/><Relationship Id="rId189" Type="http://schemas.openxmlformats.org/officeDocument/2006/relationships/image" Target="../media/image555.png"/><Relationship Id="rId375" Type="http://schemas.openxmlformats.org/officeDocument/2006/relationships/image" Target="../media/image648.png"/><Relationship Id="rId396" Type="http://schemas.openxmlformats.org/officeDocument/2006/relationships/customXml" Target="../ink/ink726.xml"/><Relationship Id="rId3" Type="http://schemas.openxmlformats.org/officeDocument/2006/relationships/image" Target="../media/image4480.png"/><Relationship Id="rId214" Type="http://schemas.openxmlformats.org/officeDocument/2006/relationships/customXml" Target="../ink/ink635.xml"/><Relationship Id="rId235" Type="http://schemas.openxmlformats.org/officeDocument/2006/relationships/image" Target="../media/image578.png"/><Relationship Id="rId256" Type="http://schemas.openxmlformats.org/officeDocument/2006/relationships/customXml" Target="../ink/ink656.xml"/><Relationship Id="rId277" Type="http://schemas.openxmlformats.org/officeDocument/2006/relationships/image" Target="../media/image599.png"/><Relationship Id="rId298" Type="http://schemas.openxmlformats.org/officeDocument/2006/relationships/customXml" Target="../ink/ink677.xml"/><Relationship Id="rId400" Type="http://schemas.openxmlformats.org/officeDocument/2006/relationships/customXml" Target="../ink/ink728.xml"/><Relationship Id="rId116" Type="http://schemas.openxmlformats.org/officeDocument/2006/relationships/customXml" Target="../ink/ink586.xml"/><Relationship Id="rId137" Type="http://schemas.openxmlformats.org/officeDocument/2006/relationships/image" Target="../media/image529.png"/><Relationship Id="rId158" Type="http://schemas.openxmlformats.org/officeDocument/2006/relationships/customXml" Target="../ink/ink607.xml"/><Relationship Id="rId302" Type="http://schemas.openxmlformats.org/officeDocument/2006/relationships/customXml" Target="../ink/ink679.xml"/><Relationship Id="rId323" Type="http://schemas.openxmlformats.org/officeDocument/2006/relationships/image" Target="../media/image622.png"/><Relationship Id="rId344" Type="http://schemas.openxmlformats.org/officeDocument/2006/relationships/customXml" Target="../ink/ink700.xml"/><Relationship Id="rId20" Type="http://schemas.openxmlformats.org/officeDocument/2006/relationships/customXml" Target="../ink/ink538.xml"/><Relationship Id="rId41" Type="http://schemas.openxmlformats.org/officeDocument/2006/relationships/image" Target="../media/image4670.png"/><Relationship Id="rId62" Type="http://schemas.openxmlformats.org/officeDocument/2006/relationships/customXml" Target="../ink/ink559.xml"/><Relationship Id="rId83" Type="http://schemas.openxmlformats.org/officeDocument/2006/relationships/image" Target="../media/image4880.png"/><Relationship Id="rId179" Type="http://schemas.openxmlformats.org/officeDocument/2006/relationships/image" Target="../media/image550.png"/><Relationship Id="rId365" Type="http://schemas.openxmlformats.org/officeDocument/2006/relationships/image" Target="../media/image643.png"/><Relationship Id="rId386" Type="http://schemas.openxmlformats.org/officeDocument/2006/relationships/customXml" Target="../ink/ink721.xml"/><Relationship Id="rId190" Type="http://schemas.openxmlformats.org/officeDocument/2006/relationships/customXml" Target="../ink/ink623.xml"/><Relationship Id="rId204" Type="http://schemas.openxmlformats.org/officeDocument/2006/relationships/customXml" Target="../ink/ink630.xml"/><Relationship Id="rId225" Type="http://schemas.openxmlformats.org/officeDocument/2006/relationships/image" Target="../media/image573.png"/><Relationship Id="rId246" Type="http://schemas.openxmlformats.org/officeDocument/2006/relationships/customXml" Target="../ink/ink651.xml"/><Relationship Id="rId267" Type="http://schemas.openxmlformats.org/officeDocument/2006/relationships/image" Target="../media/image594.png"/><Relationship Id="rId288" Type="http://schemas.openxmlformats.org/officeDocument/2006/relationships/customXml" Target="../ink/ink672.xml"/><Relationship Id="rId411" Type="http://schemas.openxmlformats.org/officeDocument/2006/relationships/image" Target="../media/image666.png"/><Relationship Id="rId106" Type="http://schemas.openxmlformats.org/officeDocument/2006/relationships/customXml" Target="../ink/ink581.xml"/><Relationship Id="rId127" Type="http://schemas.openxmlformats.org/officeDocument/2006/relationships/image" Target="../media/image5100.png"/><Relationship Id="rId313" Type="http://schemas.openxmlformats.org/officeDocument/2006/relationships/image" Target="../media/image617.png"/><Relationship Id="rId10" Type="http://schemas.openxmlformats.org/officeDocument/2006/relationships/customXml" Target="../ink/ink533.xml"/><Relationship Id="rId31" Type="http://schemas.openxmlformats.org/officeDocument/2006/relationships/image" Target="../media/image4620.png"/><Relationship Id="rId52" Type="http://schemas.openxmlformats.org/officeDocument/2006/relationships/customXml" Target="../ink/ink554.xml"/><Relationship Id="rId73" Type="http://schemas.openxmlformats.org/officeDocument/2006/relationships/image" Target="../media/image4830.png"/><Relationship Id="rId94" Type="http://schemas.openxmlformats.org/officeDocument/2006/relationships/customXml" Target="../ink/ink575.xml"/><Relationship Id="rId148" Type="http://schemas.openxmlformats.org/officeDocument/2006/relationships/customXml" Target="../ink/ink602.xml"/><Relationship Id="rId169" Type="http://schemas.openxmlformats.org/officeDocument/2006/relationships/image" Target="../media/image545.png"/><Relationship Id="rId334" Type="http://schemas.openxmlformats.org/officeDocument/2006/relationships/customXml" Target="../ink/ink695.xml"/><Relationship Id="rId355" Type="http://schemas.openxmlformats.org/officeDocument/2006/relationships/image" Target="../media/image638.png"/><Relationship Id="rId376" Type="http://schemas.openxmlformats.org/officeDocument/2006/relationships/customXml" Target="../ink/ink716.xml"/><Relationship Id="rId397" Type="http://schemas.openxmlformats.org/officeDocument/2006/relationships/image" Target="../media/image659.png"/><Relationship Id="rId4" Type="http://schemas.openxmlformats.org/officeDocument/2006/relationships/customXml" Target="../ink/ink530.xml"/><Relationship Id="rId180" Type="http://schemas.openxmlformats.org/officeDocument/2006/relationships/customXml" Target="../ink/ink618.xml"/><Relationship Id="rId215" Type="http://schemas.openxmlformats.org/officeDocument/2006/relationships/image" Target="../media/image568.png"/><Relationship Id="rId236" Type="http://schemas.openxmlformats.org/officeDocument/2006/relationships/customXml" Target="../ink/ink646.xml"/><Relationship Id="rId257" Type="http://schemas.openxmlformats.org/officeDocument/2006/relationships/image" Target="../media/image589.png"/><Relationship Id="rId278" Type="http://schemas.openxmlformats.org/officeDocument/2006/relationships/customXml" Target="../ink/ink667.xml"/><Relationship Id="rId401" Type="http://schemas.openxmlformats.org/officeDocument/2006/relationships/image" Target="../media/image661.png"/><Relationship Id="rId303" Type="http://schemas.openxmlformats.org/officeDocument/2006/relationships/image" Target="../media/image612.png"/><Relationship Id="rId42" Type="http://schemas.openxmlformats.org/officeDocument/2006/relationships/customXml" Target="../ink/ink549.xml"/><Relationship Id="rId84" Type="http://schemas.openxmlformats.org/officeDocument/2006/relationships/customXml" Target="../ink/ink570.xml"/><Relationship Id="rId138" Type="http://schemas.openxmlformats.org/officeDocument/2006/relationships/customXml" Target="../ink/ink597.xml"/><Relationship Id="rId345" Type="http://schemas.openxmlformats.org/officeDocument/2006/relationships/image" Target="../media/image633.png"/><Relationship Id="rId387" Type="http://schemas.openxmlformats.org/officeDocument/2006/relationships/image" Target="../media/image654.png"/><Relationship Id="rId191" Type="http://schemas.openxmlformats.org/officeDocument/2006/relationships/image" Target="../media/image556.png"/><Relationship Id="rId205" Type="http://schemas.openxmlformats.org/officeDocument/2006/relationships/image" Target="../media/image563.png"/><Relationship Id="rId247" Type="http://schemas.openxmlformats.org/officeDocument/2006/relationships/image" Target="../media/image584.png"/><Relationship Id="rId412" Type="http://schemas.openxmlformats.org/officeDocument/2006/relationships/customXml" Target="../ink/ink734.xml"/><Relationship Id="rId107" Type="http://schemas.openxmlformats.org/officeDocument/2006/relationships/image" Target="../media/image5000.png"/><Relationship Id="rId289" Type="http://schemas.openxmlformats.org/officeDocument/2006/relationships/image" Target="../media/image605.png"/><Relationship Id="rId11" Type="http://schemas.openxmlformats.org/officeDocument/2006/relationships/image" Target="../media/image4520.png"/><Relationship Id="rId53" Type="http://schemas.openxmlformats.org/officeDocument/2006/relationships/image" Target="../media/image4730.png"/><Relationship Id="rId149" Type="http://schemas.openxmlformats.org/officeDocument/2006/relationships/image" Target="../media/image535.png"/><Relationship Id="rId314" Type="http://schemas.openxmlformats.org/officeDocument/2006/relationships/customXml" Target="../ink/ink685.xml"/><Relationship Id="rId356" Type="http://schemas.openxmlformats.org/officeDocument/2006/relationships/customXml" Target="../ink/ink706.xml"/><Relationship Id="rId398" Type="http://schemas.openxmlformats.org/officeDocument/2006/relationships/customXml" Target="../ink/ink727.xml"/><Relationship Id="rId95" Type="http://schemas.openxmlformats.org/officeDocument/2006/relationships/image" Target="../media/image4940.png"/><Relationship Id="rId160" Type="http://schemas.openxmlformats.org/officeDocument/2006/relationships/customXml" Target="../ink/ink608.xml"/><Relationship Id="rId216" Type="http://schemas.openxmlformats.org/officeDocument/2006/relationships/customXml" Target="../ink/ink636.xml"/><Relationship Id="rId258" Type="http://schemas.openxmlformats.org/officeDocument/2006/relationships/customXml" Target="../ink/ink657.xml"/><Relationship Id="rId22" Type="http://schemas.openxmlformats.org/officeDocument/2006/relationships/customXml" Target="../ink/ink539.xml"/><Relationship Id="rId64" Type="http://schemas.openxmlformats.org/officeDocument/2006/relationships/customXml" Target="../ink/ink560.xml"/><Relationship Id="rId118" Type="http://schemas.openxmlformats.org/officeDocument/2006/relationships/customXml" Target="../ink/ink587.xml"/><Relationship Id="rId325" Type="http://schemas.openxmlformats.org/officeDocument/2006/relationships/image" Target="../media/image623.png"/><Relationship Id="rId367" Type="http://schemas.openxmlformats.org/officeDocument/2006/relationships/image" Target="../media/image644.png"/><Relationship Id="rId171" Type="http://schemas.openxmlformats.org/officeDocument/2006/relationships/image" Target="../media/image546.png"/><Relationship Id="rId227" Type="http://schemas.openxmlformats.org/officeDocument/2006/relationships/image" Target="../media/image574.png"/><Relationship Id="rId269" Type="http://schemas.openxmlformats.org/officeDocument/2006/relationships/image" Target="../media/image595.png"/><Relationship Id="rId33" Type="http://schemas.openxmlformats.org/officeDocument/2006/relationships/image" Target="../media/image4630.png"/><Relationship Id="rId129" Type="http://schemas.openxmlformats.org/officeDocument/2006/relationships/image" Target="../media/image5110.png"/><Relationship Id="rId280" Type="http://schemas.openxmlformats.org/officeDocument/2006/relationships/customXml" Target="../ink/ink668.xml"/><Relationship Id="rId336" Type="http://schemas.openxmlformats.org/officeDocument/2006/relationships/customXml" Target="../ink/ink696.xml"/><Relationship Id="rId75" Type="http://schemas.openxmlformats.org/officeDocument/2006/relationships/image" Target="../media/image4840.png"/><Relationship Id="rId140" Type="http://schemas.openxmlformats.org/officeDocument/2006/relationships/customXml" Target="../ink/ink598.xml"/><Relationship Id="rId182" Type="http://schemas.openxmlformats.org/officeDocument/2006/relationships/customXml" Target="../ink/ink619.xml"/><Relationship Id="rId378" Type="http://schemas.openxmlformats.org/officeDocument/2006/relationships/customXml" Target="../ink/ink717.xml"/><Relationship Id="rId403" Type="http://schemas.openxmlformats.org/officeDocument/2006/relationships/image" Target="../media/image662.png"/><Relationship Id="rId6" Type="http://schemas.openxmlformats.org/officeDocument/2006/relationships/customXml" Target="../ink/ink531.xml"/><Relationship Id="rId238" Type="http://schemas.openxmlformats.org/officeDocument/2006/relationships/customXml" Target="../ink/ink647.xml"/><Relationship Id="rId291" Type="http://schemas.openxmlformats.org/officeDocument/2006/relationships/image" Target="../media/image606.png"/><Relationship Id="rId305" Type="http://schemas.openxmlformats.org/officeDocument/2006/relationships/image" Target="../media/image613.png"/><Relationship Id="rId347" Type="http://schemas.openxmlformats.org/officeDocument/2006/relationships/image" Target="../media/image634.png"/><Relationship Id="rId44" Type="http://schemas.openxmlformats.org/officeDocument/2006/relationships/customXml" Target="../ink/ink550.xml"/><Relationship Id="rId86" Type="http://schemas.openxmlformats.org/officeDocument/2006/relationships/customXml" Target="../ink/ink571.xml"/><Relationship Id="rId151" Type="http://schemas.openxmlformats.org/officeDocument/2006/relationships/image" Target="../media/image536.png"/><Relationship Id="rId389" Type="http://schemas.openxmlformats.org/officeDocument/2006/relationships/image" Target="../media/image655.png"/><Relationship Id="rId193" Type="http://schemas.openxmlformats.org/officeDocument/2006/relationships/image" Target="../media/image557.png"/><Relationship Id="rId207" Type="http://schemas.openxmlformats.org/officeDocument/2006/relationships/image" Target="../media/image564.png"/><Relationship Id="rId249" Type="http://schemas.openxmlformats.org/officeDocument/2006/relationships/image" Target="../media/image585.png"/><Relationship Id="rId414" Type="http://schemas.openxmlformats.org/officeDocument/2006/relationships/customXml" Target="../ink/ink735.xml"/><Relationship Id="rId13" Type="http://schemas.openxmlformats.org/officeDocument/2006/relationships/image" Target="../media/image4530.png"/><Relationship Id="rId109" Type="http://schemas.openxmlformats.org/officeDocument/2006/relationships/image" Target="../media/image5010.png"/><Relationship Id="rId260" Type="http://schemas.openxmlformats.org/officeDocument/2006/relationships/customXml" Target="../ink/ink658.xml"/><Relationship Id="rId316" Type="http://schemas.openxmlformats.org/officeDocument/2006/relationships/customXml" Target="../ink/ink686.xml"/><Relationship Id="rId55" Type="http://schemas.openxmlformats.org/officeDocument/2006/relationships/image" Target="../media/image4740.png"/><Relationship Id="rId97" Type="http://schemas.openxmlformats.org/officeDocument/2006/relationships/image" Target="../media/image4950.png"/><Relationship Id="rId120" Type="http://schemas.openxmlformats.org/officeDocument/2006/relationships/customXml" Target="../ink/ink588.xml"/><Relationship Id="rId358" Type="http://schemas.openxmlformats.org/officeDocument/2006/relationships/customXml" Target="../ink/ink707.xml"/><Relationship Id="rId162" Type="http://schemas.openxmlformats.org/officeDocument/2006/relationships/customXml" Target="../ink/ink609.xml"/><Relationship Id="rId218" Type="http://schemas.openxmlformats.org/officeDocument/2006/relationships/customXml" Target="../ink/ink637.xml"/><Relationship Id="rId271" Type="http://schemas.openxmlformats.org/officeDocument/2006/relationships/image" Target="../media/image596.png"/><Relationship Id="rId24" Type="http://schemas.openxmlformats.org/officeDocument/2006/relationships/customXml" Target="../ink/ink540.xml"/><Relationship Id="rId66" Type="http://schemas.openxmlformats.org/officeDocument/2006/relationships/customXml" Target="../ink/ink561.xml"/><Relationship Id="rId131" Type="http://schemas.openxmlformats.org/officeDocument/2006/relationships/image" Target="../media/image5120.png"/><Relationship Id="rId327" Type="http://schemas.openxmlformats.org/officeDocument/2006/relationships/image" Target="../media/image624.png"/><Relationship Id="rId369" Type="http://schemas.openxmlformats.org/officeDocument/2006/relationships/image" Target="../media/image645.png"/><Relationship Id="rId173" Type="http://schemas.openxmlformats.org/officeDocument/2006/relationships/image" Target="../media/image547.png"/><Relationship Id="rId229" Type="http://schemas.openxmlformats.org/officeDocument/2006/relationships/image" Target="../media/image575.png"/><Relationship Id="rId380" Type="http://schemas.openxmlformats.org/officeDocument/2006/relationships/customXml" Target="../ink/ink718.xml"/><Relationship Id="rId240" Type="http://schemas.openxmlformats.org/officeDocument/2006/relationships/customXml" Target="../ink/ink648.xml"/><Relationship Id="rId35" Type="http://schemas.openxmlformats.org/officeDocument/2006/relationships/image" Target="../media/image4640.png"/><Relationship Id="rId77" Type="http://schemas.openxmlformats.org/officeDocument/2006/relationships/image" Target="../media/image4850.png"/><Relationship Id="rId100" Type="http://schemas.openxmlformats.org/officeDocument/2006/relationships/customXml" Target="../ink/ink578.xml"/><Relationship Id="rId282" Type="http://schemas.openxmlformats.org/officeDocument/2006/relationships/customXml" Target="../ink/ink669.xml"/><Relationship Id="rId338" Type="http://schemas.openxmlformats.org/officeDocument/2006/relationships/customXml" Target="../ink/ink697.xml"/><Relationship Id="rId8" Type="http://schemas.openxmlformats.org/officeDocument/2006/relationships/customXml" Target="../ink/ink532.xml"/><Relationship Id="rId142" Type="http://schemas.openxmlformats.org/officeDocument/2006/relationships/customXml" Target="../ink/ink599.xml"/><Relationship Id="rId184" Type="http://schemas.openxmlformats.org/officeDocument/2006/relationships/customXml" Target="../ink/ink620.xml"/><Relationship Id="rId391" Type="http://schemas.openxmlformats.org/officeDocument/2006/relationships/image" Target="../media/image656.png"/><Relationship Id="rId405" Type="http://schemas.openxmlformats.org/officeDocument/2006/relationships/image" Target="../media/image663.png"/><Relationship Id="rId251" Type="http://schemas.openxmlformats.org/officeDocument/2006/relationships/image" Target="../media/image586.png"/><Relationship Id="rId46" Type="http://schemas.openxmlformats.org/officeDocument/2006/relationships/customXml" Target="../ink/ink551.xml"/><Relationship Id="rId293" Type="http://schemas.openxmlformats.org/officeDocument/2006/relationships/image" Target="../media/image607.png"/><Relationship Id="rId307" Type="http://schemas.openxmlformats.org/officeDocument/2006/relationships/image" Target="../media/image614.png"/><Relationship Id="rId349" Type="http://schemas.openxmlformats.org/officeDocument/2006/relationships/image" Target="../media/image635.png"/><Relationship Id="rId88" Type="http://schemas.openxmlformats.org/officeDocument/2006/relationships/customXml" Target="../ink/ink572.xml"/><Relationship Id="rId111" Type="http://schemas.openxmlformats.org/officeDocument/2006/relationships/image" Target="../media/image5020.png"/><Relationship Id="rId153" Type="http://schemas.openxmlformats.org/officeDocument/2006/relationships/image" Target="../media/image537.png"/><Relationship Id="rId195" Type="http://schemas.openxmlformats.org/officeDocument/2006/relationships/image" Target="../media/image558.png"/><Relationship Id="rId209" Type="http://schemas.openxmlformats.org/officeDocument/2006/relationships/image" Target="../media/image565.png"/><Relationship Id="rId360" Type="http://schemas.openxmlformats.org/officeDocument/2006/relationships/customXml" Target="../ink/ink708.xml"/><Relationship Id="rId416" Type="http://schemas.openxmlformats.org/officeDocument/2006/relationships/customXml" Target="../ink/ink736.xml"/><Relationship Id="rId220" Type="http://schemas.openxmlformats.org/officeDocument/2006/relationships/customXml" Target="../ink/ink638.xml"/><Relationship Id="rId15" Type="http://schemas.openxmlformats.org/officeDocument/2006/relationships/image" Target="../media/image4540.png"/><Relationship Id="rId57" Type="http://schemas.openxmlformats.org/officeDocument/2006/relationships/image" Target="../media/image4750.png"/><Relationship Id="rId262" Type="http://schemas.openxmlformats.org/officeDocument/2006/relationships/customXml" Target="../ink/ink659.xml"/><Relationship Id="rId318" Type="http://schemas.openxmlformats.org/officeDocument/2006/relationships/customXml" Target="../ink/ink687.xml"/><Relationship Id="rId99" Type="http://schemas.openxmlformats.org/officeDocument/2006/relationships/image" Target="../media/image4960.png"/><Relationship Id="rId122" Type="http://schemas.openxmlformats.org/officeDocument/2006/relationships/customXml" Target="../ink/ink589.xml"/><Relationship Id="rId164" Type="http://schemas.openxmlformats.org/officeDocument/2006/relationships/customXml" Target="../ink/ink610.xml"/><Relationship Id="rId371" Type="http://schemas.openxmlformats.org/officeDocument/2006/relationships/image" Target="../media/image646.png"/><Relationship Id="rId26" Type="http://schemas.openxmlformats.org/officeDocument/2006/relationships/customXml" Target="../ink/ink541.xml"/><Relationship Id="rId231" Type="http://schemas.openxmlformats.org/officeDocument/2006/relationships/image" Target="../media/image576.png"/><Relationship Id="rId273" Type="http://schemas.openxmlformats.org/officeDocument/2006/relationships/image" Target="../media/image597.png"/><Relationship Id="rId329" Type="http://schemas.openxmlformats.org/officeDocument/2006/relationships/image" Target="../media/image625.png"/><Relationship Id="rId68" Type="http://schemas.openxmlformats.org/officeDocument/2006/relationships/customXml" Target="../ink/ink562.xml"/><Relationship Id="rId133" Type="http://schemas.openxmlformats.org/officeDocument/2006/relationships/image" Target="../media/image5130.png"/><Relationship Id="rId175" Type="http://schemas.openxmlformats.org/officeDocument/2006/relationships/image" Target="../media/image548.png"/><Relationship Id="rId340" Type="http://schemas.openxmlformats.org/officeDocument/2006/relationships/customXml" Target="../ink/ink698.xml"/><Relationship Id="rId200" Type="http://schemas.openxmlformats.org/officeDocument/2006/relationships/customXml" Target="../ink/ink628.xml"/><Relationship Id="rId382" Type="http://schemas.openxmlformats.org/officeDocument/2006/relationships/customXml" Target="../ink/ink719.xml"/><Relationship Id="rId242" Type="http://schemas.openxmlformats.org/officeDocument/2006/relationships/customXml" Target="../ink/ink649.xml"/><Relationship Id="rId284" Type="http://schemas.openxmlformats.org/officeDocument/2006/relationships/customXml" Target="../ink/ink670.xml"/><Relationship Id="rId37" Type="http://schemas.openxmlformats.org/officeDocument/2006/relationships/image" Target="../media/image4650.png"/><Relationship Id="rId79" Type="http://schemas.openxmlformats.org/officeDocument/2006/relationships/image" Target="../media/image4860.png"/><Relationship Id="rId102" Type="http://schemas.openxmlformats.org/officeDocument/2006/relationships/customXml" Target="../ink/ink579.xml"/><Relationship Id="rId144" Type="http://schemas.openxmlformats.org/officeDocument/2006/relationships/customXml" Target="../ink/ink600.xml"/><Relationship Id="rId90" Type="http://schemas.openxmlformats.org/officeDocument/2006/relationships/customXml" Target="../ink/ink573.xml"/><Relationship Id="rId186" Type="http://schemas.openxmlformats.org/officeDocument/2006/relationships/customXml" Target="../ink/ink621.xml"/><Relationship Id="rId351" Type="http://schemas.openxmlformats.org/officeDocument/2006/relationships/image" Target="../media/image636.png"/><Relationship Id="rId393" Type="http://schemas.openxmlformats.org/officeDocument/2006/relationships/image" Target="../media/image657.png"/><Relationship Id="rId407" Type="http://schemas.openxmlformats.org/officeDocument/2006/relationships/image" Target="../media/image664.png"/><Relationship Id="rId211" Type="http://schemas.openxmlformats.org/officeDocument/2006/relationships/image" Target="../media/image566.png"/><Relationship Id="rId253" Type="http://schemas.openxmlformats.org/officeDocument/2006/relationships/image" Target="../media/image587.png"/><Relationship Id="rId295" Type="http://schemas.openxmlformats.org/officeDocument/2006/relationships/image" Target="../media/image608.png"/><Relationship Id="rId309" Type="http://schemas.openxmlformats.org/officeDocument/2006/relationships/image" Target="../media/image615.png"/><Relationship Id="rId48" Type="http://schemas.openxmlformats.org/officeDocument/2006/relationships/customXml" Target="../ink/ink552.xml"/><Relationship Id="rId113" Type="http://schemas.openxmlformats.org/officeDocument/2006/relationships/image" Target="../media/image5030.png"/><Relationship Id="rId320" Type="http://schemas.openxmlformats.org/officeDocument/2006/relationships/customXml" Target="../ink/ink688.xml"/><Relationship Id="rId155" Type="http://schemas.openxmlformats.org/officeDocument/2006/relationships/image" Target="../media/image538.png"/><Relationship Id="rId197" Type="http://schemas.openxmlformats.org/officeDocument/2006/relationships/image" Target="../media/image559.png"/><Relationship Id="rId362" Type="http://schemas.openxmlformats.org/officeDocument/2006/relationships/customXml" Target="../ink/ink709.xml"/><Relationship Id="rId418" Type="http://schemas.openxmlformats.org/officeDocument/2006/relationships/customXml" Target="../ink/ink737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03.png"/><Relationship Id="rId21" Type="http://schemas.openxmlformats.org/officeDocument/2006/relationships/image" Target="../media/image6550.png"/><Relationship Id="rId42" Type="http://schemas.openxmlformats.org/officeDocument/2006/relationships/customXml" Target="../ink/ink758.xml"/><Relationship Id="rId63" Type="http://schemas.openxmlformats.org/officeDocument/2006/relationships/image" Target="../media/image676.png"/><Relationship Id="rId84" Type="http://schemas.openxmlformats.org/officeDocument/2006/relationships/customXml" Target="../ink/ink779.xml"/><Relationship Id="rId138" Type="http://schemas.openxmlformats.org/officeDocument/2006/relationships/customXml" Target="../ink/ink806.xml"/><Relationship Id="rId159" Type="http://schemas.openxmlformats.org/officeDocument/2006/relationships/image" Target="../media/image724.png"/><Relationship Id="rId170" Type="http://schemas.openxmlformats.org/officeDocument/2006/relationships/customXml" Target="../ink/ink822.xml"/><Relationship Id="rId191" Type="http://schemas.openxmlformats.org/officeDocument/2006/relationships/image" Target="../media/image740.png"/><Relationship Id="rId205" Type="http://schemas.openxmlformats.org/officeDocument/2006/relationships/image" Target="../media/image747.png"/><Relationship Id="rId107" Type="http://schemas.openxmlformats.org/officeDocument/2006/relationships/image" Target="../media/image698.png"/><Relationship Id="rId11" Type="http://schemas.openxmlformats.org/officeDocument/2006/relationships/image" Target="../media/image6500.png"/><Relationship Id="rId32" Type="http://schemas.openxmlformats.org/officeDocument/2006/relationships/customXml" Target="../ink/ink753.xml"/><Relationship Id="rId53" Type="http://schemas.openxmlformats.org/officeDocument/2006/relationships/image" Target="../media/image671.png"/><Relationship Id="rId74" Type="http://schemas.openxmlformats.org/officeDocument/2006/relationships/customXml" Target="../ink/ink774.xml"/><Relationship Id="rId128" Type="http://schemas.openxmlformats.org/officeDocument/2006/relationships/customXml" Target="../ink/ink801.xml"/><Relationship Id="rId149" Type="http://schemas.openxmlformats.org/officeDocument/2006/relationships/image" Target="../media/image719.png"/><Relationship Id="rId5" Type="http://schemas.openxmlformats.org/officeDocument/2006/relationships/image" Target="../media/image6470.png"/><Relationship Id="rId95" Type="http://schemas.openxmlformats.org/officeDocument/2006/relationships/image" Target="../media/image692.png"/><Relationship Id="rId160" Type="http://schemas.openxmlformats.org/officeDocument/2006/relationships/customXml" Target="../ink/ink817.xml"/><Relationship Id="rId181" Type="http://schemas.openxmlformats.org/officeDocument/2006/relationships/image" Target="../media/image735.png"/><Relationship Id="rId22" Type="http://schemas.openxmlformats.org/officeDocument/2006/relationships/customXml" Target="../ink/ink748.xml"/><Relationship Id="rId43" Type="http://schemas.openxmlformats.org/officeDocument/2006/relationships/image" Target="../media/image6660.png"/><Relationship Id="rId64" Type="http://schemas.openxmlformats.org/officeDocument/2006/relationships/customXml" Target="../ink/ink769.xml"/><Relationship Id="rId118" Type="http://schemas.openxmlformats.org/officeDocument/2006/relationships/customXml" Target="../ink/ink796.xml"/><Relationship Id="rId139" Type="http://schemas.openxmlformats.org/officeDocument/2006/relationships/image" Target="../media/image714.png"/><Relationship Id="rId85" Type="http://schemas.openxmlformats.org/officeDocument/2006/relationships/image" Target="../media/image687.png"/><Relationship Id="rId150" Type="http://schemas.openxmlformats.org/officeDocument/2006/relationships/customXml" Target="../ink/ink812.xml"/><Relationship Id="rId171" Type="http://schemas.openxmlformats.org/officeDocument/2006/relationships/image" Target="../media/image730.png"/><Relationship Id="rId192" Type="http://schemas.openxmlformats.org/officeDocument/2006/relationships/customXml" Target="../ink/ink833.xml"/><Relationship Id="rId206" Type="http://schemas.openxmlformats.org/officeDocument/2006/relationships/customXml" Target="../ink/ink840.xml"/><Relationship Id="rId12" Type="http://schemas.openxmlformats.org/officeDocument/2006/relationships/customXml" Target="../ink/ink743.xml"/><Relationship Id="rId33" Type="http://schemas.openxmlformats.org/officeDocument/2006/relationships/image" Target="../media/image6610.png"/><Relationship Id="rId108" Type="http://schemas.openxmlformats.org/officeDocument/2006/relationships/customXml" Target="../ink/ink791.xml"/><Relationship Id="rId129" Type="http://schemas.openxmlformats.org/officeDocument/2006/relationships/image" Target="../media/image709.png"/><Relationship Id="rId54" Type="http://schemas.openxmlformats.org/officeDocument/2006/relationships/customXml" Target="../ink/ink764.xml"/><Relationship Id="rId75" Type="http://schemas.openxmlformats.org/officeDocument/2006/relationships/image" Target="../media/image682.png"/><Relationship Id="rId96" Type="http://schemas.openxmlformats.org/officeDocument/2006/relationships/customXml" Target="../ink/ink785.xml"/><Relationship Id="rId140" Type="http://schemas.openxmlformats.org/officeDocument/2006/relationships/customXml" Target="../ink/ink807.xml"/><Relationship Id="rId161" Type="http://schemas.openxmlformats.org/officeDocument/2006/relationships/image" Target="../media/image725.png"/><Relationship Id="rId182" Type="http://schemas.openxmlformats.org/officeDocument/2006/relationships/customXml" Target="../ink/ink828.xml"/><Relationship Id="rId6" Type="http://schemas.openxmlformats.org/officeDocument/2006/relationships/customXml" Target="../ink/ink740.xml"/><Relationship Id="rId23" Type="http://schemas.openxmlformats.org/officeDocument/2006/relationships/image" Target="../media/image6560.png"/><Relationship Id="rId119" Type="http://schemas.openxmlformats.org/officeDocument/2006/relationships/image" Target="../media/image704.png"/><Relationship Id="rId44" Type="http://schemas.openxmlformats.org/officeDocument/2006/relationships/customXml" Target="../ink/ink759.xml"/><Relationship Id="rId65" Type="http://schemas.openxmlformats.org/officeDocument/2006/relationships/image" Target="../media/image677.png"/><Relationship Id="rId86" Type="http://schemas.openxmlformats.org/officeDocument/2006/relationships/customXml" Target="../ink/ink780.xml"/><Relationship Id="rId130" Type="http://schemas.openxmlformats.org/officeDocument/2006/relationships/customXml" Target="../ink/ink802.xml"/><Relationship Id="rId151" Type="http://schemas.openxmlformats.org/officeDocument/2006/relationships/image" Target="../media/image720.png"/><Relationship Id="rId172" Type="http://schemas.openxmlformats.org/officeDocument/2006/relationships/customXml" Target="../ink/ink823.xml"/><Relationship Id="rId193" Type="http://schemas.openxmlformats.org/officeDocument/2006/relationships/image" Target="../media/image741.png"/><Relationship Id="rId207" Type="http://schemas.openxmlformats.org/officeDocument/2006/relationships/image" Target="../media/image748.png"/><Relationship Id="rId13" Type="http://schemas.openxmlformats.org/officeDocument/2006/relationships/image" Target="../media/image6510.png"/><Relationship Id="rId109" Type="http://schemas.openxmlformats.org/officeDocument/2006/relationships/image" Target="../media/image699.png"/><Relationship Id="rId34" Type="http://schemas.openxmlformats.org/officeDocument/2006/relationships/customXml" Target="../ink/ink754.xml"/><Relationship Id="rId55" Type="http://schemas.openxmlformats.org/officeDocument/2006/relationships/image" Target="../media/image672.png"/><Relationship Id="rId76" Type="http://schemas.openxmlformats.org/officeDocument/2006/relationships/customXml" Target="../ink/ink775.xml"/><Relationship Id="rId97" Type="http://schemas.openxmlformats.org/officeDocument/2006/relationships/image" Target="../media/image693.png"/><Relationship Id="rId120" Type="http://schemas.openxmlformats.org/officeDocument/2006/relationships/customXml" Target="../ink/ink797.xml"/><Relationship Id="rId141" Type="http://schemas.openxmlformats.org/officeDocument/2006/relationships/image" Target="../media/image715.png"/><Relationship Id="rId7" Type="http://schemas.openxmlformats.org/officeDocument/2006/relationships/image" Target="../media/image6480.png"/><Relationship Id="rId162" Type="http://schemas.openxmlformats.org/officeDocument/2006/relationships/customXml" Target="../ink/ink818.xml"/><Relationship Id="rId183" Type="http://schemas.openxmlformats.org/officeDocument/2006/relationships/image" Target="../media/image736.png"/><Relationship Id="rId24" Type="http://schemas.openxmlformats.org/officeDocument/2006/relationships/customXml" Target="../ink/ink749.xml"/><Relationship Id="rId45" Type="http://schemas.openxmlformats.org/officeDocument/2006/relationships/image" Target="../media/image6670.png"/><Relationship Id="rId66" Type="http://schemas.openxmlformats.org/officeDocument/2006/relationships/customXml" Target="../ink/ink770.xml"/><Relationship Id="rId87" Type="http://schemas.openxmlformats.org/officeDocument/2006/relationships/image" Target="../media/image688.png"/><Relationship Id="rId110" Type="http://schemas.openxmlformats.org/officeDocument/2006/relationships/customXml" Target="../ink/ink792.xml"/><Relationship Id="rId131" Type="http://schemas.openxmlformats.org/officeDocument/2006/relationships/image" Target="../media/image710.png"/><Relationship Id="rId152" Type="http://schemas.openxmlformats.org/officeDocument/2006/relationships/customXml" Target="../ink/ink813.xml"/><Relationship Id="rId173" Type="http://schemas.openxmlformats.org/officeDocument/2006/relationships/image" Target="../media/image731.png"/><Relationship Id="rId194" Type="http://schemas.openxmlformats.org/officeDocument/2006/relationships/customXml" Target="../ink/ink834.xml"/><Relationship Id="rId208" Type="http://schemas.openxmlformats.org/officeDocument/2006/relationships/customXml" Target="../ink/ink841.xml"/><Relationship Id="rId19" Type="http://schemas.openxmlformats.org/officeDocument/2006/relationships/image" Target="../media/image6540.png"/><Relationship Id="rId14" Type="http://schemas.openxmlformats.org/officeDocument/2006/relationships/customXml" Target="../ink/ink744.xml"/><Relationship Id="rId30" Type="http://schemas.openxmlformats.org/officeDocument/2006/relationships/customXml" Target="../ink/ink752.xml"/><Relationship Id="rId35" Type="http://schemas.openxmlformats.org/officeDocument/2006/relationships/image" Target="../media/image6620.png"/><Relationship Id="rId56" Type="http://schemas.openxmlformats.org/officeDocument/2006/relationships/customXml" Target="../ink/ink765.xml"/><Relationship Id="rId77" Type="http://schemas.openxmlformats.org/officeDocument/2006/relationships/image" Target="../media/image683.png"/><Relationship Id="rId100" Type="http://schemas.openxmlformats.org/officeDocument/2006/relationships/customXml" Target="../ink/ink787.xml"/><Relationship Id="rId105" Type="http://schemas.openxmlformats.org/officeDocument/2006/relationships/image" Target="../media/image697.png"/><Relationship Id="rId126" Type="http://schemas.openxmlformats.org/officeDocument/2006/relationships/customXml" Target="../ink/ink800.xml"/><Relationship Id="rId147" Type="http://schemas.openxmlformats.org/officeDocument/2006/relationships/image" Target="../media/image718.png"/><Relationship Id="rId168" Type="http://schemas.openxmlformats.org/officeDocument/2006/relationships/customXml" Target="../ink/ink821.xml"/><Relationship Id="rId8" Type="http://schemas.openxmlformats.org/officeDocument/2006/relationships/customXml" Target="../ink/ink741.xml"/><Relationship Id="rId51" Type="http://schemas.openxmlformats.org/officeDocument/2006/relationships/image" Target="../media/image6700.png"/><Relationship Id="rId72" Type="http://schemas.openxmlformats.org/officeDocument/2006/relationships/customXml" Target="../ink/ink773.xml"/><Relationship Id="rId93" Type="http://schemas.openxmlformats.org/officeDocument/2006/relationships/image" Target="../media/image691.png"/><Relationship Id="rId98" Type="http://schemas.openxmlformats.org/officeDocument/2006/relationships/customXml" Target="../ink/ink786.xml"/><Relationship Id="rId121" Type="http://schemas.openxmlformats.org/officeDocument/2006/relationships/image" Target="../media/image705.png"/><Relationship Id="rId142" Type="http://schemas.openxmlformats.org/officeDocument/2006/relationships/customXml" Target="../ink/ink808.xml"/><Relationship Id="rId163" Type="http://schemas.openxmlformats.org/officeDocument/2006/relationships/image" Target="../media/image726.png"/><Relationship Id="rId184" Type="http://schemas.openxmlformats.org/officeDocument/2006/relationships/customXml" Target="../ink/ink829.xml"/><Relationship Id="rId189" Type="http://schemas.openxmlformats.org/officeDocument/2006/relationships/image" Target="../media/image739.png"/><Relationship Id="rId3" Type="http://schemas.openxmlformats.org/officeDocument/2006/relationships/image" Target="../media/image6460.png"/><Relationship Id="rId25" Type="http://schemas.openxmlformats.org/officeDocument/2006/relationships/image" Target="../media/image6570.png"/><Relationship Id="rId46" Type="http://schemas.openxmlformats.org/officeDocument/2006/relationships/customXml" Target="../ink/ink760.xml"/><Relationship Id="rId67" Type="http://schemas.openxmlformats.org/officeDocument/2006/relationships/image" Target="../media/image678.png"/><Relationship Id="rId116" Type="http://schemas.openxmlformats.org/officeDocument/2006/relationships/customXml" Target="../ink/ink795.xml"/><Relationship Id="rId137" Type="http://schemas.openxmlformats.org/officeDocument/2006/relationships/image" Target="../media/image713.png"/><Relationship Id="rId158" Type="http://schemas.openxmlformats.org/officeDocument/2006/relationships/customXml" Target="../ink/ink816.xml"/><Relationship Id="rId20" Type="http://schemas.openxmlformats.org/officeDocument/2006/relationships/customXml" Target="../ink/ink747.xml"/><Relationship Id="rId41" Type="http://schemas.openxmlformats.org/officeDocument/2006/relationships/image" Target="../media/image6650.png"/><Relationship Id="rId62" Type="http://schemas.openxmlformats.org/officeDocument/2006/relationships/customXml" Target="../ink/ink768.xml"/><Relationship Id="rId83" Type="http://schemas.openxmlformats.org/officeDocument/2006/relationships/image" Target="../media/image686.png"/><Relationship Id="rId88" Type="http://schemas.openxmlformats.org/officeDocument/2006/relationships/customXml" Target="../ink/ink781.xml"/><Relationship Id="rId111" Type="http://schemas.openxmlformats.org/officeDocument/2006/relationships/image" Target="../media/image700.png"/><Relationship Id="rId132" Type="http://schemas.openxmlformats.org/officeDocument/2006/relationships/customXml" Target="../ink/ink803.xml"/><Relationship Id="rId153" Type="http://schemas.openxmlformats.org/officeDocument/2006/relationships/image" Target="../media/image721.png"/><Relationship Id="rId174" Type="http://schemas.openxmlformats.org/officeDocument/2006/relationships/customXml" Target="../ink/ink824.xml"/><Relationship Id="rId179" Type="http://schemas.openxmlformats.org/officeDocument/2006/relationships/image" Target="../media/image734.png"/><Relationship Id="rId195" Type="http://schemas.openxmlformats.org/officeDocument/2006/relationships/image" Target="../media/image742.png"/><Relationship Id="rId209" Type="http://schemas.openxmlformats.org/officeDocument/2006/relationships/image" Target="../media/image749.png"/><Relationship Id="rId190" Type="http://schemas.openxmlformats.org/officeDocument/2006/relationships/customXml" Target="../ink/ink832.xml"/><Relationship Id="rId204" Type="http://schemas.openxmlformats.org/officeDocument/2006/relationships/customXml" Target="../ink/ink839.xml"/><Relationship Id="rId15" Type="http://schemas.openxmlformats.org/officeDocument/2006/relationships/image" Target="../media/image6520.png"/><Relationship Id="rId36" Type="http://schemas.openxmlformats.org/officeDocument/2006/relationships/customXml" Target="../ink/ink755.xml"/><Relationship Id="rId57" Type="http://schemas.openxmlformats.org/officeDocument/2006/relationships/image" Target="../media/image673.png"/><Relationship Id="rId106" Type="http://schemas.openxmlformats.org/officeDocument/2006/relationships/customXml" Target="../ink/ink790.xml"/><Relationship Id="rId127" Type="http://schemas.openxmlformats.org/officeDocument/2006/relationships/image" Target="../media/image708.png"/><Relationship Id="rId10" Type="http://schemas.openxmlformats.org/officeDocument/2006/relationships/customXml" Target="../ink/ink742.xml"/><Relationship Id="rId31" Type="http://schemas.openxmlformats.org/officeDocument/2006/relationships/image" Target="../media/image6600.png"/><Relationship Id="rId52" Type="http://schemas.openxmlformats.org/officeDocument/2006/relationships/customXml" Target="../ink/ink763.xml"/><Relationship Id="rId73" Type="http://schemas.openxmlformats.org/officeDocument/2006/relationships/image" Target="../media/image681.png"/><Relationship Id="rId78" Type="http://schemas.openxmlformats.org/officeDocument/2006/relationships/customXml" Target="../ink/ink776.xml"/><Relationship Id="rId94" Type="http://schemas.openxmlformats.org/officeDocument/2006/relationships/customXml" Target="../ink/ink784.xml"/><Relationship Id="rId99" Type="http://schemas.openxmlformats.org/officeDocument/2006/relationships/image" Target="../media/image694.png"/><Relationship Id="rId101" Type="http://schemas.openxmlformats.org/officeDocument/2006/relationships/image" Target="../media/image695.png"/><Relationship Id="rId122" Type="http://schemas.openxmlformats.org/officeDocument/2006/relationships/customXml" Target="../ink/ink798.xml"/><Relationship Id="rId143" Type="http://schemas.openxmlformats.org/officeDocument/2006/relationships/image" Target="../media/image716.png"/><Relationship Id="rId148" Type="http://schemas.openxmlformats.org/officeDocument/2006/relationships/customXml" Target="../ink/ink811.xml"/><Relationship Id="rId164" Type="http://schemas.openxmlformats.org/officeDocument/2006/relationships/customXml" Target="../ink/ink819.xml"/><Relationship Id="rId169" Type="http://schemas.openxmlformats.org/officeDocument/2006/relationships/image" Target="../media/image729.png"/><Relationship Id="rId185" Type="http://schemas.openxmlformats.org/officeDocument/2006/relationships/image" Target="../media/image737.png"/><Relationship Id="rId4" Type="http://schemas.openxmlformats.org/officeDocument/2006/relationships/customXml" Target="../ink/ink739.xml"/><Relationship Id="rId9" Type="http://schemas.openxmlformats.org/officeDocument/2006/relationships/image" Target="../media/image6490.png"/><Relationship Id="rId180" Type="http://schemas.openxmlformats.org/officeDocument/2006/relationships/customXml" Target="../ink/ink827.xml"/><Relationship Id="rId210" Type="http://schemas.openxmlformats.org/officeDocument/2006/relationships/customXml" Target="../ink/ink842.xml"/><Relationship Id="rId26" Type="http://schemas.openxmlformats.org/officeDocument/2006/relationships/customXml" Target="../ink/ink750.xml"/><Relationship Id="rId47" Type="http://schemas.openxmlformats.org/officeDocument/2006/relationships/image" Target="../media/image6680.png"/><Relationship Id="rId68" Type="http://schemas.openxmlformats.org/officeDocument/2006/relationships/customXml" Target="../ink/ink771.xml"/><Relationship Id="rId89" Type="http://schemas.openxmlformats.org/officeDocument/2006/relationships/image" Target="../media/image689.png"/><Relationship Id="rId112" Type="http://schemas.openxmlformats.org/officeDocument/2006/relationships/customXml" Target="../ink/ink793.xml"/><Relationship Id="rId133" Type="http://schemas.openxmlformats.org/officeDocument/2006/relationships/image" Target="../media/image711.png"/><Relationship Id="rId154" Type="http://schemas.openxmlformats.org/officeDocument/2006/relationships/customXml" Target="../ink/ink814.xml"/><Relationship Id="rId175" Type="http://schemas.openxmlformats.org/officeDocument/2006/relationships/image" Target="../media/image732.png"/><Relationship Id="rId196" Type="http://schemas.openxmlformats.org/officeDocument/2006/relationships/customXml" Target="../ink/ink835.xml"/><Relationship Id="rId200" Type="http://schemas.openxmlformats.org/officeDocument/2006/relationships/customXml" Target="../ink/ink837.xml"/><Relationship Id="rId16" Type="http://schemas.openxmlformats.org/officeDocument/2006/relationships/customXml" Target="../ink/ink745.xml"/><Relationship Id="rId37" Type="http://schemas.openxmlformats.org/officeDocument/2006/relationships/image" Target="../media/image6630.png"/><Relationship Id="rId58" Type="http://schemas.openxmlformats.org/officeDocument/2006/relationships/customXml" Target="../ink/ink766.xml"/><Relationship Id="rId79" Type="http://schemas.openxmlformats.org/officeDocument/2006/relationships/image" Target="../media/image684.png"/><Relationship Id="rId102" Type="http://schemas.openxmlformats.org/officeDocument/2006/relationships/customXml" Target="../ink/ink788.xml"/><Relationship Id="rId123" Type="http://schemas.openxmlformats.org/officeDocument/2006/relationships/image" Target="../media/image706.png"/><Relationship Id="rId144" Type="http://schemas.openxmlformats.org/officeDocument/2006/relationships/customXml" Target="../ink/ink809.xml"/><Relationship Id="rId90" Type="http://schemas.openxmlformats.org/officeDocument/2006/relationships/customXml" Target="../ink/ink782.xml"/><Relationship Id="rId165" Type="http://schemas.openxmlformats.org/officeDocument/2006/relationships/image" Target="../media/image727.png"/><Relationship Id="rId186" Type="http://schemas.openxmlformats.org/officeDocument/2006/relationships/customXml" Target="../ink/ink830.xml"/><Relationship Id="rId211" Type="http://schemas.openxmlformats.org/officeDocument/2006/relationships/image" Target="../media/image750.png"/><Relationship Id="rId27" Type="http://schemas.openxmlformats.org/officeDocument/2006/relationships/image" Target="../media/image6580.png"/><Relationship Id="rId48" Type="http://schemas.openxmlformats.org/officeDocument/2006/relationships/customXml" Target="../ink/ink761.xml"/><Relationship Id="rId69" Type="http://schemas.openxmlformats.org/officeDocument/2006/relationships/image" Target="../media/image679.png"/><Relationship Id="rId113" Type="http://schemas.openxmlformats.org/officeDocument/2006/relationships/image" Target="../media/image701.png"/><Relationship Id="rId134" Type="http://schemas.openxmlformats.org/officeDocument/2006/relationships/customXml" Target="../ink/ink804.xml"/><Relationship Id="rId80" Type="http://schemas.openxmlformats.org/officeDocument/2006/relationships/customXml" Target="../ink/ink777.xml"/><Relationship Id="rId155" Type="http://schemas.openxmlformats.org/officeDocument/2006/relationships/image" Target="../media/image722.png"/><Relationship Id="rId176" Type="http://schemas.openxmlformats.org/officeDocument/2006/relationships/customXml" Target="../ink/ink825.xml"/><Relationship Id="rId197" Type="http://schemas.openxmlformats.org/officeDocument/2006/relationships/image" Target="../media/image743.png"/><Relationship Id="rId201" Type="http://schemas.openxmlformats.org/officeDocument/2006/relationships/image" Target="../media/image745.png"/><Relationship Id="rId17" Type="http://schemas.openxmlformats.org/officeDocument/2006/relationships/image" Target="../media/image6530.png"/><Relationship Id="rId38" Type="http://schemas.openxmlformats.org/officeDocument/2006/relationships/customXml" Target="../ink/ink756.xml"/><Relationship Id="rId59" Type="http://schemas.openxmlformats.org/officeDocument/2006/relationships/image" Target="../media/image674.png"/><Relationship Id="rId103" Type="http://schemas.openxmlformats.org/officeDocument/2006/relationships/image" Target="../media/image696.png"/><Relationship Id="rId124" Type="http://schemas.openxmlformats.org/officeDocument/2006/relationships/customXml" Target="../ink/ink799.xml"/><Relationship Id="rId70" Type="http://schemas.openxmlformats.org/officeDocument/2006/relationships/customXml" Target="../ink/ink772.xml"/><Relationship Id="rId91" Type="http://schemas.openxmlformats.org/officeDocument/2006/relationships/image" Target="../media/image690.png"/><Relationship Id="rId145" Type="http://schemas.openxmlformats.org/officeDocument/2006/relationships/image" Target="../media/image717.png"/><Relationship Id="rId166" Type="http://schemas.openxmlformats.org/officeDocument/2006/relationships/customXml" Target="../ink/ink820.xml"/><Relationship Id="rId187" Type="http://schemas.openxmlformats.org/officeDocument/2006/relationships/image" Target="../media/image73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843.xml"/><Relationship Id="rId28" Type="http://schemas.openxmlformats.org/officeDocument/2006/relationships/customXml" Target="../ink/ink751.xml"/><Relationship Id="rId49" Type="http://schemas.openxmlformats.org/officeDocument/2006/relationships/image" Target="../media/image6690.png"/><Relationship Id="rId114" Type="http://schemas.openxmlformats.org/officeDocument/2006/relationships/customXml" Target="../ink/ink794.xml"/><Relationship Id="rId60" Type="http://schemas.openxmlformats.org/officeDocument/2006/relationships/customXml" Target="../ink/ink767.xml"/><Relationship Id="rId81" Type="http://schemas.openxmlformats.org/officeDocument/2006/relationships/image" Target="../media/image685.png"/><Relationship Id="rId135" Type="http://schemas.openxmlformats.org/officeDocument/2006/relationships/image" Target="../media/image712.png"/><Relationship Id="rId156" Type="http://schemas.openxmlformats.org/officeDocument/2006/relationships/customXml" Target="../ink/ink815.xml"/><Relationship Id="rId177" Type="http://schemas.openxmlformats.org/officeDocument/2006/relationships/image" Target="../media/image733.png"/><Relationship Id="rId198" Type="http://schemas.openxmlformats.org/officeDocument/2006/relationships/customXml" Target="../ink/ink836.xml"/><Relationship Id="rId202" Type="http://schemas.openxmlformats.org/officeDocument/2006/relationships/customXml" Target="../ink/ink838.xml"/><Relationship Id="rId18" Type="http://schemas.openxmlformats.org/officeDocument/2006/relationships/customXml" Target="../ink/ink746.xml"/><Relationship Id="rId39" Type="http://schemas.openxmlformats.org/officeDocument/2006/relationships/image" Target="../media/image6640.png"/><Relationship Id="rId50" Type="http://schemas.openxmlformats.org/officeDocument/2006/relationships/customXml" Target="../ink/ink762.xml"/><Relationship Id="rId104" Type="http://schemas.openxmlformats.org/officeDocument/2006/relationships/customXml" Target="../ink/ink789.xml"/><Relationship Id="rId125" Type="http://schemas.openxmlformats.org/officeDocument/2006/relationships/image" Target="../media/image707.png"/><Relationship Id="rId146" Type="http://schemas.openxmlformats.org/officeDocument/2006/relationships/customXml" Target="../ink/ink810.xml"/><Relationship Id="rId167" Type="http://schemas.openxmlformats.org/officeDocument/2006/relationships/image" Target="../media/image728.png"/><Relationship Id="rId188" Type="http://schemas.openxmlformats.org/officeDocument/2006/relationships/customXml" Target="../ink/ink831.xml"/><Relationship Id="rId71" Type="http://schemas.openxmlformats.org/officeDocument/2006/relationships/image" Target="../media/image680.png"/><Relationship Id="rId92" Type="http://schemas.openxmlformats.org/officeDocument/2006/relationships/customXml" Target="../ink/ink783.xml"/><Relationship Id="rId213" Type="http://schemas.openxmlformats.org/officeDocument/2006/relationships/image" Target="../media/image751.png"/><Relationship Id="rId2" Type="http://schemas.openxmlformats.org/officeDocument/2006/relationships/customXml" Target="../ink/ink738.xml"/><Relationship Id="rId29" Type="http://schemas.openxmlformats.org/officeDocument/2006/relationships/image" Target="../media/image6590.png"/><Relationship Id="rId40" Type="http://schemas.openxmlformats.org/officeDocument/2006/relationships/customXml" Target="../ink/ink757.xml"/><Relationship Id="rId115" Type="http://schemas.openxmlformats.org/officeDocument/2006/relationships/image" Target="../media/image702.png"/><Relationship Id="rId136" Type="http://schemas.openxmlformats.org/officeDocument/2006/relationships/customXml" Target="../ink/ink805.xml"/><Relationship Id="rId157" Type="http://schemas.openxmlformats.org/officeDocument/2006/relationships/image" Target="../media/image723.png"/><Relationship Id="rId178" Type="http://schemas.openxmlformats.org/officeDocument/2006/relationships/customXml" Target="../ink/ink826.xml"/><Relationship Id="rId61" Type="http://schemas.openxmlformats.org/officeDocument/2006/relationships/image" Target="../media/image675.png"/><Relationship Id="rId82" Type="http://schemas.openxmlformats.org/officeDocument/2006/relationships/customXml" Target="../ink/ink778.xml"/><Relationship Id="rId199" Type="http://schemas.openxmlformats.org/officeDocument/2006/relationships/image" Target="../media/image744.png"/><Relationship Id="rId203" Type="http://schemas.openxmlformats.org/officeDocument/2006/relationships/image" Target="../media/image746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09.png"/><Relationship Id="rId21" Type="http://schemas.openxmlformats.org/officeDocument/2006/relationships/image" Target="../media/image761.png"/><Relationship Id="rId42" Type="http://schemas.openxmlformats.org/officeDocument/2006/relationships/customXml" Target="../ink/ink864.xml"/><Relationship Id="rId63" Type="http://schemas.openxmlformats.org/officeDocument/2006/relationships/image" Target="../media/image782.png"/><Relationship Id="rId84" Type="http://schemas.openxmlformats.org/officeDocument/2006/relationships/customXml" Target="../ink/ink885.xml"/><Relationship Id="rId138" Type="http://schemas.openxmlformats.org/officeDocument/2006/relationships/customXml" Target="../ink/ink912.xml"/><Relationship Id="rId159" Type="http://schemas.openxmlformats.org/officeDocument/2006/relationships/image" Target="../media/image830.png"/><Relationship Id="rId170" Type="http://schemas.openxmlformats.org/officeDocument/2006/relationships/customXml" Target="../ink/ink928.xml"/><Relationship Id="rId191" Type="http://schemas.openxmlformats.org/officeDocument/2006/relationships/image" Target="../media/image846.png"/><Relationship Id="rId107" Type="http://schemas.openxmlformats.org/officeDocument/2006/relationships/image" Target="../media/image804.png"/><Relationship Id="rId11" Type="http://schemas.openxmlformats.org/officeDocument/2006/relationships/image" Target="../media/image756.png"/><Relationship Id="rId32" Type="http://schemas.openxmlformats.org/officeDocument/2006/relationships/customXml" Target="../ink/ink859.xml"/><Relationship Id="rId53" Type="http://schemas.openxmlformats.org/officeDocument/2006/relationships/image" Target="../media/image777.png"/><Relationship Id="rId74" Type="http://schemas.openxmlformats.org/officeDocument/2006/relationships/customXml" Target="../ink/ink880.xml"/><Relationship Id="rId128" Type="http://schemas.openxmlformats.org/officeDocument/2006/relationships/customXml" Target="../ink/ink907.xml"/><Relationship Id="rId149" Type="http://schemas.openxmlformats.org/officeDocument/2006/relationships/image" Target="../media/image825.png"/><Relationship Id="rId5" Type="http://schemas.openxmlformats.org/officeDocument/2006/relationships/image" Target="../media/image753.png"/><Relationship Id="rId95" Type="http://schemas.openxmlformats.org/officeDocument/2006/relationships/image" Target="../media/image798.png"/><Relationship Id="rId160" Type="http://schemas.openxmlformats.org/officeDocument/2006/relationships/customXml" Target="../ink/ink923.xml"/><Relationship Id="rId181" Type="http://schemas.openxmlformats.org/officeDocument/2006/relationships/image" Target="../media/image841.png"/><Relationship Id="rId22" Type="http://schemas.openxmlformats.org/officeDocument/2006/relationships/customXml" Target="../ink/ink854.xml"/><Relationship Id="rId43" Type="http://schemas.openxmlformats.org/officeDocument/2006/relationships/image" Target="../media/image772.png"/><Relationship Id="rId64" Type="http://schemas.openxmlformats.org/officeDocument/2006/relationships/customXml" Target="../ink/ink875.xml"/><Relationship Id="rId118" Type="http://schemas.openxmlformats.org/officeDocument/2006/relationships/customXml" Target="../ink/ink902.xml"/><Relationship Id="rId139" Type="http://schemas.openxmlformats.org/officeDocument/2006/relationships/image" Target="../media/image820.png"/><Relationship Id="rId85" Type="http://schemas.openxmlformats.org/officeDocument/2006/relationships/image" Target="../media/image793.png"/><Relationship Id="rId150" Type="http://schemas.openxmlformats.org/officeDocument/2006/relationships/customXml" Target="../ink/ink918.xml"/><Relationship Id="rId171" Type="http://schemas.openxmlformats.org/officeDocument/2006/relationships/image" Target="../media/image836.png"/><Relationship Id="rId192" Type="http://schemas.openxmlformats.org/officeDocument/2006/relationships/customXml" Target="../ink/ink939.xml"/><Relationship Id="rId12" Type="http://schemas.openxmlformats.org/officeDocument/2006/relationships/customXml" Target="../ink/ink849.xml"/><Relationship Id="rId33" Type="http://schemas.openxmlformats.org/officeDocument/2006/relationships/image" Target="../media/image767.png"/><Relationship Id="rId108" Type="http://schemas.openxmlformats.org/officeDocument/2006/relationships/customXml" Target="../ink/ink897.xml"/><Relationship Id="rId129" Type="http://schemas.openxmlformats.org/officeDocument/2006/relationships/image" Target="../media/image815.png"/><Relationship Id="rId54" Type="http://schemas.openxmlformats.org/officeDocument/2006/relationships/customXml" Target="../ink/ink870.xml"/><Relationship Id="rId75" Type="http://schemas.openxmlformats.org/officeDocument/2006/relationships/image" Target="../media/image788.png"/><Relationship Id="rId96" Type="http://schemas.openxmlformats.org/officeDocument/2006/relationships/customXml" Target="../ink/ink891.xml"/><Relationship Id="rId140" Type="http://schemas.openxmlformats.org/officeDocument/2006/relationships/customXml" Target="../ink/ink913.xml"/><Relationship Id="rId161" Type="http://schemas.openxmlformats.org/officeDocument/2006/relationships/image" Target="../media/image831.png"/><Relationship Id="rId182" Type="http://schemas.openxmlformats.org/officeDocument/2006/relationships/customXml" Target="../ink/ink934.xml"/><Relationship Id="rId6" Type="http://schemas.openxmlformats.org/officeDocument/2006/relationships/customXml" Target="../ink/ink846.xml"/><Relationship Id="rId23" Type="http://schemas.openxmlformats.org/officeDocument/2006/relationships/image" Target="../media/image762.png"/><Relationship Id="rId119" Type="http://schemas.openxmlformats.org/officeDocument/2006/relationships/image" Target="../media/image810.png"/><Relationship Id="rId44" Type="http://schemas.openxmlformats.org/officeDocument/2006/relationships/customXml" Target="../ink/ink865.xml"/><Relationship Id="rId65" Type="http://schemas.openxmlformats.org/officeDocument/2006/relationships/image" Target="../media/image783.png"/><Relationship Id="rId86" Type="http://schemas.openxmlformats.org/officeDocument/2006/relationships/customXml" Target="../ink/ink886.xml"/><Relationship Id="rId130" Type="http://schemas.openxmlformats.org/officeDocument/2006/relationships/customXml" Target="../ink/ink908.xml"/><Relationship Id="rId151" Type="http://schemas.openxmlformats.org/officeDocument/2006/relationships/image" Target="../media/image826.png"/><Relationship Id="rId172" Type="http://schemas.openxmlformats.org/officeDocument/2006/relationships/customXml" Target="../ink/ink929.xml"/><Relationship Id="rId193" Type="http://schemas.openxmlformats.org/officeDocument/2006/relationships/image" Target="../media/image847.png"/><Relationship Id="rId13" Type="http://schemas.openxmlformats.org/officeDocument/2006/relationships/image" Target="../media/image757.png"/><Relationship Id="rId109" Type="http://schemas.openxmlformats.org/officeDocument/2006/relationships/image" Target="../media/image805.png"/><Relationship Id="rId34" Type="http://schemas.openxmlformats.org/officeDocument/2006/relationships/customXml" Target="../ink/ink860.xml"/><Relationship Id="rId55" Type="http://schemas.openxmlformats.org/officeDocument/2006/relationships/image" Target="../media/image778.png"/><Relationship Id="rId76" Type="http://schemas.openxmlformats.org/officeDocument/2006/relationships/customXml" Target="../ink/ink881.xml"/><Relationship Id="rId97" Type="http://schemas.openxmlformats.org/officeDocument/2006/relationships/image" Target="../media/image799.png"/><Relationship Id="rId120" Type="http://schemas.openxmlformats.org/officeDocument/2006/relationships/customXml" Target="../ink/ink903.xml"/><Relationship Id="rId141" Type="http://schemas.openxmlformats.org/officeDocument/2006/relationships/image" Target="../media/image821.png"/><Relationship Id="rId7" Type="http://schemas.openxmlformats.org/officeDocument/2006/relationships/image" Target="../media/image754.png"/><Relationship Id="rId162" Type="http://schemas.openxmlformats.org/officeDocument/2006/relationships/customXml" Target="../ink/ink924.xml"/><Relationship Id="rId183" Type="http://schemas.openxmlformats.org/officeDocument/2006/relationships/image" Target="../media/image842.png"/><Relationship Id="rId2" Type="http://schemas.openxmlformats.org/officeDocument/2006/relationships/customXml" Target="../ink/ink844.xml"/><Relationship Id="rId29" Type="http://schemas.openxmlformats.org/officeDocument/2006/relationships/image" Target="../media/image765.png"/><Relationship Id="rId24" Type="http://schemas.openxmlformats.org/officeDocument/2006/relationships/customXml" Target="../ink/ink855.xml"/><Relationship Id="rId40" Type="http://schemas.openxmlformats.org/officeDocument/2006/relationships/customXml" Target="../ink/ink863.xml"/><Relationship Id="rId45" Type="http://schemas.openxmlformats.org/officeDocument/2006/relationships/image" Target="../media/image773.png"/><Relationship Id="rId66" Type="http://schemas.openxmlformats.org/officeDocument/2006/relationships/customXml" Target="../ink/ink876.xml"/><Relationship Id="rId87" Type="http://schemas.openxmlformats.org/officeDocument/2006/relationships/image" Target="../media/image794.png"/><Relationship Id="rId110" Type="http://schemas.openxmlformats.org/officeDocument/2006/relationships/customXml" Target="../ink/ink898.xml"/><Relationship Id="rId115" Type="http://schemas.openxmlformats.org/officeDocument/2006/relationships/image" Target="../media/image808.png"/><Relationship Id="rId131" Type="http://schemas.openxmlformats.org/officeDocument/2006/relationships/image" Target="../media/image816.png"/><Relationship Id="rId136" Type="http://schemas.openxmlformats.org/officeDocument/2006/relationships/customXml" Target="../ink/ink911.xml"/><Relationship Id="rId157" Type="http://schemas.openxmlformats.org/officeDocument/2006/relationships/image" Target="../media/image829.png"/><Relationship Id="rId178" Type="http://schemas.openxmlformats.org/officeDocument/2006/relationships/customXml" Target="../ink/ink932.xml"/><Relationship Id="rId61" Type="http://schemas.openxmlformats.org/officeDocument/2006/relationships/image" Target="../media/image781.png"/><Relationship Id="rId82" Type="http://schemas.openxmlformats.org/officeDocument/2006/relationships/customXml" Target="../ink/ink884.xml"/><Relationship Id="rId152" Type="http://schemas.openxmlformats.org/officeDocument/2006/relationships/customXml" Target="../ink/ink919.xml"/><Relationship Id="rId173" Type="http://schemas.openxmlformats.org/officeDocument/2006/relationships/image" Target="../media/image837.png"/><Relationship Id="rId194" Type="http://schemas.openxmlformats.org/officeDocument/2006/relationships/customXml" Target="../ink/ink940.xml"/><Relationship Id="rId199" Type="http://schemas.openxmlformats.org/officeDocument/2006/relationships/image" Target="../media/image850.png"/><Relationship Id="rId19" Type="http://schemas.openxmlformats.org/officeDocument/2006/relationships/image" Target="../media/image760.png"/><Relationship Id="rId14" Type="http://schemas.openxmlformats.org/officeDocument/2006/relationships/customXml" Target="../ink/ink850.xml"/><Relationship Id="rId30" Type="http://schemas.openxmlformats.org/officeDocument/2006/relationships/customXml" Target="../ink/ink858.xml"/><Relationship Id="rId35" Type="http://schemas.openxmlformats.org/officeDocument/2006/relationships/image" Target="../media/image768.png"/><Relationship Id="rId56" Type="http://schemas.openxmlformats.org/officeDocument/2006/relationships/customXml" Target="../ink/ink871.xml"/><Relationship Id="rId77" Type="http://schemas.openxmlformats.org/officeDocument/2006/relationships/image" Target="../media/image789.png"/><Relationship Id="rId100" Type="http://schemas.openxmlformats.org/officeDocument/2006/relationships/customXml" Target="../ink/ink893.xml"/><Relationship Id="rId105" Type="http://schemas.openxmlformats.org/officeDocument/2006/relationships/image" Target="../media/image803.png"/><Relationship Id="rId126" Type="http://schemas.openxmlformats.org/officeDocument/2006/relationships/customXml" Target="../ink/ink906.xml"/><Relationship Id="rId147" Type="http://schemas.openxmlformats.org/officeDocument/2006/relationships/image" Target="../media/image824.png"/><Relationship Id="rId168" Type="http://schemas.openxmlformats.org/officeDocument/2006/relationships/customXml" Target="../ink/ink927.xml"/><Relationship Id="rId8" Type="http://schemas.openxmlformats.org/officeDocument/2006/relationships/customXml" Target="../ink/ink847.xml"/><Relationship Id="rId51" Type="http://schemas.openxmlformats.org/officeDocument/2006/relationships/image" Target="../media/image776.png"/><Relationship Id="rId72" Type="http://schemas.openxmlformats.org/officeDocument/2006/relationships/customXml" Target="../ink/ink879.xml"/><Relationship Id="rId93" Type="http://schemas.openxmlformats.org/officeDocument/2006/relationships/image" Target="../media/image797.png"/><Relationship Id="rId98" Type="http://schemas.openxmlformats.org/officeDocument/2006/relationships/customXml" Target="../ink/ink892.xml"/><Relationship Id="rId121" Type="http://schemas.openxmlformats.org/officeDocument/2006/relationships/image" Target="../media/image811.png"/><Relationship Id="rId142" Type="http://schemas.openxmlformats.org/officeDocument/2006/relationships/customXml" Target="../ink/ink914.xml"/><Relationship Id="rId163" Type="http://schemas.openxmlformats.org/officeDocument/2006/relationships/image" Target="../media/image832.png"/><Relationship Id="rId184" Type="http://schemas.openxmlformats.org/officeDocument/2006/relationships/customXml" Target="../ink/ink935.xml"/><Relationship Id="rId189" Type="http://schemas.openxmlformats.org/officeDocument/2006/relationships/image" Target="../media/image845.png"/><Relationship Id="rId3" Type="http://schemas.openxmlformats.org/officeDocument/2006/relationships/image" Target="../media/image752.png"/><Relationship Id="rId25" Type="http://schemas.openxmlformats.org/officeDocument/2006/relationships/image" Target="../media/image763.png"/><Relationship Id="rId46" Type="http://schemas.openxmlformats.org/officeDocument/2006/relationships/customXml" Target="../ink/ink866.xml"/><Relationship Id="rId67" Type="http://schemas.openxmlformats.org/officeDocument/2006/relationships/image" Target="../media/image784.png"/><Relationship Id="rId116" Type="http://schemas.openxmlformats.org/officeDocument/2006/relationships/customXml" Target="../ink/ink901.xml"/><Relationship Id="rId137" Type="http://schemas.openxmlformats.org/officeDocument/2006/relationships/image" Target="../media/image819.png"/><Relationship Id="rId158" Type="http://schemas.openxmlformats.org/officeDocument/2006/relationships/customXml" Target="../ink/ink922.xml"/><Relationship Id="rId20" Type="http://schemas.openxmlformats.org/officeDocument/2006/relationships/customXml" Target="../ink/ink853.xml"/><Relationship Id="rId41" Type="http://schemas.openxmlformats.org/officeDocument/2006/relationships/image" Target="../media/image771.png"/><Relationship Id="rId62" Type="http://schemas.openxmlformats.org/officeDocument/2006/relationships/customXml" Target="../ink/ink874.xml"/><Relationship Id="rId83" Type="http://schemas.openxmlformats.org/officeDocument/2006/relationships/image" Target="../media/image792.png"/><Relationship Id="rId88" Type="http://schemas.openxmlformats.org/officeDocument/2006/relationships/customXml" Target="../ink/ink887.xml"/><Relationship Id="rId111" Type="http://schemas.openxmlformats.org/officeDocument/2006/relationships/image" Target="../media/image806.png"/><Relationship Id="rId132" Type="http://schemas.openxmlformats.org/officeDocument/2006/relationships/customXml" Target="../ink/ink909.xml"/><Relationship Id="rId153" Type="http://schemas.openxmlformats.org/officeDocument/2006/relationships/image" Target="../media/image827.png"/><Relationship Id="rId174" Type="http://schemas.openxmlformats.org/officeDocument/2006/relationships/customXml" Target="../ink/ink930.xml"/><Relationship Id="rId179" Type="http://schemas.openxmlformats.org/officeDocument/2006/relationships/image" Target="../media/image840.png"/><Relationship Id="rId195" Type="http://schemas.openxmlformats.org/officeDocument/2006/relationships/image" Target="../media/image848.png"/><Relationship Id="rId190" Type="http://schemas.openxmlformats.org/officeDocument/2006/relationships/customXml" Target="../ink/ink938.xml"/><Relationship Id="rId15" Type="http://schemas.openxmlformats.org/officeDocument/2006/relationships/image" Target="../media/image758.png"/><Relationship Id="rId36" Type="http://schemas.openxmlformats.org/officeDocument/2006/relationships/customXml" Target="../ink/ink861.xml"/><Relationship Id="rId57" Type="http://schemas.openxmlformats.org/officeDocument/2006/relationships/image" Target="../media/image779.png"/><Relationship Id="rId106" Type="http://schemas.openxmlformats.org/officeDocument/2006/relationships/customXml" Target="../ink/ink896.xml"/><Relationship Id="rId127" Type="http://schemas.openxmlformats.org/officeDocument/2006/relationships/image" Target="../media/image814.png"/><Relationship Id="rId10" Type="http://schemas.openxmlformats.org/officeDocument/2006/relationships/customXml" Target="../ink/ink848.xml"/><Relationship Id="rId31" Type="http://schemas.openxmlformats.org/officeDocument/2006/relationships/image" Target="../media/image766.png"/><Relationship Id="rId52" Type="http://schemas.openxmlformats.org/officeDocument/2006/relationships/customXml" Target="../ink/ink869.xml"/><Relationship Id="rId73" Type="http://schemas.openxmlformats.org/officeDocument/2006/relationships/image" Target="../media/image787.png"/><Relationship Id="rId78" Type="http://schemas.openxmlformats.org/officeDocument/2006/relationships/customXml" Target="../ink/ink882.xml"/><Relationship Id="rId94" Type="http://schemas.openxmlformats.org/officeDocument/2006/relationships/customXml" Target="../ink/ink890.xml"/><Relationship Id="rId99" Type="http://schemas.openxmlformats.org/officeDocument/2006/relationships/image" Target="../media/image800.png"/><Relationship Id="rId101" Type="http://schemas.openxmlformats.org/officeDocument/2006/relationships/image" Target="../media/image801.png"/><Relationship Id="rId122" Type="http://schemas.openxmlformats.org/officeDocument/2006/relationships/customXml" Target="../ink/ink904.xml"/><Relationship Id="rId143" Type="http://schemas.openxmlformats.org/officeDocument/2006/relationships/image" Target="../media/image822.png"/><Relationship Id="rId148" Type="http://schemas.openxmlformats.org/officeDocument/2006/relationships/customXml" Target="../ink/ink917.xml"/><Relationship Id="rId164" Type="http://schemas.openxmlformats.org/officeDocument/2006/relationships/customXml" Target="../ink/ink925.xml"/><Relationship Id="rId169" Type="http://schemas.openxmlformats.org/officeDocument/2006/relationships/image" Target="../media/image835.png"/><Relationship Id="rId185" Type="http://schemas.openxmlformats.org/officeDocument/2006/relationships/image" Target="../media/image843.png"/><Relationship Id="rId4" Type="http://schemas.openxmlformats.org/officeDocument/2006/relationships/customXml" Target="../ink/ink845.xml"/><Relationship Id="rId9" Type="http://schemas.openxmlformats.org/officeDocument/2006/relationships/image" Target="../media/image755.png"/><Relationship Id="rId180" Type="http://schemas.openxmlformats.org/officeDocument/2006/relationships/customXml" Target="../ink/ink933.xml"/><Relationship Id="rId26" Type="http://schemas.openxmlformats.org/officeDocument/2006/relationships/customXml" Target="../ink/ink856.xml"/><Relationship Id="rId47" Type="http://schemas.openxmlformats.org/officeDocument/2006/relationships/image" Target="../media/image774.png"/><Relationship Id="rId68" Type="http://schemas.openxmlformats.org/officeDocument/2006/relationships/customXml" Target="../ink/ink877.xml"/><Relationship Id="rId89" Type="http://schemas.openxmlformats.org/officeDocument/2006/relationships/image" Target="../media/image795.png"/><Relationship Id="rId112" Type="http://schemas.openxmlformats.org/officeDocument/2006/relationships/customXml" Target="../ink/ink899.xml"/><Relationship Id="rId133" Type="http://schemas.openxmlformats.org/officeDocument/2006/relationships/image" Target="../media/image817.png"/><Relationship Id="rId154" Type="http://schemas.openxmlformats.org/officeDocument/2006/relationships/customXml" Target="../ink/ink920.xml"/><Relationship Id="rId175" Type="http://schemas.openxmlformats.org/officeDocument/2006/relationships/image" Target="../media/image838.png"/><Relationship Id="rId196" Type="http://schemas.openxmlformats.org/officeDocument/2006/relationships/customXml" Target="../ink/ink941.xml"/><Relationship Id="rId200" Type="http://schemas.openxmlformats.org/officeDocument/2006/relationships/customXml" Target="../ink/ink943.xml"/><Relationship Id="rId16" Type="http://schemas.openxmlformats.org/officeDocument/2006/relationships/customXml" Target="../ink/ink851.xml"/><Relationship Id="rId37" Type="http://schemas.openxmlformats.org/officeDocument/2006/relationships/image" Target="../media/image769.png"/><Relationship Id="rId58" Type="http://schemas.openxmlformats.org/officeDocument/2006/relationships/customXml" Target="../ink/ink872.xml"/><Relationship Id="rId79" Type="http://schemas.openxmlformats.org/officeDocument/2006/relationships/image" Target="../media/image790.png"/><Relationship Id="rId102" Type="http://schemas.openxmlformats.org/officeDocument/2006/relationships/customXml" Target="../ink/ink894.xml"/><Relationship Id="rId123" Type="http://schemas.openxmlformats.org/officeDocument/2006/relationships/image" Target="../media/image812.png"/><Relationship Id="rId144" Type="http://schemas.openxmlformats.org/officeDocument/2006/relationships/customXml" Target="../ink/ink915.xml"/><Relationship Id="rId90" Type="http://schemas.openxmlformats.org/officeDocument/2006/relationships/customXml" Target="../ink/ink888.xml"/><Relationship Id="rId165" Type="http://schemas.openxmlformats.org/officeDocument/2006/relationships/image" Target="../media/image833.png"/><Relationship Id="rId186" Type="http://schemas.openxmlformats.org/officeDocument/2006/relationships/customXml" Target="../ink/ink936.xml"/><Relationship Id="rId27" Type="http://schemas.openxmlformats.org/officeDocument/2006/relationships/image" Target="../media/image764.png"/><Relationship Id="rId48" Type="http://schemas.openxmlformats.org/officeDocument/2006/relationships/customXml" Target="../ink/ink867.xml"/><Relationship Id="rId69" Type="http://schemas.openxmlformats.org/officeDocument/2006/relationships/image" Target="../media/image785.png"/><Relationship Id="rId113" Type="http://schemas.openxmlformats.org/officeDocument/2006/relationships/image" Target="../media/image807.png"/><Relationship Id="rId134" Type="http://schemas.openxmlformats.org/officeDocument/2006/relationships/customXml" Target="../ink/ink910.xml"/><Relationship Id="rId80" Type="http://schemas.openxmlformats.org/officeDocument/2006/relationships/customXml" Target="../ink/ink883.xml"/><Relationship Id="rId155" Type="http://schemas.openxmlformats.org/officeDocument/2006/relationships/image" Target="../media/image828.png"/><Relationship Id="rId176" Type="http://schemas.openxmlformats.org/officeDocument/2006/relationships/customXml" Target="../ink/ink931.xml"/><Relationship Id="rId197" Type="http://schemas.openxmlformats.org/officeDocument/2006/relationships/image" Target="../media/image849.png"/><Relationship Id="rId201" Type="http://schemas.openxmlformats.org/officeDocument/2006/relationships/image" Target="../media/image851.png"/><Relationship Id="rId17" Type="http://schemas.openxmlformats.org/officeDocument/2006/relationships/image" Target="../media/image759.png"/><Relationship Id="rId38" Type="http://schemas.openxmlformats.org/officeDocument/2006/relationships/customXml" Target="../ink/ink862.xml"/><Relationship Id="rId59" Type="http://schemas.openxmlformats.org/officeDocument/2006/relationships/image" Target="../media/image780.png"/><Relationship Id="rId103" Type="http://schemas.openxmlformats.org/officeDocument/2006/relationships/image" Target="../media/image802.png"/><Relationship Id="rId124" Type="http://schemas.openxmlformats.org/officeDocument/2006/relationships/customXml" Target="../ink/ink905.xml"/><Relationship Id="rId70" Type="http://schemas.openxmlformats.org/officeDocument/2006/relationships/customXml" Target="../ink/ink878.xml"/><Relationship Id="rId91" Type="http://schemas.openxmlformats.org/officeDocument/2006/relationships/image" Target="../media/image796.png"/><Relationship Id="rId145" Type="http://schemas.openxmlformats.org/officeDocument/2006/relationships/image" Target="../media/image823.png"/><Relationship Id="rId166" Type="http://schemas.openxmlformats.org/officeDocument/2006/relationships/customXml" Target="../ink/ink926.xml"/><Relationship Id="rId187" Type="http://schemas.openxmlformats.org/officeDocument/2006/relationships/image" Target="../media/image844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857.xml"/><Relationship Id="rId49" Type="http://schemas.openxmlformats.org/officeDocument/2006/relationships/image" Target="../media/image775.png"/><Relationship Id="rId114" Type="http://schemas.openxmlformats.org/officeDocument/2006/relationships/customXml" Target="../ink/ink900.xml"/><Relationship Id="rId60" Type="http://schemas.openxmlformats.org/officeDocument/2006/relationships/customXml" Target="../ink/ink873.xml"/><Relationship Id="rId81" Type="http://schemas.openxmlformats.org/officeDocument/2006/relationships/image" Target="../media/image791.png"/><Relationship Id="rId135" Type="http://schemas.openxmlformats.org/officeDocument/2006/relationships/image" Target="../media/image818.png"/><Relationship Id="rId156" Type="http://schemas.openxmlformats.org/officeDocument/2006/relationships/customXml" Target="../ink/ink921.xml"/><Relationship Id="rId177" Type="http://schemas.openxmlformats.org/officeDocument/2006/relationships/image" Target="../media/image839.png"/><Relationship Id="rId198" Type="http://schemas.openxmlformats.org/officeDocument/2006/relationships/customXml" Target="../ink/ink942.xml"/><Relationship Id="rId18" Type="http://schemas.openxmlformats.org/officeDocument/2006/relationships/customXml" Target="../ink/ink852.xml"/><Relationship Id="rId39" Type="http://schemas.openxmlformats.org/officeDocument/2006/relationships/image" Target="../media/image770.png"/><Relationship Id="rId50" Type="http://schemas.openxmlformats.org/officeDocument/2006/relationships/customXml" Target="../ink/ink868.xml"/><Relationship Id="rId104" Type="http://schemas.openxmlformats.org/officeDocument/2006/relationships/customXml" Target="../ink/ink895.xml"/><Relationship Id="rId125" Type="http://schemas.openxmlformats.org/officeDocument/2006/relationships/image" Target="../media/image813.png"/><Relationship Id="rId146" Type="http://schemas.openxmlformats.org/officeDocument/2006/relationships/customXml" Target="../ink/ink916.xml"/><Relationship Id="rId167" Type="http://schemas.openxmlformats.org/officeDocument/2006/relationships/image" Target="../media/image834.png"/><Relationship Id="rId188" Type="http://schemas.openxmlformats.org/officeDocument/2006/relationships/customXml" Target="../ink/ink937.xml"/><Relationship Id="rId71" Type="http://schemas.openxmlformats.org/officeDocument/2006/relationships/image" Target="../media/image786.png"/><Relationship Id="rId92" Type="http://schemas.openxmlformats.org/officeDocument/2006/relationships/customXml" Target="../ink/ink889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09.png"/><Relationship Id="rId299" Type="http://schemas.openxmlformats.org/officeDocument/2006/relationships/image" Target="../media/image1000.png"/><Relationship Id="rId21" Type="http://schemas.openxmlformats.org/officeDocument/2006/relationships/image" Target="../media/image861.png"/><Relationship Id="rId63" Type="http://schemas.openxmlformats.org/officeDocument/2006/relationships/image" Target="../media/image882.png"/><Relationship Id="rId159" Type="http://schemas.openxmlformats.org/officeDocument/2006/relationships/image" Target="../media/image930.png"/><Relationship Id="rId324" Type="http://schemas.openxmlformats.org/officeDocument/2006/relationships/customXml" Target="../ink/ink1105.xml"/><Relationship Id="rId366" Type="http://schemas.openxmlformats.org/officeDocument/2006/relationships/customXml" Target="../ink/ink1126.xml"/><Relationship Id="rId170" Type="http://schemas.openxmlformats.org/officeDocument/2006/relationships/customXml" Target="../ink/ink1028.xml"/><Relationship Id="rId226" Type="http://schemas.openxmlformats.org/officeDocument/2006/relationships/customXml" Target="../ink/ink1056.xml"/><Relationship Id="rId268" Type="http://schemas.openxmlformats.org/officeDocument/2006/relationships/customXml" Target="../ink/ink1077.xml"/><Relationship Id="rId32" Type="http://schemas.openxmlformats.org/officeDocument/2006/relationships/customXml" Target="../ink/ink959.xml"/><Relationship Id="rId74" Type="http://schemas.openxmlformats.org/officeDocument/2006/relationships/customXml" Target="../ink/ink980.xml"/><Relationship Id="rId128" Type="http://schemas.openxmlformats.org/officeDocument/2006/relationships/customXml" Target="../ink/ink1007.xml"/><Relationship Id="rId335" Type="http://schemas.openxmlformats.org/officeDocument/2006/relationships/image" Target="../media/image1018.png"/><Relationship Id="rId377" Type="http://schemas.openxmlformats.org/officeDocument/2006/relationships/image" Target="../media/image1039.png"/><Relationship Id="rId5" Type="http://schemas.openxmlformats.org/officeDocument/2006/relationships/image" Target="../media/image853.png"/><Relationship Id="rId181" Type="http://schemas.openxmlformats.org/officeDocument/2006/relationships/image" Target="../media/image941.png"/><Relationship Id="rId237" Type="http://schemas.openxmlformats.org/officeDocument/2006/relationships/image" Target="../media/image969.png"/><Relationship Id="rId279" Type="http://schemas.openxmlformats.org/officeDocument/2006/relationships/image" Target="../media/image990.png"/><Relationship Id="rId43" Type="http://schemas.openxmlformats.org/officeDocument/2006/relationships/image" Target="../media/image872.png"/><Relationship Id="rId139" Type="http://schemas.openxmlformats.org/officeDocument/2006/relationships/image" Target="../media/image920.png"/><Relationship Id="rId290" Type="http://schemas.openxmlformats.org/officeDocument/2006/relationships/customXml" Target="../ink/ink1088.xml"/><Relationship Id="rId304" Type="http://schemas.openxmlformats.org/officeDocument/2006/relationships/customXml" Target="../ink/ink1095.xml"/><Relationship Id="rId346" Type="http://schemas.openxmlformats.org/officeDocument/2006/relationships/customXml" Target="../ink/ink1116.xml"/><Relationship Id="rId388" Type="http://schemas.openxmlformats.org/officeDocument/2006/relationships/customXml" Target="../ink/ink1137.xml"/><Relationship Id="rId85" Type="http://schemas.openxmlformats.org/officeDocument/2006/relationships/image" Target="../media/image893.png"/><Relationship Id="rId150" Type="http://schemas.openxmlformats.org/officeDocument/2006/relationships/customXml" Target="../ink/ink1018.xml"/><Relationship Id="rId192" Type="http://schemas.openxmlformats.org/officeDocument/2006/relationships/customXml" Target="../ink/ink1039.xml"/><Relationship Id="rId206" Type="http://schemas.openxmlformats.org/officeDocument/2006/relationships/customXml" Target="../ink/ink1046.xml"/><Relationship Id="rId248" Type="http://schemas.openxmlformats.org/officeDocument/2006/relationships/customXml" Target="../ink/ink1067.xml"/><Relationship Id="rId12" Type="http://schemas.openxmlformats.org/officeDocument/2006/relationships/customXml" Target="../ink/ink949.xml"/><Relationship Id="rId108" Type="http://schemas.openxmlformats.org/officeDocument/2006/relationships/customXml" Target="../ink/ink997.xml"/><Relationship Id="rId315" Type="http://schemas.openxmlformats.org/officeDocument/2006/relationships/image" Target="../media/image1008.png"/><Relationship Id="rId357" Type="http://schemas.openxmlformats.org/officeDocument/2006/relationships/image" Target="../media/image1029.png"/><Relationship Id="rId54" Type="http://schemas.openxmlformats.org/officeDocument/2006/relationships/customXml" Target="../ink/ink970.xml"/><Relationship Id="rId96" Type="http://schemas.openxmlformats.org/officeDocument/2006/relationships/customXml" Target="../ink/ink991.xml"/><Relationship Id="rId161" Type="http://schemas.openxmlformats.org/officeDocument/2006/relationships/image" Target="../media/image931.png"/><Relationship Id="rId217" Type="http://schemas.openxmlformats.org/officeDocument/2006/relationships/image" Target="../media/image959.png"/><Relationship Id="rId259" Type="http://schemas.openxmlformats.org/officeDocument/2006/relationships/image" Target="../media/image980.png"/><Relationship Id="rId23" Type="http://schemas.openxmlformats.org/officeDocument/2006/relationships/image" Target="../media/image862.png"/><Relationship Id="rId119" Type="http://schemas.openxmlformats.org/officeDocument/2006/relationships/image" Target="../media/image910.png"/><Relationship Id="rId270" Type="http://schemas.openxmlformats.org/officeDocument/2006/relationships/customXml" Target="../ink/ink1078.xml"/><Relationship Id="rId326" Type="http://schemas.openxmlformats.org/officeDocument/2006/relationships/customXml" Target="../ink/ink1106.xml"/><Relationship Id="rId65" Type="http://schemas.openxmlformats.org/officeDocument/2006/relationships/image" Target="../media/image883.png"/><Relationship Id="rId130" Type="http://schemas.openxmlformats.org/officeDocument/2006/relationships/customXml" Target="../ink/ink1008.xml"/><Relationship Id="rId368" Type="http://schemas.openxmlformats.org/officeDocument/2006/relationships/customXml" Target="../ink/ink1127.xml"/><Relationship Id="rId172" Type="http://schemas.openxmlformats.org/officeDocument/2006/relationships/customXml" Target="../ink/ink1029.xml"/><Relationship Id="rId228" Type="http://schemas.openxmlformats.org/officeDocument/2006/relationships/customXml" Target="../ink/ink1057.xml"/><Relationship Id="rId281" Type="http://schemas.openxmlformats.org/officeDocument/2006/relationships/image" Target="../media/image991.png"/><Relationship Id="rId337" Type="http://schemas.openxmlformats.org/officeDocument/2006/relationships/image" Target="../media/image1019.png"/><Relationship Id="rId34" Type="http://schemas.openxmlformats.org/officeDocument/2006/relationships/customXml" Target="../ink/ink960.xml"/><Relationship Id="rId76" Type="http://schemas.openxmlformats.org/officeDocument/2006/relationships/customXml" Target="../ink/ink981.xml"/><Relationship Id="rId141" Type="http://schemas.openxmlformats.org/officeDocument/2006/relationships/image" Target="../media/image921.png"/><Relationship Id="rId379" Type="http://schemas.openxmlformats.org/officeDocument/2006/relationships/image" Target="../media/image1040.png"/><Relationship Id="rId7" Type="http://schemas.openxmlformats.org/officeDocument/2006/relationships/image" Target="../media/image854.png"/><Relationship Id="rId183" Type="http://schemas.openxmlformats.org/officeDocument/2006/relationships/image" Target="../media/image942.png"/><Relationship Id="rId239" Type="http://schemas.openxmlformats.org/officeDocument/2006/relationships/image" Target="../media/image970.png"/><Relationship Id="rId390" Type="http://schemas.openxmlformats.org/officeDocument/2006/relationships/customXml" Target="../ink/ink1138.xml"/><Relationship Id="rId250" Type="http://schemas.openxmlformats.org/officeDocument/2006/relationships/customXml" Target="../ink/ink1068.xml"/><Relationship Id="rId292" Type="http://schemas.openxmlformats.org/officeDocument/2006/relationships/customXml" Target="../ink/ink1089.xml"/><Relationship Id="rId306" Type="http://schemas.openxmlformats.org/officeDocument/2006/relationships/customXml" Target="../ink/ink1096.xml"/><Relationship Id="rId45" Type="http://schemas.openxmlformats.org/officeDocument/2006/relationships/image" Target="../media/image873.png"/><Relationship Id="rId87" Type="http://schemas.openxmlformats.org/officeDocument/2006/relationships/image" Target="../media/image894.png"/><Relationship Id="rId110" Type="http://schemas.openxmlformats.org/officeDocument/2006/relationships/customXml" Target="../ink/ink998.xml"/><Relationship Id="rId348" Type="http://schemas.openxmlformats.org/officeDocument/2006/relationships/customXml" Target="../ink/ink1117.xml"/><Relationship Id="rId152" Type="http://schemas.openxmlformats.org/officeDocument/2006/relationships/customXml" Target="../ink/ink1019.xml"/><Relationship Id="rId194" Type="http://schemas.openxmlformats.org/officeDocument/2006/relationships/customXml" Target="../ink/ink1040.xml"/><Relationship Id="rId208" Type="http://schemas.openxmlformats.org/officeDocument/2006/relationships/customXml" Target="../ink/ink1047.xml"/><Relationship Id="rId261" Type="http://schemas.openxmlformats.org/officeDocument/2006/relationships/image" Target="../media/image981.png"/><Relationship Id="rId14" Type="http://schemas.openxmlformats.org/officeDocument/2006/relationships/customXml" Target="../ink/ink950.xml"/><Relationship Id="rId56" Type="http://schemas.openxmlformats.org/officeDocument/2006/relationships/customXml" Target="../ink/ink971.xml"/><Relationship Id="rId317" Type="http://schemas.openxmlformats.org/officeDocument/2006/relationships/image" Target="../media/image1009.png"/><Relationship Id="rId359" Type="http://schemas.openxmlformats.org/officeDocument/2006/relationships/image" Target="../media/image1030.png"/><Relationship Id="rId98" Type="http://schemas.openxmlformats.org/officeDocument/2006/relationships/customXml" Target="../ink/ink992.xml"/><Relationship Id="rId121" Type="http://schemas.openxmlformats.org/officeDocument/2006/relationships/image" Target="../media/image911.png"/><Relationship Id="rId163" Type="http://schemas.openxmlformats.org/officeDocument/2006/relationships/image" Target="../media/image932.png"/><Relationship Id="rId219" Type="http://schemas.openxmlformats.org/officeDocument/2006/relationships/image" Target="../media/image960.png"/><Relationship Id="rId370" Type="http://schemas.openxmlformats.org/officeDocument/2006/relationships/customXml" Target="../ink/ink1128.xml"/><Relationship Id="rId230" Type="http://schemas.openxmlformats.org/officeDocument/2006/relationships/customXml" Target="../ink/ink1058.xml"/><Relationship Id="rId25" Type="http://schemas.openxmlformats.org/officeDocument/2006/relationships/image" Target="../media/image863.png"/><Relationship Id="rId67" Type="http://schemas.openxmlformats.org/officeDocument/2006/relationships/image" Target="../media/image884.png"/><Relationship Id="rId272" Type="http://schemas.openxmlformats.org/officeDocument/2006/relationships/customXml" Target="../ink/ink1079.xml"/><Relationship Id="rId328" Type="http://schemas.openxmlformats.org/officeDocument/2006/relationships/customXml" Target="../ink/ink1107.xml"/><Relationship Id="rId132" Type="http://schemas.openxmlformats.org/officeDocument/2006/relationships/customXml" Target="../ink/ink1009.xml"/><Relationship Id="rId174" Type="http://schemas.openxmlformats.org/officeDocument/2006/relationships/customXml" Target="../ink/ink1030.xml"/><Relationship Id="rId381" Type="http://schemas.openxmlformats.org/officeDocument/2006/relationships/image" Target="../media/image1041.png"/><Relationship Id="rId241" Type="http://schemas.openxmlformats.org/officeDocument/2006/relationships/image" Target="../media/image971.png"/><Relationship Id="rId36" Type="http://schemas.openxmlformats.org/officeDocument/2006/relationships/customXml" Target="../ink/ink961.xml"/><Relationship Id="rId283" Type="http://schemas.openxmlformats.org/officeDocument/2006/relationships/image" Target="../media/image992.png"/><Relationship Id="rId339" Type="http://schemas.openxmlformats.org/officeDocument/2006/relationships/image" Target="../media/image1020.png"/><Relationship Id="rId78" Type="http://schemas.openxmlformats.org/officeDocument/2006/relationships/customXml" Target="../ink/ink982.xml"/><Relationship Id="rId101" Type="http://schemas.openxmlformats.org/officeDocument/2006/relationships/image" Target="../media/image901.png"/><Relationship Id="rId143" Type="http://schemas.openxmlformats.org/officeDocument/2006/relationships/image" Target="../media/image922.png"/><Relationship Id="rId185" Type="http://schemas.openxmlformats.org/officeDocument/2006/relationships/image" Target="../media/image943.png"/><Relationship Id="rId350" Type="http://schemas.openxmlformats.org/officeDocument/2006/relationships/customXml" Target="../ink/ink1118.xml"/><Relationship Id="rId9" Type="http://schemas.openxmlformats.org/officeDocument/2006/relationships/image" Target="../media/image855.png"/><Relationship Id="rId210" Type="http://schemas.openxmlformats.org/officeDocument/2006/relationships/customXml" Target="../ink/ink1048.xml"/><Relationship Id="rId392" Type="http://schemas.openxmlformats.org/officeDocument/2006/relationships/customXml" Target="../ink/ink1139.xml"/><Relationship Id="rId252" Type="http://schemas.openxmlformats.org/officeDocument/2006/relationships/customXml" Target="../ink/ink1069.xml"/><Relationship Id="rId294" Type="http://schemas.openxmlformats.org/officeDocument/2006/relationships/customXml" Target="../ink/ink1090.xml"/><Relationship Id="rId308" Type="http://schemas.openxmlformats.org/officeDocument/2006/relationships/customXml" Target="../ink/ink1097.xml"/><Relationship Id="rId47" Type="http://schemas.openxmlformats.org/officeDocument/2006/relationships/image" Target="../media/image874.png"/><Relationship Id="rId89" Type="http://schemas.openxmlformats.org/officeDocument/2006/relationships/image" Target="../media/image895.png"/><Relationship Id="rId112" Type="http://schemas.openxmlformats.org/officeDocument/2006/relationships/customXml" Target="../ink/ink999.xml"/><Relationship Id="rId154" Type="http://schemas.openxmlformats.org/officeDocument/2006/relationships/customXml" Target="../ink/ink1020.xml"/><Relationship Id="rId361" Type="http://schemas.openxmlformats.org/officeDocument/2006/relationships/image" Target="../media/image1031.png"/><Relationship Id="rId196" Type="http://schemas.openxmlformats.org/officeDocument/2006/relationships/customXml" Target="../ink/ink1041.xml"/><Relationship Id="rId16" Type="http://schemas.openxmlformats.org/officeDocument/2006/relationships/customXml" Target="../ink/ink951.xml"/><Relationship Id="rId221" Type="http://schemas.openxmlformats.org/officeDocument/2006/relationships/image" Target="../media/image961.png"/><Relationship Id="rId242" Type="http://schemas.openxmlformats.org/officeDocument/2006/relationships/customXml" Target="../ink/ink1064.xml"/><Relationship Id="rId263" Type="http://schemas.openxmlformats.org/officeDocument/2006/relationships/image" Target="../media/image982.png"/><Relationship Id="rId284" Type="http://schemas.openxmlformats.org/officeDocument/2006/relationships/customXml" Target="../ink/ink1085.xml"/><Relationship Id="rId319" Type="http://schemas.openxmlformats.org/officeDocument/2006/relationships/image" Target="../media/image1010.png"/><Relationship Id="rId37" Type="http://schemas.openxmlformats.org/officeDocument/2006/relationships/image" Target="../media/image869.png"/><Relationship Id="rId58" Type="http://schemas.openxmlformats.org/officeDocument/2006/relationships/customXml" Target="../ink/ink972.xml"/><Relationship Id="rId79" Type="http://schemas.openxmlformats.org/officeDocument/2006/relationships/image" Target="../media/image890.png"/><Relationship Id="rId102" Type="http://schemas.openxmlformats.org/officeDocument/2006/relationships/customXml" Target="../ink/ink994.xml"/><Relationship Id="rId123" Type="http://schemas.openxmlformats.org/officeDocument/2006/relationships/image" Target="../media/image912.png"/><Relationship Id="rId144" Type="http://schemas.openxmlformats.org/officeDocument/2006/relationships/customXml" Target="../ink/ink1015.xml"/><Relationship Id="rId330" Type="http://schemas.openxmlformats.org/officeDocument/2006/relationships/customXml" Target="../ink/ink1108.xml"/><Relationship Id="rId90" Type="http://schemas.openxmlformats.org/officeDocument/2006/relationships/customXml" Target="../ink/ink988.xml"/><Relationship Id="rId165" Type="http://schemas.openxmlformats.org/officeDocument/2006/relationships/image" Target="../media/image933.png"/><Relationship Id="rId186" Type="http://schemas.openxmlformats.org/officeDocument/2006/relationships/customXml" Target="../ink/ink1036.xml"/><Relationship Id="rId351" Type="http://schemas.openxmlformats.org/officeDocument/2006/relationships/image" Target="../media/image1026.png"/><Relationship Id="rId372" Type="http://schemas.openxmlformats.org/officeDocument/2006/relationships/customXml" Target="../ink/ink1129.xml"/><Relationship Id="rId393" Type="http://schemas.openxmlformats.org/officeDocument/2006/relationships/image" Target="../media/image1047.png"/><Relationship Id="rId211" Type="http://schemas.openxmlformats.org/officeDocument/2006/relationships/image" Target="../media/image956.png"/><Relationship Id="rId232" Type="http://schemas.openxmlformats.org/officeDocument/2006/relationships/customXml" Target="../ink/ink1059.xml"/><Relationship Id="rId253" Type="http://schemas.openxmlformats.org/officeDocument/2006/relationships/image" Target="../media/image977.png"/><Relationship Id="rId274" Type="http://schemas.openxmlformats.org/officeDocument/2006/relationships/customXml" Target="../ink/ink1080.xml"/><Relationship Id="rId295" Type="http://schemas.openxmlformats.org/officeDocument/2006/relationships/image" Target="../media/image998.png"/><Relationship Id="rId309" Type="http://schemas.openxmlformats.org/officeDocument/2006/relationships/image" Target="../media/image1005.png"/><Relationship Id="rId27" Type="http://schemas.openxmlformats.org/officeDocument/2006/relationships/image" Target="../media/image864.png"/><Relationship Id="rId48" Type="http://schemas.openxmlformats.org/officeDocument/2006/relationships/customXml" Target="../ink/ink967.xml"/><Relationship Id="rId69" Type="http://schemas.openxmlformats.org/officeDocument/2006/relationships/image" Target="../media/image885.png"/><Relationship Id="rId113" Type="http://schemas.openxmlformats.org/officeDocument/2006/relationships/image" Target="../media/image907.png"/><Relationship Id="rId134" Type="http://schemas.openxmlformats.org/officeDocument/2006/relationships/customXml" Target="../ink/ink1010.xml"/><Relationship Id="rId320" Type="http://schemas.openxmlformats.org/officeDocument/2006/relationships/customXml" Target="../ink/ink1103.xml"/><Relationship Id="rId80" Type="http://schemas.openxmlformats.org/officeDocument/2006/relationships/customXml" Target="../ink/ink983.xml"/><Relationship Id="rId155" Type="http://schemas.openxmlformats.org/officeDocument/2006/relationships/image" Target="../media/image928.png"/><Relationship Id="rId176" Type="http://schemas.openxmlformats.org/officeDocument/2006/relationships/customXml" Target="../ink/ink1031.xml"/><Relationship Id="rId197" Type="http://schemas.openxmlformats.org/officeDocument/2006/relationships/image" Target="../media/image949.png"/><Relationship Id="rId341" Type="http://schemas.openxmlformats.org/officeDocument/2006/relationships/image" Target="../media/image1021.png"/><Relationship Id="rId362" Type="http://schemas.openxmlformats.org/officeDocument/2006/relationships/customXml" Target="../ink/ink1124.xml"/><Relationship Id="rId383" Type="http://schemas.openxmlformats.org/officeDocument/2006/relationships/image" Target="../media/image1042.png"/><Relationship Id="rId201" Type="http://schemas.openxmlformats.org/officeDocument/2006/relationships/image" Target="../media/image951.png"/><Relationship Id="rId222" Type="http://schemas.openxmlformats.org/officeDocument/2006/relationships/customXml" Target="../ink/ink1054.xml"/><Relationship Id="rId243" Type="http://schemas.openxmlformats.org/officeDocument/2006/relationships/image" Target="../media/image972.png"/><Relationship Id="rId264" Type="http://schemas.openxmlformats.org/officeDocument/2006/relationships/customXml" Target="../ink/ink1075.xml"/><Relationship Id="rId285" Type="http://schemas.openxmlformats.org/officeDocument/2006/relationships/image" Target="../media/image993.png"/><Relationship Id="rId17" Type="http://schemas.openxmlformats.org/officeDocument/2006/relationships/image" Target="../media/image859.png"/><Relationship Id="rId38" Type="http://schemas.openxmlformats.org/officeDocument/2006/relationships/customXml" Target="../ink/ink962.xml"/><Relationship Id="rId59" Type="http://schemas.openxmlformats.org/officeDocument/2006/relationships/image" Target="../media/image880.png"/><Relationship Id="rId103" Type="http://schemas.openxmlformats.org/officeDocument/2006/relationships/image" Target="../media/image902.png"/><Relationship Id="rId124" Type="http://schemas.openxmlformats.org/officeDocument/2006/relationships/customXml" Target="../ink/ink1005.xml"/><Relationship Id="rId310" Type="http://schemas.openxmlformats.org/officeDocument/2006/relationships/customXml" Target="../ink/ink1098.xml"/><Relationship Id="rId70" Type="http://schemas.openxmlformats.org/officeDocument/2006/relationships/customXml" Target="../ink/ink978.xml"/><Relationship Id="rId91" Type="http://schemas.openxmlformats.org/officeDocument/2006/relationships/image" Target="../media/image896.png"/><Relationship Id="rId145" Type="http://schemas.openxmlformats.org/officeDocument/2006/relationships/image" Target="../media/image923.png"/><Relationship Id="rId166" Type="http://schemas.openxmlformats.org/officeDocument/2006/relationships/customXml" Target="../ink/ink1026.xml"/><Relationship Id="rId187" Type="http://schemas.openxmlformats.org/officeDocument/2006/relationships/image" Target="../media/image944.png"/><Relationship Id="rId331" Type="http://schemas.openxmlformats.org/officeDocument/2006/relationships/image" Target="../media/image1016.png"/><Relationship Id="rId352" Type="http://schemas.openxmlformats.org/officeDocument/2006/relationships/customXml" Target="../ink/ink1119.xml"/><Relationship Id="rId373" Type="http://schemas.openxmlformats.org/officeDocument/2006/relationships/image" Target="../media/image103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49.xml"/><Relationship Id="rId233" Type="http://schemas.openxmlformats.org/officeDocument/2006/relationships/image" Target="../media/image967.png"/><Relationship Id="rId254" Type="http://schemas.openxmlformats.org/officeDocument/2006/relationships/customXml" Target="../ink/ink1070.xml"/><Relationship Id="rId28" Type="http://schemas.openxmlformats.org/officeDocument/2006/relationships/customXml" Target="../ink/ink957.xml"/><Relationship Id="rId49" Type="http://schemas.openxmlformats.org/officeDocument/2006/relationships/image" Target="../media/image875.png"/><Relationship Id="rId114" Type="http://schemas.openxmlformats.org/officeDocument/2006/relationships/customXml" Target="../ink/ink1000.xml"/><Relationship Id="rId275" Type="http://schemas.openxmlformats.org/officeDocument/2006/relationships/image" Target="../media/image988.png"/><Relationship Id="rId296" Type="http://schemas.openxmlformats.org/officeDocument/2006/relationships/customXml" Target="../ink/ink1091.xml"/><Relationship Id="rId300" Type="http://schemas.openxmlformats.org/officeDocument/2006/relationships/customXml" Target="../ink/ink1093.xml"/><Relationship Id="rId60" Type="http://schemas.openxmlformats.org/officeDocument/2006/relationships/customXml" Target="../ink/ink973.xml"/><Relationship Id="rId81" Type="http://schemas.openxmlformats.org/officeDocument/2006/relationships/image" Target="../media/image891.png"/><Relationship Id="rId135" Type="http://schemas.openxmlformats.org/officeDocument/2006/relationships/image" Target="../media/image918.png"/><Relationship Id="rId156" Type="http://schemas.openxmlformats.org/officeDocument/2006/relationships/customXml" Target="../ink/ink1021.xml"/><Relationship Id="rId177" Type="http://schemas.openxmlformats.org/officeDocument/2006/relationships/image" Target="../media/image939.png"/><Relationship Id="rId198" Type="http://schemas.openxmlformats.org/officeDocument/2006/relationships/customXml" Target="../ink/ink1042.xml"/><Relationship Id="rId321" Type="http://schemas.openxmlformats.org/officeDocument/2006/relationships/image" Target="../media/image1011.png"/><Relationship Id="rId342" Type="http://schemas.openxmlformats.org/officeDocument/2006/relationships/customXml" Target="../ink/ink1114.xml"/><Relationship Id="rId363" Type="http://schemas.openxmlformats.org/officeDocument/2006/relationships/image" Target="../media/image1032.png"/><Relationship Id="rId384" Type="http://schemas.openxmlformats.org/officeDocument/2006/relationships/customXml" Target="../ink/ink1135.xml"/><Relationship Id="rId202" Type="http://schemas.openxmlformats.org/officeDocument/2006/relationships/customXml" Target="../ink/ink1044.xml"/><Relationship Id="rId223" Type="http://schemas.openxmlformats.org/officeDocument/2006/relationships/image" Target="../media/image962.png"/><Relationship Id="rId244" Type="http://schemas.openxmlformats.org/officeDocument/2006/relationships/customXml" Target="../ink/ink1065.xml"/><Relationship Id="rId18" Type="http://schemas.openxmlformats.org/officeDocument/2006/relationships/customXml" Target="../ink/ink952.xml"/><Relationship Id="rId39" Type="http://schemas.openxmlformats.org/officeDocument/2006/relationships/image" Target="../media/image870.png"/><Relationship Id="rId265" Type="http://schemas.openxmlformats.org/officeDocument/2006/relationships/image" Target="../media/image983.png"/><Relationship Id="rId286" Type="http://schemas.openxmlformats.org/officeDocument/2006/relationships/customXml" Target="../ink/ink1086.xml"/><Relationship Id="rId50" Type="http://schemas.openxmlformats.org/officeDocument/2006/relationships/customXml" Target="../ink/ink968.xml"/><Relationship Id="rId104" Type="http://schemas.openxmlformats.org/officeDocument/2006/relationships/customXml" Target="../ink/ink995.xml"/><Relationship Id="rId125" Type="http://schemas.openxmlformats.org/officeDocument/2006/relationships/image" Target="../media/image913.png"/><Relationship Id="rId146" Type="http://schemas.openxmlformats.org/officeDocument/2006/relationships/customXml" Target="../ink/ink1016.xml"/><Relationship Id="rId167" Type="http://schemas.openxmlformats.org/officeDocument/2006/relationships/image" Target="../media/image934.png"/><Relationship Id="rId188" Type="http://schemas.openxmlformats.org/officeDocument/2006/relationships/customXml" Target="../ink/ink1037.xml"/><Relationship Id="rId311" Type="http://schemas.openxmlformats.org/officeDocument/2006/relationships/image" Target="../media/image1006.png"/><Relationship Id="rId332" Type="http://schemas.openxmlformats.org/officeDocument/2006/relationships/customXml" Target="../ink/ink1109.xml"/><Relationship Id="rId353" Type="http://schemas.openxmlformats.org/officeDocument/2006/relationships/image" Target="../media/image1027.png"/><Relationship Id="rId374" Type="http://schemas.openxmlformats.org/officeDocument/2006/relationships/customXml" Target="../ink/ink1130.xml"/><Relationship Id="rId71" Type="http://schemas.openxmlformats.org/officeDocument/2006/relationships/image" Target="../media/image886.png"/><Relationship Id="rId92" Type="http://schemas.openxmlformats.org/officeDocument/2006/relationships/customXml" Target="../ink/ink989.xml"/><Relationship Id="rId213" Type="http://schemas.openxmlformats.org/officeDocument/2006/relationships/image" Target="../media/image957.png"/><Relationship Id="rId234" Type="http://schemas.openxmlformats.org/officeDocument/2006/relationships/customXml" Target="../ink/ink1060.xml"/><Relationship Id="rId2" Type="http://schemas.openxmlformats.org/officeDocument/2006/relationships/customXml" Target="../ink/ink944.xml"/><Relationship Id="rId29" Type="http://schemas.openxmlformats.org/officeDocument/2006/relationships/image" Target="../media/image865.png"/><Relationship Id="rId255" Type="http://schemas.openxmlformats.org/officeDocument/2006/relationships/image" Target="../media/image978.png"/><Relationship Id="rId276" Type="http://schemas.openxmlformats.org/officeDocument/2006/relationships/customXml" Target="../ink/ink1081.xml"/><Relationship Id="rId297" Type="http://schemas.openxmlformats.org/officeDocument/2006/relationships/image" Target="../media/image999.png"/><Relationship Id="rId40" Type="http://schemas.openxmlformats.org/officeDocument/2006/relationships/customXml" Target="../ink/ink963.xml"/><Relationship Id="rId115" Type="http://schemas.openxmlformats.org/officeDocument/2006/relationships/image" Target="../media/image908.png"/><Relationship Id="rId136" Type="http://schemas.openxmlformats.org/officeDocument/2006/relationships/customXml" Target="../ink/ink1011.xml"/><Relationship Id="rId157" Type="http://schemas.openxmlformats.org/officeDocument/2006/relationships/image" Target="../media/image929.png"/><Relationship Id="rId178" Type="http://schemas.openxmlformats.org/officeDocument/2006/relationships/customXml" Target="../ink/ink1032.xml"/><Relationship Id="rId301" Type="http://schemas.openxmlformats.org/officeDocument/2006/relationships/image" Target="../media/image1001.png"/><Relationship Id="rId322" Type="http://schemas.openxmlformats.org/officeDocument/2006/relationships/customXml" Target="../ink/ink1104.xml"/><Relationship Id="rId343" Type="http://schemas.openxmlformats.org/officeDocument/2006/relationships/image" Target="../media/image1022.png"/><Relationship Id="rId364" Type="http://schemas.openxmlformats.org/officeDocument/2006/relationships/customXml" Target="../ink/ink1125.xml"/><Relationship Id="rId61" Type="http://schemas.openxmlformats.org/officeDocument/2006/relationships/image" Target="../media/image881.png"/><Relationship Id="rId82" Type="http://schemas.openxmlformats.org/officeDocument/2006/relationships/customXml" Target="../ink/ink984.xml"/><Relationship Id="rId199" Type="http://schemas.openxmlformats.org/officeDocument/2006/relationships/image" Target="../media/image950.png"/><Relationship Id="rId203" Type="http://schemas.openxmlformats.org/officeDocument/2006/relationships/image" Target="../media/image952.png"/><Relationship Id="rId385" Type="http://schemas.openxmlformats.org/officeDocument/2006/relationships/image" Target="../media/image1043.png"/><Relationship Id="rId19" Type="http://schemas.openxmlformats.org/officeDocument/2006/relationships/image" Target="../media/image860.png"/><Relationship Id="rId224" Type="http://schemas.openxmlformats.org/officeDocument/2006/relationships/customXml" Target="../ink/ink1055.xml"/><Relationship Id="rId245" Type="http://schemas.openxmlformats.org/officeDocument/2006/relationships/image" Target="../media/image973.png"/><Relationship Id="rId266" Type="http://schemas.openxmlformats.org/officeDocument/2006/relationships/customXml" Target="../ink/ink1076.xml"/><Relationship Id="rId287" Type="http://schemas.openxmlformats.org/officeDocument/2006/relationships/image" Target="../media/image994.png"/><Relationship Id="rId30" Type="http://schemas.openxmlformats.org/officeDocument/2006/relationships/customXml" Target="../ink/ink958.xml"/><Relationship Id="rId105" Type="http://schemas.openxmlformats.org/officeDocument/2006/relationships/image" Target="../media/image903.png"/><Relationship Id="rId126" Type="http://schemas.openxmlformats.org/officeDocument/2006/relationships/customXml" Target="../ink/ink1006.xml"/><Relationship Id="rId147" Type="http://schemas.openxmlformats.org/officeDocument/2006/relationships/image" Target="../media/image924.png"/><Relationship Id="rId168" Type="http://schemas.openxmlformats.org/officeDocument/2006/relationships/customXml" Target="../ink/ink1027.xml"/><Relationship Id="rId312" Type="http://schemas.openxmlformats.org/officeDocument/2006/relationships/customXml" Target="../ink/ink1099.xml"/><Relationship Id="rId333" Type="http://schemas.openxmlformats.org/officeDocument/2006/relationships/image" Target="../media/image1017.png"/><Relationship Id="rId354" Type="http://schemas.openxmlformats.org/officeDocument/2006/relationships/customXml" Target="../ink/ink1120.xml"/><Relationship Id="rId51" Type="http://schemas.openxmlformats.org/officeDocument/2006/relationships/image" Target="../media/image876.png"/><Relationship Id="rId72" Type="http://schemas.openxmlformats.org/officeDocument/2006/relationships/customXml" Target="../ink/ink979.xml"/><Relationship Id="rId93" Type="http://schemas.openxmlformats.org/officeDocument/2006/relationships/image" Target="../media/image897.png"/><Relationship Id="rId189" Type="http://schemas.openxmlformats.org/officeDocument/2006/relationships/image" Target="../media/image945.png"/><Relationship Id="rId375" Type="http://schemas.openxmlformats.org/officeDocument/2006/relationships/image" Target="../media/image1038.png"/><Relationship Id="rId3" Type="http://schemas.openxmlformats.org/officeDocument/2006/relationships/image" Target="../media/image852.png"/><Relationship Id="rId214" Type="http://schemas.openxmlformats.org/officeDocument/2006/relationships/customXml" Target="../ink/ink1050.xml"/><Relationship Id="rId235" Type="http://schemas.openxmlformats.org/officeDocument/2006/relationships/image" Target="../media/image968.png"/><Relationship Id="rId256" Type="http://schemas.openxmlformats.org/officeDocument/2006/relationships/customXml" Target="../ink/ink1071.xml"/><Relationship Id="rId277" Type="http://schemas.openxmlformats.org/officeDocument/2006/relationships/image" Target="../media/image989.png"/><Relationship Id="rId298" Type="http://schemas.openxmlformats.org/officeDocument/2006/relationships/customXml" Target="../ink/ink1092.xml"/><Relationship Id="rId116" Type="http://schemas.openxmlformats.org/officeDocument/2006/relationships/customXml" Target="../ink/ink1001.xml"/><Relationship Id="rId137" Type="http://schemas.openxmlformats.org/officeDocument/2006/relationships/image" Target="../media/image919.png"/><Relationship Id="rId158" Type="http://schemas.openxmlformats.org/officeDocument/2006/relationships/customXml" Target="../ink/ink1022.xml"/><Relationship Id="rId302" Type="http://schemas.openxmlformats.org/officeDocument/2006/relationships/customXml" Target="../ink/ink1094.xml"/><Relationship Id="rId323" Type="http://schemas.openxmlformats.org/officeDocument/2006/relationships/image" Target="../media/image1012.png"/><Relationship Id="rId344" Type="http://schemas.openxmlformats.org/officeDocument/2006/relationships/customXml" Target="../ink/ink1115.xml"/><Relationship Id="rId20" Type="http://schemas.openxmlformats.org/officeDocument/2006/relationships/customXml" Target="../ink/ink953.xml"/><Relationship Id="rId41" Type="http://schemas.openxmlformats.org/officeDocument/2006/relationships/image" Target="../media/image871.png"/><Relationship Id="rId62" Type="http://schemas.openxmlformats.org/officeDocument/2006/relationships/customXml" Target="../ink/ink974.xml"/><Relationship Id="rId83" Type="http://schemas.openxmlformats.org/officeDocument/2006/relationships/image" Target="../media/image892.png"/><Relationship Id="rId179" Type="http://schemas.openxmlformats.org/officeDocument/2006/relationships/image" Target="../media/image940.png"/><Relationship Id="rId365" Type="http://schemas.openxmlformats.org/officeDocument/2006/relationships/image" Target="../media/image1033.png"/><Relationship Id="rId386" Type="http://schemas.openxmlformats.org/officeDocument/2006/relationships/customXml" Target="../ink/ink1136.xml"/><Relationship Id="rId190" Type="http://schemas.openxmlformats.org/officeDocument/2006/relationships/customXml" Target="../ink/ink1038.xml"/><Relationship Id="rId204" Type="http://schemas.openxmlformats.org/officeDocument/2006/relationships/customXml" Target="../ink/ink1045.xml"/><Relationship Id="rId225" Type="http://schemas.openxmlformats.org/officeDocument/2006/relationships/image" Target="../media/image963.png"/><Relationship Id="rId246" Type="http://schemas.openxmlformats.org/officeDocument/2006/relationships/customXml" Target="../ink/ink1066.xml"/><Relationship Id="rId267" Type="http://schemas.openxmlformats.org/officeDocument/2006/relationships/image" Target="../media/image984.png"/><Relationship Id="rId288" Type="http://schemas.openxmlformats.org/officeDocument/2006/relationships/customXml" Target="../ink/ink1087.xml"/><Relationship Id="rId106" Type="http://schemas.openxmlformats.org/officeDocument/2006/relationships/customXml" Target="../ink/ink996.xml"/><Relationship Id="rId127" Type="http://schemas.openxmlformats.org/officeDocument/2006/relationships/image" Target="../media/image914.png"/><Relationship Id="rId313" Type="http://schemas.openxmlformats.org/officeDocument/2006/relationships/image" Target="../media/image1007.png"/><Relationship Id="rId10" Type="http://schemas.openxmlformats.org/officeDocument/2006/relationships/customXml" Target="../ink/ink948.xml"/><Relationship Id="rId31" Type="http://schemas.openxmlformats.org/officeDocument/2006/relationships/image" Target="../media/image866.png"/><Relationship Id="rId52" Type="http://schemas.openxmlformats.org/officeDocument/2006/relationships/customXml" Target="../ink/ink969.xml"/><Relationship Id="rId73" Type="http://schemas.openxmlformats.org/officeDocument/2006/relationships/image" Target="../media/image887.png"/><Relationship Id="rId94" Type="http://schemas.openxmlformats.org/officeDocument/2006/relationships/customXml" Target="../ink/ink990.xml"/><Relationship Id="rId148" Type="http://schemas.openxmlformats.org/officeDocument/2006/relationships/customXml" Target="../ink/ink1017.xml"/><Relationship Id="rId169" Type="http://schemas.openxmlformats.org/officeDocument/2006/relationships/image" Target="../media/image935.png"/><Relationship Id="rId334" Type="http://schemas.openxmlformats.org/officeDocument/2006/relationships/customXml" Target="../ink/ink1110.xml"/><Relationship Id="rId355" Type="http://schemas.openxmlformats.org/officeDocument/2006/relationships/image" Target="../media/image1028.png"/><Relationship Id="rId376" Type="http://schemas.openxmlformats.org/officeDocument/2006/relationships/customXml" Target="../ink/ink1131.xml"/><Relationship Id="rId4" Type="http://schemas.openxmlformats.org/officeDocument/2006/relationships/customXml" Target="../ink/ink945.xml"/><Relationship Id="rId180" Type="http://schemas.openxmlformats.org/officeDocument/2006/relationships/customXml" Target="../ink/ink1033.xml"/><Relationship Id="rId215" Type="http://schemas.openxmlformats.org/officeDocument/2006/relationships/image" Target="../media/image958.png"/><Relationship Id="rId236" Type="http://schemas.openxmlformats.org/officeDocument/2006/relationships/customXml" Target="../ink/ink1061.xml"/><Relationship Id="rId257" Type="http://schemas.openxmlformats.org/officeDocument/2006/relationships/image" Target="../media/image979.png"/><Relationship Id="rId278" Type="http://schemas.openxmlformats.org/officeDocument/2006/relationships/customXml" Target="../ink/ink1082.xml"/><Relationship Id="rId303" Type="http://schemas.openxmlformats.org/officeDocument/2006/relationships/image" Target="../media/image1002.png"/><Relationship Id="rId42" Type="http://schemas.openxmlformats.org/officeDocument/2006/relationships/customXml" Target="../ink/ink964.xml"/><Relationship Id="rId84" Type="http://schemas.openxmlformats.org/officeDocument/2006/relationships/customXml" Target="../ink/ink985.xml"/><Relationship Id="rId138" Type="http://schemas.openxmlformats.org/officeDocument/2006/relationships/customXml" Target="../ink/ink1012.xml"/><Relationship Id="rId345" Type="http://schemas.openxmlformats.org/officeDocument/2006/relationships/image" Target="../media/image1023.png"/><Relationship Id="rId387" Type="http://schemas.openxmlformats.org/officeDocument/2006/relationships/image" Target="../media/image1044.png"/><Relationship Id="rId191" Type="http://schemas.openxmlformats.org/officeDocument/2006/relationships/image" Target="../media/image946.png"/><Relationship Id="rId205" Type="http://schemas.openxmlformats.org/officeDocument/2006/relationships/image" Target="../media/image953.png"/><Relationship Id="rId247" Type="http://schemas.openxmlformats.org/officeDocument/2006/relationships/image" Target="../media/image974.png"/><Relationship Id="rId107" Type="http://schemas.openxmlformats.org/officeDocument/2006/relationships/image" Target="../media/image904.png"/><Relationship Id="rId289" Type="http://schemas.openxmlformats.org/officeDocument/2006/relationships/image" Target="../media/image995.png"/><Relationship Id="rId11" Type="http://schemas.openxmlformats.org/officeDocument/2006/relationships/image" Target="../media/image856.png"/><Relationship Id="rId53" Type="http://schemas.openxmlformats.org/officeDocument/2006/relationships/image" Target="../media/image877.png"/><Relationship Id="rId149" Type="http://schemas.openxmlformats.org/officeDocument/2006/relationships/image" Target="../media/image925.png"/><Relationship Id="rId314" Type="http://schemas.openxmlformats.org/officeDocument/2006/relationships/customXml" Target="../ink/ink1100.xml"/><Relationship Id="rId356" Type="http://schemas.openxmlformats.org/officeDocument/2006/relationships/customXml" Target="../ink/ink1121.xml"/><Relationship Id="rId95" Type="http://schemas.openxmlformats.org/officeDocument/2006/relationships/image" Target="../media/image898.png"/><Relationship Id="rId160" Type="http://schemas.openxmlformats.org/officeDocument/2006/relationships/customXml" Target="../ink/ink1023.xml"/><Relationship Id="rId216" Type="http://schemas.openxmlformats.org/officeDocument/2006/relationships/customXml" Target="../ink/ink1051.xml"/><Relationship Id="rId258" Type="http://schemas.openxmlformats.org/officeDocument/2006/relationships/customXml" Target="../ink/ink1072.xml"/><Relationship Id="rId22" Type="http://schemas.openxmlformats.org/officeDocument/2006/relationships/customXml" Target="../ink/ink954.xml"/><Relationship Id="rId64" Type="http://schemas.openxmlformats.org/officeDocument/2006/relationships/customXml" Target="../ink/ink975.xml"/><Relationship Id="rId118" Type="http://schemas.openxmlformats.org/officeDocument/2006/relationships/customXml" Target="../ink/ink1002.xml"/><Relationship Id="rId325" Type="http://schemas.openxmlformats.org/officeDocument/2006/relationships/image" Target="../media/image1013.png"/><Relationship Id="rId367" Type="http://schemas.openxmlformats.org/officeDocument/2006/relationships/image" Target="../media/image1034.png"/><Relationship Id="rId171" Type="http://schemas.openxmlformats.org/officeDocument/2006/relationships/image" Target="../media/image936.png"/><Relationship Id="rId227" Type="http://schemas.openxmlformats.org/officeDocument/2006/relationships/image" Target="../media/image964.png"/><Relationship Id="rId269" Type="http://schemas.openxmlformats.org/officeDocument/2006/relationships/image" Target="../media/image985.png"/><Relationship Id="rId33" Type="http://schemas.openxmlformats.org/officeDocument/2006/relationships/image" Target="../media/image867.png"/><Relationship Id="rId129" Type="http://schemas.openxmlformats.org/officeDocument/2006/relationships/image" Target="../media/image915.png"/><Relationship Id="rId280" Type="http://schemas.openxmlformats.org/officeDocument/2006/relationships/customXml" Target="../ink/ink1083.xml"/><Relationship Id="rId336" Type="http://schemas.openxmlformats.org/officeDocument/2006/relationships/customXml" Target="../ink/ink1111.xml"/><Relationship Id="rId75" Type="http://schemas.openxmlformats.org/officeDocument/2006/relationships/image" Target="../media/image888.png"/><Relationship Id="rId140" Type="http://schemas.openxmlformats.org/officeDocument/2006/relationships/customXml" Target="../ink/ink1013.xml"/><Relationship Id="rId182" Type="http://schemas.openxmlformats.org/officeDocument/2006/relationships/customXml" Target="../ink/ink1034.xml"/><Relationship Id="rId378" Type="http://schemas.openxmlformats.org/officeDocument/2006/relationships/customXml" Target="../ink/ink1132.xml"/><Relationship Id="rId6" Type="http://schemas.openxmlformats.org/officeDocument/2006/relationships/customXml" Target="../ink/ink946.xml"/><Relationship Id="rId238" Type="http://schemas.openxmlformats.org/officeDocument/2006/relationships/customXml" Target="../ink/ink1062.xml"/><Relationship Id="rId291" Type="http://schemas.openxmlformats.org/officeDocument/2006/relationships/image" Target="../media/image996.png"/><Relationship Id="rId305" Type="http://schemas.openxmlformats.org/officeDocument/2006/relationships/image" Target="../media/image1003.png"/><Relationship Id="rId347" Type="http://schemas.openxmlformats.org/officeDocument/2006/relationships/image" Target="../media/image1024.png"/><Relationship Id="rId44" Type="http://schemas.openxmlformats.org/officeDocument/2006/relationships/customXml" Target="../ink/ink965.xml"/><Relationship Id="rId86" Type="http://schemas.openxmlformats.org/officeDocument/2006/relationships/customXml" Target="../ink/ink986.xml"/><Relationship Id="rId151" Type="http://schemas.openxmlformats.org/officeDocument/2006/relationships/image" Target="../media/image926.png"/><Relationship Id="rId389" Type="http://schemas.openxmlformats.org/officeDocument/2006/relationships/image" Target="../media/image1045.png"/><Relationship Id="rId193" Type="http://schemas.openxmlformats.org/officeDocument/2006/relationships/image" Target="../media/image947.png"/><Relationship Id="rId207" Type="http://schemas.openxmlformats.org/officeDocument/2006/relationships/image" Target="../media/image954.png"/><Relationship Id="rId249" Type="http://schemas.openxmlformats.org/officeDocument/2006/relationships/image" Target="../media/image975.png"/><Relationship Id="rId13" Type="http://schemas.openxmlformats.org/officeDocument/2006/relationships/image" Target="../media/image857.png"/><Relationship Id="rId109" Type="http://schemas.openxmlformats.org/officeDocument/2006/relationships/image" Target="../media/image905.png"/><Relationship Id="rId260" Type="http://schemas.openxmlformats.org/officeDocument/2006/relationships/customXml" Target="../ink/ink1073.xml"/><Relationship Id="rId316" Type="http://schemas.openxmlformats.org/officeDocument/2006/relationships/customXml" Target="../ink/ink1101.xml"/><Relationship Id="rId55" Type="http://schemas.openxmlformats.org/officeDocument/2006/relationships/image" Target="../media/image878.png"/><Relationship Id="rId97" Type="http://schemas.openxmlformats.org/officeDocument/2006/relationships/image" Target="../media/image899.png"/><Relationship Id="rId120" Type="http://schemas.openxmlformats.org/officeDocument/2006/relationships/customXml" Target="../ink/ink1003.xml"/><Relationship Id="rId358" Type="http://schemas.openxmlformats.org/officeDocument/2006/relationships/customXml" Target="../ink/ink1122.xml"/><Relationship Id="rId162" Type="http://schemas.openxmlformats.org/officeDocument/2006/relationships/customXml" Target="../ink/ink1024.xml"/><Relationship Id="rId218" Type="http://schemas.openxmlformats.org/officeDocument/2006/relationships/customXml" Target="../ink/ink1052.xml"/><Relationship Id="rId271" Type="http://schemas.openxmlformats.org/officeDocument/2006/relationships/image" Target="../media/image986.png"/><Relationship Id="rId24" Type="http://schemas.openxmlformats.org/officeDocument/2006/relationships/customXml" Target="../ink/ink955.xml"/><Relationship Id="rId66" Type="http://schemas.openxmlformats.org/officeDocument/2006/relationships/customXml" Target="../ink/ink976.xml"/><Relationship Id="rId131" Type="http://schemas.openxmlformats.org/officeDocument/2006/relationships/image" Target="../media/image916.png"/><Relationship Id="rId327" Type="http://schemas.openxmlformats.org/officeDocument/2006/relationships/image" Target="../media/image1014.png"/><Relationship Id="rId369" Type="http://schemas.openxmlformats.org/officeDocument/2006/relationships/image" Target="../media/image1035.png"/><Relationship Id="rId173" Type="http://schemas.openxmlformats.org/officeDocument/2006/relationships/image" Target="../media/image937.png"/><Relationship Id="rId229" Type="http://schemas.openxmlformats.org/officeDocument/2006/relationships/image" Target="../media/image965.png"/><Relationship Id="rId380" Type="http://schemas.openxmlformats.org/officeDocument/2006/relationships/customXml" Target="../ink/ink1133.xml"/><Relationship Id="rId240" Type="http://schemas.openxmlformats.org/officeDocument/2006/relationships/customXml" Target="../ink/ink1063.xml"/><Relationship Id="rId35" Type="http://schemas.openxmlformats.org/officeDocument/2006/relationships/image" Target="../media/image868.png"/><Relationship Id="rId77" Type="http://schemas.openxmlformats.org/officeDocument/2006/relationships/image" Target="../media/image889.png"/><Relationship Id="rId100" Type="http://schemas.openxmlformats.org/officeDocument/2006/relationships/customXml" Target="../ink/ink993.xml"/><Relationship Id="rId282" Type="http://schemas.openxmlformats.org/officeDocument/2006/relationships/customXml" Target="../ink/ink1084.xml"/><Relationship Id="rId338" Type="http://schemas.openxmlformats.org/officeDocument/2006/relationships/customXml" Target="../ink/ink1112.xml"/><Relationship Id="rId8" Type="http://schemas.openxmlformats.org/officeDocument/2006/relationships/customXml" Target="../ink/ink947.xml"/><Relationship Id="rId142" Type="http://schemas.openxmlformats.org/officeDocument/2006/relationships/customXml" Target="../ink/ink1014.xml"/><Relationship Id="rId184" Type="http://schemas.openxmlformats.org/officeDocument/2006/relationships/customXml" Target="../ink/ink1035.xml"/><Relationship Id="rId391" Type="http://schemas.openxmlformats.org/officeDocument/2006/relationships/image" Target="../media/image1046.png"/><Relationship Id="rId251" Type="http://schemas.openxmlformats.org/officeDocument/2006/relationships/image" Target="../media/image976.png"/><Relationship Id="rId46" Type="http://schemas.openxmlformats.org/officeDocument/2006/relationships/customXml" Target="../ink/ink966.xml"/><Relationship Id="rId293" Type="http://schemas.openxmlformats.org/officeDocument/2006/relationships/image" Target="../media/image997.png"/><Relationship Id="rId307" Type="http://schemas.openxmlformats.org/officeDocument/2006/relationships/image" Target="../media/image1004.png"/><Relationship Id="rId349" Type="http://schemas.openxmlformats.org/officeDocument/2006/relationships/image" Target="../media/image1025.png"/><Relationship Id="rId88" Type="http://schemas.openxmlformats.org/officeDocument/2006/relationships/customXml" Target="../ink/ink987.xml"/><Relationship Id="rId111" Type="http://schemas.openxmlformats.org/officeDocument/2006/relationships/image" Target="../media/image906.png"/><Relationship Id="rId153" Type="http://schemas.openxmlformats.org/officeDocument/2006/relationships/image" Target="../media/image927.png"/><Relationship Id="rId195" Type="http://schemas.openxmlformats.org/officeDocument/2006/relationships/image" Target="../media/image948.png"/><Relationship Id="rId209" Type="http://schemas.openxmlformats.org/officeDocument/2006/relationships/image" Target="../media/image955.png"/><Relationship Id="rId360" Type="http://schemas.openxmlformats.org/officeDocument/2006/relationships/customXml" Target="../ink/ink1123.xml"/><Relationship Id="rId220" Type="http://schemas.openxmlformats.org/officeDocument/2006/relationships/customXml" Target="../ink/ink1053.xml"/><Relationship Id="rId15" Type="http://schemas.openxmlformats.org/officeDocument/2006/relationships/image" Target="../media/image858.png"/><Relationship Id="rId57" Type="http://schemas.openxmlformats.org/officeDocument/2006/relationships/image" Target="../media/image879.png"/><Relationship Id="rId262" Type="http://schemas.openxmlformats.org/officeDocument/2006/relationships/customXml" Target="../ink/ink1074.xml"/><Relationship Id="rId318" Type="http://schemas.openxmlformats.org/officeDocument/2006/relationships/customXml" Target="../ink/ink1102.xml"/><Relationship Id="rId99" Type="http://schemas.openxmlformats.org/officeDocument/2006/relationships/image" Target="../media/image900.png"/><Relationship Id="rId122" Type="http://schemas.openxmlformats.org/officeDocument/2006/relationships/customXml" Target="../ink/ink1004.xml"/><Relationship Id="rId164" Type="http://schemas.openxmlformats.org/officeDocument/2006/relationships/customXml" Target="../ink/ink1025.xml"/><Relationship Id="rId371" Type="http://schemas.openxmlformats.org/officeDocument/2006/relationships/image" Target="../media/image1036.png"/><Relationship Id="rId26" Type="http://schemas.openxmlformats.org/officeDocument/2006/relationships/customXml" Target="../ink/ink956.xml"/><Relationship Id="rId231" Type="http://schemas.openxmlformats.org/officeDocument/2006/relationships/image" Target="../media/image966.png"/><Relationship Id="rId273" Type="http://schemas.openxmlformats.org/officeDocument/2006/relationships/image" Target="../media/image987.png"/><Relationship Id="rId329" Type="http://schemas.openxmlformats.org/officeDocument/2006/relationships/image" Target="../media/image1015.png"/><Relationship Id="rId68" Type="http://schemas.openxmlformats.org/officeDocument/2006/relationships/customXml" Target="../ink/ink977.xml"/><Relationship Id="rId133" Type="http://schemas.openxmlformats.org/officeDocument/2006/relationships/image" Target="../media/image917.png"/><Relationship Id="rId175" Type="http://schemas.openxmlformats.org/officeDocument/2006/relationships/image" Target="../media/image938.png"/><Relationship Id="rId340" Type="http://schemas.openxmlformats.org/officeDocument/2006/relationships/customXml" Target="../ink/ink1113.xml"/><Relationship Id="rId200" Type="http://schemas.openxmlformats.org/officeDocument/2006/relationships/customXml" Target="../ink/ink1043.xml"/><Relationship Id="rId382" Type="http://schemas.openxmlformats.org/officeDocument/2006/relationships/customXml" Target="../ink/ink1134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72.png"/><Relationship Id="rId21" Type="http://schemas.openxmlformats.org/officeDocument/2006/relationships/image" Target="../media/image10240.png"/><Relationship Id="rId42" Type="http://schemas.openxmlformats.org/officeDocument/2006/relationships/customXml" Target="../ink/ink1160.xml"/><Relationship Id="rId63" Type="http://schemas.openxmlformats.org/officeDocument/2006/relationships/image" Target="../media/image10450.png"/><Relationship Id="rId84" Type="http://schemas.openxmlformats.org/officeDocument/2006/relationships/customXml" Target="../ink/ink1181.xml"/><Relationship Id="rId138" Type="http://schemas.openxmlformats.org/officeDocument/2006/relationships/customXml" Target="../ink/ink1208.xml"/><Relationship Id="rId107" Type="http://schemas.openxmlformats.org/officeDocument/2006/relationships/image" Target="../media/image1067.png"/><Relationship Id="rId11" Type="http://schemas.openxmlformats.org/officeDocument/2006/relationships/image" Target="../media/image10190.png"/><Relationship Id="rId32" Type="http://schemas.openxmlformats.org/officeDocument/2006/relationships/customXml" Target="../ink/ink1155.xml"/><Relationship Id="rId53" Type="http://schemas.openxmlformats.org/officeDocument/2006/relationships/image" Target="../media/image10400.png"/><Relationship Id="rId74" Type="http://schemas.openxmlformats.org/officeDocument/2006/relationships/customXml" Target="../ink/ink1176.xml"/><Relationship Id="rId128" Type="http://schemas.openxmlformats.org/officeDocument/2006/relationships/customXml" Target="../ink/ink1203.xml"/><Relationship Id="rId149" Type="http://schemas.openxmlformats.org/officeDocument/2006/relationships/image" Target="../media/image1088.png"/><Relationship Id="rId5" Type="http://schemas.openxmlformats.org/officeDocument/2006/relationships/image" Target="../media/image10160.png"/><Relationship Id="rId95" Type="http://schemas.openxmlformats.org/officeDocument/2006/relationships/image" Target="../media/image1061.png"/><Relationship Id="rId22" Type="http://schemas.openxmlformats.org/officeDocument/2006/relationships/customXml" Target="../ink/ink1150.xml"/><Relationship Id="rId43" Type="http://schemas.openxmlformats.org/officeDocument/2006/relationships/image" Target="../media/image10350.png"/><Relationship Id="rId64" Type="http://schemas.openxmlformats.org/officeDocument/2006/relationships/customXml" Target="../ink/ink1171.xml"/><Relationship Id="rId118" Type="http://schemas.openxmlformats.org/officeDocument/2006/relationships/customXml" Target="../ink/ink1198.xml"/><Relationship Id="rId139" Type="http://schemas.openxmlformats.org/officeDocument/2006/relationships/image" Target="../media/image1083.png"/><Relationship Id="rId80" Type="http://schemas.openxmlformats.org/officeDocument/2006/relationships/customXml" Target="../ink/ink1179.xml"/><Relationship Id="rId85" Type="http://schemas.openxmlformats.org/officeDocument/2006/relationships/image" Target="../media/image1056.png"/><Relationship Id="rId150" Type="http://schemas.openxmlformats.org/officeDocument/2006/relationships/customXml" Target="../ink/ink1214.xml"/><Relationship Id="rId155" Type="http://schemas.openxmlformats.org/officeDocument/2006/relationships/image" Target="../media/image1091.png"/><Relationship Id="rId12" Type="http://schemas.openxmlformats.org/officeDocument/2006/relationships/customXml" Target="../ink/ink1145.xml"/><Relationship Id="rId17" Type="http://schemas.openxmlformats.org/officeDocument/2006/relationships/image" Target="../media/image10220.png"/><Relationship Id="rId33" Type="http://schemas.openxmlformats.org/officeDocument/2006/relationships/image" Target="../media/image10300.png"/><Relationship Id="rId38" Type="http://schemas.openxmlformats.org/officeDocument/2006/relationships/customXml" Target="../ink/ink1158.xml"/><Relationship Id="rId59" Type="http://schemas.openxmlformats.org/officeDocument/2006/relationships/image" Target="../media/image10430.png"/><Relationship Id="rId103" Type="http://schemas.openxmlformats.org/officeDocument/2006/relationships/image" Target="../media/image1065.png"/><Relationship Id="rId108" Type="http://schemas.openxmlformats.org/officeDocument/2006/relationships/customXml" Target="../ink/ink1193.xml"/><Relationship Id="rId124" Type="http://schemas.openxmlformats.org/officeDocument/2006/relationships/customXml" Target="../ink/ink1201.xml"/><Relationship Id="rId129" Type="http://schemas.openxmlformats.org/officeDocument/2006/relationships/image" Target="../media/image1078.png"/><Relationship Id="rId54" Type="http://schemas.openxmlformats.org/officeDocument/2006/relationships/customXml" Target="../ink/ink1166.xml"/><Relationship Id="rId70" Type="http://schemas.openxmlformats.org/officeDocument/2006/relationships/customXml" Target="../ink/ink1174.xml"/><Relationship Id="rId75" Type="http://schemas.openxmlformats.org/officeDocument/2006/relationships/image" Target="../media/image1051.png"/><Relationship Id="rId91" Type="http://schemas.openxmlformats.org/officeDocument/2006/relationships/image" Target="../media/image1059.png"/><Relationship Id="rId96" Type="http://schemas.openxmlformats.org/officeDocument/2006/relationships/customXml" Target="../ink/ink1187.xml"/><Relationship Id="rId140" Type="http://schemas.openxmlformats.org/officeDocument/2006/relationships/customXml" Target="../ink/ink1209.xml"/><Relationship Id="rId145" Type="http://schemas.openxmlformats.org/officeDocument/2006/relationships/image" Target="../media/image108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42.xml"/><Relationship Id="rId23" Type="http://schemas.openxmlformats.org/officeDocument/2006/relationships/image" Target="../media/image10250.png"/><Relationship Id="rId28" Type="http://schemas.openxmlformats.org/officeDocument/2006/relationships/customXml" Target="../ink/ink1153.xml"/><Relationship Id="rId49" Type="http://schemas.openxmlformats.org/officeDocument/2006/relationships/image" Target="../media/image10380.png"/><Relationship Id="rId114" Type="http://schemas.openxmlformats.org/officeDocument/2006/relationships/customXml" Target="../ink/ink1196.xml"/><Relationship Id="rId119" Type="http://schemas.openxmlformats.org/officeDocument/2006/relationships/image" Target="../media/image1073.png"/><Relationship Id="rId44" Type="http://schemas.openxmlformats.org/officeDocument/2006/relationships/customXml" Target="../ink/ink1161.xml"/><Relationship Id="rId60" Type="http://schemas.openxmlformats.org/officeDocument/2006/relationships/customXml" Target="../ink/ink1169.xml"/><Relationship Id="rId65" Type="http://schemas.openxmlformats.org/officeDocument/2006/relationships/image" Target="../media/image10460.png"/><Relationship Id="rId81" Type="http://schemas.openxmlformats.org/officeDocument/2006/relationships/image" Target="../media/image1054.png"/><Relationship Id="rId86" Type="http://schemas.openxmlformats.org/officeDocument/2006/relationships/customXml" Target="../ink/ink1182.xml"/><Relationship Id="rId130" Type="http://schemas.openxmlformats.org/officeDocument/2006/relationships/customXml" Target="../ink/ink1204.xml"/><Relationship Id="rId135" Type="http://schemas.openxmlformats.org/officeDocument/2006/relationships/image" Target="../media/image1081.png"/><Relationship Id="rId151" Type="http://schemas.openxmlformats.org/officeDocument/2006/relationships/image" Target="../media/image1089.png"/><Relationship Id="rId156" Type="http://schemas.openxmlformats.org/officeDocument/2006/relationships/customXml" Target="../ink/ink1217.xml"/><Relationship Id="rId13" Type="http://schemas.openxmlformats.org/officeDocument/2006/relationships/image" Target="../media/image10200.png"/><Relationship Id="rId18" Type="http://schemas.openxmlformats.org/officeDocument/2006/relationships/customXml" Target="../ink/ink1148.xml"/><Relationship Id="rId39" Type="http://schemas.openxmlformats.org/officeDocument/2006/relationships/image" Target="../media/image10330.png"/><Relationship Id="rId109" Type="http://schemas.openxmlformats.org/officeDocument/2006/relationships/image" Target="../media/image1068.png"/><Relationship Id="rId34" Type="http://schemas.openxmlformats.org/officeDocument/2006/relationships/customXml" Target="../ink/ink1156.xml"/><Relationship Id="rId50" Type="http://schemas.openxmlformats.org/officeDocument/2006/relationships/customXml" Target="../ink/ink1164.xml"/><Relationship Id="rId55" Type="http://schemas.openxmlformats.org/officeDocument/2006/relationships/image" Target="../media/image10410.png"/><Relationship Id="rId76" Type="http://schemas.openxmlformats.org/officeDocument/2006/relationships/customXml" Target="../ink/ink1177.xml"/><Relationship Id="rId97" Type="http://schemas.openxmlformats.org/officeDocument/2006/relationships/image" Target="../media/image1062.png"/><Relationship Id="rId104" Type="http://schemas.openxmlformats.org/officeDocument/2006/relationships/customXml" Target="../ink/ink1191.xml"/><Relationship Id="rId120" Type="http://schemas.openxmlformats.org/officeDocument/2006/relationships/customXml" Target="../ink/ink1199.xml"/><Relationship Id="rId125" Type="http://schemas.openxmlformats.org/officeDocument/2006/relationships/image" Target="../media/image1076.png"/><Relationship Id="rId141" Type="http://schemas.openxmlformats.org/officeDocument/2006/relationships/image" Target="../media/image1084.png"/><Relationship Id="rId146" Type="http://schemas.openxmlformats.org/officeDocument/2006/relationships/customXml" Target="../ink/ink1212.xml"/><Relationship Id="rId7" Type="http://schemas.openxmlformats.org/officeDocument/2006/relationships/image" Target="../media/image10170.png"/><Relationship Id="rId71" Type="http://schemas.openxmlformats.org/officeDocument/2006/relationships/image" Target="../media/image1049.png"/><Relationship Id="rId92" Type="http://schemas.openxmlformats.org/officeDocument/2006/relationships/customXml" Target="../ink/ink1185.xml"/><Relationship Id="rId2" Type="http://schemas.openxmlformats.org/officeDocument/2006/relationships/customXml" Target="../ink/ink1140.xml"/><Relationship Id="rId29" Type="http://schemas.openxmlformats.org/officeDocument/2006/relationships/image" Target="../media/image10280.png"/><Relationship Id="rId24" Type="http://schemas.openxmlformats.org/officeDocument/2006/relationships/customXml" Target="../ink/ink1151.xml"/><Relationship Id="rId40" Type="http://schemas.openxmlformats.org/officeDocument/2006/relationships/customXml" Target="../ink/ink1159.xml"/><Relationship Id="rId45" Type="http://schemas.openxmlformats.org/officeDocument/2006/relationships/image" Target="../media/image10360.png"/><Relationship Id="rId66" Type="http://schemas.openxmlformats.org/officeDocument/2006/relationships/customXml" Target="../ink/ink1172.xml"/><Relationship Id="rId87" Type="http://schemas.openxmlformats.org/officeDocument/2006/relationships/image" Target="../media/image1057.png"/><Relationship Id="rId110" Type="http://schemas.openxmlformats.org/officeDocument/2006/relationships/customXml" Target="../ink/ink1194.xml"/><Relationship Id="rId115" Type="http://schemas.openxmlformats.org/officeDocument/2006/relationships/image" Target="../media/image1071.png"/><Relationship Id="rId131" Type="http://schemas.openxmlformats.org/officeDocument/2006/relationships/image" Target="../media/image1079.png"/><Relationship Id="rId136" Type="http://schemas.openxmlformats.org/officeDocument/2006/relationships/customXml" Target="../ink/ink1207.xml"/><Relationship Id="rId157" Type="http://schemas.openxmlformats.org/officeDocument/2006/relationships/image" Target="../media/image1092.png"/><Relationship Id="rId61" Type="http://schemas.openxmlformats.org/officeDocument/2006/relationships/image" Target="../media/image10440.png"/><Relationship Id="rId82" Type="http://schemas.openxmlformats.org/officeDocument/2006/relationships/customXml" Target="../ink/ink1180.xml"/><Relationship Id="rId152" Type="http://schemas.openxmlformats.org/officeDocument/2006/relationships/customXml" Target="../ink/ink1215.xml"/><Relationship Id="rId19" Type="http://schemas.openxmlformats.org/officeDocument/2006/relationships/image" Target="../media/image10230.png"/><Relationship Id="rId14" Type="http://schemas.openxmlformats.org/officeDocument/2006/relationships/customXml" Target="../ink/ink1146.xml"/><Relationship Id="rId30" Type="http://schemas.openxmlformats.org/officeDocument/2006/relationships/customXml" Target="../ink/ink1154.xml"/><Relationship Id="rId35" Type="http://schemas.openxmlformats.org/officeDocument/2006/relationships/image" Target="../media/image10310.png"/><Relationship Id="rId56" Type="http://schemas.openxmlformats.org/officeDocument/2006/relationships/customXml" Target="../ink/ink1167.xml"/><Relationship Id="rId77" Type="http://schemas.openxmlformats.org/officeDocument/2006/relationships/image" Target="../media/image1052.png"/><Relationship Id="rId100" Type="http://schemas.openxmlformats.org/officeDocument/2006/relationships/customXml" Target="../ink/ink1189.xml"/><Relationship Id="rId105" Type="http://schemas.openxmlformats.org/officeDocument/2006/relationships/image" Target="../media/image1066.png"/><Relationship Id="rId126" Type="http://schemas.openxmlformats.org/officeDocument/2006/relationships/customXml" Target="../ink/ink1202.xml"/><Relationship Id="rId147" Type="http://schemas.openxmlformats.org/officeDocument/2006/relationships/image" Target="../media/image1087.png"/><Relationship Id="rId8" Type="http://schemas.openxmlformats.org/officeDocument/2006/relationships/customXml" Target="../ink/ink1143.xml"/><Relationship Id="rId51" Type="http://schemas.openxmlformats.org/officeDocument/2006/relationships/image" Target="../media/image10390.png"/><Relationship Id="rId72" Type="http://schemas.openxmlformats.org/officeDocument/2006/relationships/customXml" Target="../ink/ink1175.xml"/><Relationship Id="rId93" Type="http://schemas.openxmlformats.org/officeDocument/2006/relationships/image" Target="../media/image1060.png"/><Relationship Id="rId98" Type="http://schemas.openxmlformats.org/officeDocument/2006/relationships/customXml" Target="../ink/ink1188.xml"/><Relationship Id="rId121" Type="http://schemas.openxmlformats.org/officeDocument/2006/relationships/image" Target="../media/image1074.png"/><Relationship Id="rId142" Type="http://schemas.openxmlformats.org/officeDocument/2006/relationships/customXml" Target="../ink/ink1210.xml"/><Relationship Id="rId3" Type="http://schemas.openxmlformats.org/officeDocument/2006/relationships/image" Target="../media/image10150.png"/><Relationship Id="rId25" Type="http://schemas.openxmlformats.org/officeDocument/2006/relationships/image" Target="../media/image10260.png"/><Relationship Id="rId46" Type="http://schemas.openxmlformats.org/officeDocument/2006/relationships/customXml" Target="../ink/ink1162.xml"/><Relationship Id="rId67" Type="http://schemas.openxmlformats.org/officeDocument/2006/relationships/image" Target="../media/image10470.png"/><Relationship Id="rId116" Type="http://schemas.openxmlformats.org/officeDocument/2006/relationships/customXml" Target="../ink/ink1197.xml"/><Relationship Id="rId137" Type="http://schemas.openxmlformats.org/officeDocument/2006/relationships/image" Target="../media/image1082.png"/><Relationship Id="rId20" Type="http://schemas.openxmlformats.org/officeDocument/2006/relationships/customXml" Target="../ink/ink1149.xml"/><Relationship Id="rId41" Type="http://schemas.openxmlformats.org/officeDocument/2006/relationships/image" Target="../media/image10340.png"/><Relationship Id="rId62" Type="http://schemas.openxmlformats.org/officeDocument/2006/relationships/customXml" Target="../ink/ink1170.xml"/><Relationship Id="rId83" Type="http://schemas.openxmlformats.org/officeDocument/2006/relationships/image" Target="../media/image1055.png"/><Relationship Id="rId88" Type="http://schemas.openxmlformats.org/officeDocument/2006/relationships/customXml" Target="../ink/ink1183.xml"/><Relationship Id="rId111" Type="http://schemas.openxmlformats.org/officeDocument/2006/relationships/image" Target="../media/image1069.png"/><Relationship Id="rId132" Type="http://schemas.openxmlformats.org/officeDocument/2006/relationships/customXml" Target="../ink/ink1205.xml"/><Relationship Id="rId153" Type="http://schemas.openxmlformats.org/officeDocument/2006/relationships/image" Target="../media/image1090.png"/><Relationship Id="rId15" Type="http://schemas.openxmlformats.org/officeDocument/2006/relationships/image" Target="../media/image10210.png"/><Relationship Id="rId36" Type="http://schemas.openxmlformats.org/officeDocument/2006/relationships/customXml" Target="../ink/ink1157.xml"/><Relationship Id="rId57" Type="http://schemas.openxmlformats.org/officeDocument/2006/relationships/image" Target="../media/image10420.png"/><Relationship Id="rId106" Type="http://schemas.openxmlformats.org/officeDocument/2006/relationships/customXml" Target="../ink/ink1192.xml"/><Relationship Id="rId127" Type="http://schemas.openxmlformats.org/officeDocument/2006/relationships/image" Target="../media/image1077.png"/><Relationship Id="rId10" Type="http://schemas.openxmlformats.org/officeDocument/2006/relationships/customXml" Target="../ink/ink1144.xml"/><Relationship Id="rId31" Type="http://schemas.openxmlformats.org/officeDocument/2006/relationships/image" Target="../media/image10290.png"/><Relationship Id="rId52" Type="http://schemas.openxmlformats.org/officeDocument/2006/relationships/customXml" Target="../ink/ink1165.xml"/><Relationship Id="rId73" Type="http://schemas.openxmlformats.org/officeDocument/2006/relationships/image" Target="../media/image1050.png"/><Relationship Id="rId78" Type="http://schemas.openxmlformats.org/officeDocument/2006/relationships/customXml" Target="../ink/ink1178.xml"/><Relationship Id="rId94" Type="http://schemas.openxmlformats.org/officeDocument/2006/relationships/customXml" Target="../ink/ink1186.xml"/><Relationship Id="rId99" Type="http://schemas.openxmlformats.org/officeDocument/2006/relationships/image" Target="../media/image1063.png"/><Relationship Id="rId101" Type="http://schemas.openxmlformats.org/officeDocument/2006/relationships/image" Target="../media/image1064.png"/><Relationship Id="rId122" Type="http://schemas.openxmlformats.org/officeDocument/2006/relationships/customXml" Target="../ink/ink1200.xml"/><Relationship Id="rId143" Type="http://schemas.openxmlformats.org/officeDocument/2006/relationships/image" Target="../media/image1085.png"/><Relationship Id="rId148" Type="http://schemas.openxmlformats.org/officeDocument/2006/relationships/customXml" Target="../ink/ink1213.xml"/><Relationship Id="rId4" Type="http://schemas.openxmlformats.org/officeDocument/2006/relationships/customXml" Target="../ink/ink1141.xml"/><Relationship Id="rId9" Type="http://schemas.openxmlformats.org/officeDocument/2006/relationships/image" Target="../media/image10180.png"/><Relationship Id="rId26" Type="http://schemas.openxmlformats.org/officeDocument/2006/relationships/customXml" Target="../ink/ink1152.xml"/><Relationship Id="rId47" Type="http://schemas.openxmlformats.org/officeDocument/2006/relationships/image" Target="../media/image10370.png"/><Relationship Id="rId68" Type="http://schemas.openxmlformats.org/officeDocument/2006/relationships/customXml" Target="../ink/ink1173.xml"/><Relationship Id="rId89" Type="http://schemas.openxmlformats.org/officeDocument/2006/relationships/image" Target="../media/image1058.png"/><Relationship Id="rId112" Type="http://schemas.openxmlformats.org/officeDocument/2006/relationships/customXml" Target="../ink/ink1195.xml"/><Relationship Id="rId133" Type="http://schemas.openxmlformats.org/officeDocument/2006/relationships/image" Target="../media/image1080.png"/><Relationship Id="rId154" Type="http://schemas.openxmlformats.org/officeDocument/2006/relationships/customXml" Target="../ink/ink1216.xml"/><Relationship Id="rId16" Type="http://schemas.openxmlformats.org/officeDocument/2006/relationships/customXml" Target="../ink/ink1147.xml"/><Relationship Id="rId37" Type="http://schemas.openxmlformats.org/officeDocument/2006/relationships/image" Target="../media/image10320.png"/><Relationship Id="rId58" Type="http://schemas.openxmlformats.org/officeDocument/2006/relationships/customXml" Target="../ink/ink1168.xml"/><Relationship Id="rId79" Type="http://schemas.openxmlformats.org/officeDocument/2006/relationships/image" Target="../media/image1053.png"/><Relationship Id="rId102" Type="http://schemas.openxmlformats.org/officeDocument/2006/relationships/customXml" Target="../ink/ink1190.xml"/><Relationship Id="rId123" Type="http://schemas.openxmlformats.org/officeDocument/2006/relationships/image" Target="../media/image1075.png"/><Relationship Id="rId144" Type="http://schemas.openxmlformats.org/officeDocument/2006/relationships/customXml" Target="../ink/ink1211.xml"/><Relationship Id="rId90" Type="http://schemas.openxmlformats.org/officeDocument/2006/relationships/customXml" Target="../ink/ink1184.xml"/><Relationship Id="rId27" Type="http://schemas.openxmlformats.org/officeDocument/2006/relationships/image" Target="../media/image10270.png"/><Relationship Id="rId48" Type="http://schemas.openxmlformats.org/officeDocument/2006/relationships/customXml" Target="../ink/ink1163.xml"/><Relationship Id="rId69" Type="http://schemas.openxmlformats.org/officeDocument/2006/relationships/image" Target="../media/image1048.png"/><Relationship Id="rId113" Type="http://schemas.openxmlformats.org/officeDocument/2006/relationships/image" Target="../media/image1070.png"/><Relationship Id="rId134" Type="http://schemas.openxmlformats.org/officeDocument/2006/relationships/customXml" Target="../ink/ink12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1D01964-023A-4120-A42E-83AD23AE52B9}"/>
                  </a:ext>
                </a:extLst>
              </p14:cNvPr>
              <p14:cNvContentPartPr/>
              <p14:nvPr/>
            </p14:nvContentPartPr>
            <p14:xfrm>
              <a:off x="1616949" y="1964091"/>
              <a:ext cx="12960" cy="35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1D01964-023A-4120-A42E-83AD23AE52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0949" y="1928091"/>
                <a:ext cx="84600" cy="10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7F857578-3040-44A5-B109-6A9D68CDC76C}"/>
              </a:ext>
            </a:extLst>
          </p:cNvPr>
          <p:cNvGrpSpPr/>
          <p:nvPr/>
        </p:nvGrpSpPr>
        <p:grpSpPr>
          <a:xfrm>
            <a:off x="4757949" y="395211"/>
            <a:ext cx="2701440" cy="696960"/>
            <a:chOff x="4757949" y="395211"/>
            <a:chExt cx="2701440" cy="69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1799498-B5D6-47EA-9F9D-4366A13F157D}"/>
                    </a:ext>
                  </a:extLst>
                </p14:cNvPr>
                <p14:cNvContentPartPr/>
                <p14:nvPr/>
              </p14:nvContentPartPr>
              <p14:xfrm>
                <a:off x="4757949" y="395211"/>
                <a:ext cx="507960" cy="696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1799498-B5D6-47EA-9F9D-4366A13F15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22309" y="359211"/>
                  <a:ext cx="579600" cy="76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C473A57-0EB1-4A5A-A77D-E4363CE53E7B}"/>
                    </a:ext>
                  </a:extLst>
                </p14:cNvPr>
                <p14:cNvContentPartPr/>
                <p14:nvPr/>
              </p14:nvContentPartPr>
              <p14:xfrm>
                <a:off x="5374629" y="751611"/>
                <a:ext cx="272520" cy="262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C473A57-0EB1-4A5A-A77D-E4363CE53E7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38629" y="715611"/>
                  <a:ext cx="3441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366949C-934D-4590-824F-543E1D2596E0}"/>
                    </a:ext>
                  </a:extLst>
                </p14:cNvPr>
                <p14:cNvContentPartPr/>
                <p14:nvPr/>
              </p14:nvContentPartPr>
              <p14:xfrm>
                <a:off x="5787549" y="743691"/>
                <a:ext cx="387720" cy="174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366949C-934D-4590-824F-543E1D2596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51549" y="707691"/>
                  <a:ext cx="4593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510BAD6-8B3F-4957-8F01-90B7CF27350B}"/>
                    </a:ext>
                  </a:extLst>
                </p14:cNvPr>
                <p14:cNvContentPartPr/>
                <p14:nvPr/>
              </p14:nvContentPartPr>
              <p14:xfrm>
                <a:off x="6357069" y="658731"/>
                <a:ext cx="104040" cy="326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510BAD6-8B3F-4957-8F01-90B7CF2735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21429" y="622731"/>
                  <a:ext cx="1756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49D3E80-20F5-4193-B865-FD479C13A2BC}"/>
                    </a:ext>
                  </a:extLst>
                </p14:cNvPr>
                <p14:cNvContentPartPr/>
                <p14:nvPr/>
              </p14:nvContentPartPr>
              <p14:xfrm>
                <a:off x="6677829" y="722811"/>
                <a:ext cx="122400" cy="297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49D3E80-20F5-4193-B865-FD479C13A2B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41829" y="687171"/>
                  <a:ext cx="1940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3CECEB9-73DD-45E8-9BD9-9F682764A869}"/>
                    </a:ext>
                  </a:extLst>
                </p14:cNvPr>
                <p14:cNvContentPartPr/>
                <p14:nvPr/>
              </p14:nvContentPartPr>
              <p14:xfrm>
                <a:off x="7044669" y="532371"/>
                <a:ext cx="15480" cy="106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3CECEB9-73DD-45E8-9BD9-9F682764A86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08669" y="496371"/>
                  <a:ext cx="87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52FE11C-FE36-4566-B34A-3425A4433529}"/>
                    </a:ext>
                  </a:extLst>
                </p14:cNvPr>
                <p14:cNvContentPartPr/>
                <p14:nvPr/>
              </p14:nvContentPartPr>
              <p14:xfrm>
                <a:off x="7309629" y="622731"/>
                <a:ext cx="149760" cy="370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52FE11C-FE36-4566-B34A-3425A44335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73629" y="586731"/>
                  <a:ext cx="221400" cy="44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08B1944-69CB-47A1-9FD9-E8A8D605D1C9}"/>
              </a:ext>
            </a:extLst>
          </p:cNvPr>
          <p:cNvGrpSpPr/>
          <p:nvPr/>
        </p:nvGrpSpPr>
        <p:grpSpPr>
          <a:xfrm>
            <a:off x="8001549" y="355971"/>
            <a:ext cx="1162440" cy="565200"/>
            <a:chOff x="8001549" y="355971"/>
            <a:chExt cx="1162440" cy="56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4ACA38B-403A-4A0A-8E54-44CC5679B337}"/>
                    </a:ext>
                  </a:extLst>
                </p14:cNvPr>
                <p14:cNvContentPartPr/>
                <p14:nvPr/>
              </p14:nvContentPartPr>
              <p14:xfrm>
                <a:off x="8001549" y="355971"/>
                <a:ext cx="264960" cy="565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4ACA38B-403A-4A0A-8E54-44CC5679B3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5549" y="320331"/>
                  <a:ext cx="33660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4F9C91E-8956-4EBD-9662-0C64036AE99B}"/>
                    </a:ext>
                  </a:extLst>
                </p14:cNvPr>
                <p14:cNvContentPartPr/>
                <p14:nvPr/>
              </p14:nvContentPartPr>
              <p14:xfrm>
                <a:off x="8397909" y="646131"/>
                <a:ext cx="331560" cy="241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4F9C91E-8956-4EBD-9662-0C64036AE99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61909" y="610131"/>
                  <a:ext cx="4032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379B33F-BBE8-4812-9A42-524394241FE6}"/>
                    </a:ext>
                  </a:extLst>
                </p14:cNvPr>
                <p14:cNvContentPartPr/>
                <p14:nvPr/>
              </p14:nvContentPartPr>
              <p14:xfrm>
                <a:off x="8829549" y="607971"/>
                <a:ext cx="334440" cy="258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379B33F-BBE8-4812-9A42-524394241FE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93909" y="571971"/>
                  <a:ext cx="406080" cy="33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C97AA89-4938-4C79-A8D9-877864F846B9}"/>
                  </a:ext>
                </a:extLst>
              </p14:cNvPr>
              <p14:cNvContentPartPr/>
              <p14:nvPr/>
            </p14:nvContentPartPr>
            <p14:xfrm>
              <a:off x="2141469" y="1383051"/>
              <a:ext cx="37080" cy="486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C97AA89-4938-4C79-A8D9-877864F846B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05829" y="1347051"/>
                <a:ext cx="1087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C5E1685-63C5-47C8-B08F-809B89111A20}"/>
                  </a:ext>
                </a:extLst>
              </p14:cNvPr>
              <p14:cNvContentPartPr/>
              <p14:nvPr/>
            </p14:nvContentPartPr>
            <p14:xfrm>
              <a:off x="1060389" y="1916571"/>
              <a:ext cx="39960" cy="666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C5E1685-63C5-47C8-B08F-809B89111A2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24749" y="1880571"/>
                <a:ext cx="111600" cy="13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60115D5F-31F1-4543-828C-B866E95D4009}"/>
              </a:ext>
            </a:extLst>
          </p:cNvPr>
          <p:cNvGrpSpPr/>
          <p:nvPr/>
        </p:nvGrpSpPr>
        <p:grpSpPr>
          <a:xfrm>
            <a:off x="1533789" y="3775971"/>
            <a:ext cx="470880" cy="501480"/>
            <a:chOff x="1533789" y="3775971"/>
            <a:chExt cx="470880" cy="50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AF3EF9A-0DE5-4BB7-9660-1AFB7851882A}"/>
                    </a:ext>
                  </a:extLst>
                </p14:cNvPr>
                <p14:cNvContentPartPr/>
                <p14:nvPr/>
              </p14:nvContentPartPr>
              <p14:xfrm>
                <a:off x="1533789" y="3782451"/>
                <a:ext cx="63720" cy="495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AF3EF9A-0DE5-4BB7-9660-1AFB7851882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97789" y="3746811"/>
                  <a:ext cx="13536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37B990B-FF33-41C6-9299-ED28C3CD3388}"/>
                    </a:ext>
                  </a:extLst>
                </p14:cNvPr>
                <p14:cNvContentPartPr/>
                <p14:nvPr/>
              </p14:nvContentPartPr>
              <p14:xfrm>
                <a:off x="1542069" y="3775971"/>
                <a:ext cx="462600" cy="477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37B990B-FF33-41C6-9299-ED28C3CD33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06429" y="3739971"/>
                  <a:ext cx="534240" cy="54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4A41095-3250-4CEB-9D14-EBDDB4FDCAF4}"/>
                  </a:ext>
                </a:extLst>
              </p14:cNvPr>
              <p14:cNvContentPartPr/>
              <p14:nvPr/>
            </p14:nvContentPartPr>
            <p14:xfrm>
              <a:off x="1737549" y="4693611"/>
              <a:ext cx="467280" cy="5954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4A41095-3250-4CEB-9D14-EBDDB4FDCAF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01909" y="4657971"/>
                <a:ext cx="53892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357DD6F-D25D-4808-891E-DD7D202ED8DF}"/>
                  </a:ext>
                </a:extLst>
              </p14:cNvPr>
              <p14:cNvContentPartPr/>
              <p14:nvPr/>
            </p14:nvContentPartPr>
            <p14:xfrm>
              <a:off x="1925109" y="5704851"/>
              <a:ext cx="281520" cy="5742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357DD6F-D25D-4808-891E-DD7D202ED8D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89109" y="5669211"/>
                <a:ext cx="353160" cy="64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85EFAD84-B3B4-487D-A73F-97B1C740BF2E}"/>
              </a:ext>
            </a:extLst>
          </p:cNvPr>
          <p:cNvGrpSpPr/>
          <p:nvPr/>
        </p:nvGrpSpPr>
        <p:grpSpPr>
          <a:xfrm>
            <a:off x="3602709" y="4507131"/>
            <a:ext cx="2632680" cy="541440"/>
            <a:chOff x="3602709" y="4507131"/>
            <a:chExt cx="2632680" cy="54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408B090-9BFE-4F97-983D-F672BF5FC3E0}"/>
                    </a:ext>
                  </a:extLst>
                </p14:cNvPr>
                <p14:cNvContentPartPr/>
                <p14:nvPr/>
              </p14:nvContentPartPr>
              <p14:xfrm>
                <a:off x="3602709" y="4541331"/>
                <a:ext cx="166320" cy="18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408B090-9BFE-4F97-983D-F672BF5FC3E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66709" y="4505691"/>
                  <a:ext cx="2379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62B7E49-528D-4CF6-B30D-5DDA235F0C5C}"/>
                    </a:ext>
                  </a:extLst>
                </p14:cNvPr>
                <p14:cNvContentPartPr/>
                <p14:nvPr/>
              </p14:nvContentPartPr>
              <p14:xfrm>
                <a:off x="3672189" y="4570491"/>
                <a:ext cx="191880" cy="446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62B7E49-528D-4CF6-B30D-5DDA235F0C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36549" y="4534491"/>
                  <a:ext cx="26352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B2402BC-543D-49CE-8FC7-B20D67BC3AAA}"/>
                    </a:ext>
                  </a:extLst>
                </p14:cNvPr>
                <p14:cNvContentPartPr/>
                <p14:nvPr/>
              </p14:nvContentPartPr>
              <p14:xfrm>
                <a:off x="3964869" y="4859211"/>
                <a:ext cx="337680" cy="139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B2402BC-543D-49CE-8FC7-B20D67BC3AA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28869" y="4823211"/>
                  <a:ext cx="4093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C331780-2FA6-4413-8683-3F3CB1579650}"/>
                    </a:ext>
                  </a:extLst>
                </p14:cNvPr>
                <p14:cNvContentPartPr/>
                <p14:nvPr/>
              </p14:nvContentPartPr>
              <p14:xfrm>
                <a:off x="4441149" y="4789011"/>
                <a:ext cx="134640" cy="259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C331780-2FA6-4413-8683-3F3CB157965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05509" y="4753371"/>
                  <a:ext cx="2062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3ABBAC1-37A9-4B4E-9189-CA49F6DBB54B}"/>
                    </a:ext>
                  </a:extLst>
                </p14:cNvPr>
                <p14:cNvContentPartPr/>
                <p14:nvPr/>
              </p14:nvContentPartPr>
              <p14:xfrm>
                <a:off x="4639149" y="4817811"/>
                <a:ext cx="269640" cy="118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3ABBAC1-37A9-4B4E-9189-CA49F6DBB54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03149" y="4782171"/>
                  <a:ext cx="3412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0D02400-5168-4FA1-8746-8278F6AF7490}"/>
                    </a:ext>
                  </a:extLst>
                </p14:cNvPr>
                <p14:cNvContentPartPr/>
                <p14:nvPr/>
              </p14:nvContentPartPr>
              <p14:xfrm>
                <a:off x="4988349" y="4591011"/>
                <a:ext cx="89280" cy="317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0D02400-5168-4FA1-8746-8278F6AF749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52349" y="4555371"/>
                  <a:ext cx="1609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42A790B-7073-41C5-8E39-DD1BF391E024}"/>
                    </a:ext>
                  </a:extLst>
                </p14:cNvPr>
                <p14:cNvContentPartPr/>
                <p14:nvPr/>
              </p14:nvContentPartPr>
              <p14:xfrm>
                <a:off x="5200389" y="4742211"/>
                <a:ext cx="204840" cy="136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42A790B-7073-41C5-8E39-DD1BF391E02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64749" y="4706571"/>
                  <a:ext cx="2764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E17A8CD-C039-4B87-B792-8F592BDC5322}"/>
                    </a:ext>
                  </a:extLst>
                </p14:cNvPr>
                <p14:cNvContentPartPr/>
                <p14:nvPr/>
              </p14:nvContentPartPr>
              <p14:xfrm>
                <a:off x="5528709" y="4507131"/>
                <a:ext cx="178560" cy="367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E17A8CD-C039-4B87-B792-8F592BDC532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92709" y="4471131"/>
                  <a:ext cx="2502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F6DBFD1-09FA-4C04-9A46-9F181433FF6A}"/>
                    </a:ext>
                  </a:extLst>
                </p14:cNvPr>
                <p14:cNvContentPartPr/>
                <p14:nvPr/>
              </p14:nvContentPartPr>
              <p14:xfrm>
                <a:off x="5538429" y="4700451"/>
                <a:ext cx="207000" cy="80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F6DBFD1-09FA-4C04-9A46-9F181433FF6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02429" y="4664811"/>
                  <a:ext cx="278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E000C68-4787-4D44-B93B-6F987C368178}"/>
                    </a:ext>
                  </a:extLst>
                </p14:cNvPr>
                <p14:cNvContentPartPr/>
                <p14:nvPr/>
              </p14:nvContentPartPr>
              <p14:xfrm>
                <a:off x="5841189" y="4662651"/>
                <a:ext cx="394200" cy="206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E000C68-4787-4D44-B93B-6F987C36817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05549" y="4627011"/>
                  <a:ext cx="465840" cy="27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59C2FC7-CF21-4503-8A4F-C2085C15D2D2}"/>
              </a:ext>
            </a:extLst>
          </p:cNvPr>
          <p:cNvGrpSpPr/>
          <p:nvPr/>
        </p:nvGrpSpPr>
        <p:grpSpPr>
          <a:xfrm>
            <a:off x="3873789" y="5303091"/>
            <a:ext cx="4822560" cy="749880"/>
            <a:chOff x="3873789" y="5303091"/>
            <a:chExt cx="4822560" cy="74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4A6D6DC-1783-429B-869C-BB744AEFE3CD}"/>
                    </a:ext>
                  </a:extLst>
                </p14:cNvPr>
                <p14:cNvContentPartPr/>
                <p14:nvPr/>
              </p14:nvContentPartPr>
              <p14:xfrm>
                <a:off x="3873789" y="5449251"/>
                <a:ext cx="401400" cy="603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4A6D6DC-1783-429B-869C-BB744AEFE3C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37789" y="5413251"/>
                  <a:ext cx="47304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0BFCB47-7098-4BF5-B15D-A8EB10FA83E3}"/>
                    </a:ext>
                  </a:extLst>
                </p14:cNvPr>
                <p14:cNvContentPartPr/>
                <p14:nvPr/>
              </p14:nvContentPartPr>
              <p14:xfrm>
                <a:off x="4399749" y="5726091"/>
                <a:ext cx="239760" cy="278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0BFCB47-7098-4BF5-B15D-A8EB10FA83E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63749" y="5690451"/>
                  <a:ext cx="3114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9AEBCC6-5B53-4F74-9453-93A7662507FE}"/>
                    </a:ext>
                  </a:extLst>
                </p14:cNvPr>
                <p14:cNvContentPartPr/>
                <p14:nvPr/>
              </p14:nvContentPartPr>
              <p14:xfrm>
                <a:off x="4770549" y="5734371"/>
                <a:ext cx="452880" cy="207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9AEBCC6-5B53-4F74-9453-93A7662507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34549" y="5698731"/>
                  <a:ext cx="5245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68DE609-6B44-4639-ABDA-95C2E0E49D31}"/>
                    </a:ext>
                  </a:extLst>
                </p14:cNvPr>
                <p14:cNvContentPartPr/>
                <p14:nvPr/>
              </p14:nvContentPartPr>
              <p14:xfrm>
                <a:off x="5317749" y="5747331"/>
                <a:ext cx="79200" cy="167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68DE609-6B44-4639-ABDA-95C2E0E49D3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81749" y="5711331"/>
                  <a:ext cx="1508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388C0CB-AE68-49C8-8CED-5586FDE41B9B}"/>
                    </a:ext>
                  </a:extLst>
                </p14:cNvPr>
                <p14:cNvContentPartPr/>
                <p14:nvPr/>
              </p14:nvContentPartPr>
              <p14:xfrm>
                <a:off x="5289669" y="5614131"/>
                <a:ext cx="332640" cy="162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388C0CB-AE68-49C8-8CED-5586FDE41B9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54029" y="5578131"/>
                  <a:ext cx="404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312BEE1-EF6E-43CC-9CF4-264C6D820F42}"/>
                    </a:ext>
                  </a:extLst>
                </p14:cNvPr>
                <p14:cNvContentPartPr/>
                <p14:nvPr/>
              </p14:nvContentPartPr>
              <p14:xfrm>
                <a:off x="5805549" y="5657331"/>
                <a:ext cx="265680" cy="266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312BEE1-EF6E-43CC-9CF4-264C6D820F4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69909" y="5621691"/>
                  <a:ext cx="3373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C1CBE5B-FA65-4896-87CE-D09386DDCB45}"/>
                    </a:ext>
                  </a:extLst>
                </p14:cNvPr>
                <p14:cNvContentPartPr/>
                <p14:nvPr/>
              </p14:nvContentPartPr>
              <p14:xfrm>
                <a:off x="6132789" y="5663451"/>
                <a:ext cx="577080" cy="249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C1CBE5B-FA65-4896-87CE-D09386DDCB4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96789" y="5627451"/>
                  <a:ext cx="6487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17CA003-3849-4A8A-8525-2599F823A344}"/>
                    </a:ext>
                  </a:extLst>
                </p14:cNvPr>
                <p14:cNvContentPartPr/>
                <p14:nvPr/>
              </p14:nvContentPartPr>
              <p14:xfrm>
                <a:off x="6854229" y="5442411"/>
                <a:ext cx="593640" cy="3927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17CA003-3849-4A8A-8525-2599F823A34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18589" y="5406771"/>
                  <a:ext cx="6652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5CCDC9B-8F87-426B-AACB-15D71AAC858F}"/>
                    </a:ext>
                  </a:extLst>
                </p14:cNvPr>
                <p14:cNvContentPartPr/>
                <p14:nvPr/>
              </p14:nvContentPartPr>
              <p14:xfrm>
                <a:off x="7581789" y="5613411"/>
                <a:ext cx="161280" cy="160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5CCDC9B-8F87-426B-AACB-15D71AAC858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45789" y="5577771"/>
                  <a:ext cx="2329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EB1D582-61AC-44CB-8F09-7B3D30E02C3D}"/>
                    </a:ext>
                  </a:extLst>
                </p14:cNvPr>
                <p14:cNvContentPartPr/>
                <p14:nvPr/>
              </p14:nvContentPartPr>
              <p14:xfrm>
                <a:off x="7912629" y="5303091"/>
                <a:ext cx="115560" cy="4359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EB1D582-61AC-44CB-8F09-7B3D30E02C3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76989" y="5267091"/>
                  <a:ext cx="18720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A3864CD-235D-4464-9DB7-C70AA7C6ADCF}"/>
                    </a:ext>
                  </a:extLst>
                </p14:cNvPr>
                <p14:cNvContentPartPr/>
                <p14:nvPr/>
              </p14:nvContentPartPr>
              <p14:xfrm>
                <a:off x="7803549" y="5557611"/>
                <a:ext cx="361080" cy="82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A3864CD-235D-4464-9DB7-C70AA7C6ADC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67549" y="5521611"/>
                  <a:ext cx="4327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B66FC34-A62D-47BD-BC1B-3D58D558CE84}"/>
                    </a:ext>
                  </a:extLst>
                </p14:cNvPr>
                <p14:cNvContentPartPr/>
                <p14:nvPr/>
              </p14:nvContentPartPr>
              <p14:xfrm>
                <a:off x="8197389" y="5539251"/>
                <a:ext cx="498960" cy="269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B66FC34-A62D-47BD-BC1B-3D58D558CE8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61749" y="5503611"/>
                  <a:ext cx="570600" cy="34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78F0E1F-F610-4789-8A46-8BCCACB36F88}"/>
              </a:ext>
            </a:extLst>
          </p:cNvPr>
          <p:cNvGrpSpPr/>
          <p:nvPr/>
        </p:nvGrpSpPr>
        <p:grpSpPr>
          <a:xfrm>
            <a:off x="9161469" y="5265651"/>
            <a:ext cx="1366560" cy="929880"/>
            <a:chOff x="9161469" y="5265651"/>
            <a:chExt cx="1366560" cy="92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9E9D830-E634-4285-84DD-19E274D33ED8}"/>
                    </a:ext>
                  </a:extLst>
                </p14:cNvPr>
                <p14:cNvContentPartPr/>
                <p14:nvPr/>
              </p14:nvContentPartPr>
              <p14:xfrm>
                <a:off x="9161469" y="5265651"/>
                <a:ext cx="296280" cy="918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9E9D830-E634-4285-84DD-19E274D33ED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125469" y="5229651"/>
                  <a:ext cx="3679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ADDD167-C9F5-473C-9E75-A1D9737958D2}"/>
                    </a:ext>
                  </a:extLst>
                </p14:cNvPr>
                <p14:cNvContentPartPr/>
                <p14:nvPr/>
              </p14:nvContentPartPr>
              <p14:xfrm>
                <a:off x="9534429" y="5486691"/>
                <a:ext cx="334080" cy="589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ADDD167-C9F5-473C-9E75-A1D9737958D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98789" y="5450691"/>
                  <a:ext cx="40572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9BC54EE-C813-441F-8A9C-F8322ACDE7F1}"/>
                    </a:ext>
                  </a:extLst>
                </p14:cNvPr>
                <p14:cNvContentPartPr/>
                <p14:nvPr/>
              </p14:nvContentPartPr>
              <p14:xfrm>
                <a:off x="10066509" y="5856771"/>
                <a:ext cx="88920" cy="268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9BC54EE-C813-441F-8A9C-F8322ACDE7F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030869" y="5820771"/>
                  <a:ext cx="1605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899318A-D505-4DE6-B354-1F69F16D3584}"/>
                    </a:ext>
                  </a:extLst>
                </p14:cNvPr>
                <p14:cNvContentPartPr/>
                <p14:nvPr/>
              </p14:nvContentPartPr>
              <p14:xfrm>
                <a:off x="10094589" y="5667411"/>
                <a:ext cx="21960" cy="29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899318A-D505-4DE6-B354-1F69F16D358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058589" y="5631771"/>
                  <a:ext cx="936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8FD9344-D4C6-47D3-80CA-6ECB6ED4E684}"/>
                    </a:ext>
                  </a:extLst>
                </p14:cNvPr>
                <p14:cNvContentPartPr/>
                <p14:nvPr/>
              </p14:nvContentPartPr>
              <p14:xfrm>
                <a:off x="10277829" y="5426571"/>
                <a:ext cx="250200" cy="768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8FD9344-D4C6-47D3-80CA-6ECB6ED4E68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241829" y="5390931"/>
                  <a:ext cx="321840" cy="84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ECEFE6F-12A3-4140-A7AE-59718E87AE82}"/>
                  </a:ext>
                </a:extLst>
              </p14:cNvPr>
              <p14:cNvContentPartPr/>
              <p14:nvPr/>
            </p14:nvContentPartPr>
            <p14:xfrm>
              <a:off x="9492669" y="2959851"/>
              <a:ext cx="284760" cy="9439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ECEFE6F-12A3-4140-A7AE-59718E87AE8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457029" y="2923851"/>
                <a:ext cx="356400" cy="101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36BDE6A-6268-47A3-911D-2013132F8A67}"/>
              </a:ext>
            </a:extLst>
          </p:cNvPr>
          <p:cNvGrpSpPr/>
          <p:nvPr/>
        </p:nvGrpSpPr>
        <p:grpSpPr>
          <a:xfrm>
            <a:off x="6536349" y="3118251"/>
            <a:ext cx="4682880" cy="1960920"/>
            <a:chOff x="6536349" y="3118251"/>
            <a:chExt cx="4682880" cy="19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1D7ADC4-A637-4B03-90D2-6B93F8C3415E}"/>
                    </a:ext>
                  </a:extLst>
                </p14:cNvPr>
                <p14:cNvContentPartPr/>
                <p14:nvPr/>
              </p14:nvContentPartPr>
              <p14:xfrm>
                <a:off x="6536349" y="4197171"/>
                <a:ext cx="268200" cy="882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1D7ADC4-A637-4B03-90D2-6B93F8C3415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00349" y="4161531"/>
                  <a:ext cx="339840" cy="9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4A42960-63A5-4B08-B43F-2C6F7BBB7601}"/>
                    </a:ext>
                  </a:extLst>
                </p14:cNvPr>
                <p14:cNvContentPartPr/>
                <p14:nvPr/>
              </p14:nvContentPartPr>
              <p14:xfrm>
                <a:off x="6973029" y="4379691"/>
                <a:ext cx="396720" cy="524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4A42960-63A5-4B08-B43F-2C6F7BBB760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37029" y="4343691"/>
                  <a:ext cx="46836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B6CD4AB-04F1-4B3A-B23E-F61920D8F213}"/>
                    </a:ext>
                  </a:extLst>
                </p14:cNvPr>
                <p14:cNvContentPartPr/>
                <p14:nvPr/>
              </p14:nvContentPartPr>
              <p14:xfrm>
                <a:off x="7524549" y="4612611"/>
                <a:ext cx="260280" cy="198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B6CD4AB-04F1-4B3A-B23E-F61920D8F21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88549" y="4576971"/>
                  <a:ext cx="3319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8B5D78A-4D7A-4F17-9D29-D31BA57B6969}"/>
                    </a:ext>
                  </a:extLst>
                </p14:cNvPr>
                <p14:cNvContentPartPr/>
                <p14:nvPr/>
              </p14:nvContentPartPr>
              <p14:xfrm>
                <a:off x="7592949" y="4579131"/>
                <a:ext cx="198360" cy="240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8B5D78A-4D7A-4F17-9D29-D31BA57B696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57309" y="4543491"/>
                  <a:ext cx="2700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1F27D87-65EF-40C3-B386-9AC0C7C34524}"/>
                    </a:ext>
                  </a:extLst>
                </p14:cNvPr>
                <p14:cNvContentPartPr/>
                <p14:nvPr/>
              </p14:nvContentPartPr>
              <p14:xfrm>
                <a:off x="7979229" y="4588131"/>
                <a:ext cx="100080" cy="1879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1F27D87-65EF-40C3-B386-9AC0C7C345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43229" y="4552131"/>
                  <a:ext cx="1717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2A3B4D8-2745-4A36-BAFA-A56E984EC7BA}"/>
                    </a:ext>
                  </a:extLst>
                </p14:cNvPr>
                <p14:cNvContentPartPr/>
                <p14:nvPr/>
              </p14:nvContentPartPr>
              <p14:xfrm>
                <a:off x="8012709" y="4473651"/>
                <a:ext cx="39600" cy="13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2A3B4D8-2745-4A36-BAFA-A56E984EC7B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76709" y="4438011"/>
                  <a:ext cx="1112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3F80B13-C42F-445B-9992-F6FB9234ABDA}"/>
                    </a:ext>
                  </a:extLst>
                </p14:cNvPr>
                <p14:cNvContentPartPr/>
                <p14:nvPr/>
              </p14:nvContentPartPr>
              <p14:xfrm>
                <a:off x="8227629" y="4214811"/>
                <a:ext cx="708840" cy="535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3F80B13-C42F-445B-9992-F6FB9234ABD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191989" y="4178811"/>
                  <a:ext cx="78048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FF8E138-64E6-4032-A52D-E1179767EAA7}"/>
                    </a:ext>
                  </a:extLst>
                </p14:cNvPr>
                <p14:cNvContentPartPr/>
                <p14:nvPr/>
              </p14:nvContentPartPr>
              <p14:xfrm>
                <a:off x="9246069" y="4053171"/>
                <a:ext cx="242280" cy="963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FF8E138-64E6-4032-A52D-E1179767EAA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210429" y="4017171"/>
                  <a:ext cx="313920" cy="10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AED4D3D-BC43-418B-9EE9-CAEAF582E32C}"/>
                    </a:ext>
                  </a:extLst>
                </p14:cNvPr>
                <p14:cNvContentPartPr/>
                <p14:nvPr/>
              </p14:nvContentPartPr>
              <p14:xfrm>
                <a:off x="9533709" y="4211571"/>
                <a:ext cx="307080" cy="6555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AED4D3D-BC43-418B-9EE9-CAEAF582E32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97709" y="4175931"/>
                  <a:ext cx="378720" cy="72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8E5F9B6-F3A4-434A-86CB-5461341FBC03}"/>
                    </a:ext>
                  </a:extLst>
                </p14:cNvPr>
                <p14:cNvContentPartPr/>
                <p14:nvPr/>
              </p14:nvContentPartPr>
              <p14:xfrm>
                <a:off x="9959949" y="4587411"/>
                <a:ext cx="89640" cy="249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8E5F9B6-F3A4-434A-86CB-5461341FBC0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23949" y="4551411"/>
                  <a:ext cx="1612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51B9AB1-6DC6-4263-9F98-D7FF0C9E4F1B}"/>
                    </a:ext>
                  </a:extLst>
                </p14:cNvPr>
                <p14:cNvContentPartPr/>
                <p14:nvPr/>
              </p14:nvContentPartPr>
              <p14:xfrm>
                <a:off x="9953469" y="4405251"/>
                <a:ext cx="33480" cy="29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51B9AB1-6DC6-4263-9F98-D7FF0C9E4F1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917469" y="4369611"/>
                  <a:ext cx="1051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AABAE84-7CEF-4006-AF5E-55941E04B69C}"/>
                    </a:ext>
                  </a:extLst>
                </p14:cNvPr>
                <p14:cNvContentPartPr/>
                <p14:nvPr/>
              </p14:nvContentPartPr>
              <p14:xfrm>
                <a:off x="10211949" y="4318491"/>
                <a:ext cx="340560" cy="4705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AABAE84-7CEF-4006-AF5E-55941E04B69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176309" y="4282851"/>
                  <a:ext cx="41220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197647E-0D15-493A-A0B4-2D4B2CF3A694}"/>
                    </a:ext>
                  </a:extLst>
                </p14:cNvPr>
                <p14:cNvContentPartPr/>
                <p14:nvPr/>
              </p14:nvContentPartPr>
              <p14:xfrm>
                <a:off x="10686429" y="4606491"/>
                <a:ext cx="243360" cy="272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197647E-0D15-493A-A0B4-2D4B2CF3A69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650789" y="4570491"/>
                  <a:ext cx="3150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03C9F63-A805-4895-8CD4-6C76C7BD036A}"/>
                    </a:ext>
                  </a:extLst>
                </p14:cNvPr>
                <p14:cNvContentPartPr/>
                <p14:nvPr/>
              </p14:nvContentPartPr>
              <p14:xfrm>
                <a:off x="10882989" y="4104651"/>
                <a:ext cx="336240" cy="887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03C9F63-A805-4895-8CD4-6C76C7BD036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846989" y="4068651"/>
                  <a:ext cx="407880" cy="9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345E4AE-BBD5-4F66-9F4F-B89F11942790}"/>
                    </a:ext>
                  </a:extLst>
                </p14:cNvPr>
                <p14:cNvContentPartPr/>
                <p14:nvPr/>
              </p14:nvContentPartPr>
              <p14:xfrm>
                <a:off x="7065549" y="3147411"/>
                <a:ext cx="179640" cy="958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345E4AE-BBD5-4F66-9F4F-B89F1194279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29549" y="3111411"/>
                  <a:ext cx="251280" cy="10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1A09EE4-9D6D-4831-BEFC-302E16FA0697}"/>
                    </a:ext>
                  </a:extLst>
                </p14:cNvPr>
                <p14:cNvContentPartPr/>
                <p14:nvPr/>
              </p14:nvContentPartPr>
              <p14:xfrm>
                <a:off x="7449309" y="3197811"/>
                <a:ext cx="371880" cy="661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1A09EE4-9D6D-4831-BEFC-302E16FA069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13309" y="3162171"/>
                  <a:ext cx="443520" cy="73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D1104BA-632C-4304-BD35-98CA5949BAD5}"/>
                    </a:ext>
                  </a:extLst>
                </p14:cNvPr>
                <p14:cNvContentPartPr/>
                <p14:nvPr/>
              </p14:nvContentPartPr>
              <p14:xfrm>
                <a:off x="7495749" y="3610371"/>
                <a:ext cx="224280" cy="24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D1104BA-632C-4304-BD35-98CA5949BAD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60109" y="3574731"/>
                  <a:ext cx="2959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B76BD08-30FF-47FC-8C0B-327ED87B4423}"/>
                    </a:ext>
                  </a:extLst>
                </p14:cNvPr>
                <p14:cNvContentPartPr/>
                <p14:nvPr/>
              </p14:nvContentPartPr>
              <p14:xfrm>
                <a:off x="7937829" y="3259731"/>
                <a:ext cx="211320" cy="601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B76BD08-30FF-47FC-8C0B-327ED87B442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902189" y="3224091"/>
                  <a:ext cx="28296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E5A8FFB-58F8-4FCB-A9D1-2A32FDA62760}"/>
                    </a:ext>
                  </a:extLst>
                </p14:cNvPr>
                <p14:cNvContentPartPr/>
                <p14:nvPr/>
              </p14:nvContentPartPr>
              <p14:xfrm>
                <a:off x="8401149" y="3781731"/>
                <a:ext cx="54360" cy="1645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E5A8FFB-58F8-4FCB-A9D1-2A32FDA6276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65509" y="3746091"/>
                  <a:ext cx="1260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5F3CA27-866A-4040-860A-F37E40AA77AF}"/>
                    </a:ext>
                  </a:extLst>
                </p14:cNvPr>
                <p14:cNvContentPartPr/>
                <p14:nvPr/>
              </p14:nvContentPartPr>
              <p14:xfrm>
                <a:off x="8715789" y="3118251"/>
                <a:ext cx="336960" cy="577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5F3CA27-866A-4040-860A-F37E40AA77A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79789" y="3082611"/>
                  <a:ext cx="40860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942DE7E-A7A7-4438-BDF5-DBE1B5968950}"/>
                    </a:ext>
                  </a:extLst>
                </p14:cNvPr>
                <p14:cNvContentPartPr/>
                <p14:nvPr/>
              </p14:nvContentPartPr>
              <p14:xfrm>
                <a:off x="8753949" y="3461691"/>
                <a:ext cx="190800" cy="20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942DE7E-A7A7-4438-BDF5-DBE1B596895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717949" y="3425691"/>
                  <a:ext cx="262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9845726-8EF6-41E2-A3EA-78F9DF3C7A79}"/>
                    </a:ext>
                  </a:extLst>
                </p14:cNvPr>
                <p14:cNvContentPartPr/>
                <p14:nvPr/>
              </p14:nvContentPartPr>
              <p14:xfrm>
                <a:off x="9152109" y="3390411"/>
                <a:ext cx="375120" cy="229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9845726-8EF6-41E2-A3EA-78F9DF3C7A7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116109" y="3354771"/>
                  <a:ext cx="4467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5B197CC-F5C5-417C-BE05-BDD4F2872054}"/>
                    </a:ext>
                  </a:extLst>
                </p14:cNvPr>
                <p14:cNvContentPartPr/>
                <p14:nvPr/>
              </p14:nvContentPartPr>
              <p14:xfrm>
                <a:off x="7684389" y="3605691"/>
                <a:ext cx="59760" cy="30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5B197CC-F5C5-417C-BE05-BDD4F287205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48749" y="3569691"/>
                  <a:ext cx="13140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92F0FB6-1CBE-4C85-ACC4-A7A3E850A410}"/>
              </a:ext>
            </a:extLst>
          </p:cNvPr>
          <p:cNvGrpSpPr/>
          <p:nvPr/>
        </p:nvGrpSpPr>
        <p:grpSpPr>
          <a:xfrm>
            <a:off x="10057509" y="2892531"/>
            <a:ext cx="1857240" cy="669240"/>
            <a:chOff x="10057509" y="2892531"/>
            <a:chExt cx="1857240" cy="66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CBAFA49-F050-46EE-9188-3C461CE50FB4}"/>
                    </a:ext>
                  </a:extLst>
                </p14:cNvPr>
                <p14:cNvContentPartPr/>
                <p14:nvPr/>
              </p14:nvContentPartPr>
              <p14:xfrm>
                <a:off x="10057509" y="3003411"/>
                <a:ext cx="423000" cy="558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CBAFA49-F050-46EE-9188-3C461CE50FB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021509" y="2967411"/>
                  <a:ext cx="49464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CED928F-E03A-4110-80EF-FCD70A29D775}"/>
                    </a:ext>
                  </a:extLst>
                </p14:cNvPr>
                <p14:cNvContentPartPr/>
                <p14:nvPr/>
              </p14:nvContentPartPr>
              <p14:xfrm>
                <a:off x="10565829" y="3241371"/>
                <a:ext cx="371520" cy="2574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CED928F-E03A-4110-80EF-FCD70A29D77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530189" y="3205731"/>
                  <a:ext cx="4431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582E24C-4E4A-4B59-9332-7C7F0264D5DC}"/>
                    </a:ext>
                  </a:extLst>
                </p14:cNvPr>
                <p14:cNvContentPartPr/>
                <p14:nvPr/>
              </p14:nvContentPartPr>
              <p14:xfrm>
                <a:off x="11119509" y="3435411"/>
                <a:ext cx="57600" cy="107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582E24C-4E4A-4B59-9332-7C7F0264D5D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083509" y="3399411"/>
                  <a:ext cx="1292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CE05C7D-8828-4686-A199-B513876347FD}"/>
                    </a:ext>
                  </a:extLst>
                </p14:cNvPr>
                <p14:cNvContentPartPr/>
                <p14:nvPr/>
              </p14:nvContentPartPr>
              <p14:xfrm>
                <a:off x="11370789" y="2915571"/>
                <a:ext cx="243720" cy="639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CE05C7D-8828-4686-A199-B513876347F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334789" y="2879931"/>
                  <a:ext cx="315360" cy="7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AD7CC68-5026-463F-B5C1-4BBBEB6D2BCB}"/>
                    </a:ext>
                  </a:extLst>
                </p14:cNvPr>
                <p14:cNvContentPartPr/>
                <p14:nvPr/>
              </p14:nvContentPartPr>
              <p14:xfrm>
                <a:off x="11472309" y="3234171"/>
                <a:ext cx="90720" cy="25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AD7CC68-5026-463F-B5C1-4BBBEB6D2BC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436669" y="3198171"/>
                  <a:ext cx="1623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D15F523-2962-4041-A303-0DBC22C7574C}"/>
                    </a:ext>
                  </a:extLst>
                </p14:cNvPr>
                <p14:cNvContentPartPr/>
                <p14:nvPr/>
              </p14:nvContentPartPr>
              <p14:xfrm>
                <a:off x="11748429" y="2892531"/>
                <a:ext cx="136440" cy="4788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D15F523-2962-4041-A303-0DBC22C7574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712429" y="2856531"/>
                  <a:ext cx="20808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084D77A-9863-407D-94FD-60442AFB06BB}"/>
                    </a:ext>
                  </a:extLst>
                </p14:cNvPr>
                <p14:cNvContentPartPr/>
                <p14:nvPr/>
              </p14:nvContentPartPr>
              <p14:xfrm>
                <a:off x="11749509" y="3095931"/>
                <a:ext cx="165240" cy="493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084D77A-9863-407D-94FD-60442AFB06B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713869" y="3059931"/>
                  <a:ext cx="2368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E1F9198-0AEA-44AE-A2AB-96D68FD765C6}"/>
                    </a:ext>
                  </a:extLst>
                </p14:cNvPr>
                <p14:cNvContentPartPr/>
                <p14:nvPr/>
              </p14:nvContentPartPr>
              <p14:xfrm>
                <a:off x="11441349" y="3232371"/>
                <a:ext cx="76320" cy="34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E1F9198-0AEA-44AE-A2AB-96D68FD765C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405349" y="3196371"/>
                  <a:ext cx="14796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7F7D204-F918-4E72-BC25-BBFA73074293}"/>
              </a:ext>
            </a:extLst>
          </p:cNvPr>
          <p:cNvGrpSpPr/>
          <p:nvPr/>
        </p:nvGrpSpPr>
        <p:grpSpPr>
          <a:xfrm>
            <a:off x="3623229" y="2823051"/>
            <a:ext cx="2975400" cy="1329840"/>
            <a:chOff x="3623229" y="2823051"/>
            <a:chExt cx="2975400" cy="132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B56BE88-BAC2-48CF-ABB0-CBAA855545AC}"/>
                    </a:ext>
                  </a:extLst>
                </p14:cNvPr>
                <p14:cNvContentPartPr/>
                <p14:nvPr/>
              </p14:nvContentPartPr>
              <p14:xfrm>
                <a:off x="3623229" y="3702891"/>
                <a:ext cx="347040" cy="450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B56BE88-BAC2-48CF-ABB0-CBAA855545A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587589" y="3666891"/>
                  <a:ext cx="4186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D979F1F-51C0-42F6-A4F9-126B6BBEF889}"/>
                    </a:ext>
                  </a:extLst>
                </p14:cNvPr>
                <p14:cNvContentPartPr/>
                <p14:nvPr/>
              </p14:nvContentPartPr>
              <p14:xfrm>
                <a:off x="4118589" y="3941211"/>
                <a:ext cx="514440" cy="187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D979F1F-51C0-42F6-A4F9-126B6BBEF88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82949" y="3905571"/>
                  <a:ext cx="5860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8640F79-9B6A-4C68-BD22-30A25FDB5FA7}"/>
                    </a:ext>
                  </a:extLst>
                </p14:cNvPr>
                <p14:cNvContentPartPr/>
                <p14:nvPr/>
              </p14:nvContentPartPr>
              <p14:xfrm>
                <a:off x="4772709" y="3745011"/>
                <a:ext cx="621360" cy="324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8640F79-9B6A-4C68-BD22-30A25FDB5FA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37069" y="3709011"/>
                  <a:ext cx="6930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DF645D2-5D64-4AA7-9311-1FFFD93DDE73}"/>
                    </a:ext>
                  </a:extLst>
                </p14:cNvPr>
                <p14:cNvContentPartPr/>
                <p14:nvPr/>
              </p14:nvContentPartPr>
              <p14:xfrm>
                <a:off x="5487309" y="3812691"/>
                <a:ext cx="176760" cy="184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DF645D2-5D64-4AA7-9311-1FFFD93DDE7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51669" y="3777051"/>
                  <a:ext cx="2484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3334CC3-4412-4B58-8628-529FD46497CE}"/>
                    </a:ext>
                  </a:extLst>
                </p14:cNvPr>
                <p14:cNvContentPartPr/>
                <p14:nvPr/>
              </p14:nvContentPartPr>
              <p14:xfrm>
                <a:off x="5745069" y="3509571"/>
                <a:ext cx="219240" cy="4507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3334CC3-4412-4B58-8628-529FD46497C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709069" y="3473931"/>
                  <a:ext cx="29088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C565394-8D5E-4A09-9B17-1041F145D6FD}"/>
                    </a:ext>
                  </a:extLst>
                </p14:cNvPr>
                <p14:cNvContentPartPr/>
                <p14:nvPr/>
              </p14:nvContentPartPr>
              <p14:xfrm>
                <a:off x="5750829" y="3703971"/>
                <a:ext cx="263880" cy="78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C565394-8D5E-4A09-9B17-1041F145D6F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15189" y="3668331"/>
                  <a:ext cx="335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8A5F7C5-2B56-4FA9-B302-87C921C44E9D}"/>
                    </a:ext>
                  </a:extLst>
                </p14:cNvPr>
                <p14:cNvContentPartPr/>
                <p14:nvPr/>
              </p14:nvContentPartPr>
              <p14:xfrm>
                <a:off x="6087429" y="3712971"/>
                <a:ext cx="511200" cy="217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8A5F7C5-2B56-4FA9-B302-87C921C44E9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051789" y="3677331"/>
                  <a:ext cx="5828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FEF4B96-81F5-4593-9333-3B2323BC0198}"/>
                    </a:ext>
                  </a:extLst>
                </p14:cNvPr>
                <p14:cNvContentPartPr/>
                <p14:nvPr/>
              </p14:nvContentPartPr>
              <p14:xfrm>
                <a:off x="4509909" y="3158211"/>
                <a:ext cx="662040" cy="358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FEF4B96-81F5-4593-9333-3B2323BC019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474269" y="3122211"/>
                  <a:ext cx="7336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B6BD774-DC2E-41DB-B153-AAE3CE729527}"/>
                    </a:ext>
                  </a:extLst>
                </p14:cNvPr>
                <p14:cNvContentPartPr/>
                <p14:nvPr/>
              </p14:nvContentPartPr>
              <p14:xfrm>
                <a:off x="5319189" y="3061371"/>
                <a:ext cx="10800" cy="374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B6BD774-DC2E-41DB-B153-AAE3CE72952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283189" y="3025371"/>
                  <a:ext cx="824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593D4B7-6CB9-4E74-B897-5A030A402AFB}"/>
                    </a:ext>
                  </a:extLst>
                </p14:cNvPr>
                <p14:cNvContentPartPr/>
                <p14:nvPr/>
              </p14:nvContentPartPr>
              <p14:xfrm>
                <a:off x="5169789" y="3212571"/>
                <a:ext cx="181080" cy="56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593D4B7-6CB9-4E74-B897-5A030A402AF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33789" y="3176931"/>
                  <a:ext cx="2527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5350478-1BBA-4E1A-A1B4-7E35CBFB7549}"/>
                    </a:ext>
                  </a:extLst>
                </p14:cNvPr>
                <p14:cNvContentPartPr/>
                <p14:nvPr/>
              </p14:nvContentPartPr>
              <p14:xfrm>
                <a:off x="5312709" y="3019611"/>
                <a:ext cx="142200" cy="450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5350478-1BBA-4E1A-A1B4-7E35CBFB754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76709" y="2983611"/>
                  <a:ext cx="21384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E807833-718F-4D86-BE6B-16FEDDBE3B4D}"/>
                    </a:ext>
                  </a:extLst>
                </p14:cNvPr>
                <p14:cNvContentPartPr/>
                <p14:nvPr/>
              </p14:nvContentPartPr>
              <p14:xfrm>
                <a:off x="5242509" y="3189891"/>
                <a:ext cx="238320" cy="795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E807833-718F-4D86-BE6B-16FEDDBE3B4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206509" y="3154251"/>
                  <a:ext cx="309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9201B1F-0992-4E73-8CB9-2E719BED7E5D}"/>
                    </a:ext>
                  </a:extLst>
                </p14:cNvPr>
                <p14:cNvContentPartPr/>
                <p14:nvPr/>
              </p14:nvContentPartPr>
              <p14:xfrm>
                <a:off x="5592429" y="3180891"/>
                <a:ext cx="286920" cy="1774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9201B1F-0992-4E73-8CB9-2E719BED7E5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56429" y="3144891"/>
                  <a:ext cx="3585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49CCEF8-8091-4D13-B940-05450B4DBEE6}"/>
                    </a:ext>
                  </a:extLst>
                </p14:cNvPr>
                <p14:cNvContentPartPr/>
                <p14:nvPr/>
              </p14:nvContentPartPr>
              <p14:xfrm>
                <a:off x="5930109" y="2933211"/>
                <a:ext cx="205920" cy="4600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49CCEF8-8091-4D13-B940-05450B4DBEE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894109" y="2897571"/>
                  <a:ext cx="2775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48AC15D-05B7-477F-BD23-AC8154EDDD1B}"/>
                    </a:ext>
                  </a:extLst>
                </p14:cNvPr>
                <p14:cNvContentPartPr/>
                <p14:nvPr/>
              </p14:nvContentPartPr>
              <p14:xfrm>
                <a:off x="6198669" y="2823051"/>
                <a:ext cx="174600" cy="635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48AC15D-05B7-477F-BD23-AC8154EDDD1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162669" y="2787411"/>
                  <a:ext cx="246240" cy="70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32ACFB6-2150-4515-8328-FF4746588B33}"/>
              </a:ext>
            </a:extLst>
          </p:cNvPr>
          <p:cNvGrpSpPr/>
          <p:nvPr/>
        </p:nvGrpSpPr>
        <p:grpSpPr>
          <a:xfrm>
            <a:off x="2809269" y="4413171"/>
            <a:ext cx="367200" cy="1932840"/>
            <a:chOff x="2809269" y="4413171"/>
            <a:chExt cx="367200" cy="19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5138E85-FBD8-49FB-8D92-7C464879B967}"/>
                    </a:ext>
                  </a:extLst>
                </p14:cNvPr>
                <p14:cNvContentPartPr/>
                <p14:nvPr/>
              </p14:nvContentPartPr>
              <p14:xfrm>
                <a:off x="2809269" y="4413171"/>
                <a:ext cx="323280" cy="1932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5138E85-FBD8-49FB-8D92-7C464879B96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773629" y="4377171"/>
                  <a:ext cx="394920" cy="20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22E339E-FF3D-477A-BDEE-E847435FFA92}"/>
                    </a:ext>
                  </a:extLst>
                </p14:cNvPr>
                <p14:cNvContentPartPr/>
                <p14:nvPr/>
              </p14:nvContentPartPr>
              <p14:xfrm>
                <a:off x="2956149" y="5494971"/>
                <a:ext cx="220320" cy="2458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22E339E-FF3D-477A-BDEE-E847435FFA9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920149" y="5459331"/>
                  <a:ext cx="291960" cy="31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5858913-6B51-4B7B-AF8C-DDE19C6CC783}"/>
                  </a:ext>
                </a:extLst>
              </p14:cNvPr>
              <p14:cNvContentPartPr/>
              <p14:nvPr/>
            </p14:nvContentPartPr>
            <p14:xfrm>
              <a:off x="3016989" y="6004011"/>
              <a:ext cx="192960" cy="2152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5858913-6B51-4B7B-AF8C-DDE19C6CC78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980989" y="5968371"/>
                <a:ext cx="26460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4138310-A3FE-45D2-8160-15D7E980C0EA}"/>
              </a:ext>
            </a:extLst>
          </p:cNvPr>
          <p:cNvGrpSpPr/>
          <p:nvPr/>
        </p:nvGrpSpPr>
        <p:grpSpPr>
          <a:xfrm>
            <a:off x="283509" y="535611"/>
            <a:ext cx="3629880" cy="2437200"/>
            <a:chOff x="283509" y="535611"/>
            <a:chExt cx="3629880" cy="243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342C635-C12D-430E-AD76-87AF1AD88F5B}"/>
                    </a:ext>
                  </a:extLst>
                </p14:cNvPr>
                <p14:cNvContentPartPr/>
                <p14:nvPr/>
              </p14:nvContentPartPr>
              <p14:xfrm>
                <a:off x="1823589" y="535611"/>
                <a:ext cx="121320" cy="826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342C635-C12D-430E-AD76-87AF1AD88F5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787589" y="499971"/>
                  <a:ext cx="192960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76F438D-B4E2-48F8-A146-0BD41488B659}"/>
                    </a:ext>
                  </a:extLst>
                </p14:cNvPr>
                <p14:cNvContentPartPr/>
                <p14:nvPr/>
              </p14:nvContentPartPr>
              <p14:xfrm>
                <a:off x="1089549" y="1328331"/>
                <a:ext cx="1828440" cy="118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76F438D-B4E2-48F8-A146-0BD41488B65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53909" y="1292331"/>
                  <a:ext cx="1900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B78B52F-B262-4BAE-93DF-CD466A2CBD17}"/>
                    </a:ext>
                  </a:extLst>
                </p14:cNvPr>
                <p14:cNvContentPartPr/>
                <p14:nvPr/>
              </p14:nvContentPartPr>
              <p14:xfrm>
                <a:off x="1177749" y="1911891"/>
                <a:ext cx="1788120" cy="145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B78B52F-B262-4BAE-93DF-CD466A2CBD1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41749" y="1876251"/>
                  <a:ext cx="18597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9B5C5CC-AACC-4766-B086-B0638C155325}"/>
                    </a:ext>
                  </a:extLst>
                </p14:cNvPr>
                <p14:cNvContentPartPr/>
                <p14:nvPr/>
              </p14:nvContentPartPr>
              <p14:xfrm>
                <a:off x="2066229" y="2047611"/>
                <a:ext cx="124200" cy="925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9B5C5CC-AACC-4766-B086-B0638C15532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030229" y="2011971"/>
                  <a:ext cx="195840" cy="9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28E0143-1150-412D-AE2C-550BDE928AAC}"/>
                    </a:ext>
                  </a:extLst>
                </p14:cNvPr>
                <p14:cNvContentPartPr/>
                <p14:nvPr/>
              </p14:nvContentPartPr>
              <p14:xfrm>
                <a:off x="3063429" y="1218891"/>
                <a:ext cx="295920" cy="17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28E0143-1150-412D-AE2C-550BDE928AA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027429" y="1183251"/>
                  <a:ext cx="3675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ABEAEB4-8F84-454B-B19D-E05E379F3C54}"/>
                    </a:ext>
                  </a:extLst>
                </p14:cNvPr>
                <p14:cNvContentPartPr/>
                <p14:nvPr/>
              </p14:nvContentPartPr>
              <p14:xfrm>
                <a:off x="3453669" y="1177491"/>
                <a:ext cx="157320" cy="275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ABEAEB4-8F84-454B-B19D-E05E379F3C5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418029" y="1141491"/>
                  <a:ext cx="2289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CC45033-CF82-479B-BAD1-E57C07C2878F}"/>
                    </a:ext>
                  </a:extLst>
                </p14:cNvPr>
                <p14:cNvContentPartPr/>
                <p14:nvPr/>
              </p14:nvContentPartPr>
              <p14:xfrm>
                <a:off x="3304269" y="1825851"/>
                <a:ext cx="313560" cy="245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CC45033-CF82-479B-BAD1-E57C07C2878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268269" y="1790211"/>
                  <a:ext cx="3852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EA1E93E-CF7B-4770-B223-52C63224974B}"/>
                    </a:ext>
                  </a:extLst>
                </p14:cNvPr>
                <p14:cNvContentPartPr/>
                <p14:nvPr/>
              </p14:nvContentPartPr>
              <p14:xfrm>
                <a:off x="3732669" y="1792011"/>
                <a:ext cx="180720" cy="217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EA1E93E-CF7B-4770-B223-52C63224974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696669" y="1756011"/>
                  <a:ext cx="2523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E432545-F68A-4A87-BC85-270C058A65A0}"/>
                    </a:ext>
                  </a:extLst>
                </p14:cNvPr>
                <p14:cNvContentPartPr/>
                <p14:nvPr/>
              </p14:nvContentPartPr>
              <p14:xfrm>
                <a:off x="1308429" y="1476651"/>
                <a:ext cx="140760" cy="518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E432545-F68A-4A87-BC85-270C058A65A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272429" y="1441011"/>
                  <a:ext cx="2124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993E59-36BA-4B3F-8BF3-B2295A6BA1D4}"/>
                    </a:ext>
                  </a:extLst>
                </p14:cNvPr>
                <p14:cNvContentPartPr/>
                <p14:nvPr/>
              </p14:nvContentPartPr>
              <p14:xfrm>
                <a:off x="1651869" y="1449291"/>
                <a:ext cx="131760" cy="507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993E59-36BA-4B3F-8BF3-B2295A6BA1D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15869" y="1413651"/>
                  <a:ext cx="20340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23947B6-AAB7-4171-83DF-78FD1059ED09}"/>
                    </a:ext>
                  </a:extLst>
                </p14:cNvPr>
                <p14:cNvContentPartPr/>
                <p14:nvPr/>
              </p14:nvContentPartPr>
              <p14:xfrm>
                <a:off x="1964349" y="1390611"/>
                <a:ext cx="203400" cy="573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23947B6-AAB7-4171-83DF-78FD1059ED0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928709" y="1354611"/>
                  <a:ext cx="27504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2467AB6-AB11-4E2B-927C-4A137AAE4896}"/>
                    </a:ext>
                  </a:extLst>
                </p14:cNvPr>
                <p14:cNvContentPartPr/>
                <p14:nvPr/>
              </p14:nvContentPartPr>
              <p14:xfrm>
                <a:off x="2383389" y="1389531"/>
                <a:ext cx="131400" cy="547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2467AB6-AB11-4E2B-927C-4A137AAE489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347389" y="1353891"/>
                  <a:ext cx="20304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777D17C-B263-4A5D-AC30-30DEAF394464}"/>
                    </a:ext>
                  </a:extLst>
                </p14:cNvPr>
                <p14:cNvContentPartPr/>
                <p14:nvPr/>
              </p14:nvContentPartPr>
              <p14:xfrm>
                <a:off x="2672469" y="1376211"/>
                <a:ext cx="181800" cy="540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777D17C-B263-4A5D-AC30-30DEAF39446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636469" y="1340571"/>
                  <a:ext cx="25344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D07406-4BE3-4488-9582-9788FCE67A88}"/>
                    </a:ext>
                  </a:extLst>
                </p14:cNvPr>
                <p14:cNvContentPartPr/>
                <p14:nvPr/>
              </p14:nvContentPartPr>
              <p14:xfrm>
                <a:off x="1254429" y="1485651"/>
                <a:ext cx="714600" cy="475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D07406-4BE3-4488-9582-9788FCE67A8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218429" y="1450011"/>
                  <a:ext cx="78624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57EAB77-65BF-4D90-A894-880870BA8F2D}"/>
                    </a:ext>
                  </a:extLst>
                </p14:cNvPr>
                <p14:cNvContentPartPr/>
                <p14:nvPr/>
              </p14:nvContentPartPr>
              <p14:xfrm>
                <a:off x="1843749" y="1445331"/>
                <a:ext cx="725400" cy="465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57EAB77-65BF-4D90-A894-880870BA8F2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807749" y="1409331"/>
                  <a:ext cx="79704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A4FDDC4-3E4A-4025-B458-275D5E7C56A5}"/>
                    </a:ext>
                  </a:extLst>
                </p14:cNvPr>
                <p14:cNvContentPartPr/>
                <p14:nvPr/>
              </p14:nvContentPartPr>
              <p14:xfrm>
                <a:off x="2448549" y="1408611"/>
                <a:ext cx="434520" cy="474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A4FDDC4-3E4A-4025-B458-275D5E7C56A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412909" y="1372971"/>
                  <a:ext cx="50616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6AA4DC2-3EB5-49B4-B120-27C04BA129E4}"/>
                    </a:ext>
                  </a:extLst>
                </p14:cNvPr>
                <p14:cNvContentPartPr/>
                <p14:nvPr/>
              </p14:nvContentPartPr>
              <p14:xfrm>
                <a:off x="1219509" y="1200531"/>
                <a:ext cx="263880" cy="50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6AA4DC2-3EB5-49B4-B120-27C04BA129E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83869" y="1164891"/>
                  <a:ext cx="3355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CC659C0-131F-4B57-B792-383662EB330F}"/>
                    </a:ext>
                  </a:extLst>
                </p14:cNvPr>
                <p14:cNvContentPartPr/>
                <p14:nvPr/>
              </p14:nvContentPartPr>
              <p14:xfrm>
                <a:off x="1339029" y="1084251"/>
                <a:ext cx="82800" cy="261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CC659C0-131F-4B57-B792-383662EB330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303389" y="1048611"/>
                  <a:ext cx="1544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959B3AF-9A00-4A85-96F6-66D01101ACBA}"/>
                    </a:ext>
                  </a:extLst>
                </p14:cNvPr>
                <p14:cNvContentPartPr/>
                <p14:nvPr/>
              </p14:nvContentPartPr>
              <p14:xfrm>
                <a:off x="2201949" y="1126371"/>
                <a:ext cx="213480" cy="21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959B3AF-9A00-4A85-96F6-66D01101ACB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65949" y="1090731"/>
                  <a:ext cx="285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39226C8-9EA5-4F74-878C-DA74AEC82502}"/>
                    </a:ext>
                  </a:extLst>
                </p14:cNvPr>
                <p14:cNvContentPartPr/>
                <p14:nvPr/>
              </p14:nvContentPartPr>
              <p14:xfrm>
                <a:off x="2306709" y="1024131"/>
                <a:ext cx="56160" cy="236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39226C8-9EA5-4F74-878C-DA74AEC8250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270709" y="988491"/>
                  <a:ext cx="1278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CF67484-645A-46EA-80BD-20155544E6E6}"/>
                    </a:ext>
                  </a:extLst>
                </p14:cNvPr>
                <p14:cNvContentPartPr/>
                <p14:nvPr/>
              </p14:nvContentPartPr>
              <p14:xfrm>
                <a:off x="1477269" y="2249931"/>
                <a:ext cx="222480" cy="28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CF67484-645A-46EA-80BD-20155544E6E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441269" y="2214291"/>
                  <a:ext cx="294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3A7417E-EC9B-4945-B28B-B6CEAAEC6FD3}"/>
                    </a:ext>
                  </a:extLst>
                </p14:cNvPr>
                <p14:cNvContentPartPr/>
                <p14:nvPr/>
              </p14:nvContentPartPr>
              <p14:xfrm>
                <a:off x="2446389" y="2179731"/>
                <a:ext cx="236880" cy="7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3A7417E-EC9B-4945-B28B-B6CEAAEC6FD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410389" y="2143731"/>
                  <a:ext cx="308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925F31-7892-445F-A3A1-E8C2164A6540}"/>
                    </a:ext>
                  </a:extLst>
                </p14:cNvPr>
                <p14:cNvContentPartPr/>
                <p14:nvPr/>
              </p14:nvContentPartPr>
              <p14:xfrm>
                <a:off x="864909" y="1468011"/>
                <a:ext cx="100080" cy="611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925F31-7892-445F-A3A1-E8C2164A654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29269" y="1432011"/>
                  <a:ext cx="17172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2AECC45-BB72-4FFD-BF0A-494E6D32893A}"/>
                    </a:ext>
                  </a:extLst>
                </p14:cNvPr>
                <p14:cNvContentPartPr/>
                <p14:nvPr/>
              </p14:nvContentPartPr>
              <p14:xfrm>
                <a:off x="808389" y="1949691"/>
                <a:ext cx="265680" cy="221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2AECC45-BB72-4FFD-BF0A-494E6D32893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72749" y="1914051"/>
                  <a:ext cx="3373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F25FA1B-B455-4D1D-A0EB-EFC55610D080}"/>
                    </a:ext>
                  </a:extLst>
                </p14:cNvPr>
                <p14:cNvContentPartPr/>
                <p14:nvPr/>
              </p14:nvContentPartPr>
              <p14:xfrm>
                <a:off x="283509" y="1622811"/>
                <a:ext cx="441720" cy="474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F25FA1B-B455-4D1D-A0EB-EFC55610D08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47509" y="1586811"/>
                  <a:ext cx="51336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06A6C33-6D12-49C9-9CCD-797B07CB734B}"/>
                    </a:ext>
                  </a:extLst>
                </p14:cNvPr>
                <p14:cNvContentPartPr/>
                <p14:nvPr/>
              </p14:nvContentPartPr>
              <p14:xfrm>
                <a:off x="318789" y="1808211"/>
                <a:ext cx="252000" cy="58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06A6C33-6D12-49C9-9CCD-797B07CB734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83149" y="1772211"/>
                  <a:ext cx="3236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B000124-48D1-4226-BBA2-9D796F3DD107}"/>
                    </a:ext>
                  </a:extLst>
                </p14:cNvPr>
                <p14:cNvContentPartPr/>
                <p14:nvPr/>
              </p14:nvContentPartPr>
              <p14:xfrm>
                <a:off x="3208869" y="1508331"/>
                <a:ext cx="182520" cy="2426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B000124-48D1-4226-BBA2-9D796F3DD10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172869" y="1472331"/>
                  <a:ext cx="254160" cy="31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37FE8D0-E961-4B55-8A1A-F5BC3E231F75}"/>
              </a:ext>
            </a:extLst>
          </p:cNvPr>
          <p:cNvGrpSpPr/>
          <p:nvPr/>
        </p:nvGrpSpPr>
        <p:grpSpPr>
          <a:xfrm>
            <a:off x="6518349" y="1947891"/>
            <a:ext cx="1001160" cy="424440"/>
            <a:chOff x="6518349" y="1947891"/>
            <a:chExt cx="1001160" cy="42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16C132F-D3BE-4941-A0A0-C0B9C9DED115}"/>
                    </a:ext>
                  </a:extLst>
                </p14:cNvPr>
                <p14:cNvContentPartPr/>
                <p14:nvPr/>
              </p14:nvContentPartPr>
              <p14:xfrm>
                <a:off x="6518349" y="1977411"/>
                <a:ext cx="171000" cy="254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16C132F-D3BE-4941-A0A0-C0B9C9DED11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482709" y="1941771"/>
                  <a:ext cx="2426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3B8D12D-690B-4323-A951-157CD168612E}"/>
                    </a:ext>
                  </a:extLst>
                </p14:cNvPr>
                <p14:cNvContentPartPr/>
                <p14:nvPr/>
              </p14:nvContentPartPr>
              <p14:xfrm>
                <a:off x="6831909" y="1947891"/>
                <a:ext cx="523800" cy="424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3B8D12D-690B-4323-A951-157CD168612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796269" y="1911891"/>
                  <a:ext cx="59544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7CB22BA-6D93-406C-8CFF-11FAA87130C2}"/>
                    </a:ext>
                  </a:extLst>
                </p14:cNvPr>
                <p14:cNvContentPartPr/>
                <p14:nvPr/>
              </p14:nvContentPartPr>
              <p14:xfrm>
                <a:off x="7516989" y="2121411"/>
                <a:ext cx="2520" cy="46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7CB22BA-6D93-406C-8CFF-11FAA87130C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480989" y="2085411"/>
                  <a:ext cx="7416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BA133F1-C881-4479-B6AE-1D6C7E011AEA}"/>
              </a:ext>
            </a:extLst>
          </p:cNvPr>
          <p:cNvGrpSpPr/>
          <p:nvPr/>
        </p:nvGrpSpPr>
        <p:grpSpPr>
          <a:xfrm>
            <a:off x="4509909" y="1747731"/>
            <a:ext cx="1540080" cy="532800"/>
            <a:chOff x="4509909" y="1747731"/>
            <a:chExt cx="1540080" cy="53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7C1F277-C42C-4156-AD06-3EC4CFD58B9B}"/>
                    </a:ext>
                  </a:extLst>
                </p14:cNvPr>
                <p14:cNvContentPartPr/>
                <p14:nvPr/>
              </p14:nvContentPartPr>
              <p14:xfrm>
                <a:off x="4509909" y="1747731"/>
                <a:ext cx="468720" cy="4939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7C1F277-C42C-4156-AD06-3EC4CFD58B9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473909" y="1712091"/>
                  <a:ext cx="54036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5412C4A-0288-4992-9F1A-B649A3166001}"/>
                    </a:ext>
                  </a:extLst>
                </p14:cNvPr>
                <p14:cNvContentPartPr/>
                <p14:nvPr/>
              </p14:nvContentPartPr>
              <p14:xfrm>
                <a:off x="5121189" y="2017011"/>
                <a:ext cx="145440" cy="34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5412C4A-0288-4992-9F1A-B649A316600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085549" y="1981371"/>
                  <a:ext cx="2170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0AB62D2-D8CE-4268-9757-9D27921F49DD}"/>
                    </a:ext>
                  </a:extLst>
                </p14:cNvPr>
                <p14:cNvContentPartPr/>
                <p14:nvPr/>
              </p14:nvContentPartPr>
              <p14:xfrm>
                <a:off x="5346909" y="1813251"/>
                <a:ext cx="98280" cy="30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0AB62D2-D8CE-4268-9757-9D27921F49D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311269" y="1777611"/>
                  <a:ext cx="169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B962907-5F3B-4408-9B71-9259B0DD0858}"/>
                    </a:ext>
                  </a:extLst>
                </p14:cNvPr>
                <p14:cNvContentPartPr/>
                <p14:nvPr/>
              </p14:nvContentPartPr>
              <p14:xfrm>
                <a:off x="5331069" y="1830171"/>
                <a:ext cx="132120" cy="4104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B962907-5F3B-4408-9B71-9259B0DD085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295429" y="1794531"/>
                  <a:ext cx="20376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61B2621-ADFE-4F9E-A937-93363D4B6AD8}"/>
                    </a:ext>
                  </a:extLst>
                </p14:cNvPr>
                <p14:cNvContentPartPr/>
                <p14:nvPr/>
              </p14:nvContentPartPr>
              <p14:xfrm>
                <a:off x="5595669" y="1882011"/>
                <a:ext cx="95760" cy="339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61B2621-ADFE-4F9E-A937-93363D4B6AD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560029" y="1846011"/>
                  <a:ext cx="1674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6F979FD-EEDD-4A1C-9A8F-8E8C3A891065}"/>
                    </a:ext>
                  </a:extLst>
                </p14:cNvPr>
                <p14:cNvContentPartPr/>
                <p14:nvPr/>
              </p14:nvContentPartPr>
              <p14:xfrm>
                <a:off x="5655789" y="1859331"/>
                <a:ext cx="360000" cy="3124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6F979FD-EEDD-4A1C-9A8F-8E8C3A89106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619789" y="1823691"/>
                  <a:ext cx="4316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1BE7A1E-A25E-42AA-AEEA-029DA7D39933}"/>
                    </a:ext>
                  </a:extLst>
                </p14:cNvPr>
                <p14:cNvContentPartPr/>
                <p14:nvPr/>
              </p14:nvContentPartPr>
              <p14:xfrm>
                <a:off x="5459589" y="2042571"/>
                <a:ext cx="68760" cy="4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1BE7A1E-A25E-42AA-AEEA-029DA7D3993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423589" y="2006931"/>
                  <a:ext cx="1404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E903EAC-1F43-427A-9CBA-EEE653517FD0}"/>
                    </a:ext>
                  </a:extLst>
                </p14:cNvPr>
                <p14:cNvContentPartPr/>
                <p14:nvPr/>
              </p14:nvContentPartPr>
              <p14:xfrm>
                <a:off x="6037389" y="2173251"/>
                <a:ext cx="12600" cy="83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E903EAC-1F43-427A-9CBA-EEE653517FD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001749" y="2137611"/>
                  <a:ext cx="842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D59ECCE-1F68-427E-8BF3-2B175742E258}"/>
                    </a:ext>
                  </a:extLst>
                </p14:cNvPr>
                <p14:cNvContentPartPr/>
                <p14:nvPr/>
              </p14:nvContentPartPr>
              <p14:xfrm>
                <a:off x="5983029" y="2168211"/>
                <a:ext cx="59400" cy="1123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D59ECCE-1F68-427E-8BF3-2B175742E25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947389" y="2132571"/>
                  <a:ext cx="131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ABCB7D5-506C-466C-9378-6A22E9343821}"/>
                    </a:ext>
                  </a:extLst>
                </p14:cNvPr>
                <p14:cNvContentPartPr/>
                <p14:nvPr/>
              </p14:nvContentPartPr>
              <p14:xfrm>
                <a:off x="6030549" y="2118891"/>
                <a:ext cx="11160" cy="705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ABCB7D5-506C-466C-9378-6A22E934382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994909" y="2082891"/>
                  <a:ext cx="8280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F3802B0-6D01-4745-8556-C4E1F86124AA}"/>
              </a:ext>
            </a:extLst>
          </p:cNvPr>
          <p:cNvGrpSpPr/>
          <p:nvPr/>
        </p:nvGrpSpPr>
        <p:grpSpPr>
          <a:xfrm>
            <a:off x="4348629" y="2506251"/>
            <a:ext cx="1762200" cy="31680"/>
            <a:chOff x="4348629" y="2506251"/>
            <a:chExt cx="1762200" cy="3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E1F1C9D-F236-4E3C-87EB-91CD63C3E892}"/>
                    </a:ext>
                  </a:extLst>
                </p14:cNvPr>
                <p14:cNvContentPartPr/>
                <p14:nvPr/>
              </p14:nvContentPartPr>
              <p14:xfrm>
                <a:off x="4348629" y="2506251"/>
                <a:ext cx="712080" cy="12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E1F1C9D-F236-4E3C-87EB-91CD63C3E89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312989" y="2470611"/>
                  <a:ext cx="7837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89459DC-E103-40D6-8B6C-05F8A2F6F601}"/>
                    </a:ext>
                  </a:extLst>
                </p14:cNvPr>
                <p14:cNvContentPartPr/>
                <p14:nvPr/>
              </p14:nvContentPartPr>
              <p14:xfrm>
                <a:off x="5050269" y="2518851"/>
                <a:ext cx="1060560" cy="19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89459DC-E103-40D6-8B6C-05F8A2F6F60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014269" y="2483211"/>
                  <a:ext cx="1132200" cy="9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2125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E94F761-FA78-4CDF-8CDE-125D628572EB}"/>
              </a:ext>
            </a:extLst>
          </p:cNvPr>
          <p:cNvGrpSpPr/>
          <p:nvPr/>
        </p:nvGrpSpPr>
        <p:grpSpPr>
          <a:xfrm>
            <a:off x="8351090" y="5834382"/>
            <a:ext cx="1150200" cy="788760"/>
            <a:chOff x="8000109" y="4134891"/>
            <a:chExt cx="1150200" cy="78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CF816B6-E657-4209-8728-BBB579CE2D2F}"/>
                    </a:ext>
                  </a:extLst>
                </p14:cNvPr>
                <p14:cNvContentPartPr/>
                <p14:nvPr/>
              </p14:nvContentPartPr>
              <p14:xfrm>
                <a:off x="8000109" y="4134891"/>
                <a:ext cx="528840" cy="530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CF816B6-E657-4209-8728-BBB579CE2D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64109" y="4098891"/>
                  <a:ext cx="60048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2872AC2-E863-4811-A3D2-A541B7CF9904}"/>
                    </a:ext>
                  </a:extLst>
                </p14:cNvPr>
                <p14:cNvContentPartPr/>
                <p14:nvPr/>
              </p14:nvContentPartPr>
              <p14:xfrm>
                <a:off x="8559189" y="4552851"/>
                <a:ext cx="31320" cy="286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2872AC2-E863-4811-A3D2-A541B7CF9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23549" y="4517211"/>
                  <a:ext cx="1029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FBD4604-7C1B-452F-B67A-C0A614BDD789}"/>
                    </a:ext>
                  </a:extLst>
                </p14:cNvPr>
                <p14:cNvContentPartPr/>
                <p14:nvPr/>
              </p14:nvContentPartPr>
              <p14:xfrm>
                <a:off x="8504469" y="4511811"/>
                <a:ext cx="283680" cy="349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FBD4604-7C1B-452F-B67A-C0A614BDD7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68469" y="4476171"/>
                  <a:ext cx="35532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B1C08AE-A63E-4DDC-BD35-F78B39D53685}"/>
                    </a:ext>
                  </a:extLst>
                </p14:cNvPr>
                <p14:cNvContentPartPr/>
                <p14:nvPr/>
              </p14:nvContentPartPr>
              <p14:xfrm>
                <a:off x="8910549" y="4567251"/>
                <a:ext cx="239760" cy="356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B1C08AE-A63E-4DDC-BD35-F78B39D536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74549" y="4531611"/>
                  <a:ext cx="311400" cy="42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57ED0C-0D49-4D95-B063-ED9401ABFDDB}"/>
              </a:ext>
            </a:extLst>
          </p:cNvPr>
          <p:cNvGrpSpPr/>
          <p:nvPr/>
        </p:nvGrpSpPr>
        <p:grpSpPr>
          <a:xfrm>
            <a:off x="1471490" y="1917222"/>
            <a:ext cx="6494760" cy="4298040"/>
            <a:chOff x="1120509" y="217731"/>
            <a:chExt cx="6494760" cy="429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204383-73CC-4DA3-8D20-D9099AA462CF}"/>
                    </a:ext>
                  </a:extLst>
                </p14:cNvPr>
                <p14:cNvContentPartPr/>
                <p14:nvPr/>
              </p14:nvContentPartPr>
              <p14:xfrm>
                <a:off x="2103669" y="637131"/>
                <a:ext cx="108360" cy="3563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204383-73CC-4DA3-8D20-D9099AA462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68029" y="601131"/>
                  <a:ext cx="180000" cy="36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B560269-3C87-4B32-A26C-DFBF1C49F91E}"/>
                    </a:ext>
                  </a:extLst>
                </p14:cNvPr>
                <p14:cNvContentPartPr/>
                <p14:nvPr/>
              </p14:nvContentPartPr>
              <p14:xfrm>
                <a:off x="2204829" y="4188171"/>
                <a:ext cx="5331960" cy="41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B560269-3C87-4B32-A26C-DFBF1C49F91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68829" y="4152531"/>
                  <a:ext cx="5403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41D2019-D36C-41E5-B2B9-F1B599CDF392}"/>
                    </a:ext>
                  </a:extLst>
                </p14:cNvPr>
                <p14:cNvContentPartPr/>
                <p14:nvPr/>
              </p14:nvContentPartPr>
              <p14:xfrm>
                <a:off x="7402509" y="4069371"/>
                <a:ext cx="212760" cy="311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41D2019-D36C-41E5-B2B9-F1B599CDF3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66869" y="4033731"/>
                  <a:ext cx="2844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76C97B-061C-4715-8AF1-4F2A0120D27B}"/>
                    </a:ext>
                  </a:extLst>
                </p14:cNvPr>
                <p14:cNvContentPartPr/>
                <p14:nvPr/>
              </p14:nvContentPartPr>
              <p14:xfrm>
                <a:off x="2040669" y="579891"/>
                <a:ext cx="215280" cy="219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76C97B-061C-4715-8AF1-4F2A0120D27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04669" y="543891"/>
                  <a:ext cx="2869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3C53312-6994-4EF0-8798-D3D42F839AB4}"/>
                    </a:ext>
                  </a:extLst>
                </p14:cNvPr>
                <p14:cNvContentPartPr/>
                <p14:nvPr/>
              </p14:nvContentPartPr>
              <p14:xfrm>
                <a:off x="1120509" y="217731"/>
                <a:ext cx="146520" cy="25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C53312-6994-4EF0-8798-D3D42F839AB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84509" y="181731"/>
                  <a:ext cx="2181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ECED05F-9EC6-4883-9F79-FD8D9AA5978D}"/>
                    </a:ext>
                  </a:extLst>
                </p14:cNvPr>
                <p14:cNvContentPartPr/>
                <p14:nvPr/>
              </p14:nvContentPartPr>
              <p14:xfrm>
                <a:off x="1168749" y="247611"/>
                <a:ext cx="175320" cy="501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ECED05F-9EC6-4883-9F79-FD8D9AA5978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32749" y="211611"/>
                  <a:ext cx="24696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54B0D6-21D5-4FAE-BC9F-7B36905E343E}"/>
                    </a:ext>
                  </a:extLst>
                </p14:cNvPr>
                <p14:cNvContentPartPr/>
                <p14:nvPr/>
              </p14:nvContentPartPr>
              <p14:xfrm>
                <a:off x="1461429" y="566931"/>
                <a:ext cx="41040" cy="192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54B0D6-21D5-4FAE-BC9F-7B36905E343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5429" y="530931"/>
                  <a:ext cx="1126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332625A-A3B2-4458-B2E6-D00323546C9C}"/>
                    </a:ext>
                  </a:extLst>
                </p14:cNvPr>
                <p14:cNvContentPartPr/>
                <p14:nvPr/>
              </p14:nvContentPartPr>
              <p14:xfrm>
                <a:off x="1459989" y="534171"/>
                <a:ext cx="169560" cy="285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332625A-A3B2-4458-B2E6-D00323546C9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24349" y="498171"/>
                  <a:ext cx="2412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B0F4464-7B2F-40F4-A3E4-57FDE5E3A4D7}"/>
                    </a:ext>
                  </a:extLst>
                </p14:cNvPr>
                <p14:cNvContentPartPr/>
                <p14:nvPr/>
              </p14:nvContentPartPr>
              <p14:xfrm>
                <a:off x="1821069" y="4200051"/>
                <a:ext cx="231840" cy="315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B0F4464-7B2F-40F4-A3E4-57FDE5E3A4D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85069" y="4164051"/>
                  <a:ext cx="3034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7D2ECA7-82A4-4E8A-93D7-DB8BA2CE2151}"/>
                    </a:ext>
                  </a:extLst>
                </p14:cNvPr>
                <p14:cNvContentPartPr/>
                <p14:nvPr/>
              </p14:nvContentPartPr>
              <p14:xfrm>
                <a:off x="2214549" y="4218411"/>
                <a:ext cx="28440" cy="1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7D2ECA7-82A4-4E8A-93D7-DB8BA2CE21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78549" y="4182771"/>
                  <a:ext cx="10008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55FFFEE-041A-4F2C-97BA-1A3953812C00}"/>
              </a:ext>
            </a:extLst>
          </p:cNvPr>
          <p:cNvGrpSpPr/>
          <p:nvPr/>
        </p:nvGrpSpPr>
        <p:grpSpPr>
          <a:xfrm>
            <a:off x="702189" y="373251"/>
            <a:ext cx="1114200" cy="462600"/>
            <a:chOff x="702189" y="373251"/>
            <a:chExt cx="1114200" cy="46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DD35DEB-1209-4D45-9292-E25BEF2485BB}"/>
                    </a:ext>
                  </a:extLst>
                </p14:cNvPr>
                <p14:cNvContentPartPr/>
                <p14:nvPr/>
              </p14:nvContentPartPr>
              <p14:xfrm>
                <a:off x="702189" y="373251"/>
                <a:ext cx="334800" cy="355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DD35DEB-1209-4D45-9292-E25BEF2485B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6549" y="337251"/>
                  <a:ext cx="40644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C072D73-F190-43CA-8C8D-218CD9D08562}"/>
                    </a:ext>
                  </a:extLst>
                </p14:cNvPr>
                <p14:cNvContentPartPr/>
                <p14:nvPr/>
              </p14:nvContentPartPr>
              <p14:xfrm>
                <a:off x="1220589" y="577371"/>
                <a:ext cx="142920" cy="14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C072D73-F190-43CA-8C8D-218CD9D0856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84949" y="541731"/>
                  <a:ext cx="2145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333A0AF-C030-44AE-B6C6-9809D1F6D4A8}"/>
                    </a:ext>
                  </a:extLst>
                </p14:cNvPr>
                <p14:cNvContentPartPr/>
                <p14:nvPr/>
              </p14:nvContentPartPr>
              <p14:xfrm>
                <a:off x="1519029" y="404931"/>
                <a:ext cx="158760" cy="49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333A0AF-C030-44AE-B6C6-9809D1F6D4A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83389" y="369291"/>
                  <a:ext cx="230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A73019E-22E2-4A17-9354-F84DE928AF68}"/>
                    </a:ext>
                  </a:extLst>
                </p14:cNvPr>
                <p14:cNvContentPartPr/>
                <p14:nvPr/>
              </p14:nvContentPartPr>
              <p14:xfrm>
                <a:off x="1584189" y="431571"/>
                <a:ext cx="232200" cy="404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A73019E-22E2-4A17-9354-F84DE928AF6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48189" y="395931"/>
                  <a:ext cx="303840" cy="47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67A9A8-553E-4FE4-B139-8AABB1637385}"/>
              </a:ext>
            </a:extLst>
          </p:cNvPr>
          <p:cNvGrpSpPr/>
          <p:nvPr/>
        </p:nvGrpSpPr>
        <p:grpSpPr>
          <a:xfrm>
            <a:off x="2417949" y="432291"/>
            <a:ext cx="829440" cy="441720"/>
            <a:chOff x="2417949" y="432291"/>
            <a:chExt cx="829440" cy="44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6103695-1E7F-46E2-9865-885A2A853945}"/>
                    </a:ext>
                  </a:extLst>
                </p14:cNvPr>
                <p14:cNvContentPartPr/>
                <p14:nvPr/>
              </p14:nvContentPartPr>
              <p14:xfrm>
                <a:off x="2417949" y="552531"/>
                <a:ext cx="207360" cy="229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6103695-1E7F-46E2-9865-885A2A85394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82309" y="516531"/>
                  <a:ext cx="2790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503AEB7-DF25-426B-895F-94143B7F61D3}"/>
                    </a:ext>
                  </a:extLst>
                </p14:cNvPr>
                <p14:cNvContentPartPr/>
                <p14:nvPr/>
              </p14:nvContentPartPr>
              <p14:xfrm>
                <a:off x="2776869" y="432291"/>
                <a:ext cx="305640" cy="441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503AEB7-DF25-426B-895F-94143B7F61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41229" y="396651"/>
                  <a:ext cx="37728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21EFA90-7A7D-4DD3-BC58-492DFD9870FF}"/>
                    </a:ext>
                  </a:extLst>
                </p14:cNvPr>
                <p14:cNvContentPartPr/>
                <p14:nvPr/>
              </p14:nvContentPartPr>
              <p14:xfrm>
                <a:off x="3241269" y="811011"/>
                <a:ext cx="6120" cy="3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21EFA90-7A7D-4DD3-BC58-492DFD9870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05629" y="775371"/>
                  <a:ext cx="77760" cy="7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B5F7D6D-D492-46A8-8B1E-E2B257E741BD}"/>
                  </a:ext>
                </a:extLst>
              </p14:cNvPr>
              <p14:cNvContentPartPr/>
              <p14:nvPr/>
            </p14:nvContentPartPr>
            <p14:xfrm>
              <a:off x="3686589" y="421851"/>
              <a:ext cx="688320" cy="739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B5F7D6D-D492-46A8-8B1E-E2B257E741B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50589" y="386211"/>
                <a:ext cx="759960" cy="81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79991BF3-B8DA-4968-AEDD-3B9B92C66862}"/>
              </a:ext>
            </a:extLst>
          </p:cNvPr>
          <p:cNvGrpSpPr/>
          <p:nvPr/>
        </p:nvGrpSpPr>
        <p:grpSpPr>
          <a:xfrm>
            <a:off x="4792869" y="433731"/>
            <a:ext cx="1687680" cy="509400"/>
            <a:chOff x="4792869" y="433731"/>
            <a:chExt cx="1687680" cy="50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EA4FFA6-15EE-43F3-9D6B-F0675B0F23F5}"/>
                    </a:ext>
                  </a:extLst>
                </p14:cNvPr>
                <p14:cNvContentPartPr/>
                <p14:nvPr/>
              </p14:nvContentPartPr>
              <p14:xfrm>
                <a:off x="4792869" y="568371"/>
                <a:ext cx="415800" cy="234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EA4FFA6-15EE-43F3-9D6B-F0675B0F23F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56869" y="532731"/>
                  <a:ext cx="4874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DF0D4D5-DFBA-4839-94F3-49024F9A27CE}"/>
                    </a:ext>
                  </a:extLst>
                </p14:cNvPr>
                <p14:cNvContentPartPr/>
                <p14:nvPr/>
              </p14:nvContentPartPr>
              <p14:xfrm>
                <a:off x="5348349" y="703731"/>
                <a:ext cx="189720" cy="12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DF0D4D5-DFBA-4839-94F3-49024F9A27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12709" y="668091"/>
                  <a:ext cx="2613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34A67AA-4179-43AF-80BB-06A19B248EC2}"/>
                    </a:ext>
                  </a:extLst>
                </p14:cNvPr>
                <p14:cNvContentPartPr/>
                <p14:nvPr/>
              </p14:nvContentPartPr>
              <p14:xfrm>
                <a:off x="5656509" y="588891"/>
                <a:ext cx="182160" cy="259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34A67AA-4179-43AF-80BB-06A19B248EC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20869" y="552891"/>
                  <a:ext cx="2538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92F6C79-7B45-4102-BE14-6F0893585F60}"/>
                    </a:ext>
                  </a:extLst>
                </p14:cNvPr>
                <p14:cNvContentPartPr/>
                <p14:nvPr/>
              </p14:nvContentPartPr>
              <p14:xfrm>
                <a:off x="6050709" y="433731"/>
                <a:ext cx="429840" cy="509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92F6C79-7B45-4102-BE14-6F0893585F6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14709" y="397731"/>
                  <a:ext cx="501480" cy="58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FFA7E7D-5FF5-4E24-838D-273F928A1495}"/>
              </a:ext>
            </a:extLst>
          </p:cNvPr>
          <p:cNvGrpSpPr/>
          <p:nvPr/>
        </p:nvGrpSpPr>
        <p:grpSpPr>
          <a:xfrm>
            <a:off x="7194429" y="445971"/>
            <a:ext cx="4289760" cy="1248480"/>
            <a:chOff x="7194429" y="445971"/>
            <a:chExt cx="4289760" cy="12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E12875A-218D-4B5F-ABAB-BC9FBB9D869D}"/>
                    </a:ext>
                  </a:extLst>
                </p14:cNvPr>
                <p14:cNvContentPartPr/>
                <p14:nvPr/>
              </p14:nvContentPartPr>
              <p14:xfrm>
                <a:off x="7194429" y="445971"/>
                <a:ext cx="388440" cy="499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E12875A-218D-4B5F-ABAB-BC9FBB9D869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58789" y="410331"/>
                  <a:ext cx="46008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50E9976-2A67-4214-91E5-8D4FCA152573}"/>
                    </a:ext>
                  </a:extLst>
                </p14:cNvPr>
                <p14:cNvContentPartPr/>
                <p14:nvPr/>
              </p14:nvContentPartPr>
              <p14:xfrm>
                <a:off x="7259949" y="695091"/>
                <a:ext cx="248760" cy="9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50E9976-2A67-4214-91E5-8D4FCA15257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23949" y="659091"/>
                  <a:ext cx="3204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B34E4-C55A-4002-B2FA-21ADC4B0692A}"/>
                    </a:ext>
                  </a:extLst>
                </p14:cNvPr>
                <p14:cNvContentPartPr/>
                <p14:nvPr/>
              </p14:nvContentPartPr>
              <p14:xfrm>
                <a:off x="7615269" y="680331"/>
                <a:ext cx="255960" cy="264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B34E4-C55A-4002-B2FA-21ADC4B0692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79629" y="644691"/>
                  <a:ext cx="327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76134CA-BF04-440D-860B-514C6AB2095B}"/>
                    </a:ext>
                  </a:extLst>
                </p14:cNvPr>
                <p14:cNvContentPartPr/>
                <p14:nvPr/>
              </p14:nvContentPartPr>
              <p14:xfrm>
                <a:off x="7972029" y="524091"/>
                <a:ext cx="259560" cy="484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76134CA-BF04-440D-860B-514C6AB2095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36029" y="488091"/>
                  <a:ext cx="33120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96A3E73-0368-40EE-945F-207E45BF6640}"/>
                    </a:ext>
                  </a:extLst>
                </p14:cNvPr>
                <p14:cNvContentPartPr/>
                <p14:nvPr/>
              </p14:nvContentPartPr>
              <p14:xfrm>
                <a:off x="8313309" y="749811"/>
                <a:ext cx="601200" cy="238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96A3E73-0368-40EE-945F-207E45BF664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77669" y="714171"/>
                  <a:ext cx="6728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49D0EEE-1BAC-44FE-A5A9-DC68F2D95C6D}"/>
                    </a:ext>
                  </a:extLst>
                </p14:cNvPr>
                <p14:cNvContentPartPr/>
                <p14:nvPr/>
              </p14:nvContentPartPr>
              <p14:xfrm>
                <a:off x="9032949" y="796971"/>
                <a:ext cx="110880" cy="191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49D0EEE-1BAC-44FE-A5A9-DC68F2D95C6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97309" y="761331"/>
                  <a:ext cx="182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827BEA1-69B4-4905-A214-3CB48DC75BBF}"/>
                    </a:ext>
                  </a:extLst>
                </p14:cNvPr>
                <p14:cNvContentPartPr/>
                <p14:nvPr/>
              </p14:nvContentPartPr>
              <p14:xfrm>
                <a:off x="9196749" y="829731"/>
                <a:ext cx="223200" cy="206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827BEA1-69B4-4905-A214-3CB48DC75BB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60749" y="794091"/>
                  <a:ext cx="2948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F9CE4F9-0E3F-4222-B87F-BCF74325D696}"/>
                    </a:ext>
                  </a:extLst>
                </p14:cNvPr>
                <p14:cNvContentPartPr/>
                <p14:nvPr/>
              </p14:nvContentPartPr>
              <p14:xfrm>
                <a:off x="9572229" y="534171"/>
                <a:ext cx="1757520" cy="518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F9CE4F9-0E3F-4222-B87F-BCF74325D69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36589" y="498531"/>
                  <a:ext cx="18291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0A0AD7-3FFD-4B02-AEB2-DD31D7BDD85F}"/>
                    </a:ext>
                  </a:extLst>
                </p14:cNvPr>
                <p14:cNvContentPartPr/>
                <p14:nvPr/>
              </p14:nvContentPartPr>
              <p14:xfrm>
                <a:off x="10946349" y="698331"/>
                <a:ext cx="537840" cy="50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0A0AD7-3FFD-4B02-AEB2-DD31D7BDD85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910709" y="662691"/>
                  <a:ext cx="6094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4BF6569-D8C1-4DAC-ABC8-5513E865EF3E}"/>
                    </a:ext>
                  </a:extLst>
                </p14:cNvPr>
                <p14:cNvContentPartPr/>
                <p14:nvPr/>
              </p14:nvContentPartPr>
              <p14:xfrm>
                <a:off x="8260749" y="1203771"/>
                <a:ext cx="36000" cy="408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4BF6569-D8C1-4DAC-ABC8-5513E865EF3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25109" y="1168131"/>
                  <a:ext cx="10764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490EAF2-A96D-414C-BFFE-7A04551EEDD3}"/>
                    </a:ext>
                  </a:extLst>
                </p14:cNvPr>
                <p14:cNvContentPartPr/>
                <p14:nvPr/>
              </p14:nvContentPartPr>
              <p14:xfrm>
                <a:off x="8302509" y="1224651"/>
                <a:ext cx="366480" cy="345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490EAF2-A96D-414C-BFFE-7A04551EEDD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66509" y="1188651"/>
                  <a:ext cx="43812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B7A88C8-48C5-46E0-A9E7-D1CE1AB0F82E}"/>
                    </a:ext>
                  </a:extLst>
                </p14:cNvPr>
                <p14:cNvContentPartPr/>
                <p14:nvPr/>
              </p14:nvContentPartPr>
              <p14:xfrm>
                <a:off x="8827029" y="1219971"/>
                <a:ext cx="304200" cy="374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B7A88C8-48C5-46E0-A9E7-D1CE1AB0F82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91029" y="1183971"/>
                  <a:ext cx="3758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1D85627-8919-435F-94B4-E9E513695B82}"/>
                    </a:ext>
                  </a:extLst>
                </p14:cNvPr>
                <p14:cNvContentPartPr/>
                <p14:nvPr/>
              </p14:nvContentPartPr>
              <p14:xfrm>
                <a:off x="9333189" y="1236171"/>
                <a:ext cx="261000" cy="373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1D85627-8919-435F-94B4-E9E513695B8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297189" y="1200531"/>
                  <a:ext cx="3326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6AA7ED1-2CAC-46FE-A6E7-0C192229E7F5}"/>
                    </a:ext>
                  </a:extLst>
                </p14:cNvPr>
                <p14:cNvContentPartPr/>
                <p14:nvPr/>
              </p14:nvContentPartPr>
              <p14:xfrm>
                <a:off x="9788949" y="1253091"/>
                <a:ext cx="249840" cy="391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6AA7ED1-2CAC-46FE-A6E7-0C192229E7F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53309" y="1217091"/>
                  <a:ext cx="32148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70C76A6-FF0A-48DD-B8B6-A68F7E0B684F}"/>
                    </a:ext>
                  </a:extLst>
                </p14:cNvPr>
                <p14:cNvContentPartPr/>
                <p14:nvPr/>
              </p14:nvContentPartPr>
              <p14:xfrm>
                <a:off x="9820269" y="1458291"/>
                <a:ext cx="189720" cy="46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70C76A6-FF0A-48DD-B8B6-A68F7E0B684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84269" y="1422651"/>
                  <a:ext cx="2613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386DCCF-3796-4627-92D5-376E5DABE223}"/>
                    </a:ext>
                  </a:extLst>
                </p14:cNvPr>
                <p14:cNvContentPartPr/>
                <p14:nvPr/>
              </p14:nvContentPartPr>
              <p14:xfrm>
                <a:off x="10188549" y="1275051"/>
                <a:ext cx="295920" cy="419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386DCCF-3796-4627-92D5-376E5DABE22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152909" y="1239051"/>
                  <a:ext cx="36756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44C364D-FF66-4316-80C8-5BAE00C7CF85}"/>
                    </a:ext>
                  </a:extLst>
                </p14:cNvPr>
                <p14:cNvContentPartPr/>
                <p14:nvPr/>
              </p14:nvContentPartPr>
              <p14:xfrm>
                <a:off x="10231749" y="1475211"/>
                <a:ext cx="178920" cy="19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44C364D-FF66-4316-80C8-5BAE00C7CF8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195749" y="1439571"/>
                  <a:ext cx="2505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17C91B9-80F9-419A-A327-B93DEFC09D0D}"/>
                    </a:ext>
                  </a:extLst>
                </p14:cNvPr>
                <p14:cNvContentPartPr/>
                <p14:nvPr/>
              </p14:nvContentPartPr>
              <p14:xfrm>
                <a:off x="10581669" y="1311771"/>
                <a:ext cx="211320" cy="45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17C91B9-80F9-419A-A327-B93DEFC09D0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546029" y="1276131"/>
                  <a:ext cx="282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91DCA46-8659-4974-A227-520767E502FC}"/>
                    </a:ext>
                  </a:extLst>
                </p14:cNvPr>
                <p14:cNvContentPartPr/>
                <p14:nvPr/>
              </p14:nvContentPartPr>
              <p14:xfrm>
                <a:off x="10642869" y="1308891"/>
                <a:ext cx="74880" cy="339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91DCA46-8659-4974-A227-520767E502F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606869" y="1272891"/>
                  <a:ext cx="146520" cy="41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4203C75-FDF0-4644-84BA-A2548F866A01}"/>
                  </a:ext>
                </a:extLst>
              </p14:cNvPr>
              <p14:cNvContentPartPr/>
              <p14:nvPr/>
            </p14:nvContentPartPr>
            <p14:xfrm>
              <a:off x="3378429" y="5079531"/>
              <a:ext cx="3753000" cy="619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4203C75-FDF0-4644-84BA-A2548F866A0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342429" y="5043531"/>
                <a:ext cx="382464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822DE2A-DD6B-4C40-AB5A-4FC3FD68BC6C}"/>
                  </a:ext>
                </a:extLst>
              </p14:cNvPr>
              <p14:cNvContentPartPr/>
              <p14:nvPr/>
            </p14:nvContentPartPr>
            <p14:xfrm>
              <a:off x="2809989" y="2384211"/>
              <a:ext cx="1324800" cy="28706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822DE2A-DD6B-4C40-AB5A-4FC3FD68BC6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773989" y="2348571"/>
                <a:ext cx="1396440" cy="29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07F8DB2-B687-44E8-A979-F96B1A1F7196}"/>
                  </a:ext>
                </a:extLst>
              </p14:cNvPr>
              <p14:cNvContentPartPr/>
              <p14:nvPr/>
            </p14:nvContentPartPr>
            <p14:xfrm>
              <a:off x="2667429" y="1937811"/>
              <a:ext cx="1405800" cy="2181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07F8DB2-B687-44E8-A979-F96B1A1F719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631789" y="1901811"/>
                <a:ext cx="1477440" cy="28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7268EA4-560D-481A-BF05-39304EF1D5BE}"/>
              </a:ext>
            </a:extLst>
          </p:cNvPr>
          <p:cNvGrpSpPr/>
          <p:nvPr/>
        </p:nvGrpSpPr>
        <p:grpSpPr>
          <a:xfrm>
            <a:off x="2799189" y="1236531"/>
            <a:ext cx="4165200" cy="964800"/>
            <a:chOff x="2799189" y="1236531"/>
            <a:chExt cx="4165200" cy="96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617CAE2-8231-4847-A27D-7C21BF0D1D65}"/>
                    </a:ext>
                  </a:extLst>
                </p14:cNvPr>
                <p14:cNvContentPartPr/>
                <p14:nvPr/>
              </p14:nvContentPartPr>
              <p14:xfrm>
                <a:off x="2799189" y="1273971"/>
                <a:ext cx="275040" cy="961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617CAE2-8231-4847-A27D-7C21BF0D1D6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763549" y="1238331"/>
                  <a:ext cx="3466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1A966FE-2F5E-4F9A-AB37-678AB3BEB491}"/>
                    </a:ext>
                  </a:extLst>
                </p14:cNvPr>
                <p14:cNvContentPartPr/>
                <p14:nvPr/>
              </p14:nvContentPartPr>
              <p14:xfrm>
                <a:off x="2912229" y="1327251"/>
                <a:ext cx="34200" cy="3463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1A966FE-2F5E-4F9A-AB37-678AB3BEB49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76589" y="1291251"/>
                  <a:ext cx="1058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F407000-8306-460C-9606-F3C4C167C0B9}"/>
                    </a:ext>
                  </a:extLst>
                </p14:cNvPr>
                <p14:cNvContentPartPr/>
                <p14:nvPr/>
              </p14:nvContentPartPr>
              <p14:xfrm>
                <a:off x="3038229" y="1433811"/>
                <a:ext cx="225000" cy="219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F407000-8306-460C-9606-F3C4C167C0B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02589" y="1398171"/>
                  <a:ext cx="2966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CA3A2F5-7DCC-4B9C-8F82-982FCF4D3ACF}"/>
                    </a:ext>
                  </a:extLst>
                </p14:cNvPr>
                <p14:cNvContentPartPr/>
                <p14:nvPr/>
              </p14:nvContentPartPr>
              <p14:xfrm>
                <a:off x="3346029" y="1352091"/>
                <a:ext cx="78120" cy="303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CA3A2F5-7DCC-4B9C-8F82-982FCF4D3AC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10389" y="1316451"/>
                  <a:ext cx="1497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B1254B6-2373-4A37-955C-754DCCFB845B}"/>
                    </a:ext>
                  </a:extLst>
                </p14:cNvPr>
                <p14:cNvContentPartPr/>
                <p14:nvPr/>
              </p14:nvContentPartPr>
              <p14:xfrm>
                <a:off x="3524949" y="1410771"/>
                <a:ext cx="210960" cy="234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B1254B6-2373-4A37-955C-754DCCFB845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88949" y="1375131"/>
                  <a:ext cx="2826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4366DBA-4A21-4D8F-8AD6-3DFE44231489}"/>
                    </a:ext>
                  </a:extLst>
                </p14:cNvPr>
                <p14:cNvContentPartPr/>
                <p14:nvPr/>
              </p14:nvContentPartPr>
              <p14:xfrm>
                <a:off x="3830229" y="1236531"/>
                <a:ext cx="831600" cy="3902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4366DBA-4A21-4D8F-8AD6-3DFE4423148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94229" y="1200891"/>
                  <a:ext cx="90324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03FB75C-99B8-4A78-9113-524C851FB745}"/>
                    </a:ext>
                  </a:extLst>
                </p14:cNvPr>
                <p14:cNvContentPartPr/>
                <p14:nvPr/>
              </p14:nvContentPartPr>
              <p14:xfrm>
                <a:off x="4363389" y="1838811"/>
                <a:ext cx="2601000" cy="3625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03FB75C-99B8-4A78-9113-524C851FB74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27389" y="1802811"/>
                  <a:ext cx="267264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98EE740-C247-42A3-B3F8-9B8D12FABB33}"/>
                    </a:ext>
                  </a:extLst>
                </p14:cNvPr>
                <p14:cNvContentPartPr/>
                <p14:nvPr/>
              </p14:nvContentPartPr>
              <p14:xfrm>
                <a:off x="5500269" y="1416531"/>
                <a:ext cx="260280" cy="3312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98EE740-C247-42A3-B3F8-9B8D12FABB3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464629" y="1380891"/>
                  <a:ext cx="3319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600019F-00FF-4C46-B83D-409C8DABEE1D}"/>
                    </a:ext>
                  </a:extLst>
                </p14:cNvPr>
                <p14:cNvContentPartPr/>
                <p14:nvPr/>
              </p14:nvContentPartPr>
              <p14:xfrm>
                <a:off x="5829309" y="1396731"/>
                <a:ext cx="621360" cy="3798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600019F-00FF-4C46-B83D-409C8DABEE1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793309" y="1361091"/>
                  <a:ext cx="69300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8FCB3AE-8111-4022-972E-7851B58803F9}"/>
                    </a:ext>
                  </a:extLst>
                </p14:cNvPr>
                <p14:cNvContentPartPr/>
                <p14:nvPr/>
              </p14:nvContentPartPr>
              <p14:xfrm>
                <a:off x="6149709" y="1519851"/>
                <a:ext cx="274320" cy="55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8FCB3AE-8111-4022-972E-7851B58803F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13709" y="1484211"/>
                  <a:ext cx="3459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B5B5394-C79D-4246-8156-2A059A7154E5}"/>
                    </a:ext>
                  </a:extLst>
                </p14:cNvPr>
                <p14:cNvContentPartPr/>
                <p14:nvPr/>
              </p14:nvContentPartPr>
              <p14:xfrm>
                <a:off x="6647589" y="1613091"/>
                <a:ext cx="2520" cy="234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B5B5394-C79D-4246-8156-2A059A7154E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11949" y="1577091"/>
                  <a:ext cx="7416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E505ECE-019A-4852-8CAD-42620D842CCD}"/>
              </a:ext>
            </a:extLst>
          </p:cNvPr>
          <p:cNvGrpSpPr/>
          <p:nvPr/>
        </p:nvGrpSpPr>
        <p:grpSpPr>
          <a:xfrm>
            <a:off x="619389" y="2104851"/>
            <a:ext cx="8899560" cy="4739760"/>
            <a:chOff x="619389" y="2104851"/>
            <a:chExt cx="8899560" cy="47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8554F29-AA06-40A2-BF2C-96369CA2B9AD}"/>
                    </a:ext>
                  </a:extLst>
                </p14:cNvPr>
                <p14:cNvContentPartPr/>
                <p14:nvPr/>
              </p14:nvContentPartPr>
              <p14:xfrm>
                <a:off x="619389" y="4497051"/>
                <a:ext cx="307800" cy="545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8554F29-AA06-40A2-BF2C-96369CA2B9A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83389" y="4461411"/>
                  <a:ext cx="37944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0E47FC3-43F6-44B8-9B95-3FD1A063CDFB}"/>
                    </a:ext>
                  </a:extLst>
                </p14:cNvPr>
                <p14:cNvContentPartPr/>
                <p14:nvPr/>
              </p14:nvContentPartPr>
              <p14:xfrm>
                <a:off x="1021869" y="4850571"/>
                <a:ext cx="49680" cy="265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0E47FC3-43F6-44B8-9B95-3FD1A063CDF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86229" y="4814571"/>
                  <a:ext cx="1213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CB5F3AB-15F5-4ABF-BD28-06A84490213F}"/>
                    </a:ext>
                  </a:extLst>
                </p14:cNvPr>
                <p14:cNvContentPartPr/>
                <p14:nvPr/>
              </p14:nvContentPartPr>
              <p14:xfrm>
                <a:off x="1006029" y="4820331"/>
                <a:ext cx="171720" cy="327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CB5F3AB-15F5-4ABF-BD28-06A84490213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70029" y="4784331"/>
                  <a:ext cx="2433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B7644C6-D442-4E7D-8EAF-B666A5461E9A}"/>
                    </a:ext>
                  </a:extLst>
                </p14:cNvPr>
                <p14:cNvContentPartPr/>
                <p14:nvPr/>
              </p14:nvContentPartPr>
              <p14:xfrm>
                <a:off x="1248309" y="4762371"/>
                <a:ext cx="192240" cy="367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B7644C6-D442-4E7D-8EAF-B666A5461E9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12309" y="4726371"/>
                  <a:ext cx="2638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7F5F52A-BD1F-408C-8E65-58AE4F2ABFE4}"/>
                    </a:ext>
                  </a:extLst>
                </p14:cNvPr>
                <p14:cNvContentPartPr/>
                <p14:nvPr/>
              </p14:nvContentPartPr>
              <p14:xfrm>
                <a:off x="1444509" y="5116251"/>
                <a:ext cx="144720" cy="313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7F5F52A-BD1F-408C-8E65-58AE4F2ABFE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408869" y="5080251"/>
                  <a:ext cx="2163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9DCB693-76D4-4FE0-A317-F9C13571C7DE}"/>
                    </a:ext>
                  </a:extLst>
                </p14:cNvPr>
                <p14:cNvContentPartPr/>
                <p14:nvPr/>
              </p14:nvContentPartPr>
              <p14:xfrm>
                <a:off x="1710549" y="4953171"/>
                <a:ext cx="537120" cy="325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9DCB693-76D4-4FE0-A317-F9C13571C7D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74909" y="4917171"/>
                  <a:ext cx="6087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CDFA3CD-F35B-429E-870B-08A4D8E4000C}"/>
                    </a:ext>
                  </a:extLst>
                </p14:cNvPr>
                <p14:cNvContentPartPr/>
                <p14:nvPr/>
              </p14:nvContentPartPr>
              <p14:xfrm>
                <a:off x="2025909" y="5018331"/>
                <a:ext cx="195840" cy="63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CDFA3CD-F35B-429E-870B-08A4D8E4000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90269" y="4982691"/>
                  <a:ext cx="2674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40547A8-C838-4BFC-A1FB-3CB20E29BE2D}"/>
                    </a:ext>
                  </a:extLst>
                </p14:cNvPr>
                <p14:cNvContentPartPr/>
                <p14:nvPr/>
              </p14:nvContentPartPr>
              <p14:xfrm>
                <a:off x="2133549" y="4843731"/>
                <a:ext cx="183240" cy="548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40547A8-C838-4BFC-A1FB-3CB20E29BE2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097549" y="4808091"/>
                  <a:ext cx="25488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075EC6A-9445-40D1-B042-A817AD3A1AB3}"/>
                    </a:ext>
                  </a:extLst>
                </p14:cNvPr>
                <p14:cNvContentPartPr/>
                <p14:nvPr/>
              </p14:nvContentPartPr>
              <p14:xfrm>
                <a:off x="1261629" y="5129571"/>
                <a:ext cx="291960" cy="474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075EC6A-9445-40D1-B042-A817AD3A1AB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225989" y="5093931"/>
                  <a:ext cx="36360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80DF7B3-4669-4468-A437-99AA0F9F3C4B}"/>
                    </a:ext>
                  </a:extLst>
                </p14:cNvPr>
                <p14:cNvContentPartPr/>
                <p14:nvPr/>
              </p14:nvContentPartPr>
              <p14:xfrm>
                <a:off x="4120749" y="2303571"/>
                <a:ext cx="93960" cy="1436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80DF7B3-4669-4468-A437-99AA0F9F3C4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84749" y="2267571"/>
                  <a:ext cx="1656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C4FFFE-01D2-48D0-AA18-E66A38D7788A}"/>
                    </a:ext>
                  </a:extLst>
                </p14:cNvPr>
                <p14:cNvContentPartPr/>
                <p14:nvPr/>
              </p14:nvContentPartPr>
              <p14:xfrm>
                <a:off x="2538189" y="5864331"/>
                <a:ext cx="2532240" cy="56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C4FFFE-01D2-48D0-AA18-E66A38D7788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02549" y="5828691"/>
                  <a:ext cx="26038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F4E03C7-904D-4A13-A428-B5D193F91257}"/>
                    </a:ext>
                  </a:extLst>
                </p14:cNvPr>
                <p14:cNvContentPartPr/>
                <p14:nvPr/>
              </p14:nvContentPartPr>
              <p14:xfrm>
                <a:off x="5088069" y="5861091"/>
                <a:ext cx="2102400" cy="39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F4E03C7-904D-4A13-A428-B5D193F9125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052069" y="5825091"/>
                  <a:ext cx="21740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760B4B5-C048-4A10-B319-2D354C22357B}"/>
                    </a:ext>
                  </a:extLst>
                </p14:cNvPr>
                <p14:cNvContentPartPr/>
                <p14:nvPr/>
              </p14:nvContentPartPr>
              <p14:xfrm>
                <a:off x="7155189" y="5528451"/>
                <a:ext cx="265320" cy="207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760B4B5-C048-4A10-B319-2D354C22357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19189" y="5492451"/>
                  <a:ext cx="3369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06F2916-DB31-4981-96CF-1A09C0166E52}"/>
                    </a:ext>
                  </a:extLst>
                </p14:cNvPr>
                <p14:cNvContentPartPr/>
                <p14:nvPr/>
              </p14:nvContentPartPr>
              <p14:xfrm>
                <a:off x="7151229" y="5658051"/>
                <a:ext cx="142200" cy="74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06F2916-DB31-4981-96CF-1A09C0166E5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15229" y="5622411"/>
                  <a:ext cx="2138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F159B40-7E84-4D25-ADF1-97DF7CD8A410}"/>
                    </a:ext>
                  </a:extLst>
                </p14:cNvPr>
                <p14:cNvContentPartPr/>
                <p14:nvPr/>
              </p14:nvContentPartPr>
              <p14:xfrm>
                <a:off x="7549749" y="5134971"/>
                <a:ext cx="317880" cy="402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F159B40-7E84-4D25-ADF1-97DF7CD8A41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513749" y="5098971"/>
                  <a:ext cx="38952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1FB1302-00EB-4973-B695-87C7EF0E9322}"/>
                    </a:ext>
                  </a:extLst>
                </p14:cNvPr>
                <p14:cNvContentPartPr/>
                <p14:nvPr/>
              </p14:nvContentPartPr>
              <p14:xfrm>
                <a:off x="7895349" y="5299131"/>
                <a:ext cx="229680" cy="238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1FB1302-00EB-4973-B695-87C7EF0E932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59349" y="5263131"/>
                  <a:ext cx="3013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01C3D9E-4969-4BCE-B8DE-50F681C3C3A2}"/>
                    </a:ext>
                  </a:extLst>
                </p14:cNvPr>
                <p14:cNvContentPartPr/>
                <p14:nvPr/>
              </p14:nvContentPartPr>
              <p14:xfrm>
                <a:off x="8217189" y="5313171"/>
                <a:ext cx="120600" cy="230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01C3D9E-4969-4BCE-B8DE-50F681C3C3A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181189" y="5277171"/>
                  <a:ext cx="1922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EEE7DD1-8FEC-46DE-B4ED-8CCC748AC1CA}"/>
                    </a:ext>
                  </a:extLst>
                </p14:cNvPr>
                <p14:cNvContentPartPr/>
                <p14:nvPr/>
              </p14:nvContentPartPr>
              <p14:xfrm>
                <a:off x="8537229" y="5335131"/>
                <a:ext cx="151200" cy="36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EEE7DD1-8FEC-46DE-B4ED-8CCC748AC1C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01229" y="5299491"/>
                  <a:ext cx="222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7E29A96-2835-4FE6-9993-91B7A44222C4}"/>
                    </a:ext>
                  </a:extLst>
                </p14:cNvPr>
                <p14:cNvContentPartPr/>
                <p14:nvPr/>
              </p14:nvContentPartPr>
              <p14:xfrm>
                <a:off x="8515629" y="5433051"/>
                <a:ext cx="169560" cy="28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7E29A96-2835-4FE6-9993-91B7A44222C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479989" y="5397411"/>
                  <a:ext cx="2412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ACF0646-74E8-4671-B441-8249E9A591C0}"/>
                    </a:ext>
                  </a:extLst>
                </p14:cNvPr>
                <p14:cNvContentPartPr/>
                <p14:nvPr/>
              </p14:nvContentPartPr>
              <p14:xfrm>
                <a:off x="8831349" y="5208051"/>
                <a:ext cx="286920" cy="296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ACF0646-74E8-4671-B441-8249E9A591C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95349" y="5172411"/>
                  <a:ext cx="3585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9F8E31B-D395-48FE-8745-67D0788005D2}"/>
                    </a:ext>
                  </a:extLst>
                </p14:cNvPr>
                <p14:cNvContentPartPr/>
                <p14:nvPr/>
              </p14:nvContentPartPr>
              <p14:xfrm>
                <a:off x="9147789" y="5214171"/>
                <a:ext cx="302760" cy="281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9F8E31B-D395-48FE-8745-67D0788005D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112149" y="5178531"/>
                  <a:ext cx="3744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0FA46F4-4576-4D62-9055-63D68AA3AB36}"/>
                    </a:ext>
                  </a:extLst>
                </p14:cNvPr>
                <p14:cNvContentPartPr/>
                <p14:nvPr/>
              </p14:nvContentPartPr>
              <p14:xfrm>
                <a:off x="4080429" y="2770491"/>
                <a:ext cx="98640" cy="81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0FA46F4-4576-4D62-9055-63D68AA3AB3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044789" y="2734851"/>
                  <a:ext cx="1702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9968C93-0F7D-4D70-B0E9-CF7F913290A5}"/>
                    </a:ext>
                  </a:extLst>
                </p14:cNvPr>
                <p14:cNvContentPartPr/>
                <p14:nvPr/>
              </p14:nvContentPartPr>
              <p14:xfrm>
                <a:off x="3635829" y="4516131"/>
                <a:ext cx="101880" cy="102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9968C93-0F7D-4D70-B0E9-CF7F913290A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600189" y="4480491"/>
                  <a:ext cx="1735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5BEDFEE-E60B-4465-A77A-DA89C28FD9C9}"/>
                    </a:ext>
                  </a:extLst>
                </p14:cNvPr>
                <p14:cNvContentPartPr/>
                <p14:nvPr/>
              </p14:nvContentPartPr>
              <p14:xfrm>
                <a:off x="3871989" y="3897291"/>
                <a:ext cx="90000" cy="102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5BEDFEE-E60B-4465-A77A-DA89C28FD9C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835989" y="3861651"/>
                  <a:ext cx="1616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86716AA-40E5-45E6-A4E9-6C171090382C}"/>
                    </a:ext>
                  </a:extLst>
                </p14:cNvPr>
                <p14:cNvContentPartPr/>
                <p14:nvPr/>
              </p14:nvContentPartPr>
              <p14:xfrm>
                <a:off x="4019949" y="3356571"/>
                <a:ext cx="85680" cy="97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86716AA-40E5-45E6-A4E9-6C171090382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984309" y="3320571"/>
                  <a:ext cx="1573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EEAB863-FD73-442B-B386-D62734015AAD}"/>
                    </a:ext>
                  </a:extLst>
                </p14:cNvPr>
                <p14:cNvContentPartPr/>
                <p14:nvPr/>
              </p14:nvContentPartPr>
              <p14:xfrm>
                <a:off x="2597589" y="5136771"/>
                <a:ext cx="707040" cy="723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EEAB863-FD73-442B-B386-D62734015AA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561589" y="5100771"/>
                  <a:ext cx="778680" cy="7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02E97C1-5233-4C7E-94A6-242ECB1AD19B}"/>
                    </a:ext>
                  </a:extLst>
                </p14:cNvPr>
                <p14:cNvContentPartPr/>
                <p14:nvPr/>
              </p14:nvContentPartPr>
              <p14:xfrm>
                <a:off x="3308229" y="5074131"/>
                <a:ext cx="121320" cy="123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02E97C1-5233-4C7E-94A6-242ECB1AD1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272229" y="5038491"/>
                  <a:ext cx="192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CCB87DF-D02A-4ED4-8A2C-9EA3806DDC31}"/>
                    </a:ext>
                  </a:extLst>
                </p14:cNvPr>
                <p14:cNvContentPartPr/>
                <p14:nvPr/>
              </p14:nvContentPartPr>
              <p14:xfrm>
                <a:off x="2572749" y="4559691"/>
                <a:ext cx="1086120" cy="1260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CCB87DF-D02A-4ED4-8A2C-9EA3806DDC3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536749" y="4524051"/>
                  <a:ext cx="1157760" cy="13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B95EB90-2381-480A-96F2-E2AE58E74CAC}"/>
                    </a:ext>
                  </a:extLst>
                </p14:cNvPr>
                <p14:cNvContentPartPr/>
                <p14:nvPr/>
              </p14:nvContentPartPr>
              <p14:xfrm>
                <a:off x="2572749" y="3958131"/>
                <a:ext cx="1334160" cy="1828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B95EB90-2381-480A-96F2-E2AE58E74CA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36749" y="3922491"/>
                  <a:ext cx="1405800" cy="19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5F72A57-0528-4CD7-BE4D-23E8005C3E4B}"/>
                    </a:ext>
                  </a:extLst>
                </p14:cNvPr>
                <p14:cNvContentPartPr/>
                <p14:nvPr/>
              </p14:nvContentPartPr>
              <p14:xfrm>
                <a:off x="2924109" y="3415971"/>
                <a:ext cx="1115280" cy="1440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5F72A57-0528-4CD7-BE4D-23E8005C3E4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888469" y="3380331"/>
                  <a:ext cx="1186920" cy="15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E179845-75E0-449A-9CB4-584805D08C58}"/>
                    </a:ext>
                  </a:extLst>
                </p14:cNvPr>
                <p14:cNvContentPartPr/>
                <p14:nvPr/>
              </p14:nvContentPartPr>
              <p14:xfrm>
                <a:off x="3365829" y="2814411"/>
                <a:ext cx="750240" cy="1183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E179845-75E0-449A-9CB4-584805D08C5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329829" y="2778411"/>
                  <a:ext cx="821880" cy="12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007085F-E459-448A-B681-7682854D1372}"/>
                    </a:ext>
                  </a:extLst>
                </p14:cNvPr>
                <p14:cNvContentPartPr/>
                <p14:nvPr/>
              </p14:nvContentPartPr>
              <p14:xfrm>
                <a:off x="3715389" y="4528371"/>
                <a:ext cx="3318120" cy="90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007085F-E459-448A-B681-7682854D137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79389" y="4492371"/>
                  <a:ext cx="33897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8849266-89B1-422D-937F-1107FBDFB05D}"/>
                    </a:ext>
                  </a:extLst>
                </p14:cNvPr>
                <p14:cNvContentPartPr/>
                <p14:nvPr/>
              </p14:nvContentPartPr>
              <p14:xfrm>
                <a:off x="3898989" y="3933291"/>
                <a:ext cx="3127680" cy="45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8849266-89B1-422D-937F-1107FBDFB05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63349" y="3897651"/>
                  <a:ext cx="31993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BF32B36-E8ED-4B7E-BE5D-8E7A082D833B}"/>
                    </a:ext>
                  </a:extLst>
                </p14:cNvPr>
                <p14:cNvContentPartPr/>
                <p14:nvPr/>
              </p14:nvContentPartPr>
              <p14:xfrm>
                <a:off x="4048749" y="3399411"/>
                <a:ext cx="2890080" cy="42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BF32B36-E8ED-4B7E-BE5D-8E7A082D833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013109" y="3363411"/>
                  <a:ext cx="2961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99483DC-4CF2-47AE-B4F3-FBE7BDB39997}"/>
                    </a:ext>
                  </a:extLst>
                </p14:cNvPr>
                <p14:cNvContentPartPr/>
                <p14:nvPr/>
              </p14:nvContentPartPr>
              <p14:xfrm>
                <a:off x="4109589" y="2771211"/>
                <a:ext cx="2827080" cy="44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99483DC-4CF2-47AE-B4F3-FBE7BDB3999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073949" y="2735211"/>
                  <a:ext cx="28987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277237D-3E28-405E-8F4A-0E756C36D3A3}"/>
                    </a:ext>
                  </a:extLst>
                </p14:cNvPr>
                <p14:cNvContentPartPr/>
                <p14:nvPr/>
              </p14:nvContentPartPr>
              <p14:xfrm>
                <a:off x="4158189" y="2270811"/>
                <a:ext cx="2795040" cy="82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277237D-3E28-405E-8F4A-0E756C36D3A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122549" y="2234811"/>
                  <a:ext cx="28666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00E570B-C1C6-4264-B3FB-2EF5109D3C58}"/>
                    </a:ext>
                  </a:extLst>
                </p14:cNvPr>
                <p14:cNvContentPartPr/>
                <p14:nvPr/>
              </p14:nvContentPartPr>
              <p14:xfrm>
                <a:off x="7276869" y="4759131"/>
                <a:ext cx="269640" cy="328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00E570B-C1C6-4264-B3FB-2EF5109D3C5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240869" y="4723491"/>
                  <a:ext cx="3412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F5EFA09-E256-4F40-A99F-D45112177BD0}"/>
                    </a:ext>
                  </a:extLst>
                </p14:cNvPr>
                <p14:cNvContentPartPr/>
                <p14:nvPr/>
              </p14:nvContentPartPr>
              <p14:xfrm>
                <a:off x="7601229" y="4866051"/>
                <a:ext cx="185040" cy="188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F5EFA09-E256-4F40-A99F-D45112177BD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565229" y="4830411"/>
                  <a:ext cx="2566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57F3E92-4123-4BA2-B7EC-A1CCE3F6E960}"/>
                    </a:ext>
                  </a:extLst>
                </p14:cNvPr>
                <p14:cNvContentPartPr/>
                <p14:nvPr/>
              </p14:nvContentPartPr>
              <p14:xfrm>
                <a:off x="7882749" y="4831851"/>
                <a:ext cx="130320" cy="210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57F3E92-4123-4BA2-B7EC-A1CCE3F6E96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46749" y="4795851"/>
                  <a:ext cx="2019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D724454-FF48-4140-8AA9-C355B6845EC2}"/>
                    </a:ext>
                  </a:extLst>
                </p14:cNvPr>
                <p14:cNvContentPartPr/>
                <p14:nvPr/>
              </p14:nvContentPartPr>
              <p14:xfrm>
                <a:off x="8164269" y="4762731"/>
                <a:ext cx="191520" cy="313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D724454-FF48-4140-8AA9-C355B6845EC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128269" y="4726731"/>
                  <a:ext cx="26316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314DEA9-BF9F-4223-8093-2F5555EBC5B3}"/>
                    </a:ext>
                  </a:extLst>
                </p14:cNvPr>
                <p14:cNvContentPartPr/>
                <p14:nvPr/>
              </p14:nvContentPartPr>
              <p14:xfrm>
                <a:off x="7142589" y="4201491"/>
                <a:ext cx="280080" cy="4039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314DEA9-BF9F-4223-8093-2F5555EBC5B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106949" y="4165851"/>
                  <a:ext cx="3517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CD80671-40AB-4E90-AF22-886018A4DB1E}"/>
                    </a:ext>
                  </a:extLst>
                </p14:cNvPr>
                <p14:cNvContentPartPr/>
                <p14:nvPr/>
              </p14:nvContentPartPr>
              <p14:xfrm>
                <a:off x="7498269" y="4365651"/>
                <a:ext cx="208800" cy="2372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CD80671-40AB-4E90-AF22-886018A4DB1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62629" y="4329651"/>
                  <a:ext cx="2804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BC49F61-19A6-4000-837A-0708290EBB3A}"/>
                    </a:ext>
                  </a:extLst>
                </p14:cNvPr>
                <p14:cNvContentPartPr/>
                <p14:nvPr/>
              </p14:nvContentPartPr>
              <p14:xfrm>
                <a:off x="7760709" y="4384371"/>
                <a:ext cx="176760" cy="227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BC49F61-19A6-4000-837A-0708290EBB3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724709" y="4348731"/>
                  <a:ext cx="2484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5FC05CE-A532-41C1-8F7E-3438B7535560}"/>
                    </a:ext>
                  </a:extLst>
                </p14:cNvPr>
                <p14:cNvContentPartPr/>
                <p14:nvPr/>
              </p14:nvContentPartPr>
              <p14:xfrm>
                <a:off x="8019549" y="4409931"/>
                <a:ext cx="263520" cy="182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5FC05CE-A532-41C1-8F7E-3438B753556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983909" y="4374291"/>
                  <a:ext cx="3351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D380AA9-48F0-45F4-9435-A7CC92BF924A}"/>
                    </a:ext>
                  </a:extLst>
                </p14:cNvPr>
                <p14:cNvContentPartPr/>
                <p14:nvPr/>
              </p14:nvContentPartPr>
              <p14:xfrm>
                <a:off x="7540749" y="3689931"/>
                <a:ext cx="214560" cy="288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D380AA9-48F0-45F4-9435-A7CC92BF924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04749" y="3653931"/>
                  <a:ext cx="2862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3FA4E77-9698-4571-B135-C3915E3150C4}"/>
                    </a:ext>
                  </a:extLst>
                </p14:cNvPr>
                <p14:cNvContentPartPr/>
                <p14:nvPr/>
              </p14:nvContentPartPr>
              <p14:xfrm>
                <a:off x="7556229" y="3074331"/>
                <a:ext cx="160920" cy="2822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3FA4E77-9698-4571-B135-C3915E3150C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520589" y="3038691"/>
                  <a:ext cx="2325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7F45CD2-9922-40A2-A3B0-2D4339C77EE7}"/>
                    </a:ext>
                  </a:extLst>
                </p14:cNvPr>
                <p14:cNvContentPartPr/>
                <p14:nvPr/>
              </p14:nvContentPartPr>
              <p14:xfrm>
                <a:off x="7545429" y="2563491"/>
                <a:ext cx="170280" cy="2811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7F45CD2-9922-40A2-A3B0-2D4339C77EE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509789" y="2527851"/>
                  <a:ext cx="2419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7A3D843-37CD-460B-BA88-0AADCD76E91A}"/>
                    </a:ext>
                  </a:extLst>
                </p14:cNvPr>
                <p14:cNvContentPartPr/>
                <p14:nvPr/>
              </p14:nvContentPartPr>
              <p14:xfrm>
                <a:off x="7574949" y="2104851"/>
                <a:ext cx="209160" cy="2869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7A3D843-37CD-460B-BA88-0AADCD76E91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538949" y="2068851"/>
                  <a:ext cx="2808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70EFDC2-A900-4013-AB43-39E37D699523}"/>
                    </a:ext>
                  </a:extLst>
                </p14:cNvPr>
                <p14:cNvContentPartPr/>
                <p14:nvPr/>
              </p14:nvContentPartPr>
              <p14:xfrm>
                <a:off x="8539029" y="4831131"/>
                <a:ext cx="154440" cy="9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70EFDC2-A900-4013-AB43-39E37D69952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503389" y="4795491"/>
                  <a:ext cx="2260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FF0D5D6-8694-4F4C-9B5C-F93E2BBAE9DE}"/>
                    </a:ext>
                  </a:extLst>
                </p14:cNvPr>
                <p14:cNvContentPartPr/>
                <p14:nvPr/>
              </p14:nvContentPartPr>
              <p14:xfrm>
                <a:off x="8556309" y="4981971"/>
                <a:ext cx="194760" cy="6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FF0D5D6-8694-4F4C-9B5C-F93E2BBAE9D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520669" y="4946331"/>
                  <a:ext cx="2664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A90C671-29BC-4AF8-AF55-FEAE9A69E1A7}"/>
                    </a:ext>
                  </a:extLst>
                </p14:cNvPr>
                <p14:cNvContentPartPr/>
                <p14:nvPr/>
              </p14:nvContentPartPr>
              <p14:xfrm>
                <a:off x="8962749" y="4649691"/>
                <a:ext cx="127080" cy="354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A90C671-29BC-4AF8-AF55-FEAE9A69E1A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927109" y="4613691"/>
                  <a:ext cx="1987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2984B1F-5900-40E3-A548-58BDCC96E035}"/>
                    </a:ext>
                  </a:extLst>
                </p14:cNvPr>
                <p14:cNvContentPartPr/>
                <p14:nvPr/>
              </p14:nvContentPartPr>
              <p14:xfrm>
                <a:off x="9254709" y="4688931"/>
                <a:ext cx="264240" cy="315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2984B1F-5900-40E3-A548-58BDCC96E03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218709" y="4652931"/>
                  <a:ext cx="3358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2D87C6F-5756-4B51-8A55-F707794DB1A0}"/>
                    </a:ext>
                  </a:extLst>
                </p14:cNvPr>
                <p14:cNvContentPartPr/>
                <p14:nvPr/>
              </p14:nvContentPartPr>
              <p14:xfrm>
                <a:off x="8477829" y="4358091"/>
                <a:ext cx="177480" cy="23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2D87C6F-5756-4B51-8A55-F707794DB1A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441829" y="4322091"/>
                  <a:ext cx="2491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31FE352-7837-45E7-A89C-F81B632984F8}"/>
                    </a:ext>
                  </a:extLst>
                </p14:cNvPr>
                <p14:cNvContentPartPr/>
                <p14:nvPr/>
              </p14:nvContentPartPr>
              <p14:xfrm>
                <a:off x="8492229" y="4480491"/>
                <a:ext cx="182520" cy="201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31FE352-7837-45E7-A89C-F81B632984F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456229" y="4444851"/>
                  <a:ext cx="2541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6C87C5C-A7AA-49DD-8122-08B1DA2D4094}"/>
                    </a:ext>
                  </a:extLst>
                </p14:cNvPr>
                <p14:cNvContentPartPr/>
                <p14:nvPr/>
              </p14:nvContentPartPr>
              <p14:xfrm>
                <a:off x="8841789" y="4259451"/>
                <a:ext cx="228960" cy="2696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6C87C5C-A7AA-49DD-8122-08B1DA2D409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805789" y="4223451"/>
                  <a:ext cx="3006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20FDE16-55DE-4937-B245-2A8826DD1343}"/>
                    </a:ext>
                  </a:extLst>
                </p14:cNvPr>
                <p14:cNvContentPartPr/>
                <p14:nvPr/>
              </p14:nvContentPartPr>
              <p14:xfrm>
                <a:off x="9166149" y="4274571"/>
                <a:ext cx="236880" cy="2912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20FDE16-55DE-4937-B245-2A8826DD134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130509" y="4238931"/>
                  <a:ext cx="3085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A254269-F3D5-4EB0-A274-1F87FBE9E2FD}"/>
                    </a:ext>
                  </a:extLst>
                </p14:cNvPr>
                <p14:cNvContentPartPr/>
                <p14:nvPr/>
              </p14:nvContentPartPr>
              <p14:xfrm>
                <a:off x="2046069" y="5336211"/>
                <a:ext cx="1178640" cy="356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A254269-F3D5-4EB0-A274-1F87FBE9E2F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010429" y="5300211"/>
                  <a:ext cx="125028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4496447-052A-4A35-9B57-E56C913D79AF}"/>
                    </a:ext>
                  </a:extLst>
                </p14:cNvPr>
                <p14:cNvContentPartPr/>
                <p14:nvPr/>
              </p14:nvContentPartPr>
              <p14:xfrm>
                <a:off x="3138309" y="5314611"/>
                <a:ext cx="144720" cy="1065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4496447-052A-4A35-9B57-E56C913D79A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102669" y="5278971"/>
                  <a:ext cx="2163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4EB9E43-FD1A-469E-8C3D-06562D8BDC75}"/>
                    </a:ext>
                  </a:extLst>
                </p14:cNvPr>
                <p14:cNvContentPartPr/>
                <p14:nvPr/>
              </p14:nvContentPartPr>
              <p14:xfrm>
                <a:off x="4956669" y="5962971"/>
                <a:ext cx="168120" cy="2473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4EB9E43-FD1A-469E-8C3D-06562D8BDC7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921029" y="5926971"/>
                  <a:ext cx="2397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633214D-14A1-434A-AC2B-F53DC1D7D319}"/>
                    </a:ext>
                  </a:extLst>
                </p14:cNvPr>
                <p14:cNvContentPartPr/>
                <p14:nvPr/>
              </p14:nvContentPartPr>
              <p14:xfrm>
                <a:off x="4990869" y="5925531"/>
                <a:ext cx="215280" cy="1990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633214D-14A1-434A-AC2B-F53DC1D7D31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955229" y="5889531"/>
                  <a:ext cx="2869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494DBA5-6329-4DC6-BAA8-7031D3800679}"/>
                    </a:ext>
                  </a:extLst>
                </p14:cNvPr>
                <p14:cNvContentPartPr/>
                <p14:nvPr/>
              </p14:nvContentPartPr>
              <p14:xfrm>
                <a:off x="3952269" y="6249171"/>
                <a:ext cx="348840" cy="3805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494DBA5-6329-4DC6-BAA8-7031D380067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916269" y="6213531"/>
                  <a:ext cx="42048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98076BF-BB59-48FF-B205-D0B9AB65696A}"/>
                    </a:ext>
                  </a:extLst>
                </p14:cNvPr>
                <p14:cNvContentPartPr/>
                <p14:nvPr/>
              </p14:nvContentPartPr>
              <p14:xfrm>
                <a:off x="4363389" y="6461571"/>
                <a:ext cx="325080" cy="140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98076BF-BB59-48FF-B205-D0B9AB65696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327389" y="6425931"/>
                  <a:ext cx="3967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EEF6A1E-10D6-4A45-B08D-9E7CE5CD425C}"/>
                    </a:ext>
                  </a:extLst>
                </p14:cNvPr>
                <p14:cNvContentPartPr/>
                <p14:nvPr/>
              </p14:nvContentPartPr>
              <p14:xfrm>
                <a:off x="4782069" y="6258891"/>
                <a:ext cx="130680" cy="3585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EEF6A1E-10D6-4A45-B08D-9E7CE5CD425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46069" y="6222891"/>
                  <a:ext cx="2023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7DBEDB0-9093-45D4-B69D-DDEEA7ACA2CE}"/>
                    </a:ext>
                  </a:extLst>
                </p14:cNvPr>
                <p14:cNvContentPartPr/>
                <p14:nvPr/>
              </p14:nvContentPartPr>
              <p14:xfrm>
                <a:off x="4708989" y="6389931"/>
                <a:ext cx="521280" cy="1141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7DBEDB0-9093-45D4-B69D-DDEEA7ACA2C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673349" y="6354291"/>
                  <a:ext cx="5929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C68589A-DC09-4A6F-AEE0-55097ECDA82D}"/>
                    </a:ext>
                  </a:extLst>
                </p14:cNvPr>
                <p14:cNvContentPartPr/>
                <p14:nvPr/>
              </p14:nvContentPartPr>
              <p14:xfrm>
                <a:off x="5306949" y="6233331"/>
                <a:ext cx="573120" cy="5623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C68589A-DC09-4A6F-AEE0-55097ECDA82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271309" y="6197691"/>
                  <a:ext cx="64476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7123E50-3576-42F1-A604-96BB93E2EAA6}"/>
                    </a:ext>
                  </a:extLst>
                </p14:cNvPr>
                <p14:cNvContentPartPr/>
                <p14:nvPr/>
              </p14:nvContentPartPr>
              <p14:xfrm>
                <a:off x="5949549" y="6283011"/>
                <a:ext cx="185400" cy="5616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7123E50-3576-42F1-A604-96BB93E2EAA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913909" y="6247011"/>
                  <a:ext cx="25704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AD6FF4E-5379-4A41-8FC8-CFC0F8B79207}"/>
                    </a:ext>
                  </a:extLst>
                </p14:cNvPr>
                <p14:cNvContentPartPr/>
                <p14:nvPr/>
              </p14:nvContentPartPr>
              <p14:xfrm>
                <a:off x="5845869" y="6584556"/>
                <a:ext cx="325440" cy="1864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AD6FF4E-5379-4A41-8FC8-CFC0F8B7920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810229" y="6548916"/>
                  <a:ext cx="397080" cy="25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D893CDA7-2051-4A10-B0B2-3AB34542BEC7}"/>
                  </a:ext>
                </a:extLst>
              </p14:cNvPr>
              <p14:cNvContentPartPr/>
              <p14:nvPr/>
            </p14:nvContentPartPr>
            <p14:xfrm>
              <a:off x="4725549" y="947316"/>
              <a:ext cx="709200" cy="342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D893CDA7-2051-4A10-B0B2-3AB34542BEC7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689549" y="911676"/>
                <a:ext cx="780840" cy="10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59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43BBC1A-6F5A-42AE-ADA9-9871A9F34FE3}"/>
                  </a:ext>
                </a:extLst>
              </p14:cNvPr>
              <p14:cNvContentPartPr/>
              <p14:nvPr/>
            </p14:nvContentPartPr>
            <p14:xfrm>
              <a:off x="2067432" y="418191"/>
              <a:ext cx="257040" cy="254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43BBC1A-6F5A-42AE-ADA9-9871A9F34F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9792" y="400191"/>
                <a:ext cx="292680" cy="29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31FF914A-23C9-4E66-9D87-5E70F875CAE4}"/>
              </a:ext>
            </a:extLst>
          </p:cNvPr>
          <p:cNvGrpSpPr/>
          <p:nvPr/>
        </p:nvGrpSpPr>
        <p:grpSpPr>
          <a:xfrm>
            <a:off x="967272" y="657951"/>
            <a:ext cx="1893240" cy="4260600"/>
            <a:chOff x="967272" y="657951"/>
            <a:chExt cx="1893240" cy="42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788AF15-CB95-4DB8-9FD8-274718019C0D}"/>
                    </a:ext>
                  </a:extLst>
                </p14:cNvPr>
                <p14:cNvContentPartPr/>
                <p14:nvPr/>
              </p14:nvContentPartPr>
              <p14:xfrm>
                <a:off x="2607792" y="4738191"/>
                <a:ext cx="135360" cy="20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788AF15-CB95-4DB8-9FD8-274718019C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89792" y="4720191"/>
                  <a:ext cx="171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0B118D3-D246-4141-8910-0B6DE1787495}"/>
                    </a:ext>
                  </a:extLst>
                </p14:cNvPr>
                <p14:cNvContentPartPr/>
                <p14:nvPr/>
              </p14:nvContentPartPr>
              <p14:xfrm>
                <a:off x="2636232" y="4880751"/>
                <a:ext cx="118080" cy="37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0B118D3-D246-4141-8910-0B6DE17874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18232" y="4862751"/>
                  <a:ext cx="1537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52D8CF4-8098-421C-AD29-14C7A321E713}"/>
                    </a:ext>
                  </a:extLst>
                </p14:cNvPr>
                <p14:cNvContentPartPr/>
                <p14:nvPr/>
              </p14:nvContentPartPr>
              <p14:xfrm>
                <a:off x="1783392" y="657951"/>
                <a:ext cx="738720" cy="3133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52D8CF4-8098-421C-AD29-14C7A321E7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65752" y="639951"/>
                  <a:ext cx="774360" cy="31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E738A86-C0C8-48E0-A05E-FCBFF6F324E0}"/>
                    </a:ext>
                  </a:extLst>
                </p14:cNvPr>
                <p14:cNvContentPartPr/>
                <p14:nvPr/>
              </p14:nvContentPartPr>
              <p14:xfrm>
                <a:off x="2487192" y="3689871"/>
                <a:ext cx="55440" cy="685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E738A86-C0C8-48E0-A05E-FCBFF6F324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69552" y="3672231"/>
                  <a:ext cx="9108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2F07444-E622-42AE-9B70-C5F0659032BB}"/>
                    </a:ext>
                  </a:extLst>
                </p14:cNvPr>
                <p14:cNvContentPartPr/>
                <p14:nvPr/>
              </p14:nvContentPartPr>
              <p14:xfrm>
                <a:off x="2287032" y="4460631"/>
                <a:ext cx="573480" cy="56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2F07444-E622-42AE-9B70-C5F0659032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69392" y="4442631"/>
                  <a:ext cx="6091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9F06FD3-A1B8-4D01-A98C-9372E340641A}"/>
                    </a:ext>
                  </a:extLst>
                </p14:cNvPr>
                <p14:cNvContentPartPr/>
                <p14:nvPr/>
              </p14:nvContentPartPr>
              <p14:xfrm>
                <a:off x="2547672" y="4403391"/>
                <a:ext cx="20880" cy="11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9F06FD3-A1B8-4D01-A98C-9372E34064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30032" y="4385391"/>
                  <a:ext cx="56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63200D9-32BA-4B5C-B057-8AC9BE115C39}"/>
                    </a:ext>
                  </a:extLst>
                </p14:cNvPr>
                <p14:cNvContentPartPr/>
                <p14:nvPr/>
              </p14:nvContentPartPr>
              <p14:xfrm>
                <a:off x="1579992" y="2950431"/>
                <a:ext cx="68400" cy="804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63200D9-32BA-4B5C-B057-8AC9BE115C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62352" y="2932791"/>
                  <a:ext cx="104040" cy="83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359333F-7986-47B3-B4B6-8617E31B60E6}"/>
                    </a:ext>
                  </a:extLst>
                </p14:cNvPr>
                <p14:cNvContentPartPr/>
                <p14:nvPr/>
              </p14:nvContentPartPr>
              <p14:xfrm>
                <a:off x="988152" y="3373071"/>
                <a:ext cx="609480" cy="77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359333F-7986-47B3-B4B6-8617E31B60E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0512" y="3355431"/>
                  <a:ext cx="6451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F8832DF-8EFC-4280-8A44-D340FE40C94E}"/>
                    </a:ext>
                  </a:extLst>
                </p14:cNvPr>
                <p14:cNvContentPartPr/>
                <p14:nvPr/>
              </p14:nvContentPartPr>
              <p14:xfrm>
                <a:off x="967272" y="3830991"/>
                <a:ext cx="413640" cy="696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F8832DF-8EFC-4280-8A44-D340FE40C9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9272" y="3812991"/>
                  <a:ext cx="44928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8411EB6-43BB-4F8D-863E-D98C55E4433E}"/>
                    </a:ext>
                  </a:extLst>
                </p14:cNvPr>
                <p14:cNvContentPartPr/>
                <p14:nvPr/>
              </p14:nvContentPartPr>
              <p14:xfrm>
                <a:off x="1464792" y="4214031"/>
                <a:ext cx="234360" cy="301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8411EB6-43BB-4F8D-863E-D98C55E4433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46792" y="4196391"/>
                  <a:ext cx="2700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6940876-3264-4922-98C6-52FA1DDBDDB3}"/>
                    </a:ext>
                  </a:extLst>
                </p14:cNvPr>
                <p14:cNvContentPartPr/>
                <p14:nvPr/>
              </p14:nvContentPartPr>
              <p14:xfrm>
                <a:off x="1744512" y="4252551"/>
                <a:ext cx="119880" cy="271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6940876-3264-4922-98C6-52FA1DDBDD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26512" y="4234911"/>
                  <a:ext cx="1555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E1D661C-180C-49C7-85C5-5F9B9D768E1F}"/>
                    </a:ext>
                  </a:extLst>
                </p14:cNvPr>
                <p14:cNvContentPartPr/>
                <p14:nvPr/>
              </p14:nvContentPartPr>
              <p14:xfrm>
                <a:off x="1987152" y="4185951"/>
                <a:ext cx="424800" cy="52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E1D661C-180C-49C7-85C5-5F9B9D768E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69152" y="4167951"/>
                  <a:ext cx="4604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1AC543B-6045-40B0-8CDE-5AF560B19646}"/>
                    </a:ext>
                  </a:extLst>
                </p14:cNvPr>
                <p14:cNvContentPartPr/>
                <p14:nvPr/>
              </p14:nvContentPartPr>
              <p14:xfrm>
                <a:off x="2261472" y="4127271"/>
                <a:ext cx="133560" cy="209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1AC543B-6045-40B0-8CDE-5AF560B1964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43832" y="4109271"/>
                  <a:ext cx="1692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95881A8-5544-4BBC-9433-432718026069}"/>
                    </a:ext>
                  </a:extLst>
                </p14:cNvPr>
                <p14:cNvContentPartPr/>
                <p14:nvPr/>
              </p14:nvContentPartPr>
              <p14:xfrm>
                <a:off x="1088592" y="3607071"/>
                <a:ext cx="193680" cy="262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95881A8-5544-4BBC-9433-43271802606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70952" y="3589071"/>
                  <a:ext cx="2293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C0D4B73-BBD6-47CA-81AC-1A9264EC26DE}"/>
                    </a:ext>
                  </a:extLst>
                </p14:cNvPr>
                <p14:cNvContentPartPr/>
                <p14:nvPr/>
              </p14:nvContentPartPr>
              <p14:xfrm>
                <a:off x="1014792" y="3563511"/>
                <a:ext cx="226080" cy="178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C0D4B73-BBD6-47CA-81AC-1A9264EC26D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6792" y="3545511"/>
                  <a:ext cx="2617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B06F9AC-276E-46D5-8DAE-FE7FB758DEE0}"/>
                    </a:ext>
                  </a:extLst>
                </p14:cNvPr>
                <p14:cNvContentPartPr/>
                <p14:nvPr/>
              </p14:nvContentPartPr>
              <p14:xfrm>
                <a:off x="1153392" y="3149151"/>
                <a:ext cx="170280" cy="24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B06F9AC-276E-46D5-8DAE-FE7FB758DEE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35392" y="3131151"/>
                  <a:ext cx="2059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3C631CA-7E25-4C4E-ABA3-E25AEC20BC4D}"/>
                    </a:ext>
                  </a:extLst>
                </p14:cNvPr>
                <p14:cNvContentPartPr/>
                <p14:nvPr/>
              </p14:nvContentPartPr>
              <p14:xfrm>
                <a:off x="1216032" y="3038271"/>
                <a:ext cx="36000" cy="243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3C631CA-7E25-4C4E-ABA3-E25AEC20BC4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98032" y="3020631"/>
                  <a:ext cx="716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1BBB49C-98FB-4203-AE42-9A39E1867B73}"/>
                    </a:ext>
                  </a:extLst>
                </p14:cNvPr>
                <p14:cNvContentPartPr/>
                <p14:nvPr/>
              </p14:nvContentPartPr>
              <p14:xfrm>
                <a:off x="2331672" y="3963111"/>
                <a:ext cx="113760" cy="16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1BBB49C-98FB-4203-AE42-9A39E1867B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14032" y="3945111"/>
                  <a:ext cx="14940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D5D15D5-0CDA-4122-86C4-58C081F6B5F2}"/>
              </a:ext>
            </a:extLst>
          </p:cNvPr>
          <p:cNvGrpSpPr/>
          <p:nvPr/>
        </p:nvGrpSpPr>
        <p:grpSpPr>
          <a:xfrm>
            <a:off x="132792" y="3100551"/>
            <a:ext cx="478800" cy="616680"/>
            <a:chOff x="132792" y="3100551"/>
            <a:chExt cx="478800" cy="61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37F804C-D379-4836-A70E-E79FC1C26629}"/>
                    </a:ext>
                  </a:extLst>
                </p14:cNvPr>
                <p14:cNvContentPartPr/>
                <p14:nvPr/>
              </p14:nvContentPartPr>
              <p14:xfrm>
                <a:off x="132792" y="3100551"/>
                <a:ext cx="478800" cy="492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37F804C-D379-4836-A70E-E79FC1C266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4792" y="3082911"/>
                  <a:ext cx="51444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34BD9C9-1B0E-4541-8EF3-C3797D30E5BD}"/>
                    </a:ext>
                  </a:extLst>
                </p14:cNvPr>
                <p14:cNvContentPartPr/>
                <p14:nvPr/>
              </p14:nvContentPartPr>
              <p14:xfrm>
                <a:off x="512952" y="3553071"/>
                <a:ext cx="64440" cy="164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34BD9C9-1B0E-4541-8EF3-C3797D30E5B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4952" y="3535071"/>
                  <a:ext cx="1000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9F174AD-C526-4F5F-90C6-0C6F84B3741F}"/>
                    </a:ext>
                  </a:extLst>
                </p14:cNvPr>
                <p14:cNvContentPartPr/>
                <p14:nvPr/>
              </p14:nvContentPartPr>
              <p14:xfrm>
                <a:off x="485232" y="3413391"/>
                <a:ext cx="33840" cy="23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9F174AD-C526-4F5F-90C6-0C6F84B3741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7232" y="3395391"/>
                  <a:ext cx="6948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D5BEE4-0626-45EA-BA14-84BF8C62EA18}"/>
              </a:ext>
            </a:extLst>
          </p:cNvPr>
          <p:cNvGrpSpPr/>
          <p:nvPr/>
        </p:nvGrpSpPr>
        <p:grpSpPr>
          <a:xfrm>
            <a:off x="1412952" y="1449231"/>
            <a:ext cx="429840" cy="540000"/>
            <a:chOff x="1412952" y="1449231"/>
            <a:chExt cx="429840" cy="54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BCC4193-EF2D-4A4C-9563-331E0C6AB09D}"/>
                    </a:ext>
                  </a:extLst>
                </p14:cNvPr>
                <p14:cNvContentPartPr/>
                <p14:nvPr/>
              </p14:nvContentPartPr>
              <p14:xfrm>
                <a:off x="1412952" y="1449231"/>
                <a:ext cx="217440" cy="504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BCC4193-EF2D-4A4C-9563-331E0C6AB09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94952" y="1431591"/>
                  <a:ext cx="2530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0127CA4-A227-4329-8B27-BD1C247BF5E2}"/>
                    </a:ext>
                  </a:extLst>
                </p14:cNvPr>
                <p14:cNvContentPartPr/>
                <p14:nvPr/>
              </p14:nvContentPartPr>
              <p14:xfrm>
                <a:off x="1716072" y="1780071"/>
                <a:ext cx="126720" cy="209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0127CA4-A227-4329-8B27-BD1C247BF5E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98432" y="1762071"/>
                  <a:ext cx="16236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CB322FD-95F6-4AFE-AD52-9CB768E7DAC2}"/>
              </a:ext>
            </a:extLst>
          </p:cNvPr>
          <p:cNvGrpSpPr/>
          <p:nvPr/>
        </p:nvGrpSpPr>
        <p:grpSpPr>
          <a:xfrm>
            <a:off x="1780872" y="33711"/>
            <a:ext cx="828000" cy="360720"/>
            <a:chOff x="1780872" y="33711"/>
            <a:chExt cx="828000" cy="3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4A2A42A-47AE-43D9-8257-2905DD5EB3B3}"/>
                    </a:ext>
                  </a:extLst>
                </p14:cNvPr>
                <p14:cNvContentPartPr/>
                <p14:nvPr/>
              </p14:nvContentPartPr>
              <p14:xfrm>
                <a:off x="1780872" y="33711"/>
                <a:ext cx="309960" cy="360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4A2A42A-47AE-43D9-8257-2905DD5EB3B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63232" y="16071"/>
                  <a:ext cx="3456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41F3EC9-0B9D-4E32-8A96-DA885BD595F7}"/>
                    </a:ext>
                  </a:extLst>
                </p14:cNvPr>
                <p14:cNvContentPartPr/>
                <p14:nvPr/>
              </p14:nvContentPartPr>
              <p14:xfrm>
                <a:off x="2176512" y="184191"/>
                <a:ext cx="150840" cy="175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41F3EC9-0B9D-4E32-8A96-DA885BD595F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58512" y="166551"/>
                  <a:ext cx="1864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418F20E-8D94-47F2-96A7-2EBA09B71E74}"/>
                    </a:ext>
                  </a:extLst>
                </p14:cNvPr>
                <p14:cNvContentPartPr/>
                <p14:nvPr/>
              </p14:nvContentPartPr>
              <p14:xfrm>
                <a:off x="2454432" y="221991"/>
                <a:ext cx="154440" cy="162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418F20E-8D94-47F2-96A7-2EBA09B71E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36792" y="203991"/>
                  <a:ext cx="19008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881533F-23EA-4FAF-B206-088540EE79F2}"/>
              </a:ext>
            </a:extLst>
          </p:cNvPr>
          <p:cNvGrpSpPr/>
          <p:nvPr/>
        </p:nvGrpSpPr>
        <p:grpSpPr>
          <a:xfrm>
            <a:off x="3832152" y="2530311"/>
            <a:ext cx="491760" cy="459360"/>
            <a:chOff x="3832152" y="2530311"/>
            <a:chExt cx="491760" cy="4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F51BF4C-8104-455C-84E8-86C71A957F76}"/>
                    </a:ext>
                  </a:extLst>
                </p14:cNvPr>
                <p14:cNvContentPartPr/>
                <p14:nvPr/>
              </p14:nvContentPartPr>
              <p14:xfrm>
                <a:off x="3832152" y="2530311"/>
                <a:ext cx="475920" cy="175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F51BF4C-8104-455C-84E8-86C71A957F7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14152" y="2512311"/>
                  <a:ext cx="5115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6E7A588-3D8F-475F-8E2E-82BAAE49E18E}"/>
                    </a:ext>
                  </a:extLst>
                </p14:cNvPr>
                <p14:cNvContentPartPr/>
                <p14:nvPr/>
              </p14:nvContentPartPr>
              <p14:xfrm>
                <a:off x="3855912" y="2829471"/>
                <a:ext cx="468000" cy="160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6E7A588-3D8F-475F-8E2E-82BAAE49E18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38272" y="2811471"/>
                  <a:ext cx="503640" cy="19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E119E4C-E7C1-4DF5-8E00-DA3EFFB3FB7A}"/>
                  </a:ext>
                </a:extLst>
              </p14:cNvPr>
              <p14:cNvContentPartPr/>
              <p14:nvPr/>
            </p14:nvContentPartPr>
            <p14:xfrm>
              <a:off x="6141912" y="422511"/>
              <a:ext cx="200160" cy="2304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E119E4C-E7C1-4DF5-8E00-DA3EFFB3FB7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123912" y="404871"/>
                <a:ext cx="2358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90C1F83-7DE5-4450-9555-27A2A35F20CA}"/>
                  </a:ext>
                </a:extLst>
              </p14:cNvPr>
              <p14:cNvContentPartPr/>
              <p14:nvPr/>
            </p14:nvContentPartPr>
            <p14:xfrm>
              <a:off x="6092952" y="77631"/>
              <a:ext cx="273960" cy="272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90C1F83-7DE5-4450-9555-27A2A35F20C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075312" y="59631"/>
                <a:ext cx="3096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C3AAB02-2617-42E6-A183-114F8F5DA4BC}"/>
                  </a:ext>
                </a:extLst>
              </p14:cNvPr>
              <p14:cNvContentPartPr/>
              <p14:nvPr/>
            </p14:nvContentPartPr>
            <p14:xfrm>
              <a:off x="6491472" y="201471"/>
              <a:ext cx="133560" cy="1922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C3AAB02-2617-42E6-A183-114F8F5DA4B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73472" y="183831"/>
                <a:ext cx="1692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089B95B-8C58-46E6-ACB6-D33253D6638F}"/>
                  </a:ext>
                </a:extLst>
              </p14:cNvPr>
              <p14:cNvContentPartPr/>
              <p14:nvPr/>
            </p14:nvContentPartPr>
            <p14:xfrm>
              <a:off x="6730152" y="255111"/>
              <a:ext cx="133560" cy="200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089B95B-8C58-46E6-ACB6-D33253D6638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12512" y="237471"/>
                <a:ext cx="1692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463CEDF-5029-43E4-A129-576CA358C828}"/>
                  </a:ext>
                </a:extLst>
              </p14:cNvPr>
              <p14:cNvContentPartPr/>
              <p14:nvPr/>
            </p14:nvContentPartPr>
            <p14:xfrm>
              <a:off x="6748152" y="3199551"/>
              <a:ext cx="76680" cy="255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463CEDF-5029-43E4-A129-576CA358C82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730512" y="3181551"/>
                <a:ext cx="11232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2948820A-FAE2-440E-A121-2444A99C990D}"/>
              </a:ext>
            </a:extLst>
          </p:cNvPr>
          <p:cNvGrpSpPr/>
          <p:nvPr/>
        </p:nvGrpSpPr>
        <p:grpSpPr>
          <a:xfrm>
            <a:off x="2200272" y="5423271"/>
            <a:ext cx="3935880" cy="1176840"/>
            <a:chOff x="2200272" y="5423271"/>
            <a:chExt cx="3935880" cy="11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9E28274-E80E-4120-86F6-8ED876098C86}"/>
                    </a:ext>
                  </a:extLst>
                </p14:cNvPr>
                <p14:cNvContentPartPr/>
                <p14:nvPr/>
              </p14:nvContentPartPr>
              <p14:xfrm>
                <a:off x="2200272" y="5720991"/>
                <a:ext cx="293760" cy="578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9E28274-E80E-4120-86F6-8ED876098C8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82632" y="5702991"/>
                  <a:ext cx="3294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0DE9F66-4489-4CEE-BF07-5046A4683B4C}"/>
                    </a:ext>
                  </a:extLst>
                </p14:cNvPr>
                <p14:cNvContentPartPr/>
                <p14:nvPr/>
              </p14:nvContentPartPr>
              <p14:xfrm>
                <a:off x="2564592" y="6066231"/>
                <a:ext cx="259560" cy="200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0DE9F66-4489-4CEE-BF07-5046A4683B4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46592" y="6048591"/>
                  <a:ext cx="2952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B51BFAA-7780-42E7-A8F7-192A1D072A59}"/>
                    </a:ext>
                  </a:extLst>
                </p14:cNvPr>
                <p14:cNvContentPartPr/>
                <p14:nvPr/>
              </p14:nvContentPartPr>
              <p14:xfrm>
                <a:off x="2845752" y="5891271"/>
                <a:ext cx="162720" cy="348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B51BFAA-7780-42E7-A8F7-192A1D072A5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28112" y="5873271"/>
                  <a:ext cx="1983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E5EE177-48ED-44AD-9B0A-0854162B3CAB}"/>
                    </a:ext>
                  </a:extLst>
                </p14:cNvPr>
                <p14:cNvContentPartPr/>
                <p14:nvPr/>
              </p14:nvContentPartPr>
              <p14:xfrm>
                <a:off x="2855112" y="6040671"/>
                <a:ext cx="370440" cy="60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E5EE177-48ED-44AD-9B0A-0854162B3CA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37112" y="6023031"/>
                  <a:ext cx="406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1972934-8507-4A26-9BFA-811B163975F9}"/>
                    </a:ext>
                  </a:extLst>
                </p14:cNvPr>
                <p14:cNvContentPartPr/>
                <p14:nvPr/>
              </p14:nvContentPartPr>
              <p14:xfrm>
                <a:off x="3425712" y="5991711"/>
                <a:ext cx="228240" cy="180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1972934-8507-4A26-9BFA-811B163975F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08072" y="5973711"/>
                  <a:ext cx="2638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329180A-671A-48D5-A64C-90FA1E35DDF2}"/>
                    </a:ext>
                  </a:extLst>
                </p14:cNvPr>
                <p14:cNvContentPartPr/>
                <p14:nvPr/>
              </p14:nvContentPartPr>
              <p14:xfrm>
                <a:off x="3802992" y="5977311"/>
                <a:ext cx="189360" cy="207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329180A-671A-48D5-A64C-90FA1E35DDF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85352" y="5959671"/>
                  <a:ext cx="2250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B341C45-3B30-4C8D-AF77-EF68D4844184}"/>
                    </a:ext>
                  </a:extLst>
                </p14:cNvPr>
                <p14:cNvContentPartPr/>
                <p14:nvPr/>
              </p14:nvContentPartPr>
              <p14:xfrm>
                <a:off x="4040592" y="5972271"/>
                <a:ext cx="184680" cy="445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B341C45-3B30-4C8D-AF77-EF68D484418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22592" y="5954631"/>
                  <a:ext cx="2203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6603AC6-829E-471B-ACA0-BBE8F525C617}"/>
                    </a:ext>
                  </a:extLst>
                </p14:cNvPr>
                <p14:cNvContentPartPr/>
                <p14:nvPr/>
              </p14:nvContentPartPr>
              <p14:xfrm>
                <a:off x="4039512" y="6030591"/>
                <a:ext cx="449640" cy="569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6603AC6-829E-471B-ACA0-BBE8F525C61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21512" y="6012951"/>
                  <a:ext cx="48528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35D795E-DB1B-489C-AEBB-1200D3A7C4B2}"/>
                    </a:ext>
                  </a:extLst>
                </p14:cNvPr>
                <p14:cNvContentPartPr/>
                <p14:nvPr/>
              </p14:nvContentPartPr>
              <p14:xfrm>
                <a:off x="4701192" y="6224271"/>
                <a:ext cx="2520" cy="104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35D795E-DB1B-489C-AEBB-1200D3A7C4B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83552" y="6206631"/>
                  <a:ext cx="381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A74DD63-354C-469A-A7B6-104371B443CC}"/>
                    </a:ext>
                  </a:extLst>
                </p14:cNvPr>
                <p14:cNvContentPartPr/>
                <p14:nvPr/>
              </p14:nvContentPartPr>
              <p14:xfrm>
                <a:off x="4931952" y="5423271"/>
                <a:ext cx="253080" cy="929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A74DD63-354C-469A-A7B6-104371B443C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913952" y="5405631"/>
                  <a:ext cx="288720" cy="9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C552EFB-BC01-41DA-AEA1-809D088B4FD4}"/>
                    </a:ext>
                  </a:extLst>
                </p14:cNvPr>
                <p14:cNvContentPartPr/>
                <p14:nvPr/>
              </p14:nvContentPartPr>
              <p14:xfrm>
                <a:off x="5225352" y="5730351"/>
                <a:ext cx="249480" cy="357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C552EFB-BC01-41DA-AEA1-809D088B4FD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07712" y="5712351"/>
                  <a:ext cx="2851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3E8C20B-61E0-4AA0-8F68-79D97614284E}"/>
                    </a:ext>
                  </a:extLst>
                </p14:cNvPr>
                <p14:cNvContentPartPr/>
                <p14:nvPr/>
              </p14:nvContentPartPr>
              <p14:xfrm>
                <a:off x="5592192" y="5707311"/>
                <a:ext cx="264960" cy="370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3E8C20B-61E0-4AA0-8F68-79D97614284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74552" y="5689671"/>
                  <a:ext cx="3006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AC26FC-6072-4018-BD68-A6D88B4F7194}"/>
                    </a:ext>
                  </a:extLst>
                </p14:cNvPr>
                <p14:cNvContentPartPr/>
                <p14:nvPr/>
              </p14:nvContentPartPr>
              <p14:xfrm>
                <a:off x="5908632" y="5459991"/>
                <a:ext cx="227520" cy="803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AC26FC-6072-4018-BD68-A6D88B4F719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90632" y="5441991"/>
                  <a:ext cx="263160" cy="83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96ABFA2-5BB9-4B0B-98A3-CE5EF4D1418C}"/>
                  </a:ext>
                </a:extLst>
              </p14:cNvPr>
              <p14:cNvContentPartPr/>
              <p14:nvPr/>
            </p14:nvContentPartPr>
            <p14:xfrm>
              <a:off x="6288432" y="2365431"/>
              <a:ext cx="815760" cy="1954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96ABFA2-5BB9-4B0B-98A3-CE5EF4D1418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270432" y="2347791"/>
                <a:ext cx="8514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16002E8-6F58-4A46-A1E8-BA648B57E113}"/>
                  </a:ext>
                </a:extLst>
              </p14:cNvPr>
              <p14:cNvContentPartPr/>
              <p14:nvPr/>
            </p14:nvContentPartPr>
            <p14:xfrm>
              <a:off x="6991152" y="2354271"/>
              <a:ext cx="56520" cy="38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16002E8-6F58-4A46-A1E8-BA648B57E11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973512" y="2336631"/>
                <a:ext cx="92160" cy="7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F6D71D6-D4EB-4F3E-845C-1A08F61E9DC2}"/>
              </a:ext>
            </a:extLst>
          </p:cNvPr>
          <p:cNvGrpSpPr/>
          <p:nvPr/>
        </p:nvGrpSpPr>
        <p:grpSpPr>
          <a:xfrm>
            <a:off x="2307552" y="2321871"/>
            <a:ext cx="1204560" cy="400680"/>
            <a:chOff x="2307552" y="2321871"/>
            <a:chExt cx="120456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573EE5C-D6FD-4B2B-97A8-0714E21D97E7}"/>
                    </a:ext>
                  </a:extLst>
                </p14:cNvPr>
                <p14:cNvContentPartPr/>
                <p14:nvPr/>
              </p14:nvContentPartPr>
              <p14:xfrm>
                <a:off x="2307552" y="2432751"/>
                <a:ext cx="597960" cy="145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573EE5C-D6FD-4B2B-97A8-0714E21D97E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89552" y="2414751"/>
                  <a:ext cx="6336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4EE1936-B9C4-48A0-B193-D533B2037C88}"/>
                    </a:ext>
                  </a:extLst>
                </p14:cNvPr>
                <p14:cNvContentPartPr/>
                <p14:nvPr/>
              </p14:nvContentPartPr>
              <p14:xfrm>
                <a:off x="2886072" y="2455431"/>
                <a:ext cx="191520" cy="178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4EE1936-B9C4-48A0-B193-D533B2037C8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68072" y="2437431"/>
                  <a:ext cx="227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E86E181-9133-40E3-8C74-97A7BD68C42C}"/>
                    </a:ext>
                  </a:extLst>
                </p14:cNvPr>
                <p14:cNvContentPartPr/>
                <p14:nvPr/>
              </p14:nvContentPartPr>
              <p14:xfrm>
                <a:off x="3089472" y="2380551"/>
                <a:ext cx="222120" cy="342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E86E181-9133-40E3-8C74-97A7BD68C42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71472" y="2362551"/>
                  <a:ext cx="25776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51E3C65-13A0-47EF-896F-DB0E2C7E5F3F}"/>
                    </a:ext>
                  </a:extLst>
                </p14:cNvPr>
                <p14:cNvContentPartPr/>
                <p14:nvPr/>
              </p14:nvContentPartPr>
              <p14:xfrm>
                <a:off x="3218352" y="2321871"/>
                <a:ext cx="164520" cy="140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51E3C65-13A0-47EF-896F-DB0E2C7E5F3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00712" y="2304231"/>
                  <a:ext cx="200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D206E78-C4B5-4F39-91F3-5647DD139BC1}"/>
                    </a:ext>
                  </a:extLst>
                </p14:cNvPr>
                <p14:cNvContentPartPr/>
                <p14:nvPr/>
              </p14:nvContentPartPr>
              <p14:xfrm>
                <a:off x="3382152" y="2550111"/>
                <a:ext cx="129960" cy="158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D206E78-C4B5-4F39-91F3-5647DD139BC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64512" y="2532111"/>
                  <a:ext cx="16560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D62A60D-01F8-4CC3-8EB0-D2CEF940F69F}"/>
              </a:ext>
            </a:extLst>
          </p:cNvPr>
          <p:cNvGrpSpPr/>
          <p:nvPr/>
        </p:nvGrpSpPr>
        <p:grpSpPr>
          <a:xfrm>
            <a:off x="4991712" y="653271"/>
            <a:ext cx="2896200" cy="4500720"/>
            <a:chOff x="4991712" y="653271"/>
            <a:chExt cx="2896200" cy="450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ECF36BF-69B5-4237-B66A-742A79667F52}"/>
                    </a:ext>
                  </a:extLst>
                </p14:cNvPr>
                <p14:cNvContentPartPr/>
                <p14:nvPr/>
              </p14:nvContentPartPr>
              <p14:xfrm>
                <a:off x="6216432" y="653271"/>
                <a:ext cx="263520" cy="2217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ECF36BF-69B5-4237-B66A-742A79667F5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98792" y="635271"/>
                  <a:ext cx="299160" cy="22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7BEF4F1-B6C1-4505-925E-9C1D61AD39AD}"/>
                    </a:ext>
                  </a:extLst>
                </p14:cNvPr>
                <p14:cNvContentPartPr/>
                <p14:nvPr/>
              </p14:nvContentPartPr>
              <p14:xfrm>
                <a:off x="6207072" y="2836311"/>
                <a:ext cx="289800" cy="1461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7BEF4F1-B6C1-4505-925E-9C1D61AD39A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89432" y="2818311"/>
                  <a:ext cx="325440" cy="14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B5B3A20-D738-4239-AA37-635E96A09793}"/>
                    </a:ext>
                  </a:extLst>
                </p14:cNvPr>
                <p14:cNvContentPartPr/>
                <p14:nvPr/>
              </p14:nvContentPartPr>
              <p14:xfrm>
                <a:off x="6171792" y="4270911"/>
                <a:ext cx="538560" cy="34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B5B3A20-D738-4239-AA37-635E96A0979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54152" y="4253271"/>
                  <a:ext cx="5742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CE27B19-13B0-444A-B9BF-14564EB67DA8}"/>
                    </a:ext>
                  </a:extLst>
                </p14:cNvPr>
                <p14:cNvContentPartPr/>
                <p14:nvPr/>
              </p14:nvContentPartPr>
              <p14:xfrm>
                <a:off x="6436032" y="4503831"/>
                <a:ext cx="221400" cy="44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CE27B19-13B0-444A-B9BF-14564EB67DA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418032" y="4486191"/>
                  <a:ext cx="2570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D16BE8A-3DC0-4794-AA84-826F7A7596C9}"/>
                    </a:ext>
                  </a:extLst>
                </p14:cNvPr>
                <p14:cNvContentPartPr/>
                <p14:nvPr/>
              </p14:nvContentPartPr>
              <p14:xfrm>
                <a:off x="6520272" y="4716951"/>
                <a:ext cx="137160" cy="40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D16BE8A-3DC0-4794-AA84-826F7A7596C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502272" y="4698951"/>
                  <a:ext cx="1728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CDCA77F-9347-4BA0-8A65-90CE9094B94F}"/>
                    </a:ext>
                  </a:extLst>
                </p14:cNvPr>
                <p14:cNvContentPartPr/>
                <p14:nvPr/>
              </p14:nvContentPartPr>
              <p14:xfrm>
                <a:off x="5768952" y="1403871"/>
                <a:ext cx="182160" cy="490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CDCA77F-9347-4BA0-8A65-90CE9094B94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51312" y="1386231"/>
                  <a:ext cx="21780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DE9CD38-ACC5-48D0-A690-5E84D203BB2A}"/>
                    </a:ext>
                  </a:extLst>
                </p14:cNvPr>
                <p14:cNvContentPartPr/>
                <p14:nvPr/>
              </p14:nvContentPartPr>
              <p14:xfrm>
                <a:off x="6009792" y="1649031"/>
                <a:ext cx="117360" cy="183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DE9CD38-ACC5-48D0-A690-5E84D203BB2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992152" y="1631031"/>
                  <a:ext cx="1530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E3D501E-CC44-461B-BCB8-BE0D0DC5F791}"/>
                    </a:ext>
                  </a:extLst>
                </p14:cNvPr>
                <p14:cNvContentPartPr/>
                <p14:nvPr/>
              </p14:nvContentPartPr>
              <p14:xfrm>
                <a:off x="6815832" y="1334751"/>
                <a:ext cx="222480" cy="537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E3D501E-CC44-461B-BCB8-BE0D0DC5F79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797832" y="1316751"/>
                  <a:ext cx="25812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72D8A4F-BC5E-4022-ABAB-2937488EA7EB}"/>
                    </a:ext>
                  </a:extLst>
                </p14:cNvPr>
                <p14:cNvContentPartPr/>
                <p14:nvPr/>
              </p14:nvContentPartPr>
              <p14:xfrm>
                <a:off x="7118232" y="1401711"/>
                <a:ext cx="147960" cy="84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72D8A4F-BC5E-4022-ABAB-2937488EA7E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00232" y="1383711"/>
                  <a:ext cx="1836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8DB615E-0454-4528-AE8D-4FF20637DA29}"/>
                    </a:ext>
                  </a:extLst>
                </p14:cNvPr>
                <p14:cNvContentPartPr/>
                <p14:nvPr/>
              </p14:nvContentPartPr>
              <p14:xfrm>
                <a:off x="7202472" y="1400631"/>
                <a:ext cx="101160" cy="368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8DB615E-0454-4528-AE8D-4FF20637DA2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184472" y="1382991"/>
                  <a:ext cx="1368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083BBC2-DA68-4C04-B40F-EF564DA9BB0E}"/>
                    </a:ext>
                  </a:extLst>
                </p14:cNvPr>
                <p14:cNvContentPartPr/>
                <p14:nvPr/>
              </p14:nvContentPartPr>
              <p14:xfrm>
                <a:off x="7386432" y="1616631"/>
                <a:ext cx="141120" cy="189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083BBC2-DA68-4C04-B40F-EF564DA9BB0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368792" y="1598991"/>
                  <a:ext cx="1767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0E80BBE-FB5C-45AB-A548-D5CEC2027456}"/>
                    </a:ext>
                  </a:extLst>
                </p14:cNvPr>
                <p14:cNvContentPartPr/>
                <p14:nvPr/>
              </p14:nvContentPartPr>
              <p14:xfrm>
                <a:off x="5977392" y="3032871"/>
                <a:ext cx="755280" cy="775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0E80BBE-FB5C-45AB-A548-D5CEC202745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959392" y="3014871"/>
                  <a:ext cx="790920" cy="81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992E6AD-3F60-4CD8-9F74-C3742D78DF1D}"/>
                    </a:ext>
                  </a:extLst>
                </p14:cNvPr>
                <p14:cNvContentPartPr/>
                <p14:nvPr/>
              </p14:nvContentPartPr>
              <p14:xfrm>
                <a:off x="6591912" y="3022071"/>
                <a:ext cx="167400" cy="217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992E6AD-3F60-4CD8-9F74-C3742D78DF1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573912" y="3004071"/>
                  <a:ext cx="2030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F1E33FF-3A4E-4448-8A22-6B2B237E290C}"/>
                    </a:ext>
                  </a:extLst>
                </p14:cNvPr>
                <p14:cNvContentPartPr/>
                <p14:nvPr/>
              </p14:nvContentPartPr>
              <p14:xfrm>
                <a:off x="6762552" y="3177231"/>
                <a:ext cx="226800" cy="514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F1E33FF-3A4E-4448-8A22-6B2B237E290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744912" y="3159231"/>
                  <a:ext cx="26244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347C005-171F-4400-A5C2-87C7D69439FC}"/>
                    </a:ext>
                  </a:extLst>
                </p14:cNvPr>
                <p14:cNvContentPartPr/>
                <p14:nvPr/>
              </p14:nvContentPartPr>
              <p14:xfrm>
                <a:off x="7037592" y="3445431"/>
                <a:ext cx="150120" cy="206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347C005-171F-4400-A5C2-87C7D69439F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19952" y="3427431"/>
                  <a:ext cx="1857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896ED09-7518-4F52-84F3-0D6F35790EBA}"/>
                    </a:ext>
                  </a:extLst>
                </p14:cNvPr>
                <p14:cNvContentPartPr/>
                <p14:nvPr/>
              </p14:nvContentPartPr>
              <p14:xfrm>
                <a:off x="7227672" y="3473151"/>
                <a:ext cx="136800" cy="25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896ED09-7518-4F52-84F3-0D6F35790EB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209672" y="3455511"/>
                  <a:ext cx="1724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87DF38B-17B0-44B7-9734-4BB15EF45A5C}"/>
                    </a:ext>
                  </a:extLst>
                </p14:cNvPr>
                <p14:cNvContentPartPr/>
                <p14:nvPr/>
              </p14:nvContentPartPr>
              <p14:xfrm>
                <a:off x="7417032" y="3713631"/>
                <a:ext cx="337680" cy="158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87DF38B-17B0-44B7-9734-4BB15EF45A5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399392" y="3695991"/>
                  <a:ext cx="373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FEF0CFA-E3AF-4850-A467-E1826D9B3E26}"/>
                    </a:ext>
                  </a:extLst>
                </p14:cNvPr>
                <p14:cNvContentPartPr/>
                <p14:nvPr/>
              </p14:nvContentPartPr>
              <p14:xfrm>
                <a:off x="7296072" y="2225751"/>
                <a:ext cx="531720" cy="376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FEF0CFA-E3AF-4850-A467-E1826D9B3E2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278072" y="2207751"/>
                  <a:ext cx="56736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A3DB43F-8587-44B3-9619-FACF8EDB21CA}"/>
                    </a:ext>
                  </a:extLst>
                </p14:cNvPr>
                <p14:cNvContentPartPr/>
                <p14:nvPr/>
              </p14:nvContentPartPr>
              <p14:xfrm>
                <a:off x="7741752" y="2478831"/>
                <a:ext cx="146160" cy="146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A3DB43F-8587-44B3-9619-FACF8EDB21C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723752" y="2461191"/>
                  <a:ext cx="181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5F2B8B4-FF3E-4426-BBDB-7C64F9B713FC}"/>
                    </a:ext>
                  </a:extLst>
                </p14:cNvPr>
                <p14:cNvContentPartPr/>
                <p14:nvPr/>
              </p14:nvContentPartPr>
              <p14:xfrm>
                <a:off x="5146152" y="3760431"/>
                <a:ext cx="308880" cy="36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5F2B8B4-FF3E-4426-BBDB-7C64F9B713F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28512" y="3742431"/>
                  <a:ext cx="3445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84DEF4D-B755-469D-B390-5D5B62EF01A5}"/>
                    </a:ext>
                  </a:extLst>
                </p14:cNvPr>
                <p14:cNvContentPartPr/>
                <p14:nvPr/>
              </p14:nvContentPartPr>
              <p14:xfrm>
                <a:off x="5518032" y="3738831"/>
                <a:ext cx="325800" cy="16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84DEF4D-B755-469D-B390-5D5B62EF01A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00032" y="3720831"/>
                  <a:ext cx="3614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BBF7DE2-EE33-4AE8-9589-B31913B05AC6}"/>
                    </a:ext>
                  </a:extLst>
                </p14:cNvPr>
                <p14:cNvContentPartPr/>
                <p14:nvPr/>
              </p14:nvContentPartPr>
              <p14:xfrm>
                <a:off x="5815752" y="3654951"/>
                <a:ext cx="133200" cy="183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BBF7DE2-EE33-4AE8-9589-B31913B05AC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797752" y="3636951"/>
                  <a:ext cx="168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79C8D44-71E4-4E07-ABDE-94413A70371E}"/>
                    </a:ext>
                  </a:extLst>
                </p14:cNvPr>
                <p14:cNvContentPartPr/>
                <p14:nvPr/>
              </p14:nvContentPartPr>
              <p14:xfrm>
                <a:off x="5066232" y="3976431"/>
                <a:ext cx="107640" cy="592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79C8D44-71E4-4E07-ABDE-94413A70371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048592" y="3958431"/>
                  <a:ext cx="14328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1D7AAEC-F721-4CB1-9E70-A545EE6C4452}"/>
                    </a:ext>
                  </a:extLst>
                </p14:cNvPr>
                <p14:cNvContentPartPr/>
                <p14:nvPr/>
              </p14:nvContentPartPr>
              <p14:xfrm>
                <a:off x="4991712" y="4225911"/>
                <a:ext cx="271080" cy="1407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1D7AAEC-F721-4CB1-9E70-A545EE6C445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73712" y="4207911"/>
                  <a:ext cx="3067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F312A16-40AE-4AA5-BF15-1264DB3D0899}"/>
                    </a:ext>
                  </a:extLst>
                </p14:cNvPr>
                <p14:cNvContentPartPr/>
                <p14:nvPr/>
              </p14:nvContentPartPr>
              <p14:xfrm>
                <a:off x="5365392" y="3843951"/>
                <a:ext cx="192240" cy="589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F312A16-40AE-4AA5-BF15-1264DB3D089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47392" y="3826311"/>
                  <a:ext cx="22788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3D4640A-F53A-488C-B272-09219A0C3F00}"/>
                    </a:ext>
                  </a:extLst>
                </p14:cNvPr>
                <p14:cNvContentPartPr/>
                <p14:nvPr/>
              </p14:nvContentPartPr>
              <p14:xfrm>
                <a:off x="5515872" y="3962751"/>
                <a:ext cx="439560" cy="360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3D4640A-F53A-488C-B272-09219A0C3F0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98232" y="3944751"/>
                  <a:ext cx="4752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FF19F37-FF34-474C-B737-AA1A02C4D6F9}"/>
                    </a:ext>
                  </a:extLst>
                </p14:cNvPr>
                <p14:cNvContentPartPr/>
                <p14:nvPr/>
              </p14:nvContentPartPr>
              <p14:xfrm>
                <a:off x="5937792" y="4259751"/>
                <a:ext cx="40680" cy="88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FF19F37-FF34-474C-B737-AA1A02C4D6F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920152" y="4242111"/>
                  <a:ext cx="763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01AA7F8-B347-4FFD-8448-000E15690F41}"/>
                    </a:ext>
                  </a:extLst>
                </p14:cNvPr>
                <p14:cNvContentPartPr/>
                <p14:nvPr/>
              </p14:nvContentPartPr>
              <p14:xfrm>
                <a:off x="5933112" y="4156071"/>
                <a:ext cx="30240" cy="32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01AA7F8-B347-4FFD-8448-000E15690F4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15472" y="4138071"/>
                  <a:ext cx="658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3583AF4-27A1-4624-8446-88458BBD0CFF}"/>
                    </a:ext>
                  </a:extLst>
                </p14:cNvPr>
                <p14:cNvContentPartPr/>
                <p14:nvPr/>
              </p14:nvContentPartPr>
              <p14:xfrm>
                <a:off x="5974512" y="3887151"/>
                <a:ext cx="165240" cy="6217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3583AF4-27A1-4624-8446-88458BBD0CF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956512" y="3869511"/>
                  <a:ext cx="20088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B8CC84A-6541-4310-AF12-ED8FE307ADFC}"/>
                    </a:ext>
                  </a:extLst>
                </p14:cNvPr>
                <p14:cNvContentPartPr/>
                <p14:nvPr/>
              </p14:nvContentPartPr>
              <p14:xfrm>
                <a:off x="5718912" y="4070751"/>
                <a:ext cx="1356480" cy="10832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B8CC84A-6541-4310-AF12-ED8FE307ADF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00912" y="4053111"/>
                  <a:ext cx="1392120" cy="11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5D2BAE4-E11C-4995-A59D-629C583F212C}"/>
                    </a:ext>
                  </a:extLst>
                </p14:cNvPr>
                <p14:cNvContentPartPr/>
                <p14:nvPr/>
              </p14:nvContentPartPr>
              <p14:xfrm>
                <a:off x="5719272" y="4543791"/>
                <a:ext cx="211680" cy="196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5D2BAE4-E11C-4995-A59D-629C583F212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701632" y="4526151"/>
                  <a:ext cx="24732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81463618-1B0E-41E0-879B-742A000D41E7}"/>
              </a:ext>
            </a:extLst>
          </p:cNvPr>
          <p:cNvGrpSpPr/>
          <p:nvPr/>
        </p:nvGrpSpPr>
        <p:grpSpPr>
          <a:xfrm>
            <a:off x="7412712" y="5430111"/>
            <a:ext cx="3423240" cy="1375920"/>
            <a:chOff x="7412712" y="5430111"/>
            <a:chExt cx="3423240" cy="137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D0AFAFB-C258-498D-859B-140688D4843F}"/>
                    </a:ext>
                  </a:extLst>
                </p14:cNvPr>
                <p14:cNvContentPartPr/>
                <p14:nvPr/>
              </p14:nvContentPartPr>
              <p14:xfrm>
                <a:off x="7412712" y="5436951"/>
                <a:ext cx="238680" cy="4615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D0AFAFB-C258-498D-859B-140688D4843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395072" y="5419311"/>
                  <a:ext cx="27432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27837A5-FE0B-4A1A-87B7-56B6ED29D8C9}"/>
                    </a:ext>
                  </a:extLst>
                </p14:cNvPr>
                <p14:cNvContentPartPr/>
                <p14:nvPr/>
              </p14:nvContentPartPr>
              <p14:xfrm>
                <a:off x="7464912" y="5692911"/>
                <a:ext cx="168480" cy="96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27837A5-FE0B-4A1A-87B7-56B6ED29D8C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47272" y="5674911"/>
                  <a:ext cx="2041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D299670-1472-45A7-9EAC-91689F99C16D}"/>
                    </a:ext>
                  </a:extLst>
                </p14:cNvPr>
                <p14:cNvContentPartPr/>
                <p14:nvPr/>
              </p14:nvContentPartPr>
              <p14:xfrm>
                <a:off x="7738152" y="5563671"/>
                <a:ext cx="344520" cy="2001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D299670-1472-45A7-9EAC-91689F99C16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20512" y="5546031"/>
                  <a:ext cx="3801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B932414-ECE7-41A7-A3EF-3ABF5A3FDB89}"/>
                    </a:ext>
                  </a:extLst>
                </p14:cNvPr>
                <p14:cNvContentPartPr/>
                <p14:nvPr/>
              </p14:nvContentPartPr>
              <p14:xfrm>
                <a:off x="8346912" y="5499951"/>
                <a:ext cx="539280" cy="1965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B932414-ECE7-41A7-A3EF-3ABF5A3FDB8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329272" y="5482311"/>
                  <a:ext cx="5749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AC1CA38-12DA-4E7D-A2E0-6B206D5F716D}"/>
                    </a:ext>
                  </a:extLst>
                </p14:cNvPr>
                <p14:cNvContentPartPr/>
                <p14:nvPr/>
              </p14:nvContentPartPr>
              <p14:xfrm>
                <a:off x="9087792" y="5430111"/>
                <a:ext cx="909360" cy="3315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AC1CA38-12DA-4E7D-A2E0-6B206D5F716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070152" y="5412111"/>
                  <a:ext cx="9450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EBF4875-31D3-4868-8FD4-32FC41D25537}"/>
                    </a:ext>
                  </a:extLst>
                </p14:cNvPr>
                <p14:cNvContentPartPr/>
                <p14:nvPr/>
              </p14:nvContentPartPr>
              <p14:xfrm>
                <a:off x="10183272" y="5544591"/>
                <a:ext cx="3960" cy="7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EBF4875-31D3-4868-8FD4-32FC41D2553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165272" y="5526591"/>
                  <a:ext cx="39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98405D2-D900-44E9-8733-AC154DD4A074}"/>
                    </a:ext>
                  </a:extLst>
                </p14:cNvPr>
                <p14:cNvContentPartPr/>
                <p14:nvPr/>
              </p14:nvContentPartPr>
              <p14:xfrm>
                <a:off x="8068992" y="5908911"/>
                <a:ext cx="341640" cy="3394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98405D2-D900-44E9-8733-AC154DD4A07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051352" y="5890911"/>
                  <a:ext cx="3772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497EB49-A43F-4082-AADF-AD7C191BB7D0}"/>
                    </a:ext>
                  </a:extLst>
                </p14:cNvPr>
                <p14:cNvContentPartPr/>
                <p14:nvPr/>
              </p14:nvContentPartPr>
              <p14:xfrm>
                <a:off x="8468952" y="5900271"/>
                <a:ext cx="447840" cy="297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497EB49-A43F-4082-AADF-AD7C191BB7D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451312" y="5882631"/>
                  <a:ext cx="4834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703B60C-D45B-454E-AA86-27ADD9D1627A}"/>
                    </a:ext>
                  </a:extLst>
                </p14:cNvPr>
                <p14:cNvContentPartPr/>
                <p14:nvPr/>
              </p14:nvContentPartPr>
              <p14:xfrm>
                <a:off x="8876472" y="6013671"/>
                <a:ext cx="102600" cy="1303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703B60C-D45B-454E-AA86-27ADD9D1627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58832" y="5995671"/>
                  <a:ext cx="1382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454D64E-AAE0-484C-A017-E55F33CB661D}"/>
                    </a:ext>
                  </a:extLst>
                </p14:cNvPr>
                <p14:cNvContentPartPr/>
                <p14:nvPr/>
              </p14:nvContentPartPr>
              <p14:xfrm>
                <a:off x="7950552" y="6281511"/>
                <a:ext cx="1115640" cy="1292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454D64E-AAE0-484C-A017-E55F33CB661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932552" y="6263871"/>
                  <a:ext cx="1151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A412F73-38EE-46A9-AEF4-8F0AB6FE84AD}"/>
                    </a:ext>
                  </a:extLst>
                </p14:cNvPr>
                <p14:cNvContentPartPr/>
                <p14:nvPr/>
              </p14:nvContentPartPr>
              <p14:xfrm>
                <a:off x="8096712" y="6440271"/>
                <a:ext cx="290880" cy="2898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A412F73-38EE-46A9-AEF4-8F0AB6FE84A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079072" y="6422271"/>
                  <a:ext cx="3265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84CD532-F018-44B5-AFB2-0D907A4EA01C}"/>
                    </a:ext>
                  </a:extLst>
                </p14:cNvPr>
                <p14:cNvContentPartPr/>
                <p14:nvPr/>
              </p14:nvContentPartPr>
              <p14:xfrm>
                <a:off x="8214072" y="6421551"/>
                <a:ext cx="34920" cy="46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84CD532-F018-44B5-AFB2-0D907A4EA01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196072" y="6403551"/>
                  <a:ext cx="705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57C521D-3DD3-420E-B3FB-F7D54C3C0FA7}"/>
                    </a:ext>
                  </a:extLst>
                </p14:cNvPr>
                <p14:cNvContentPartPr/>
                <p14:nvPr/>
              </p14:nvContentPartPr>
              <p14:xfrm>
                <a:off x="8553912" y="6390951"/>
                <a:ext cx="375840" cy="244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57C521D-3DD3-420E-B3FB-F7D54C3C0FA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36272" y="6373311"/>
                  <a:ext cx="4114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BF8AEC7-CA5A-4FFC-BF37-8C96392E4545}"/>
                    </a:ext>
                  </a:extLst>
                </p14:cNvPr>
                <p14:cNvContentPartPr/>
                <p14:nvPr/>
              </p14:nvContentPartPr>
              <p14:xfrm>
                <a:off x="8938752" y="6471231"/>
                <a:ext cx="47160" cy="1929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BF8AEC7-CA5A-4FFC-BF37-8C96392E454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920752" y="6453591"/>
                  <a:ext cx="828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37AD417-5AD0-4F37-8C88-B188D9BA3F20}"/>
                    </a:ext>
                  </a:extLst>
                </p14:cNvPr>
                <p14:cNvContentPartPr/>
                <p14:nvPr/>
              </p14:nvContentPartPr>
              <p14:xfrm>
                <a:off x="9402432" y="6170631"/>
                <a:ext cx="146880" cy="151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37AD417-5AD0-4F37-8C88-B188D9BA3F2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384432" y="6152631"/>
                  <a:ext cx="1825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DCE1129-2A8B-40EC-94AE-F406F7B9673D}"/>
                    </a:ext>
                  </a:extLst>
                </p14:cNvPr>
                <p14:cNvContentPartPr/>
                <p14:nvPr/>
              </p14:nvContentPartPr>
              <p14:xfrm>
                <a:off x="9382272" y="6310311"/>
                <a:ext cx="250560" cy="30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DCE1129-2A8B-40EC-94AE-F406F7B9673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364632" y="6292311"/>
                  <a:ext cx="2862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BAF4629-87E9-41F6-B92F-3CC306C5A724}"/>
                    </a:ext>
                  </a:extLst>
                </p14:cNvPr>
                <p14:cNvContentPartPr/>
                <p14:nvPr/>
              </p14:nvContentPartPr>
              <p14:xfrm>
                <a:off x="9864672" y="5960751"/>
                <a:ext cx="262800" cy="4698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BAF4629-87E9-41F6-B92F-3CC306C5A72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46672" y="5942751"/>
                  <a:ext cx="29844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9C2C028-22FC-4307-BC05-5FF92F403616}"/>
                    </a:ext>
                  </a:extLst>
                </p14:cNvPr>
                <p14:cNvContentPartPr/>
                <p14:nvPr/>
              </p14:nvContentPartPr>
              <p14:xfrm>
                <a:off x="10180752" y="6192591"/>
                <a:ext cx="383760" cy="1648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9C2C028-22FC-4307-BC05-5FF92F40361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63112" y="6174951"/>
                  <a:ext cx="419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8833B7E-4573-4C8A-A560-A17DC8E20FE1}"/>
                    </a:ext>
                  </a:extLst>
                </p14:cNvPr>
                <p14:cNvContentPartPr/>
                <p14:nvPr/>
              </p14:nvContentPartPr>
              <p14:xfrm>
                <a:off x="10517352" y="6080631"/>
                <a:ext cx="42120" cy="320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8833B7E-4573-4C8A-A560-A17DC8E20FE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499352" y="6062991"/>
                  <a:ext cx="77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219986D-B024-4835-9C3A-F390D0BE277A}"/>
                    </a:ext>
                  </a:extLst>
                </p14:cNvPr>
                <p14:cNvContentPartPr/>
                <p14:nvPr/>
              </p14:nvContentPartPr>
              <p14:xfrm>
                <a:off x="10617072" y="6161631"/>
                <a:ext cx="218880" cy="182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219986D-B024-4835-9C3A-F390D0BE277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599072" y="6143991"/>
                  <a:ext cx="254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CFB958C-AFE3-402B-B624-645B40872F53}"/>
                    </a:ext>
                  </a:extLst>
                </p14:cNvPr>
                <p14:cNvContentPartPr/>
                <p14:nvPr/>
              </p14:nvContentPartPr>
              <p14:xfrm>
                <a:off x="7914552" y="5857791"/>
                <a:ext cx="52200" cy="5306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CFB958C-AFE3-402B-B624-645B40872F5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896552" y="5840151"/>
                  <a:ext cx="8784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4E0C5D0-CB84-42C9-9269-D5D18898788B}"/>
                    </a:ext>
                  </a:extLst>
                </p14:cNvPr>
                <p14:cNvContentPartPr/>
                <p14:nvPr/>
              </p14:nvContentPartPr>
              <p14:xfrm>
                <a:off x="9076632" y="5812071"/>
                <a:ext cx="66960" cy="8665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4E0C5D0-CB84-42C9-9269-D5D18898788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058632" y="5794071"/>
                  <a:ext cx="102600" cy="90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73940D2-48D1-4934-9150-356677D7B752}"/>
                    </a:ext>
                  </a:extLst>
                </p14:cNvPr>
                <p14:cNvContentPartPr/>
                <p14:nvPr/>
              </p14:nvContentPartPr>
              <p14:xfrm>
                <a:off x="7953792" y="6376551"/>
                <a:ext cx="33480" cy="4294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73940D2-48D1-4934-9150-356677D7B75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936152" y="6358551"/>
                  <a:ext cx="69120" cy="46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D952B77-BD0B-40F6-8CFF-29DEA9CD24E5}"/>
              </a:ext>
            </a:extLst>
          </p:cNvPr>
          <p:cNvGrpSpPr/>
          <p:nvPr/>
        </p:nvGrpSpPr>
        <p:grpSpPr>
          <a:xfrm>
            <a:off x="9696912" y="128751"/>
            <a:ext cx="798480" cy="261360"/>
            <a:chOff x="9696912" y="128751"/>
            <a:chExt cx="79848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7251A77-C767-4BC7-9BDC-C596EA3311B9}"/>
                    </a:ext>
                  </a:extLst>
                </p14:cNvPr>
                <p14:cNvContentPartPr/>
                <p14:nvPr/>
              </p14:nvContentPartPr>
              <p14:xfrm>
                <a:off x="9728592" y="157911"/>
                <a:ext cx="92160" cy="2232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7251A77-C767-4BC7-9BDC-C596EA3311B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710952" y="140271"/>
                  <a:ext cx="1278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0F189FE-5361-4A58-93BC-C80143239430}"/>
                    </a:ext>
                  </a:extLst>
                </p14:cNvPr>
                <p14:cNvContentPartPr/>
                <p14:nvPr/>
              </p14:nvContentPartPr>
              <p14:xfrm>
                <a:off x="9696912" y="128751"/>
                <a:ext cx="104040" cy="87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0F189FE-5361-4A58-93BC-C8014323943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678912" y="110751"/>
                  <a:ext cx="1396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AEBDCD2-4F42-47B8-95CF-A1481D30F8E0}"/>
                    </a:ext>
                  </a:extLst>
                </p14:cNvPr>
                <p14:cNvContentPartPr/>
                <p14:nvPr/>
              </p14:nvContentPartPr>
              <p14:xfrm>
                <a:off x="9934512" y="147831"/>
                <a:ext cx="149760" cy="1818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AEBDCD2-4F42-47B8-95CF-A1481D30F8E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916872" y="130191"/>
                  <a:ext cx="185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F5AE087-F0E0-4948-8A3A-1438D39B3115}"/>
                    </a:ext>
                  </a:extLst>
                </p14:cNvPr>
                <p14:cNvContentPartPr/>
                <p14:nvPr/>
              </p14:nvContentPartPr>
              <p14:xfrm>
                <a:off x="10151232" y="173391"/>
                <a:ext cx="237240" cy="2044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F5AE087-F0E0-4948-8A3A-1438D39B311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133592" y="155391"/>
                  <a:ext cx="272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18C3FCD-D26B-41E3-8D44-971141F9F1E1}"/>
                    </a:ext>
                  </a:extLst>
                </p14:cNvPr>
                <p14:cNvContentPartPr/>
                <p14:nvPr/>
              </p14:nvContentPartPr>
              <p14:xfrm>
                <a:off x="10445352" y="304071"/>
                <a:ext cx="35280" cy="860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18C3FCD-D26B-41E3-8D44-971141F9F1E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427712" y="286071"/>
                  <a:ext cx="709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6484000-B5E9-4784-BF92-317AC8840C03}"/>
                    </a:ext>
                  </a:extLst>
                </p14:cNvPr>
                <p14:cNvContentPartPr/>
                <p14:nvPr/>
              </p14:nvContentPartPr>
              <p14:xfrm>
                <a:off x="10471632" y="211191"/>
                <a:ext cx="23760" cy="20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6484000-B5E9-4784-BF92-317AC8840C0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453632" y="193551"/>
                  <a:ext cx="5940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A5918B5B-70B9-44F4-99E6-BC4AE51B66F9}"/>
              </a:ext>
            </a:extLst>
          </p:cNvPr>
          <p:cNvGrpSpPr/>
          <p:nvPr/>
        </p:nvGrpSpPr>
        <p:grpSpPr>
          <a:xfrm>
            <a:off x="9713112" y="585951"/>
            <a:ext cx="695880" cy="566280"/>
            <a:chOff x="9713112" y="585951"/>
            <a:chExt cx="695880" cy="56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AC8B846-3EAC-426D-8A9B-35C76343FE29}"/>
                    </a:ext>
                  </a:extLst>
                </p14:cNvPr>
                <p14:cNvContentPartPr/>
                <p14:nvPr/>
              </p14:nvContentPartPr>
              <p14:xfrm>
                <a:off x="9729312" y="585951"/>
                <a:ext cx="149040" cy="122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AC8B846-3EAC-426D-8A9B-35C76343FE2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711672" y="568311"/>
                  <a:ext cx="184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9B62E1B-47EF-4938-9941-840D7EA2201D}"/>
                    </a:ext>
                  </a:extLst>
                </p14:cNvPr>
                <p14:cNvContentPartPr/>
                <p14:nvPr/>
              </p14:nvContentPartPr>
              <p14:xfrm>
                <a:off x="9733992" y="1125591"/>
                <a:ext cx="182880" cy="205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9B62E1B-47EF-4938-9941-840D7EA2201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716352" y="1107591"/>
                  <a:ext cx="2185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950C541-51F5-4C8C-A59D-5EE1480038DD}"/>
                    </a:ext>
                  </a:extLst>
                </p14:cNvPr>
                <p14:cNvContentPartPr/>
                <p14:nvPr/>
              </p14:nvContentPartPr>
              <p14:xfrm>
                <a:off x="9808512" y="771351"/>
                <a:ext cx="174600" cy="2178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950C541-51F5-4C8C-A59D-5EE1480038D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790872" y="753711"/>
                  <a:ext cx="210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F37B434-83CA-4775-90F3-0C228B5947AB}"/>
                    </a:ext>
                  </a:extLst>
                </p14:cNvPr>
                <p14:cNvContentPartPr/>
                <p14:nvPr/>
              </p14:nvContentPartPr>
              <p14:xfrm>
                <a:off x="10077792" y="756951"/>
                <a:ext cx="229680" cy="224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F37B434-83CA-4775-90F3-0C228B5947A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059792" y="739311"/>
                  <a:ext cx="2653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F848ADF-6781-40F4-93DA-299C6E8C04E8}"/>
                    </a:ext>
                  </a:extLst>
                </p14:cNvPr>
                <p14:cNvContentPartPr/>
                <p14:nvPr/>
              </p14:nvContentPartPr>
              <p14:xfrm>
                <a:off x="10322232" y="912831"/>
                <a:ext cx="86760" cy="1051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F848ADF-6781-40F4-93DA-299C6E8C04E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304592" y="894831"/>
                  <a:ext cx="1224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1D677FE-D491-46EF-90BB-8C1459961C6B}"/>
                    </a:ext>
                  </a:extLst>
                </p14:cNvPr>
                <p14:cNvContentPartPr/>
                <p14:nvPr/>
              </p14:nvContentPartPr>
              <p14:xfrm>
                <a:off x="9754152" y="605751"/>
                <a:ext cx="100080" cy="546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1D677FE-D491-46EF-90BB-8C1459961C6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736512" y="587751"/>
                  <a:ext cx="13572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CA6190F-183B-46B6-9AE2-40598DFF0269}"/>
                    </a:ext>
                  </a:extLst>
                </p14:cNvPr>
                <p14:cNvContentPartPr/>
                <p14:nvPr/>
              </p14:nvContentPartPr>
              <p14:xfrm>
                <a:off x="9713112" y="594951"/>
                <a:ext cx="142560" cy="1270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CA6190F-183B-46B6-9AE2-40598DFF026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695472" y="577311"/>
                  <a:ext cx="178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8085D38-ADB8-456F-A76D-4284BB12B3F0}"/>
                    </a:ext>
                  </a:extLst>
                </p14:cNvPr>
                <p14:cNvContentPartPr/>
                <p14:nvPr/>
              </p14:nvContentPartPr>
              <p14:xfrm>
                <a:off x="9813192" y="1123431"/>
                <a:ext cx="720" cy="50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8085D38-ADB8-456F-A76D-4284BB12B3F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795192" y="1105431"/>
                  <a:ext cx="36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DDF7D62-8367-4BB4-B040-BA0862D4D2A3}"/>
                    </a:ext>
                  </a:extLst>
                </p14:cNvPr>
                <p14:cNvContentPartPr/>
                <p14:nvPr/>
              </p14:nvContentPartPr>
              <p14:xfrm>
                <a:off x="9807072" y="1078791"/>
                <a:ext cx="12240" cy="64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DDF7D62-8367-4BB4-B040-BA0862D4D2A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789432" y="1060791"/>
                  <a:ext cx="4788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6966752-8A9E-4B70-87E4-7BFC88A442E8}"/>
              </a:ext>
            </a:extLst>
          </p:cNvPr>
          <p:cNvGrpSpPr/>
          <p:nvPr/>
        </p:nvGrpSpPr>
        <p:grpSpPr>
          <a:xfrm>
            <a:off x="8487312" y="130191"/>
            <a:ext cx="989640" cy="1056240"/>
            <a:chOff x="8487312" y="130191"/>
            <a:chExt cx="989640" cy="10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0BA83D0-65F5-4E8F-BB2B-6E0F20CA1AA1}"/>
                    </a:ext>
                  </a:extLst>
                </p14:cNvPr>
                <p14:cNvContentPartPr/>
                <p14:nvPr/>
              </p14:nvContentPartPr>
              <p14:xfrm>
                <a:off x="9093912" y="148551"/>
                <a:ext cx="335880" cy="2577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0BA83D0-65F5-4E8F-BB2B-6E0F20CA1AA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075912" y="130911"/>
                  <a:ext cx="3715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B9B37C0-366A-43AA-A8A5-E8ACADD9B2A9}"/>
                    </a:ext>
                  </a:extLst>
                </p14:cNvPr>
                <p14:cNvContentPartPr/>
                <p14:nvPr/>
              </p14:nvContentPartPr>
              <p14:xfrm>
                <a:off x="9169152" y="624471"/>
                <a:ext cx="307800" cy="535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B9B37C0-366A-43AA-A8A5-E8ACADD9B2A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151512" y="606471"/>
                  <a:ext cx="34344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1DDF467-5D71-482B-8D2E-1C282CB854D3}"/>
                    </a:ext>
                  </a:extLst>
                </p14:cNvPr>
                <p14:cNvContentPartPr/>
                <p14:nvPr/>
              </p14:nvContentPartPr>
              <p14:xfrm>
                <a:off x="8487312" y="144951"/>
                <a:ext cx="210600" cy="2264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1DDF467-5D71-482B-8D2E-1C282CB854D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469672" y="127311"/>
                  <a:ext cx="2462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C4CD35F-FC1D-4813-8B79-00E43E1B78C3}"/>
                    </a:ext>
                  </a:extLst>
                </p14:cNvPr>
                <p14:cNvContentPartPr/>
                <p14:nvPr/>
              </p14:nvContentPartPr>
              <p14:xfrm>
                <a:off x="8777472" y="372111"/>
                <a:ext cx="28080" cy="838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C4CD35F-FC1D-4813-8B79-00E43E1B78C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759832" y="354111"/>
                  <a:ext cx="637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9A0A5F7-97B1-4298-A18B-5B6A4168F9A1}"/>
                    </a:ext>
                  </a:extLst>
                </p14:cNvPr>
                <p14:cNvContentPartPr/>
                <p14:nvPr/>
              </p14:nvContentPartPr>
              <p14:xfrm>
                <a:off x="8800872" y="241791"/>
                <a:ext cx="15480" cy="162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9A0A5F7-97B1-4298-A18B-5B6A4168F9A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783232" y="223791"/>
                  <a:ext cx="51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4E21A5C-38C5-4982-A210-AE1E87B4BD77}"/>
                    </a:ext>
                  </a:extLst>
                </p14:cNvPr>
                <p14:cNvContentPartPr/>
                <p14:nvPr/>
              </p14:nvContentPartPr>
              <p14:xfrm>
                <a:off x="8594232" y="767751"/>
                <a:ext cx="299520" cy="2599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4E21A5C-38C5-4982-A210-AE1E87B4BD7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76592" y="749751"/>
                  <a:ext cx="3351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AE8F8BD-8C78-423D-985C-E821842859CE}"/>
                    </a:ext>
                  </a:extLst>
                </p14:cNvPr>
                <p14:cNvContentPartPr/>
                <p14:nvPr/>
              </p14:nvContentPartPr>
              <p14:xfrm>
                <a:off x="8837952" y="1061151"/>
                <a:ext cx="95040" cy="1209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AE8F8BD-8C78-423D-985C-E821842859C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819952" y="1043511"/>
                  <a:ext cx="1306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B20BF27-4009-4AC6-8599-0173AD33085E}"/>
                    </a:ext>
                  </a:extLst>
                </p14:cNvPr>
                <p14:cNvContentPartPr/>
                <p14:nvPr/>
              </p14:nvContentPartPr>
              <p14:xfrm>
                <a:off x="9166272" y="130191"/>
                <a:ext cx="6120" cy="10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B20BF27-4009-4AC6-8599-0173AD33085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148272" y="112551"/>
                  <a:ext cx="41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91592DF-4448-4FD8-A0CF-62C535E613F6}"/>
                    </a:ext>
                  </a:extLst>
                </p14:cNvPr>
                <p14:cNvContentPartPr/>
                <p14:nvPr/>
              </p14:nvContentPartPr>
              <p14:xfrm>
                <a:off x="9269952" y="1184631"/>
                <a:ext cx="3600" cy="18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91592DF-4448-4FD8-A0CF-62C535E613F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251952" y="1166631"/>
                  <a:ext cx="392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BBBC1DC-0B35-48B7-A325-89AEED123D4E}"/>
                    </a:ext>
                  </a:extLst>
                </p14:cNvPr>
                <p14:cNvContentPartPr/>
                <p14:nvPr/>
              </p14:nvContentPartPr>
              <p14:xfrm>
                <a:off x="9175992" y="193551"/>
                <a:ext cx="2880" cy="190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BBBC1DC-0B35-48B7-A325-89AEED123D4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157992" y="175911"/>
                  <a:ext cx="385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9CDD510-DB30-4117-A815-6FBB9C5666A4}"/>
                    </a:ext>
                  </a:extLst>
                </p14:cNvPr>
                <p14:cNvContentPartPr/>
                <p14:nvPr/>
              </p14:nvContentPartPr>
              <p14:xfrm>
                <a:off x="9177792" y="267711"/>
                <a:ext cx="9720" cy="936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9CDD510-DB30-4117-A815-6FBB9C5666A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159792" y="249711"/>
                  <a:ext cx="453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62D375A-4488-496E-9E41-17D783A55E6F}"/>
                    </a:ext>
                  </a:extLst>
                </p14:cNvPr>
                <p14:cNvContentPartPr/>
                <p14:nvPr/>
              </p14:nvContentPartPr>
              <p14:xfrm>
                <a:off x="9190392" y="402711"/>
                <a:ext cx="4320" cy="1044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62D375A-4488-496E-9E41-17D783A55E6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172392" y="384711"/>
                  <a:ext cx="39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E927ACA-2ED0-4AF6-9314-23CDFA6A03B4}"/>
                    </a:ext>
                  </a:extLst>
                </p14:cNvPr>
                <p14:cNvContentPartPr/>
                <p14:nvPr/>
              </p14:nvContentPartPr>
              <p14:xfrm>
                <a:off x="9190392" y="572271"/>
                <a:ext cx="6120" cy="1159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E927ACA-2ED0-4AF6-9314-23CDFA6A03B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172392" y="554271"/>
                  <a:ext cx="41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7091000-5DE1-4828-9560-623973839832}"/>
                    </a:ext>
                  </a:extLst>
                </p14:cNvPr>
                <p14:cNvContentPartPr/>
                <p14:nvPr/>
              </p14:nvContentPartPr>
              <p14:xfrm>
                <a:off x="9209112" y="739311"/>
                <a:ext cx="9000" cy="709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7091000-5DE1-4828-9560-62397383983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191472" y="721671"/>
                  <a:ext cx="446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6AF64FC-288A-4DAF-835A-3F8261A8FA77}"/>
                    </a:ext>
                  </a:extLst>
                </p14:cNvPr>
                <p14:cNvContentPartPr/>
                <p14:nvPr/>
              </p14:nvContentPartPr>
              <p14:xfrm>
                <a:off x="9241152" y="854511"/>
                <a:ext cx="12600" cy="1170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6AF64FC-288A-4DAF-835A-3F8261A8FA7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223152" y="836511"/>
                  <a:ext cx="482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90B61A0-D468-4130-8822-B9A3D7D5E5A9}"/>
                    </a:ext>
                  </a:extLst>
                </p14:cNvPr>
                <p14:cNvContentPartPr/>
                <p14:nvPr/>
              </p14:nvContentPartPr>
              <p14:xfrm>
                <a:off x="9251592" y="992391"/>
                <a:ext cx="23040" cy="1159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90B61A0-D468-4130-8822-B9A3D7D5E5A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233592" y="974391"/>
                  <a:ext cx="5868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7BFA256-B1F7-47A2-A511-3304501CB6FA}"/>
              </a:ext>
            </a:extLst>
          </p:cNvPr>
          <p:cNvGrpSpPr/>
          <p:nvPr/>
        </p:nvGrpSpPr>
        <p:grpSpPr>
          <a:xfrm>
            <a:off x="6439992" y="1077351"/>
            <a:ext cx="183240" cy="230400"/>
            <a:chOff x="6439992" y="1077351"/>
            <a:chExt cx="18324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04FD84E-AA9F-45C5-99DD-08E5F10E1E0D}"/>
                    </a:ext>
                  </a:extLst>
                </p14:cNvPr>
                <p14:cNvContentPartPr/>
                <p14:nvPr/>
              </p14:nvContentPartPr>
              <p14:xfrm>
                <a:off x="6439992" y="1166631"/>
                <a:ext cx="183240" cy="68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04FD84E-AA9F-45C5-99DD-08E5F10E1E0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422352" y="1148631"/>
                  <a:ext cx="218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B9CF970-C408-4D2D-9DFD-ABBBE85384BB}"/>
                    </a:ext>
                  </a:extLst>
                </p14:cNvPr>
                <p14:cNvContentPartPr/>
                <p14:nvPr/>
              </p14:nvContentPartPr>
              <p14:xfrm>
                <a:off x="6535032" y="1077351"/>
                <a:ext cx="47880" cy="230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B9CF970-C408-4D2D-9DFD-ABBBE85384B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517392" y="1059711"/>
                  <a:ext cx="83520" cy="26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BB4AE275-1B09-4409-A09B-7673189FC6E9}"/>
                  </a:ext>
                </a:extLst>
              </p14:cNvPr>
              <p14:cNvContentPartPr/>
              <p14:nvPr/>
            </p14:nvContentPartPr>
            <p14:xfrm>
              <a:off x="6478512" y="1923711"/>
              <a:ext cx="134640" cy="1548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BB4AE275-1B09-4409-A09B-7673189FC6E9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6460512" y="1905711"/>
                <a:ext cx="170280" cy="5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35DF826-E589-4FCF-8B0E-69C4EA322E22}"/>
              </a:ext>
            </a:extLst>
          </p:cNvPr>
          <p:cNvGrpSpPr/>
          <p:nvPr/>
        </p:nvGrpSpPr>
        <p:grpSpPr>
          <a:xfrm>
            <a:off x="2386392" y="1080951"/>
            <a:ext cx="2065680" cy="1118160"/>
            <a:chOff x="2386392" y="1080951"/>
            <a:chExt cx="2065680" cy="111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56D7BF9-C1E1-4F66-A248-BC75947D3F3E}"/>
                    </a:ext>
                  </a:extLst>
                </p14:cNvPr>
                <p14:cNvContentPartPr/>
                <p14:nvPr/>
              </p14:nvContentPartPr>
              <p14:xfrm>
                <a:off x="2572872" y="1338711"/>
                <a:ext cx="167760" cy="667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56D7BF9-C1E1-4F66-A248-BC75947D3F3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554872" y="1321071"/>
                  <a:ext cx="2034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116C3F2-2615-495F-AEB4-2F2BA92843D4}"/>
                    </a:ext>
                  </a:extLst>
                </p14:cNvPr>
                <p14:cNvContentPartPr/>
                <p14:nvPr/>
              </p14:nvContentPartPr>
              <p14:xfrm>
                <a:off x="2805072" y="1582431"/>
                <a:ext cx="91440" cy="45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116C3F2-2615-495F-AEB4-2F2BA92843D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787072" y="1564431"/>
                  <a:ext cx="1270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FD259FF-9784-4131-B49D-FF1C723EA99A}"/>
                    </a:ext>
                  </a:extLst>
                </p14:cNvPr>
                <p14:cNvContentPartPr/>
                <p14:nvPr/>
              </p14:nvContentPartPr>
              <p14:xfrm>
                <a:off x="2864832" y="1587471"/>
                <a:ext cx="79200" cy="357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FD259FF-9784-4131-B49D-FF1C723EA99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846832" y="1569471"/>
                  <a:ext cx="1148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87D917E-2F40-4445-BEB4-5AE6FD2222EE}"/>
                    </a:ext>
                  </a:extLst>
                </p14:cNvPr>
                <p14:cNvContentPartPr/>
                <p14:nvPr/>
              </p14:nvContentPartPr>
              <p14:xfrm>
                <a:off x="3033312" y="1832991"/>
                <a:ext cx="122040" cy="157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87D917E-2F40-4445-BEB4-5AE6FD2222E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015672" y="1814991"/>
                  <a:ext cx="1576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042F9D4-4C54-4020-BED3-57290AD2721C}"/>
                    </a:ext>
                  </a:extLst>
                </p14:cNvPr>
                <p14:cNvContentPartPr/>
                <p14:nvPr/>
              </p14:nvContentPartPr>
              <p14:xfrm>
                <a:off x="2866632" y="1577031"/>
                <a:ext cx="91440" cy="25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042F9D4-4C54-4020-BED3-57290AD2721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848992" y="1559031"/>
                  <a:ext cx="1270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9ABEE9A-19D3-43F3-968F-997F6773F8E9}"/>
                    </a:ext>
                  </a:extLst>
                </p14:cNvPr>
                <p14:cNvContentPartPr/>
                <p14:nvPr/>
              </p14:nvContentPartPr>
              <p14:xfrm>
                <a:off x="2847912" y="1928751"/>
                <a:ext cx="97200" cy="15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9ABEE9A-19D3-43F3-968F-997F6773F8E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829912" y="1910751"/>
                  <a:ext cx="1328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B4344A3-05DE-48CA-BAAC-940810DC8BEB}"/>
                    </a:ext>
                  </a:extLst>
                </p14:cNvPr>
                <p14:cNvContentPartPr/>
                <p14:nvPr/>
              </p14:nvContentPartPr>
              <p14:xfrm>
                <a:off x="2386392" y="1131351"/>
                <a:ext cx="136800" cy="17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B4344A3-05DE-48CA-BAAC-940810DC8BE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368392" y="1113351"/>
                  <a:ext cx="1724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C240DEA-0044-4033-A838-9FCE577D67F8}"/>
                    </a:ext>
                  </a:extLst>
                </p14:cNvPr>
                <p14:cNvContentPartPr/>
                <p14:nvPr/>
              </p14:nvContentPartPr>
              <p14:xfrm>
                <a:off x="2440392" y="1080951"/>
                <a:ext cx="23040" cy="1792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C240DEA-0044-4033-A838-9FCE577D67F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422752" y="1062951"/>
                  <a:ext cx="586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1FB2291-481F-4F06-A4C3-59AD6EDCA857}"/>
                    </a:ext>
                  </a:extLst>
                </p14:cNvPr>
                <p14:cNvContentPartPr/>
                <p14:nvPr/>
              </p14:nvContentPartPr>
              <p14:xfrm>
                <a:off x="2527512" y="2174631"/>
                <a:ext cx="147600" cy="244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1FB2291-481F-4F06-A4C3-59AD6EDCA85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509512" y="2156991"/>
                  <a:ext cx="1832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92C7F06-5287-4765-A48F-99487D94CF6B}"/>
                    </a:ext>
                  </a:extLst>
                </p14:cNvPr>
                <p14:cNvContentPartPr/>
                <p14:nvPr/>
              </p14:nvContentPartPr>
              <p14:xfrm>
                <a:off x="2795712" y="1137111"/>
                <a:ext cx="979560" cy="302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92C7F06-5287-4765-A48F-99487D94CF6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777712" y="1119471"/>
                  <a:ext cx="10152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0FAD004-028A-4514-A37A-7B7ECA4F0EBD}"/>
                    </a:ext>
                  </a:extLst>
                </p14:cNvPr>
                <p14:cNvContentPartPr/>
                <p14:nvPr/>
              </p14:nvContentPartPr>
              <p14:xfrm>
                <a:off x="3012792" y="2044671"/>
                <a:ext cx="1002600" cy="1245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0FAD004-028A-4514-A37A-7B7ECA4F0EB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994792" y="2027031"/>
                  <a:ext cx="10382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20F4A1F-F3C1-427D-8FED-64CD80309344}"/>
                    </a:ext>
                  </a:extLst>
                </p14:cNvPr>
                <p14:cNvContentPartPr/>
                <p14:nvPr/>
              </p14:nvContentPartPr>
              <p14:xfrm>
                <a:off x="3660792" y="1213431"/>
                <a:ext cx="213120" cy="8485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20F4A1F-F3C1-427D-8FED-64CD8030934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642792" y="1195791"/>
                  <a:ext cx="24876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4381689-FE37-4185-8A3E-44DBD08786B9}"/>
                    </a:ext>
                  </a:extLst>
                </p14:cNvPr>
                <p14:cNvContentPartPr/>
                <p14:nvPr/>
              </p14:nvContentPartPr>
              <p14:xfrm>
                <a:off x="3597792" y="1196511"/>
                <a:ext cx="209520" cy="2001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4381689-FE37-4185-8A3E-44DBD08786B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579792" y="1178511"/>
                  <a:ext cx="2451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DA5373A-250B-4775-A562-D5F42D6D53D6}"/>
                    </a:ext>
                  </a:extLst>
                </p14:cNvPr>
                <p14:cNvContentPartPr/>
                <p14:nvPr/>
              </p14:nvContentPartPr>
              <p14:xfrm>
                <a:off x="3880032" y="1339071"/>
                <a:ext cx="195120" cy="4269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DA5373A-250B-4775-A562-D5F42D6D53D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862392" y="1321431"/>
                  <a:ext cx="23076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13C1FDE-5E0B-4020-A85E-805496D78DE5}"/>
                    </a:ext>
                  </a:extLst>
                </p14:cNvPr>
                <p14:cNvContentPartPr/>
                <p14:nvPr/>
              </p14:nvContentPartPr>
              <p14:xfrm>
                <a:off x="4136352" y="1534191"/>
                <a:ext cx="158400" cy="2534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13C1FDE-5E0B-4020-A85E-805496D78DE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118352" y="1516191"/>
                  <a:ext cx="194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D2FB162-F250-4080-A187-40DA7504C26D}"/>
                    </a:ext>
                  </a:extLst>
                </p14:cNvPr>
                <p14:cNvContentPartPr/>
                <p14:nvPr/>
              </p14:nvContentPartPr>
              <p14:xfrm>
                <a:off x="4344792" y="1607631"/>
                <a:ext cx="107280" cy="2167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D2FB162-F250-4080-A187-40DA7504C26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327152" y="1589991"/>
                  <a:ext cx="142920" cy="25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376C53C-BB97-4533-966A-17BA3A52FAE2}"/>
                  </a:ext>
                </a:extLst>
              </p14:cNvPr>
              <p14:cNvContentPartPr/>
              <p14:nvPr/>
            </p14:nvContentPartPr>
            <p14:xfrm>
              <a:off x="7376229" y="1799211"/>
              <a:ext cx="82080" cy="10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376C53C-BB97-4533-966A-17BA3A52FAE2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7340589" y="1763211"/>
                <a:ext cx="1537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A283A8-A8F0-4CDC-A3D2-76DF36A90483}"/>
                  </a:ext>
                </a:extLst>
              </p14:cNvPr>
              <p14:cNvContentPartPr/>
              <p14:nvPr/>
            </p14:nvContentPartPr>
            <p14:xfrm>
              <a:off x="7381629" y="1605531"/>
              <a:ext cx="31680" cy="8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A283A8-A8F0-4CDC-A3D2-76DF36A90483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7345989" y="1569531"/>
                <a:ext cx="1033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4F375A4-1EB8-4874-9C26-EA5019101F86}"/>
                  </a:ext>
                </a:extLst>
              </p14:cNvPr>
              <p14:cNvContentPartPr/>
              <p14:nvPr/>
            </p14:nvContentPartPr>
            <p14:xfrm>
              <a:off x="7147629" y="1771131"/>
              <a:ext cx="119880" cy="6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4F375A4-1EB8-4874-9C26-EA5019101F86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7111629" y="1735491"/>
                <a:ext cx="191520" cy="7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A772FB56-6958-4B2F-B157-11974D47D564}"/>
              </a:ext>
            </a:extLst>
          </p:cNvPr>
          <p:cNvGrpSpPr/>
          <p:nvPr/>
        </p:nvGrpSpPr>
        <p:grpSpPr>
          <a:xfrm>
            <a:off x="6474429" y="2697771"/>
            <a:ext cx="203400" cy="227880"/>
            <a:chOff x="6474429" y="2697771"/>
            <a:chExt cx="203400" cy="22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F705907-7193-4220-BED8-ED256E27E948}"/>
                    </a:ext>
                  </a:extLst>
                </p14:cNvPr>
                <p14:cNvContentPartPr/>
                <p14:nvPr/>
              </p14:nvContentPartPr>
              <p14:xfrm>
                <a:off x="6474429" y="2801091"/>
                <a:ext cx="203400" cy="25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F705907-7193-4220-BED8-ED256E27E94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438429" y="2765091"/>
                  <a:ext cx="275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3DFF11E-F077-4368-B85D-ADB10EA9B909}"/>
                    </a:ext>
                  </a:extLst>
                </p14:cNvPr>
                <p14:cNvContentPartPr/>
                <p14:nvPr/>
              </p14:nvContentPartPr>
              <p14:xfrm>
                <a:off x="6540309" y="2697771"/>
                <a:ext cx="25200" cy="227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3DFF11E-F077-4368-B85D-ADB10EA9B90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504669" y="2662131"/>
                  <a:ext cx="96840" cy="29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235FE5F-D7C6-4728-9283-92FCB49B3486}"/>
                  </a:ext>
                </a:extLst>
              </p14:cNvPr>
              <p14:cNvContentPartPr/>
              <p14:nvPr/>
            </p14:nvContentPartPr>
            <p14:xfrm>
              <a:off x="6515829" y="3989091"/>
              <a:ext cx="212400" cy="11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235FE5F-D7C6-4728-9283-92FCB49B3486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6479829" y="3953091"/>
                <a:ext cx="284040" cy="8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7EB3B846-EE9D-4DB4-8C59-D0388F27C557}"/>
              </a:ext>
            </a:extLst>
          </p:cNvPr>
          <p:cNvGrpSpPr/>
          <p:nvPr/>
        </p:nvGrpSpPr>
        <p:grpSpPr>
          <a:xfrm>
            <a:off x="7884549" y="2830971"/>
            <a:ext cx="1505160" cy="1217520"/>
            <a:chOff x="7884549" y="2830971"/>
            <a:chExt cx="1505160" cy="121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BF5FE8D-26B1-4B0E-A9BF-A7EB6E6A8808}"/>
                    </a:ext>
                  </a:extLst>
                </p14:cNvPr>
                <p14:cNvContentPartPr/>
                <p14:nvPr/>
              </p14:nvContentPartPr>
              <p14:xfrm>
                <a:off x="7960149" y="2912691"/>
                <a:ext cx="225720" cy="1080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BF5FE8D-26B1-4B0E-A9BF-A7EB6E6A880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924509" y="2877051"/>
                  <a:ext cx="297360" cy="11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49EB878-0316-49C8-9538-25915736C33F}"/>
                    </a:ext>
                  </a:extLst>
                </p14:cNvPr>
                <p14:cNvContentPartPr/>
                <p14:nvPr/>
              </p14:nvContentPartPr>
              <p14:xfrm>
                <a:off x="7884549" y="3843291"/>
                <a:ext cx="224640" cy="205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49EB878-0316-49C8-9538-25915736C33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848909" y="3807651"/>
                  <a:ext cx="296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990DB58-8363-49DC-A77D-18546008F857}"/>
                    </a:ext>
                  </a:extLst>
                </p14:cNvPr>
                <p14:cNvContentPartPr/>
                <p14:nvPr/>
              </p14:nvContentPartPr>
              <p14:xfrm>
                <a:off x="7983549" y="2830971"/>
                <a:ext cx="248040" cy="250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990DB58-8363-49DC-A77D-18546008F85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947909" y="2794971"/>
                  <a:ext cx="3196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95569F6-BA7C-43CC-95B2-8818634BA855}"/>
                    </a:ext>
                  </a:extLst>
                </p14:cNvPr>
                <p14:cNvContentPartPr/>
                <p14:nvPr/>
              </p14:nvContentPartPr>
              <p14:xfrm>
                <a:off x="8379189" y="3055251"/>
                <a:ext cx="365760" cy="536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95569F6-BA7C-43CC-95B2-8818634BA85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343189" y="3019251"/>
                  <a:ext cx="43740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4A783C3-146A-48B2-B7BC-BACA6236D066}"/>
                    </a:ext>
                  </a:extLst>
                </p14:cNvPr>
                <p14:cNvContentPartPr/>
                <p14:nvPr/>
              </p14:nvContentPartPr>
              <p14:xfrm>
                <a:off x="8870949" y="3381051"/>
                <a:ext cx="219240" cy="311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4A783C3-146A-48B2-B7BC-BACA6236D06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834949" y="3345411"/>
                  <a:ext cx="2908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7C49341-5302-496A-A2D0-D6606EDFD419}"/>
                    </a:ext>
                  </a:extLst>
                </p14:cNvPr>
                <p14:cNvContentPartPr/>
                <p14:nvPr/>
              </p14:nvContentPartPr>
              <p14:xfrm>
                <a:off x="9211509" y="3383931"/>
                <a:ext cx="178200" cy="343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7C49341-5302-496A-A2D0-D6606EDFD41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175869" y="3347931"/>
                  <a:ext cx="249840" cy="41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9306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91064F-AE70-4825-A795-A91FACA37C7E}"/>
                  </a:ext>
                </a:extLst>
              </p14:cNvPr>
              <p14:cNvContentPartPr/>
              <p14:nvPr/>
            </p14:nvContentPartPr>
            <p14:xfrm>
              <a:off x="578451" y="517211"/>
              <a:ext cx="628200" cy="367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91064F-AE70-4825-A795-A91FACA37C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0811" y="499211"/>
                <a:ext cx="66384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62F9957-0075-4249-BFCA-E27398BC538A}"/>
                  </a:ext>
                </a:extLst>
              </p14:cNvPr>
              <p14:cNvContentPartPr/>
              <p14:nvPr/>
            </p14:nvContentPartPr>
            <p14:xfrm>
              <a:off x="1158051" y="906371"/>
              <a:ext cx="78840" cy="187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2F9957-0075-4249-BFCA-E27398BC53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0411" y="888371"/>
                <a:ext cx="11448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93D74F-C766-4230-B376-67B0CA31AE74}"/>
                  </a:ext>
                </a:extLst>
              </p14:cNvPr>
              <p14:cNvContentPartPr/>
              <p14:nvPr/>
            </p14:nvContentPartPr>
            <p14:xfrm>
              <a:off x="1167051" y="756611"/>
              <a:ext cx="61200" cy="29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93D74F-C766-4230-B376-67B0CA31AE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9051" y="738611"/>
                <a:ext cx="9684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90BB5AC-30F8-4DB7-915A-BCCFC827F667}"/>
                  </a:ext>
                </a:extLst>
              </p14:cNvPr>
              <p14:cNvContentPartPr/>
              <p14:nvPr/>
            </p14:nvContentPartPr>
            <p14:xfrm>
              <a:off x="1527051" y="508931"/>
              <a:ext cx="24120" cy="539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90BB5AC-30F8-4DB7-915A-BCCFC827F6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09051" y="490931"/>
                <a:ext cx="5976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D2E61A2-2F91-4835-843B-106FAB36DA21}"/>
                  </a:ext>
                </a:extLst>
              </p14:cNvPr>
              <p14:cNvContentPartPr/>
              <p14:nvPr/>
            </p14:nvContentPartPr>
            <p14:xfrm>
              <a:off x="1408251" y="512891"/>
              <a:ext cx="225720" cy="212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D2E61A2-2F91-4835-843B-106FAB36DA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90251" y="495251"/>
                <a:ext cx="261360" cy="24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33D970D-14AA-4C6C-9698-7838BB3B7E8C}"/>
              </a:ext>
            </a:extLst>
          </p:cNvPr>
          <p:cNvGrpSpPr/>
          <p:nvPr/>
        </p:nvGrpSpPr>
        <p:grpSpPr>
          <a:xfrm>
            <a:off x="2439101" y="351431"/>
            <a:ext cx="1800720" cy="870120"/>
            <a:chOff x="9849192" y="2794911"/>
            <a:chExt cx="1800720" cy="87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FF4C861-006E-4B55-891C-763946FCA51E}"/>
                    </a:ext>
                  </a:extLst>
                </p14:cNvPr>
                <p14:cNvContentPartPr/>
                <p14:nvPr/>
              </p14:nvContentPartPr>
              <p14:xfrm>
                <a:off x="9864312" y="2794911"/>
                <a:ext cx="363240" cy="621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FF4C861-006E-4B55-891C-763946FCA51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46312" y="2776911"/>
                  <a:ext cx="39888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C86A0C-113A-4D37-8C3C-41B7E62ED4F6}"/>
                    </a:ext>
                  </a:extLst>
                </p14:cNvPr>
                <p14:cNvContentPartPr/>
                <p14:nvPr/>
              </p14:nvContentPartPr>
              <p14:xfrm>
                <a:off x="9849192" y="2817231"/>
                <a:ext cx="180720" cy="67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C86A0C-113A-4D37-8C3C-41B7E62ED4F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31192" y="2799591"/>
                  <a:ext cx="216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8067DC2-9E32-40D3-9BCF-7B9B143E35D6}"/>
                    </a:ext>
                  </a:extLst>
                </p14:cNvPr>
                <p14:cNvContentPartPr/>
                <p14:nvPr/>
              </p14:nvContentPartPr>
              <p14:xfrm>
                <a:off x="9943872" y="3060591"/>
                <a:ext cx="74160" cy="21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8067DC2-9E32-40D3-9BCF-7B9B143E35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25872" y="3042951"/>
                  <a:ext cx="1098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7B62169-3638-48E4-A284-32B2C63704CF}"/>
                    </a:ext>
                  </a:extLst>
                </p14:cNvPr>
                <p14:cNvContentPartPr/>
                <p14:nvPr/>
              </p14:nvContentPartPr>
              <p14:xfrm>
                <a:off x="10264272" y="3240951"/>
                <a:ext cx="128160" cy="244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7B62169-3638-48E4-A284-32B2C63704C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46272" y="3222951"/>
                  <a:ext cx="1638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75A43ED-7C3E-48F0-AE9B-3FF7ED045840}"/>
                    </a:ext>
                  </a:extLst>
                </p14:cNvPr>
                <p14:cNvContentPartPr/>
                <p14:nvPr/>
              </p14:nvContentPartPr>
              <p14:xfrm>
                <a:off x="10483152" y="3245271"/>
                <a:ext cx="115200" cy="245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75A43ED-7C3E-48F0-AE9B-3FF7ED04584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65512" y="3227271"/>
                  <a:ext cx="1508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8AEF039-9C90-4796-909D-0BB7947640A9}"/>
                    </a:ext>
                  </a:extLst>
                </p14:cNvPr>
                <p14:cNvContentPartPr/>
                <p14:nvPr/>
              </p14:nvContentPartPr>
              <p14:xfrm>
                <a:off x="10676112" y="3442191"/>
                <a:ext cx="445680" cy="169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8AEF039-9C90-4796-909D-0BB7947640A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58472" y="3424191"/>
                  <a:ext cx="4813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A959CDA-F64B-4A42-BD3F-E3F1FAF0AB6C}"/>
                    </a:ext>
                  </a:extLst>
                </p14:cNvPr>
                <p14:cNvContentPartPr/>
                <p14:nvPr/>
              </p14:nvContentPartPr>
              <p14:xfrm>
                <a:off x="11525352" y="2869431"/>
                <a:ext cx="58320" cy="754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A959CDA-F64B-4A42-BD3F-E3F1FAF0AB6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507352" y="2851791"/>
                  <a:ext cx="93960" cy="79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678F952-07B8-4A77-A804-C06652C2AFB3}"/>
                    </a:ext>
                  </a:extLst>
                </p14:cNvPr>
                <p14:cNvContentPartPr/>
                <p14:nvPr/>
              </p14:nvContentPartPr>
              <p14:xfrm>
                <a:off x="11400792" y="3461271"/>
                <a:ext cx="249120" cy="203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678F952-07B8-4A77-A804-C06652C2AFB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383152" y="3443271"/>
                  <a:ext cx="28476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506BAF3-A8C0-44EF-9159-ACA329DBB63F}"/>
              </a:ext>
            </a:extLst>
          </p:cNvPr>
          <p:cNvGrpSpPr/>
          <p:nvPr/>
        </p:nvGrpSpPr>
        <p:grpSpPr>
          <a:xfrm>
            <a:off x="5411783" y="378791"/>
            <a:ext cx="529200" cy="565200"/>
            <a:chOff x="9805272" y="4302951"/>
            <a:chExt cx="529200" cy="56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AC9E119-BD3D-447F-B6F3-71FA3B722008}"/>
                    </a:ext>
                  </a:extLst>
                </p14:cNvPr>
                <p14:cNvContentPartPr/>
                <p14:nvPr/>
              </p14:nvContentPartPr>
              <p14:xfrm>
                <a:off x="9805272" y="4302951"/>
                <a:ext cx="529200" cy="507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AC9E119-BD3D-447F-B6F3-71FA3B72200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87272" y="4285311"/>
                  <a:ext cx="56484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426B597-D181-437C-8ABE-6C0E40163B4E}"/>
                    </a:ext>
                  </a:extLst>
                </p14:cNvPr>
                <p14:cNvContentPartPr/>
                <p14:nvPr/>
              </p14:nvContentPartPr>
              <p14:xfrm>
                <a:off x="10192272" y="4673031"/>
                <a:ext cx="135360" cy="195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426B597-D181-437C-8ABE-6C0E40163B4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74272" y="4655031"/>
                  <a:ext cx="17100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8CD625-D23D-426A-AF0E-3F5FC64D1461}"/>
              </a:ext>
            </a:extLst>
          </p:cNvPr>
          <p:cNvGrpSpPr/>
          <p:nvPr/>
        </p:nvGrpSpPr>
        <p:grpSpPr>
          <a:xfrm>
            <a:off x="6390623" y="429551"/>
            <a:ext cx="207000" cy="750960"/>
            <a:chOff x="10784112" y="4353711"/>
            <a:chExt cx="207000" cy="75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8095C6-4101-4033-8CCE-CC1EA395DB69}"/>
                    </a:ext>
                  </a:extLst>
                </p14:cNvPr>
                <p14:cNvContentPartPr/>
                <p14:nvPr/>
              </p14:nvContentPartPr>
              <p14:xfrm>
                <a:off x="10849992" y="4353711"/>
                <a:ext cx="54000" cy="693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8095C6-4101-4033-8CCE-CC1EA395DB6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832352" y="4335711"/>
                  <a:ext cx="8964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9E7F5BB-165F-437D-ACD6-C58E277B303B}"/>
                    </a:ext>
                  </a:extLst>
                </p14:cNvPr>
                <p14:cNvContentPartPr/>
                <p14:nvPr/>
              </p14:nvContentPartPr>
              <p14:xfrm>
                <a:off x="10784112" y="4915671"/>
                <a:ext cx="207000" cy="189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9E7F5BB-165F-437D-ACD6-C58E277B303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66112" y="4898031"/>
                  <a:ext cx="242640" cy="22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4F4449F-040D-47F6-98FF-8237A53DC18C}"/>
                  </a:ext>
                </a:extLst>
              </p14:cNvPr>
              <p14:cNvContentPartPr/>
              <p14:nvPr/>
            </p14:nvContentPartPr>
            <p14:xfrm>
              <a:off x="1033872" y="1745871"/>
              <a:ext cx="5400" cy="244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4F4449F-040D-47F6-98FF-8237A53DC18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15872" y="1728231"/>
                <a:ext cx="410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D0A763F-CCE5-4C53-9675-CBA1F0DCB997}"/>
                  </a:ext>
                </a:extLst>
              </p14:cNvPr>
              <p14:cNvContentPartPr/>
              <p14:nvPr/>
            </p14:nvContentPartPr>
            <p14:xfrm>
              <a:off x="8266992" y="419631"/>
              <a:ext cx="300600" cy="485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D0A763F-CCE5-4C53-9675-CBA1F0DCB99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49352" y="401631"/>
                <a:ext cx="33624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BBABA4F-A9F9-4B39-BF13-2261D5252DA3}"/>
                  </a:ext>
                </a:extLst>
              </p14:cNvPr>
              <p14:cNvContentPartPr/>
              <p14:nvPr/>
            </p14:nvContentPartPr>
            <p14:xfrm>
              <a:off x="7570752" y="558951"/>
              <a:ext cx="248760" cy="322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BBABA4F-A9F9-4B39-BF13-2261D5252DA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52752" y="540951"/>
                <a:ext cx="28440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91078A5-27B0-4180-AE6B-E9E14A7E9464}"/>
                  </a:ext>
                </a:extLst>
              </p14:cNvPr>
              <p14:cNvContentPartPr/>
              <p14:nvPr/>
            </p14:nvContentPartPr>
            <p14:xfrm>
              <a:off x="7785672" y="403791"/>
              <a:ext cx="15840" cy="28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91078A5-27B0-4180-AE6B-E9E14A7E946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68032" y="386151"/>
                <a:ext cx="5148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5504B24-0955-4E7C-887B-E48BCFD2C2A7}"/>
                  </a:ext>
                </a:extLst>
              </p14:cNvPr>
              <p14:cNvContentPartPr/>
              <p14:nvPr/>
            </p14:nvContentPartPr>
            <p14:xfrm>
              <a:off x="7881072" y="776391"/>
              <a:ext cx="151920" cy="276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5504B24-0955-4E7C-887B-E48BCFD2C2A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63072" y="758751"/>
                <a:ext cx="18756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4B2DF9D-8BAE-4520-A15A-CBF82CBB3451}"/>
                  </a:ext>
                </a:extLst>
              </p14:cNvPr>
              <p14:cNvContentPartPr/>
              <p14:nvPr/>
            </p14:nvContentPartPr>
            <p14:xfrm>
              <a:off x="7867032" y="1008231"/>
              <a:ext cx="115920" cy="640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4B2DF9D-8BAE-4520-A15A-CBF82CBB345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49392" y="990231"/>
                <a:ext cx="15156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3CCF284-78D3-4F77-BE82-8CAEACBCEA94}"/>
                  </a:ext>
                </a:extLst>
              </p14:cNvPr>
              <p14:cNvContentPartPr/>
              <p14:nvPr/>
            </p14:nvContentPartPr>
            <p14:xfrm>
              <a:off x="7874232" y="776391"/>
              <a:ext cx="47880" cy="22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3CCF284-78D3-4F77-BE82-8CAEACBCEA9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856232" y="758751"/>
                <a:ext cx="835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11F9AD4-F554-466C-9C10-0C331CBCF72B}"/>
                  </a:ext>
                </a:extLst>
              </p14:cNvPr>
              <p14:cNvContentPartPr/>
              <p14:nvPr/>
            </p14:nvContentPartPr>
            <p14:xfrm>
              <a:off x="9836592" y="268071"/>
              <a:ext cx="443520" cy="621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11F9AD4-F554-466C-9C10-0C331CBCF72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818592" y="250431"/>
                <a:ext cx="47916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F74EC58-A3CD-41A7-B1FA-1EA62649A8A6}"/>
                  </a:ext>
                </a:extLst>
              </p14:cNvPr>
              <p14:cNvContentPartPr/>
              <p14:nvPr/>
            </p14:nvContentPartPr>
            <p14:xfrm>
              <a:off x="10312512" y="530871"/>
              <a:ext cx="216720" cy="398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F74EC58-A3CD-41A7-B1FA-1EA62649A8A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294512" y="512871"/>
                <a:ext cx="25236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3E7C7DF-A56B-4F7C-9140-E8959D6FA431}"/>
                  </a:ext>
                </a:extLst>
              </p14:cNvPr>
              <p14:cNvContentPartPr/>
              <p14:nvPr/>
            </p14:nvContentPartPr>
            <p14:xfrm>
              <a:off x="10674672" y="592071"/>
              <a:ext cx="175680" cy="2937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3E7C7DF-A56B-4F7C-9140-E8959D6FA43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657032" y="574071"/>
                <a:ext cx="2113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C3293E1-0FFA-4E36-BAA9-E5BDBB761ED1}"/>
                  </a:ext>
                </a:extLst>
              </p14:cNvPr>
              <p14:cNvContentPartPr/>
              <p14:nvPr/>
            </p14:nvContentPartPr>
            <p14:xfrm>
              <a:off x="11062032" y="393351"/>
              <a:ext cx="67320" cy="4492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C3293E1-0FFA-4E36-BAA9-E5BDBB761ED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044032" y="375351"/>
                <a:ext cx="10296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7BEB78F-72EF-4B88-85A2-0891DABD6038}"/>
                  </a:ext>
                </a:extLst>
              </p14:cNvPr>
              <p14:cNvContentPartPr/>
              <p14:nvPr/>
            </p14:nvContentPartPr>
            <p14:xfrm>
              <a:off x="10976712" y="317031"/>
              <a:ext cx="296280" cy="250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7BEB78F-72EF-4B88-85A2-0891DABD603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959072" y="299391"/>
                <a:ext cx="33192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ADFBDFD-1E8A-41FC-80AB-CAD74FFC5B32}"/>
                  </a:ext>
                </a:extLst>
              </p14:cNvPr>
              <p14:cNvContentPartPr/>
              <p14:nvPr/>
            </p14:nvContentPartPr>
            <p14:xfrm>
              <a:off x="-19128" y="1169511"/>
              <a:ext cx="12271680" cy="304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ADFBDFD-1E8A-41FC-80AB-CAD74FFC5B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-37128" y="1151511"/>
                <a:ext cx="1230732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5A376DD3-D2A5-49C5-B70C-8B42D1D556D8}"/>
                  </a:ext>
                </a:extLst>
              </p14:cNvPr>
              <p14:cNvContentPartPr/>
              <p14:nvPr/>
            </p14:nvContentPartPr>
            <p14:xfrm>
              <a:off x="8921472" y="3947991"/>
              <a:ext cx="40680" cy="414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5A376DD3-D2A5-49C5-B70C-8B42D1D556D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903472" y="3929991"/>
                <a:ext cx="763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F330D5C2-2D08-46CE-A629-EA43C1797FA9}"/>
                  </a:ext>
                </a:extLst>
              </p14:cNvPr>
              <p14:cNvContentPartPr/>
              <p14:nvPr/>
            </p14:nvContentPartPr>
            <p14:xfrm>
              <a:off x="3441552" y="5060031"/>
              <a:ext cx="34920" cy="3204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F330D5C2-2D08-46CE-A629-EA43C1797FA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23912" y="5042031"/>
                <a:ext cx="705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5EA1C867-C2F7-40FE-8DB8-CAC214E7C326}"/>
                  </a:ext>
                </a:extLst>
              </p14:cNvPr>
              <p14:cNvContentPartPr/>
              <p14:nvPr/>
            </p14:nvContentPartPr>
            <p14:xfrm>
              <a:off x="3466032" y="5065071"/>
              <a:ext cx="5760" cy="1548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5EA1C867-C2F7-40FE-8DB8-CAC214E7C32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448032" y="5047071"/>
                <a:ext cx="414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29672BD5-9F85-409E-B0C9-ED8F116AD1F0}"/>
                  </a:ext>
                </a:extLst>
              </p14:cNvPr>
              <p14:cNvContentPartPr/>
              <p14:nvPr/>
            </p14:nvContentPartPr>
            <p14:xfrm>
              <a:off x="3472512" y="5044551"/>
              <a:ext cx="360360" cy="80676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29672BD5-9F85-409E-B0C9-ED8F116AD1F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454512" y="5026551"/>
                <a:ext cx="396000" cy="84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B715C4A2-498C-4A4D-B9D6-5201B007DF9B}"/>
                  </a:ext>
                </a:extLst>
              </p14:cNvPr>
              <p14:cNvContentPartPr/>
              <p14:nvPr/>
            </p14:nvContentPartPr>
            <p14:xfrm>
              <a:off x="3813432" y="5831151"/>
              <a:ext cx="142920" cy="28404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B715C4A2-498C-4A4D-B9D6-5201B007DF9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795792" y="5813511"/>
                <a:ext cx="17856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76F22FC0-3FA3-4984-AA57-F6E1DC17F25C}"/>
                  </a:ext>
                </a:extLst>
              </p14:cNvPr>
              <p14:cNvContentPartPr/>
              <p14:nvPr/>
            </p14:nvContentPartPr>
            <p14:xfrm>
              <a:off x="3831432" y="5841231"/>
              <a:ext cx="232920" cy="45288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76F22FC0-3FA3-4984-AA57-F6E1DC17F25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813432" y="5823231"/>
                <a:ext cx="26856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187C0D92-AB3D-4381-895E-82BAC26EE046}"/>
                  </a:ext>
                </a:extLst>
              </p14:cNvPr>
              <p14:cNvContentPartPr/>
              <p14:nvPr/>
            </p14:nvContentPartPr>
            <p14:xfrm>
              <a:off x="4108992" y="6379377"/>
              <a:ext cx="13680" cy="2700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187C0D92-AB3D-4381-895E-82BAC26EE04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091352" y="6361737"/>
                <a:ext cx="49320" cy="6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 346">
            <a:extLst>
              <a:ext uri="{FF2B5EF4-FFF2-40B4-BE49-F238E27FC236}">
                <a16:creationId xmlns:a16="http://schemas.microsoft.com/office/drawing/2014/main" id="{34B1731F-DD7F-4BCC-86D0-13DB9317FA44}"/>
              </a:ext>
            </a:extLst>
          </p:cNvPr>
          <p:cNvGrpSpPr/>
          <p:nvPr/>
        </p:nvGrpSpPr>
        <p:grpSpPr>
          <a:xfrm>
            <a:off x="116232" y="1345191"/>
            <a:ext cx="11862360" cy="5521306"/>
            <a:chOff x="116232" y="1345191"/>
            <a:chExt cx="11862360" cy="552130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E33B3EC-63EA-4334-946B-142258FF6510}"/>
                    </a:ext>
                  </a:extLst>
                </p14:cNvPr>
                <p14:cNvContentPartPr/>
                <p14:nvPr/>
              </p14:nvContentPartPr>
              <p14:xfrm>
                <a:off x="718872" y="1751631"/>
                <a:ext cx="454680" cy="2144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E33B3EC-63EA-4334-946B-142258FF651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1232" y="1733991"/>
                  <a:ext cx="490320" cy="21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C04D194-2CD8-4D83-9EEC-97EA98427DA7}"/>
                    </a:ext>
                  </a:extLst>
                </p14:cNvPr>
                <p14:cNvContentPartPr/>
                <p14:nvPr/>
              </p14:nvContentPartPr>
              <p14:xfrm>
                <a:off x="1104432" y="3833151"/>
                <a:ext cx="26640" cy="350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C04D194-2CD8-4D83-9EEC-97EA98427DA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86792" y="3815511"/>
                  <a:ext cx="622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836B0F5-557F-41C3-B8FB-4C1860603BA3}"/>
                    </a:ext>
                  </a:extLst>
                </p14:cNvPr>
                <p14:cNvContentPartPr/>
                <p14:nvPr/>
              </p14:nvContentPartPr>
              <p14:xfrm>
                <a:off x="1000392" y="4195311"/>
                <a:ext cx="271800" cy="7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836B0F5-557F-41C3-B8FB-4C1860603BA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82392" y="4177311"/>
                  <a:ext cx="3074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F6BE6B-6D7C-4757-B779-165DB1CBFED2}"/>
                    </a:ext>
                  </a:extLst>
                </p14:cNvPr>
                <p14:cNvContentPartPr/>
                <p14:nvPr/>
              </p14:nvContentPartPr>
              <p14:xfrm>
                <a:off x="1058712" y="4285671"/>
                <a:ext cx="135000" cy="102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F6BE6B-6D7C-4757-B779-165DB1CBFED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40712" y="4267671"/>
                  <a:ext cx="1706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1610217-1661-46C1-99F1-A79FF3DA53E7}"/>
                    </a:ext>
                  </a:extLst>
                </p14:cNvPr>
                <p14:cNvContentPartPr/>
                <p14:nvPr/>
              </p14:nvContentPartPr>
              <p14:xfrm>
                <a:off x="596112" y="3509871"/>
                <a:ext cx="51480" cy="382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1610217-1661-46C1-99F1-A79FF3DA53E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78472" y="3491871"/>
                  <a:ext cx="8712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BF8D2F8-9AB9-4FD3-AA3B-A878017CCED5}"/>
                    </a:ext>
                  </a:extLst>
                </p14:cNvPr>
                <p14:cNvContentPartPr/>
                <p14:nvPr/>
              </p14:nvContentPartPr>
              <p14:xfrm>
                <a:off x="346632" y="3748551"/>
                <a:ext cx="268200" cy="84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BF8D2F8-9AB9-4FD3-AA3B-A878017CCED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8632" y="3730911"/>
                  <a:ext cx="303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129C79A-3F10-4706-9A80-59F8609E7671}"/>
                    </a:ext>
                  </a:extLst>
                </p14:cNvPr>
                <p14:cNvContentPartPr/>
                <p14:nvPr/>
              </p14:nvContentPartPr>
              <p14:xfrm>
                <a:off x="496752" y="2360031"/>
                <a:ext cx="190440" cy="322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129C79A-3F10-4706-9A80-59F8609E767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9112" y="2342391"/>
                  <a:ext cx="2260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7230AD9-5D15-4EE8-8ED7-AE427D082A97}"/>
                    </a:ext>
                  </a:extLst>
                </p14:cNvPr>
                <p14:cNvContentPartPr/>
                <p14:nvPr/>
              </p14:nvContentPartPr>
              <p14:xfrm>
                <a:off x="727872" y="2559831"/>
                <a:ext cx="130680" cy="168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7230AD9-5D15-4EE8-8ED7-AE427D082A9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9872" y="2542191"/>
                  <a:ext cx="166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3DD3A8F-8D46-4234-8D99-1679134BEE3E}"/>
                    </a:ext>
                  </a:extLst>
                </p14:cNvPr>
                <p14:cNvContentPartPr/>
                <p14:nvPr/>
              </p14:nvContentPartPr>
              <p14:xfrm>
                <a:off x="513672" y="2538591"/>
                <a:ext cx="43920" cy="10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3DD3A8F-8D46-4234-8D99-1679134BEE3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95672" y="2520951"/>
                  <a:ext cx="795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688BE3D-C50C-4A89-B321-932997562A76}"/>
                    </a:ext>
                  </a:extLst>
                </p14:cNvPr>
                <p14:cNvContentPartPr/>
                <p14:nvPr/>
              </p14:nvContentPartPr>
              <p14:xfrm>
                <a:off x="1012272" y="3092271"/>
                <a:ext cx="684000" cy="171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688BE3D-C50C-4A89-B321-932997562A7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94632" y="3074631"/>
                  <a:ext cx="7196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79FCB47-838B-449C-9F19-972E5C78DE26}"/>
                    </a:ext>
                  </a:extLst>
                </p14:cNvPr>
                <p14:cNvContentPartPr/>
                <p14:nvPr/>
              </p14:nvContentPartPr>
              <p14:xfrm>
                <a:off x="1655952" y="2778351"/>
                <a:ext cx="199800" cy="270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79FCB47-838B-449C-9F19-972E5C78DE2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37952" y="2760711"/>
                  <a:ext cx="2354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35227D8-D2C2-45A6-A6B4-D0EA0E8E1435}"/>
                    </a:ext>
                  </a:extLst>
                </p14:cNvPr>
                <p14:cNvContentPartPr/>
                <p14:nvPr/>
              </p14:nvContentPartPr>
              <p14:xfrm>
                <a:off x="1864752" y="2966991"/>
                <a:ext cx="117360" cy="132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35227D8-D2C2-45A6-A6B4-D0EA0E8E143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46752" y="2949351"/>
                  <a:ext cx="1530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84278BF-833A-40F7-AD67-2C3A219FFB5C}"/>
                    </a:ext>
                  </a:extLst>
                </p14:cNvPr>
                <p14:cNvContentPartPr/>
                <p14:nvPr/>
              </p14:nvContentPartPr>
              <p14:xfrm>
                <a:off x="178872" y="3931791"/>
                <a:ext cx="217440" cy="342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84278BF-833A-40F7-AD67-2C3A219FFB5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1232" y="3913791"/>
                  <a:ext cx="2530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6048337-4079-4B89-AEEF-F33B7D3DCACE}"/>
                    </a:ext>
                  </a:extLst>
                </p14:cNvPr>
                <p14:cNvContentPartPr/>
                <p14:nvPr/>
              </p14:nvContentPartPr>
              <p14:xfrm>
                <a:off x="427272" y="4107111"/>
                <a:ext cx="60480" cy="234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6048337-4079-4B89-AEEF-F33B7D3DCAC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9632" y="4089471"/>
                  <a:ext cx="961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4B64CA2-8A38-4A8F-B294-CAF0B7564185}"/>
                    </a:ext>
                  </a:extLst>
                </p14:cNvPr>
                <p14:cNvContentPartPr/>
                <p14:nvPr/>
              </p14:nvContentPartPr>
              <p14:xfrm>
                <a:off x="965832" y="1724991"/>
                <a:ext cx="92880" cy="121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4B64CA2-8A38-4A8F-B294-CAF0B756418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8192" y="1706991"/>
                  <a:ext cx="128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1BA65A4-E6B8-41A1-9FEF-7814B9CCD15A}"/>
                    </a:ext>
                  </a:extLst>
                </p14:cNvPr>
                <p14:cNvContentPartPr/>
                <p14:nvPr/>
              </p14:nvContentPartPr>
              <p14:xfrm>
                <a:off x="733272" y="1400271"/>
                <a:ext cx="273600" cy="269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1BA65A4-E6B8-41A1-9FEF-7814B9CCD15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5272" y="1382631"/>
                  <a:ext cx="3092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508646C-7790-453E-9F7C-A5E65AB58C5A}"/>
                    </a:ext>
                  </a:extLst>
                </p14:cNvPr>
                <p14:cNvContentPartPr/>
                <p14:nvPr/>
              </p14:nvContentPartPr>
              <p14:xfrm>
                <a:off x="1086432" y="1511871"/>
                <a:ext cx="124560" cy="177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508646C-7790-453E-9F7C-A5E65AB58C5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68792" y="1494231"/>
                  <a:ext cx="160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5BA12B0-53E5-4458-BB52-E96233FE80CE}"/>
                    </a:ext>
                  </a:extLst>
                </p14:cNvPr>
                <p14:cNvContentPartPr/>
                <p14:nvPr/>
              </p14:nvContentPartPr>
              <p14:xfrm>
                <a:off x="1308192" y="1522671"/>
                <a:ext cx="121680" cy="174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5BA12B0-53E5-4458-BB52-E96233FE80C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90552" y="1505031"/>
                  <a:ext cx="1573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C9F3B29-FEA9-4014-A704-B2FA48161CC9}"/>
                    </a:ext>
                  </a:extLst>
                </p14:cNvPr>
                <p14:cNvContentPartPr/>
                <p14:nvPr/>
              </p14:nvContentPartPr>
              <p14:xfrm>
                <a:off x="1308912" y="3603831"/>
                <a:ext cx="227520" cy="196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C9F3B29-FEA9-4014-A704-B2FA48161C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91272" y="3585831"/>
                  <a:ext cx="2631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E0A53C2-40E0-4CDB-B02A-AB851CF27A6B}"/>
                    </a:ext>
                  </a:extLst>
                </p14:cNvPr>
                <p14:cNvContentPartPr/>
                <p14:nvPr/>
              </p14:nvContentPartPr>
              <p14:xfrm>
                <a:off x="1592592" y="3726231"/>
                <a:ext cx="62280" cy="12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E0A53C2-40E0-4CDB-B02A-AB851CF27A6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74592" y="3708591"/>
                  <a:ext cx="979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8854E4A-2218-471C-8E3C-F982CE13D947}"/>
                    </a:ext>
                  </a:extLst>
                </p14:cNvPr>
                <p14:cNvContentPartPr/>
                <p14:nvPr/>
              </p14:nvContentPartPr>
              <p14:xfrm>
                <a:off x="1781592" y="3646311"/>
                <a:ext cx="95040" cy="173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8854E4A-2218-471C-8E3C-F982CE13D94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63952" y="3628311"/>
                  <a:ext cx="130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B33DC08-530F-46AD-A9C0-5F6FBA8650E4}"/>
                    </a:ext>
                  </a:extLst>
                </p14:cNvPr>
                <p14:cNvContentPartPr/>
                <p14:nvPr/>
              </p14:nvContentPartPr>
              <p14:xfrm>
                <a:off x="1942152" y="3510951"/>
                <a:ext cx="162360" cy="339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B33DC08-530F-46AD-A9C0-5F6FBA8650E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24512" y="3493311"/>
                  <a:ext cx="1980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4AEF06D-ADA6-4275-84E6-20BE5C960FD8}"/>
                    </a:ext>
                  </a:extLst>
                </p14:cNvPr>
                <p14:cNvContentPartPr/>
                <p14:nvPr/>
              </p14:nvContentPartPr>
              <p14:xfrm>
                <a:off x="1521312" y="4024311"/>
                <a:ext cx="255600" cy="312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4AEF06D-ADA6-4275-84E6-20BE5C960FD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03312" y="4006671"/>
                  <a:ext cx="2912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43ADA39-A60B-45D0-8727-E635DEB93C19}"/>
                    </a:ext>
                  </a:extLst>
                </p14:cNvPr>
                <p14:cNvContentPartPr/>
                <p14:nvPr/>
              </p14:nvContentPartPr>
              <p14:xfrm>
                <a:off x="1839912" y="4028271"/>
                <a:ext cx="107280" cy="196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43ADA39-A60B-45D0-8727-E635DEB93C1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21912" y="4010271"/>
                  <a:ext cx="1429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36763C3-E293-4D79-B8D7-2C5247E7A135}"/>
                    </a:ext>
                  </a:extLst>
                </p14:cNvPr>
                <p14:cNvContentPartPr/>
                <p14:nvPr/>
              </p14:nvContentPartPr>
              <p14:xfrm>
                <a:off x="2055552" y="3974271"/>
                <a:ext cx="108720" cy="236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36763C3-E293-4D79-B8D7-2C5247E7A13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37552" y="3956271"/>
                  <a:ext cx="144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016E840-9AD7-47A4-8C72-68AEABE6E98E}"/>
                    </a:ext>
                  </a:extLst>
                </p14:cNvPr>
                <p14:cNvContentPartPr/>
                <p14:nvPr/>
              </p14:nvContentPartPr>
              <p14:xfrm>
                <a:off x="2219712" y="3914151"/>
                <a:ext cx="139320" cy="332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016E840-9AD7-47A4-8C72-68AEABE6E98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201712" y="3896511"/>
                  <a:ext cx="1749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B4AD9DB-1813-4EAB-84B0-D9A40A07BC85}"/>
                    </a:ext>
                  </a:extLst>
                </p14:cNvPr>
                <p14:cNvContentPartPr/>
                <p14:nvPr/>
              </p14:nvContentPartPr>
              <p14:xfrm>
                <a:off x="2238432" y="4087311"/>
                <a:ext cx="120600" cy="82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B4AD9DB-1813-4EAB-84B0-D9A40A07BC8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220432" y="4069311"/>
                  <a:ext cx="1562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C7E4946-57DA-4662-B6FB-BE1926BC877D}"/>
                    </a:ext>
                  </a:extLst>
                </p14:cNvPr>
                <p14:cNvContentPartPr/>
                <p14:nvPr/>
              </p14:nvContentPartPr>
              <p14:xfrm>
                <a:off x="2441832" y="3895791"/>
                <a:ext cx="184320" cy="276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C7E4946-57DA-4662-B6FB-BE1926BC877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423832" y="3877791"/>
                  <a:ext cx="2199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1E49F94-9588-40A6-BDA9-1C2ABE2C1468}"/>
                    </a:ext>
                  </a:extLst>
                </p14:cNvPr>
                <p14:cNvContentPartPr/>
                <p14:nvPr/>
              </p14:nvContentPartPr>
              <p14:xfrm>
                <a:off x="2492592" y="3901191"/>
                <a:ext cx="305280" cy="162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1E49F94-9588-40A6-BDA9-1C2ABE2C146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74952" y="3883191"/>
                  <a:ext cx="3409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6AA4BBA-A013-48DD-95B9-A456D20AC2D3}"/>
                    </a:ext>
                  </a:extLst>
                </p14:cNvPr>
                <p14:cNvContentPartPr/>
                <p14:nvPr/>
              </p14:nvContentPartPr>
              <p14:xfrm>
                <a:off x="2735952" y="3933591"/>
                <a:ext cx="43560" cy="202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6AA4BBA-A013-48DD-95B9-A456D20AC2D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17952" y="3915591"/>
                  <a:ext cx="792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00564F4-EA98-45F9-A884-723A3423EF59}"/>
                    </a:ext>
                  </a:extLst>
                </p14:cNvPr>
                <p14:cNvContentPartPr/>
                <p14:nvPr/>
              </p14:nvContentPartPr>
              <p14:xfrm>
                <a:off x="2753232" y="1386951"/>
                <a:ext cx="392760" cy="294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00564F4-EA98-45F9-A884-723A3423EF5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735232" y="1369311"/>
                  <a:ext cx="4284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8708491-32E3-42F8-A2EE-FAB5DBACE68F}"/>
                    </a:ext>
                  </a:extLst>
                </p14:cNvPr>
                <p14:cNvContentPartPr/>
                <p14:nvPr/>
              </p14:nvContentPartPr>
              <p14:xfrm>
                <a:off x="3211512" y="1370751"/>
                <a:ext cx="284760" cy="316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8708491-32E3-42F8-A2EE-FAB5DBACE68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193872" y="1353111"/>
                  <a:ext cx="3204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C520A6B-FD4F-4670-AAE9-D421294E0C05}"/>
                    </a:ext>
                  </a:extLst>
                </p14:cNvPr>
                <p14:cNvContentPartPr/>
                <p14:nvPr/>
              </p14:nvContentPartPr>
              <p14:xfrm>
                <a:off x="3410592" y="1520511"/>
                <a:ext cx="45360" cy="16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C520A6B-FD4F-4670-AAE9-D421294E0C0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92592" y="1502511"/>
                  <a:ext cx="810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B6FC4A7-11AE-493A-8993-6570B026060A}"/>
                    </a:ext>
                  </a:extLst>
                </p14:cNvPr>
                <p14:cNvContentPartPr/>
                <p14:nvPr/>
              </p14:nvContentPartPr>
              <p14:xfrm>
                <a:off x="3545952" y="1384431"/>
                <a:ext cx="336960" cy="309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B6FC4A7-11AE-493A-8993-6570B026060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527952" y="1366791"/>
                  <a:ext cx="3726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3ABC064-491C-4CA4-83C3-5AF121149F10}"/>
                    </a:ext>
                  </a:extLst>
                </p14:cNvPr>
                <p14:cNvContentPartPr/>
                <p14:nvPr/>
              </p14:nvContentPartPr>
              <p14:xfrm>
                <a:off x="3985512" y="1636071"/>
                <a:ext cx="28800" cy="100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3ABC064-491C-4CA4-83C3-5AF121149F1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7872" y="1618431"/>
                  <a:ext cx="644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07CD6D0-9B07-40B1-B6E1-50ED31738AD3}"/>
                    </a:ext>
                  </a:extLst>
                </p14:cNvPr>
                <p14:cNvContentPartPr/>
                <p14:nvPr/>
              </p14:nvContentPartPr>
              <p14:xfrm>
                <a:off x="5853552" y="1831911"/>
                <a:ext cx="174960" cy="42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07CD6D0-9B07-40B1-B6E1-50ED31738AD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835912" y="1814271"/>
                  <a:ext cx="2106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0183279-34B4-43B9-A702-A626C6035DEA}"/>
                    </a:ext>
                  </a:extLst>
                </p14:cNvPr>
                <p14:cNvContentPartPr/>
                <p14:nvPr/>
              </p14:nvContentPartPr>
              <p14:xfrm>
                <a:off x="5915472" y="1844511"/>
                <a:ext cx="141840" cy="401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0183279-34B4-43B9-A702-A626C6035DE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897832" y="1826511"/>
                  <a:ext cx="17748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CE0DB88-DD7F-42B2-90FC-DA41EB8DB543}"/>
                    </a:ext>
                  </a:extLst>
                </p14:cNvPr>
                <p14:cNvContentPartPr/>
                <p14:nvPr/>
              </p14:nvContentPartPr>
              <p14:xfrm>
                <a:off x="6101592" y="2088951"/>
                <a:ext cx="164160" cy="212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CE0DB88-DD7F-42B2-90FC-DA41EB8DB54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083952" y="2071311"/>
                  <a:ext cx="1998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6D3DA2C-C4AF-42F9-A102-219432749E3C}"/>
                    </a:ext>
                  </a:extLst>
                </p14:cNvPr>
                <p14:cNvContentPartPr/>
                <p14:nvPr/>
              </p14:nvContentPartPr>
              <p14:xfrm>
                <a:off x="6126072" y="2251311"/>
                <a:ext cx="11160" cy="39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6D3DA2C-C4AF-42F9-A102-219432749E3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08072" y="2233311"/>
                  <a:ext cx="468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47A8364-E710-4EB7-8505-7D87B3F7987E}"/>
                    </a:ext>
                  </a:extLst>
                </p14:cNvPr>
                <p14:cNvContentPartPr/>
                <p14:nvPr/>
              </p14:nvContentPartPr>
              <p14:xfrm>
                <a:off x="6430632" y="2010831"/>
                <a:ext cx="164160" cy="14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47A8364-E710-4EB7-8505-7D87B3F7987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12992" y="1992831"/>
                  <a:ext cx="1998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2A4961E-84B2-4886-B7B5-F26F1858955F}"/>
                    </a:ext>
                  </a:extLst>
                </p14:cNvPr>
                <p14:cNvContentPartPr/>
                <p14:nvPr/>
              </p14:nvContentPartPr>
              <p14:xfrm>
                <a:off x="6429912" y="2140791"/>
                <a:ext cx="181440" cy="1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2A4961E-84B2-4886-B7B5-F26F1858955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411912" y="2122791"/>
                  <a:ext cx="217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305C461-35D6-4F7B-B508-09F70F959AB5}"/>
                    </a:ext>
                  </a:extLst>
                </p14:cNvPr>
                <p14:cNvContentPartPr/>
                <p14:nvPr/>
              </p14:nvContentPartPr>
              <p14:xfrm>
                <a:off x="6731952" y="1905351"/>
                <a:ext cx="237960" cy="326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305C461-35D6-4F7B-B508-09F70F959AB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13952" y="1887351"/>
                  <a:ext cx="2736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BA82723-5CFE-44C0-A1A6-6E0FAD8E8536}"/>
                    </a:ext>
                  </a:extLst>
                </p14:cNvPr>
                <p14:cNvContentPartPr/>
                <p14:nvPr/>
              </p14:nvContentPartPr>
              <p14:xfrm>
                <a:off x="1268592" y="2887071"/>
                <a:ext cx="122400" cy="36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BA82723-5CFE-44C0-A1A6-6E0FAD8E853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50592" y="2869071"/>
                  <a:ext cx="1580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E7CAAA8-60C1-4513-9AA3-355CBDF7D713}"/>
                    </a:ext>
                  </a:extLst>
                </p14:cNvPr>
                <p14:cNvContentPartPr/>
                <p14:nvPr/>
              </p14:nvContentPartPr>
              <p14:xfrm>
                <a:off x="1185072" y="2145831"/>
                <a:ext cx="180360" cy="302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E7CAAA8-60C1-4513-9AA3-355CBDF7D71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67432" y="2127831"/>
                  <a:ext cx="2160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8CDAED4-F439-426F-BFDD-D356339EB6B0}"/>
                    </a:ext>
                  </a:extLst>
                </p14:cNvPr>
                <p14:cNvContentPartPr/>
                <p14:nvPr/>
              </p14:nvContentPartPr>
              <p14:xfrm>
                <a:off x="1262112" y="2072391"/>
                <a:ext cx="37800" cy="2167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8CDAED4-F439-426F-BFDD-D356339EB6B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44112" y="2054751"/>
                  <a:ext cx="734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F77EB17-C2F9-47EB-BCC7-62B077B18B1E}"/>
                    </a:ext>
                  </a:extLst>
                </p14:cNvPr>
                <p14:cNvContentPartPr/>
                <p14:nvPr/>
              </p14:nvContentPartPr>
              <p14:xfrm>
                <a:off x="1261392" y="2247711"/>
                <a:ext cx="191160" cy="375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F77EB17-C2F9-47EB-BCC7-62B077B18B1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243752" y="2229711"/>
                  <a:ext cx="2268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5023F52-8F72-4D0B-9B19-CB58EC613D96}"/>
                    </a:ext>
                  </a:extLst>
                </p14:cNvPr>
                <p14:cNvContentPartPr/>
                <p14:nvPr/>
              </p14:nvContentPartPr>
              <p14:xfrm>
                <a:off x="1528152" y="2365791"/>
                <a:ext cx="156960" cy="2408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5023F52-8F72-4D0B-9B19-CB58EC613D9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510152" y="2347791"/>
                  <a:ext cx="1926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BF05275-D5C9-45AD-A2FE-4E142597803E}"/>
                    </a:ext>
                  </a:extLst>
                </p14:cNvPr>
                <p14:cNvContentPartPr/>
                <p14:nvPr/>
              </p14:nvContentPartPr>
              <p14:xfrm>
                <a:off x="1721112" y="2388111"/>
                <a:ext cx="127800" cy="145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BF05275-D5C9-45AD-A2FE-4E142597803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703112" y="2370111"/>
                  <a:ext cx="1634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36C391E-4594-413F-B59C-6248688A1147}"/>
                    </a:ext>
                  </a:extLst>
                </p14:cNvPr>
                <p14:cNvContentPartPr/>
                <p14:nvPr/>
              </p14:nvContentPartPr>
              <p14:xfrm>
                <a:off x="7861272" y="1721031"/>
                <a:ext cx="302040" cy="4860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36C391E-4594-413F-B59C-6248688A114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843632" y="1703391"/>
                  <a:ext cx="3376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8957A4C-FBA4-4D5F-83DF-605EBD9651FF}"/>
                    </a:ext>
                  </a:extLst>
                </p14:cNvPr>
                <p14:cNvContentPartPr/>
                <p14:nvPr/>
              </p14:nvContentPartPr>
              <p14:xfrm>
                <a:off x="8212632" y="2013351"/>
                <a:ext cx="178200" cy="3002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8957A4C-FBA4-4D5F-83DF-605EBD9651F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194992" y="1995351"/>
                  <a:ext cx="2138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FCC11BB-ECB6-48EF-8DDC-22301436532D}"/>
                    </a:ext>
                  </a:extLst>
                </p14:cNvPr>
                <p14:cNvContentPartPr/>
                <p14:nvPr/>
              </p14:nvContentPartPr>
              <p14:xfrm>
                <a:off x="8505672" y="2049351"/>
                <a:ext cx="159120" cy="2181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FCC11BB-ECB6-48EF-8DDC-22301436532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488032" y="2031711"/>
                  <a:ext cx="1947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55F2791-ADDE-41D1-99A9-54FC2ED2EB7F}"/>
                    </a:ext>
                  </a:extLst>
                </p14:cNvPr>
                <p14:cNvContentPartPr/>
                <p14:nvPr/>
              </p14:nvContentPartPr>
              <p14:xfrm>
                <a:off x="8890152" y="1964751"/>
                <a:ext cx="225360" cy="27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55F2791-ADDE-41D1-99A9-54FC2ED2EB7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872512" y="1947111"/>
                  <a:ext cx="261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221BF5E-0B05-4DC5-A64E-2DA4757D2570}"/>
                    </a:ext>
                  </a:extLst>
                </p14:cNvPr>
                <p14:cNvContentPartPr/>
                <p14:nvPr/>
              </p14:nvContentPartPr>
              <p14:xfrm>
                <a:off x="8926512" y="2100111"/>
                <a:ext cx="251280" cy="17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221BF5E-0B05-4DC5-A64E-2DA4757D257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908512" y="2082471"/>
                  <a:ext cx="2869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38EF089-EEE4-47E4-B4C7-18B4411E9B9E}"/>
                    </a:ext>
                  </a:extLst>
                </p14:cNvPr>
                <p14:cNvContentPartPr/>
                <p14:nvPr/>
              </p14:nvContentPartPr>
              <p14:xfrm>
                <a:off x="9323952" y="1825071"/>
                <a:ext cx="353160" cy="4050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38EF089-EEE4-47E4-B4C7-18B4411E9B9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305952" y="1807071"/>
                  <a:ext cx="38880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04FF905-693C-4F1B-8714-FFD5B99C18BB}"/>
                    </a:ext>
                  </a:extLst>
                </p14:cNvPr>
                <p14:cNvContentPartPr/>
                <p14:nvPr/>
              </p14:nvContentPartPr>
              <p14:xfrm>
                <a:off x="10546512" y="1746231"/>
                <a:ext cx="252360" cy="459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04FF905-693C-4F1B-8714-FFD5B99C18B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528872" y="1728591"/>
                  <a:ext cx="28800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2F9327F-6D93-437F-AA75-F2CAF9B1654D}"/>
                    </a:ext>
                  </a:extLst>
                </p14:cNvPr>
                <p14:cNvContentPartPr/>
                <p14:nvPr/>
              </p14:nvContentPartPr>
              <p14:xfrm>
                <a:off x="10767192" y="2084991"/>
                <a:ext cx="131040" cy="204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2F9327F-6D93-437F-AA75-F2CAF9B1654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749552" y="2067351"/>
                  <a:ext cx="1666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5F5BF18-05A0-49DF-84F7-E5D19AF59F69}"/>
                    </a:ext>
                  </a:extLst>
                </p14:cNvPr>
                <p14:cNvContentPartPr/>
                <p14:nvPr/>
              </p14:nvContentPartPr>
              <p14:xfrm>
                <a:off x="10979232" y="1991031"/>
                <a:ext cx="169920" cy="57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5F5BF18-05A0-49DF-84F7-E5D19AF59F6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961592" y="1973391"/>
                  <a:ext cx="2055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D7050E2-7CA8-4B05-9969-3627B2433CE4}"/>
                    </a:ext>
                  </a:extLst>
                </p14:cNvPr>
                <p14:cNvContentPartPr/>
                <p14:nvPr/>
              </p14:nvContentPartPr>
              <p14:xfrm>
                <a:off x="10993992" y="2118471"/>
                <a:ext cx="177480" cy="19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D7050E2-7CA8-4B05-9969-3627B2433CE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976352" y="2100471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A0FD2CA-0D1E-4ECB-AAC0-A94F5A042E17}"/>
                    </a:ext>
                  </a:extLst>
                </p14:cNvPr>
                <p14:cNvContentPartPr/>
                <p14:nvPr/>
              </p14:nvContentPartPr>
              <p14:xfrm>
                <a:off x="11304312" y="1840551"/>
                <a:ext cx="246600" cy="397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A0FD2CA-0D1E-4ECB-AAC0-A94F5A042E1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286312" y="1822551"/>
                  <a:ext cx="2822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D21B973-7B8F-4B9A-ACE8-3AB08779E6FB}"/>
                    </a:ext>
                  </a:extLst>
                </p14:cNvPr>
                <p14:cNvContentPartPr/>
                <p14:nvPr/>
              </p14:nvContentPartPr>
              <p14:xfrm>
                <a:off x="11529672" y="2110551"/>
                <a:ext cx="139680" cy="236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D21B973-7B8F-4B9A-ACE8-3AB08779E6F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511672" y="2092551"/>
                  <a:ext cx="1753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B54FB3B-92E1-4553-8D95-C0A6E42C5A5A}"/>
                    </a:ext>
                  </a:extLst>
                </p14:cNvPr>
                <p14:cNvContentPartPr/>
                <p14:nvPr/>
              </p14:nvContentPartPr>
              <p14:xfrm>
                <a:off x="11698152" y="2146551"/>
                <a:ext cx="152640" cy="234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B54FB3B-92E1-4553-8D95-C0A6E42C5A5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680512" y="2128911"/>
                  <a:ext cx="1882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F6DDE74-8C55-4772-AB34-6D5D35DE3C1E}"/>
                    </a:ext>
                  </a:extLst>
                </p14:cNvPr>
                <p14:cNvContentPartPr/>
                <p14:nvPr/>
              </p14:nvContentPartPr>
              <p14:xfrm>
                <a:off x="2992272" y="1834431"/>
                <a:ext cx="271440" cy="394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F6DDE74-8C55-4772-AB34-6D5D35DE3C1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974272" y="1816431"/>
                  <a:ext cx="3070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A3A0D3A-72F0-456F-832B-63DF46E72B74}"/>
                    </a:ext>
                  </a:extLst>
                </p14:cNvPr>
                <p14:cNvContentPartPr/>
                <p14:nvPr/>
              </p14:nvContentPartPr>
              <p14:xfrm>
                <a:off x="3292152" y="2135031"/>
                <a:ext cx="39240" cy="161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A3A0D3A-72F0-456F-832B-63DF46E72B7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274512" y="2117031"/>
                  <a:ext cx="748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BF1A8A2-5DAD-4483-911F-C1CBBDED36DC}"/>
                    </a:ext>
                  </a:extLst>
                </p14:cNvPr>
                <p14:cNvContentPartPr/>
                <p14:nvPr/>
              </p14:nvContentPartPr>
              <p14:xfrm>
                <a:off x="3300792" y="2056191"/>
                <a:ext cx="31680" cy="21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BF1A8A2-5DAD-4483-911F-C1CBBDED36D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283152" y="2038551"/>
                  <a:ext cx="673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F11909D-C15A-4AAF-9E7A-EBAAFE08D037}"/>
                    </a:ext>
                  </a:extLst>
                </p14:cNvPr>
                <p14:cNvContentPartPr/>
                <p14:nvPr/>
              </p14:nvContentPartPr>
              <p14:xfrm>
                <a:off x="3487632" y="1873311"/>
                <a:ext cx="301680" cy="454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F11909D-C15A-4AAF-9E7A-EBAAFE08D03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469632" y="1855311"/>
                  <a:ext cx="33732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B4C001B-FBE0-4713-8E15-A682FEB4B5E9}"/>
                    </a:ext>
                  </a:extLst>
                </p14:cNvPr>
                <p14:cNvContentPartPr/>
                <p14:nvPr/>
              </p14:nvContentPartPr>
              <p14:xfrm>
                <a:off x="3883632" y="1838751"/>
                <a:ext cx="275760" cy="435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B4C001B-FBE0-4713-8E15-A682FEB4B5E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865992" y="1820751"/>
                  <a:ext cx="3114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CC233F-F0C9-4B59-9C7A-1362EC4F8015}"/>
                    </a:ext>
                  </a:extLst>
                </p14:cNvPr>
                <p14:cNvContentPartPr/>
                <p14:nvPr/>
              </p14:nvContentPartPr>
              <p14:xfrm>
                <a:off x="4174152" y="2062311"/>
                <a:ext cx="182520" cy="21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CC233F-F0C9-4B59-9C7A-1362EC4F801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56152" y="2044671"/>
                  <a:ext cx="218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FA79649-D8C0-44E7-92BD-164B10887CEC}"/>
                    </a:ext>
                  </a:extLst>
                </p14:cNvPr>
                <p14:cNvContentPartPr/>
                <p14:nvPr/>
              </p14:nvContentPartPr>
              <p14:xfrm>
                <a:off x="4251192" y="2065191"/>
                <a:ext cx="60120" cy="293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FA79649-D8C0-44E7-92BD-164B10887CE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233192" y="2047191"/>
                  <a:ext cx="957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4D7143D-241E-42EA-8268-2FF4D0740135}"/>
                    </a:ext>
                  </a:extLst>
                </p14:cNvPr>
                <p14:cNvContentPartPr/>
                <p14:nvPr/>
              </p14:nvContentPartPr>
              <p14:xfrm>
                <a:off x="4399512" y="2254911"/>
                <a:ext cx="153000" cy="142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4D7143D-241E-42EA-8268-2FF4D074013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381872" y="2236911"/>
                  <a:ext cx="1886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5E25627-E650-4E36-88AC-7AD7BEBB987A}"/>
                    </a:ext>
                  </a:extLst>
                </p14:cNvPr>
                <p14:cNvContentPartPr/>
                <p14:nvPr/>
              </p14:nvContentPartPr>
              <p14:xfrm>
                <a:off x="3127632" y="2423751"/>
                <a:ext cx="157320" cy="5126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5E25627-E650-4E36-88AC-7AD7BEBB987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109632" y="2405751"/>
                  <a:ext cx="19296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4C23A22-3F56-42B9-AA62-6C9A188A5C39}"/>
                    </a:ext>
                  </a:extLst>
                </p14:cNvPr>
                <p14:cNvContentPartPr/>
                <p14:nvPr/>
              </p14:nvContentPartPr>
              <p14:xfrm>
                <a:off x="3310152" y="2679351"/>
                <a:ext cx="145800" cy="169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4C23A22-3F56-42B9-AA62-6C9A188A5C3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292152" y="2661351"/>
                  <a:ext cx="1814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E9F33C8-E63F-4355-B0A2-90C5EBCE226B}"/>
                    </a:ext>
                  </a:extLst>
                </p14:cNvPr>
                <p14:cNvContentPartPr/>
                <p14:nvPr/>
              </p14:nvContentPartPr>
              <p14:xfrm>
                <a:off x="3525072" y="2687271"/>
                <a:ext cx="165240" cy="100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E9F33C8-E63F-4355-B0A2-90C5EBCE226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07432" y="2669271"/>
                  <a:ext cx="2008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70B6BE9-C939-40A2-B7B8-4BAC610512CD}"/>
                    </a:ext>
                  </a:extLst>
                </p14:cNvPr>
                <p14:cNvContentPartPr/>
                <p14:nvPr/>
              </p14:nvContentPartPr>
              <p14:xfrm>
                <a:off x="3750792" y="2588991"/>
                <a:ext cx="90720" cy="1915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70B6BE9-C939-40A2-B7B8-4BAC610512C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733152" y="2571351"/>
                  <a:ext cx="1263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24EDFF3-0270-43EF-9F54-7A9D59BC0D49}"/>
                    </a:ext>
                  </a:extLst>
                </p14:cNvPr>
                <p14:cNvContentPartPr/>
                <p14:nvPr/>
              </p14:nvContentPartPr>
              <p14:xfrm>
                <a:off x="3747192" y="2666031"/>
                <a:ext cx="338760" cy="57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24EDFF3-0270-43EF-9F54-7A9D59BC0D4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729192" y="2648031"/>
                  <a:ext cx="3744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4B5F266-8D8D-4C69-A473-DA7BE16695C3}"/>
                    </a:ext>
                  </a:extLst>
                </p14:cNvPr>
                <p14:cNvContentPartPr/>
                <p14:nvPr/>
              </p14:nvContentPartPr>
              <p14:xfrm>
                <a:off x="4166952" y="2541111"/>
                <a:ext cx="285120" cy="5407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4B5F266-8D8D-4C69-A473-DA7BE16695C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149312" y="2523111"/>
                  <a:ext cx="32076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2D93613-B29D-4FD7-961A-D4993ADC0974}"/>
                    </a:ext>
                  </a:extLst>
                </p14:cNvPr>
                <p14:cNvContentPartPr/>
                <p14:nvPr/>
              </p14:nvContentPartPr>
              <p14:xfrm>
                <a:off x="4536672" y="2553351"/>
                <a:ext cx="79200" cy="3992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2D93613-B29D-4FD7-961A-D4993ADC097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519032" y="2535711"/>
                  <a:ext cx="11484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0C9F8C1-B905-4EB6-B331-40B14CB7FB82}"/>
                    </a:ext>
                  </a:extLst>
                </p14:cNvPr>
                <p14:cNvContentPartPr/>
                <p14:nvPr/>
              </p14:nvContentPartPr>
              <p14:xfrm>
                <a:off x="4464312" y="2761071"/>
                <a:ext cx="162000" cy="111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0C9F8C1-B905-4EB6-B331-40B14CB7FB8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446312" y="2743071"/>
                  <a:ext cx="197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5534E94-3FB5-411D-8455-C5A195ECD42F}"/>
                    </a:ext>
                  </a:extLst>
                </p14:cNvPr>
                <p14:cNvContentPartPr/>
                <p14:nvPr/>
              </p14:nvContentPartPr>
              <p14:xfrm>
                <a:off x="4651512" y="2533191"/>
                <a:ext cx="101160" cy="4460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5534E94-3FB5-411D-8455-C5A195ECD42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633872" y="2515551"/>
                  <a:ext cx="13680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0CE323C-A9C6-450A-95B6-0D43A760C7B4}"/>
                    </a:ext>
                  </a:extLst>
                </p14:cNvPr>
                <p14:cNvContentPartPr/>
                <p14:nvPr/>
              </p14:nvContentPartPr>
              <p14:xfrm>
                <a:off x="2376312" y="1457511"/>
                <a:ext cx="180360" cy="335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0CE323C-A9C6-450A-95B6-0D43A760C7B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358672" y="1439871"/>
                  <a:ext cx="2160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BEC5276-D5CC-4799-A404-D8264E66D3C4}"/>
                    </a:ext>
                  </a:extLst>
                </p14:cNvPr>
                <p14:cNvContentPartPr/>
                <p14:nvPr/>
              </p14:nvContentPartPr>
              <p14:xfrm>
                <a:off x="2233752" y="1345191"/>
                <a:ext cx="495000" cy="609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BEC5276-D5CC-4799-A404-D8264E66D3C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216112" y="1327191"/>
                  <a:ext cx="53064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BE1C53B-E22E-4AF4-9B30-15BB8739B1FB}"/>
                    </a:ext>
                  </a:extLst>
                </p14:cNvPr>
                <p14:cNvContentPartPr/>
                <p14:nvPr/>
              </p14:nvContentPartPr>
              <p14:xfrm>
                <a:off x="3303312" y="3641991"/>
                <a:ext cx="266760" cy="290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BE1C53B-E22E-4AF4-9B30-15BB8739B1F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85312" y="3624351"/>
                  <a:ext cx="3024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FADCE75-235A-458C-A4FE-7DD0C8E5B739}"/>
                    </a:ext>
                  </a:extLst>
                </p14:cNvPr>
                <p14:cNvContentPartPr/>
                <p14:nvPr/>
              </p14:nvContentPartPr>
              <p14:xfrm>
                <a:off x="3172272" y="3474591"/>
                <a:ext cx="525600" cy="594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FADCE75-235A-458C-A4FE-7DD0C8E5B73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154632" y="3456951"/>
                  <a:ext cx="56124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F1241CC-740A-4CDC-BB3E-AA38D5D4C5E5}"/>
                    </a:ext>
                  </a:extLst>
                </p14:cNvPr>
                <p14:cNvContentPartPr/>
                <p14:nvPr/>
              </p14:nvContentPartPr>
              <p14:xfrm>
                <a:off x="3979392" y="3451911"/>
                <a:ext cx="365040" cy="3034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F1241CC-740A-4CDC-BB3E-AA38D5D4C5E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961752" y="3433911"/>
                  <a:ext cx="4006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8EB41D4-DCE8-4EAF-835C-954D191E1563}"/>
                    </a:ext>
                  </a:extLst>
                </p14:cNvPr>
                <p14:cNvContentPartPr/>
                <p14:nvPr/>
              </p14:nvContentPartPr>
              <p14:xfrm>
                <a:off x="4440552" y="3459111"/>
                <a:ext cx="378000" cy="2872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8EB41D4-DCE8-4EAF-835C-954D191E156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22912" y="3441471"/>
                  <a:ext cx="4136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29BC76B-5034-4122-A87B-9950923639CD}"/>
                    </a:ext>
                  </a:extLst>
                </p14:cNvPr>
                <p14:cNvContentPartPr/>
                <p14:nvPr/>
              </p14:nvContentPartPr>
              <p14:xfrm>
                <a:off x="4728192" y="3539031"/>
                <a:ext cx="55080" cy="38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29BC76B-5034-4122-A87B-9950923639C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10552" y="3521391"/>
                  <a:ext cx="907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7822E67-4BFB-4512-A048-8F20660CA10A}"/>
                    </a:ext>
                  </a:extLst>
                </p14:cNvPr>
                <p14:cNvContentPartPr/>
                <p14:nvPr/>
              </p14:nvContentPartPr>
              <p14:xfrm>
                <a:off x="4884072" y="3477471"/>
                <a:ext cx="356400" cy="2696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7822E67-4BFB-4512-A048-8F20660CA10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866432" y="3459471"/>
                  <a:ext cx="3920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10E569D-DA61-4AEB-9D29-89EA6020E706}"/>
                    </a:ext>
                  </a:extLst>
                </p14:cNvPr>
                <p14:cNvContentPartPr/>
                <p14:nvPr/>
              </p14:nvContentPartPr>
              <p14:xfrm>
                <a:off x="6866952" y="3778791"/>
                <a:ext cx="130680" cy="446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10E569D-DA61-4AEB-9D29-89EA6020E70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848952" y="3760791"/>
                  <a:ext cx="1663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1BEA77B-A77D-4C3A-A134-A7FBF9DB75AD}"/>
                    </a:ext>
                  </a:extLst>
                </p14:cNvPr>
                <p14:cNvContentPartPr/>
                <p14:nvPr/>
              </p14:nvContentPartPr>
              <p14:xfrm>
                <a:off x="6862992" y="3801471"/>
                <a:ext cx="115920" cy="3718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1BEA77B-A77D-4C3A-A134-A7FBF9DB75A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845352" y="3783831"/>
                  <a:ext cx="1515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535A8F6-A0D6-49C8-B6A2-EA3D39128B53}"/>
                    </a:ext>
                  </a:extLst>
                </p14:cNvPr>
                <p14:cNvContentPartPr/>
                <p14:nvPr/>
              </p14:nvContentPartPr>
              <p14:xfrm>
                <a:off x="7066392" y="4052391"/>
                <a:ext cx="110520" cy="1731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535A8F6-A0D6-49C8-B6A2-EA3D39128B5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48392" y="4034391"/>
                  <a:ext cx="1461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8AFE6D5-EF23-412E-BEF9-ED4AB40250C1}"/>
                    </a:ext>
                  </a:extLst>
                </p14:cNvPr>
                <p14:cNvContentPartPr/>
                <p14:nvPr/>
              </p14:nvContentPartPr>
              <p14:xfrm>
                <a:off x="7280232" y="3977151"/>
                <a:ext cx="143280" cy="169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8AFE6D5-EF23-412E-BEF9-ED4AB40250C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262232" y="3959511"/>
                  <a:ext cx="1789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38B6F9B-4B62-40C8-9DEB-39274778B24B}"/>
                    </a:ext>
                  </a:extLst>
                </p14:cNvPr>
                <p14:cNvContentPartPr/>
                <p14:nvPr/>
              </p14:nvContentPartPr>
              <p14:xfrm>
                <a:off x="7315512" y="4072551"/>
                <a:ext cx="153720" cy="201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38B6F9B-4B62-40C8-9DEB-39274778B24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297872" y="4054911"/>
                  <a:ext cx="1893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DE23A7F-49C2-436F-ADCA-ED100A32348A}"/>
                    </a:ext>
                  </a:extLst>
                </p14:cNvPr>
                <p14:cNvContentPartPr/>
                <p14:nvPr/>
              </p14:nvContentPartPr>
              <p14:xfrm>
                <a:off x="7615032" y="3858711"/>
                <a:ext cx="310680" cy="2808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DE23A7F-49C2-436F-ADCA-ED100A32348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597032" y="3841071"/>
                  <a:ext cx="3463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17111BB-B6C5-43F6-988F-714F85B86F90}"/>
                    </a:ext>
                  </a:extLst>
                </p14:cNvPr>
                <p14:cNvContentPartPr/>
                <p14:nvPr/>
              </p14:nvContentPartPr>
              <p14:xfrm>
                <a:off x="6826632" y="3781671"/>
                <a:ext cx="69120" cy="342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17111BB-B6C5-43F6-988F-714F85B86F9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808632" y="3764031"/>
                  <a:ext cx="1047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167AEEC-23E0-4024-83F7-AC66B12A79A3}"/>
                    </a:ext>
                  </a:extLst>
                </p14:cNvPr>
                <p14:cNvContentPartPr/>
                <p14:nvPr/>
              </p14:nvContentPartPr>
              <p14:xfrm>
                <a:off x="6855792" y="4151391"/>
                <a:ext cx="128880" cy="19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167AEEC-23E0-4024-83F7-AC66B12A79A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838152" y="4133391"/>
                  <a:ext cx="1645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7723F87-E1C1-45BD-86DF-DA1575BF8CAE}"/>
                    </a:ext>
                  </a:extLst>
                </p14:cNvPr>
                <p14:cNvContentPartPr/>
                <p14:nvPr/>
              </p14:nvContentPartPr>
              <p14:xfrm>
                <a:off x="8188872" y="2417271"/>
                <a:ext cx="113760" cy="1825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7723F87-E1C1-45BD-86DF-DA1575BF8CA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170872" y="2399271"/>
                  <a:ext cx="1494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E8478B7-5F77-433A-AE1D-37243394321E}"/>
                    </a:ext>
                  </a:extLst>
                </p14:cNvPr>
                <p14:cNvContentPartPr/>
                <p14:nvPr/>
              </p14:nvContentPartPr>
              <p14:xfrm>
                <a:off x="8099952" y="2506551"/>
                <a:ext cx="125640" cy="223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E8478B7-5F77-433A-AE1D-37243394321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082312" y="2488551"/>
                  <a:ext cx="1612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6B89DED-DF47-4F0A-BBD0-2FFF140B0839}"/>
                    </a:ext>
                  </a:extLst>
                </p14:cNvPr>
                <p14:cNvContentPartPr/>
                <p14:nvPr/>
              </p14:nvContentPartPr>
              <p14:xfrm>
                <a:off x="8414232" y="2673591"/>
                <a:ext cx="158760" cy="115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6B89DED-DF47-4F0A-BBD0-2FFF140B083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396592" y="2655951"/>
                  <a:ext cx="1944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D3F8C11-E3E6-4E66-A64A-056DED9EFF65}"/>
                    </a:ext>
                  </a:extLst>
                </p14:cNvPr>
                <p14:cNvContentPartPr/>
                <p14:nvPr/>
              </p14:nvContentPartPr>
              <p14:xfrm>
                <a:off x="8439792" y="2697711"/>
                <a:ext cx="154800" cy="2901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D3F8C11-E3E6-4E66-A64A-056DED9EFF6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421792" y="2679711"/>
                  <a:ext cx="1904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5AFE39F-AC3D-48C6-8D9D-398403ADFC2F}"/>
                    </a:ext>
                  </a:extLst>
                </p14:cNvPr>
                <p14:cNvContentPartPr/>
                <p14:nvPr/>
              </p14:nvContentPartPr>
              <p14:xfrm>
                <a:off x="8663712" y="2823351"/>
                <a:ext cx="129600" cy="2019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5AFE39F-AC3D-48C6-8D9D-398403ADFC2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645712" y="2805711"/>
                  <a:ext cx="165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B9731EA-A431-4919-BD4C-706E7726C28A}"/>
                    </a:ext>
                  </a:extLst>
                </p14:cNvPr>
                <p14:cNvContentPartPr/>
                <p14:nvPr/>
              </p14:nvContentPartPr>
              <p14:xfrm>
                <a:off x="8898792" y="2972751"/>
                <a:ext cx="1080" cy="115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B9731EA-A431-4919-BD4C-706E7726C28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880792" y="2955111"/>
                  <a:ext cx="36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8938349-2726-4E96-B112-FA822BBA8318}"/>
                    </a:ext>
                  </a:extLst>
                </p14:cNvPr>
                <p14:cNvContentPartPr/>
                <p14:nvPr/>
              </p14:nvContentPartPr>
              <p14:xfrm>
                <a:off x="9073032" y="2735871"/>
                <a:ext cx="140760" cy="3049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8938349-2726-4E96-B112-FA822BBA831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055392" y="2717871"/>
                  <a:ext cx="1764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9FD468C-8CCD-4358-8FCF-CFEF9A822B53}"/>
                    </a:ext>
                  </a:extLst>
                </p14:cNvPr>
                <p14:cNvContentPartPr/>
                <p14:nvPr/>
              </p14:nvContentPartPr>
              <p14:xfrm>
                <a:off x="9279672" y="2901471"/>
                <a:ext cx="125640" cy="2084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9FD468C-8CCD-4358-8FCF-CFEF9A822B5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262032" y="2883831"/>
                  <a:ext cx="1612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967749F-01D1-4459-98AF-5D098929F0B8}"/>
                    </a:ext>
                  </a:extLst>
                </p14:cNvPr>
                <p14:cNvContentPartPr/>
                <p14:nvPr/>
              </p14:nvContentPartPr>
              <p14:xfrm>
                <a:off x="8130552" y="2496831"/>
                <a:ext cx="230760" cy="271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967749F-01D1-4459-98AF-5D098929F0B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112912" y="2478831"/>
                  <a:ext cx="2664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6A81583-93B1-48DA-9B42-90908CCEA9E8}"/>
                    </a:ext>
                  </a:extLst>
                </p14:cNvPr>
                <p14:cNvContentPartPr/>
                <p14:nvPr/>
              </p14:nvContentPartPr>
              <p14:xfrm>
                <a:off x="8327832" y="2608791"/>
                <a:ext cx="8640" cy="374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6A81583-93B1-48DA-9B42-90908CCEA9E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310192" y="2591151"/>
                  <a:ext cx="442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3098C6D-341A-48F4-9C88-C725997D9DFA}"/>
                    </a:ext>
                  </a:extLst>
                </p14:cNvPr>
                <p14:cNvContentPartPr/>
                <p14:nvPr/>
              </p14:nvContentPartPr>
              <p14:xfrm>
                <a:off x="8703312" y="3688071"/>
                <a:ext cx="248760" cy="4611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3098C6D-341A-48F4-9C88-C725997D9DF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685312" y="3670431"/>
                  <a:ext cx="2844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165CFF8-B1C3-4E91-BF25-4D48042015AD}"/>
                    </a:ext>
                  </a:extLst>
                </p14:cNvPr>
                <p14:cNvContentPartPr/>
                <p14:nvPr/>
              </p14:nvContentPartPr>
              <p14:xfrm>
                <a:off x="8931552" y="3937191"/>
                <a:ext cx="99360" cy="2739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165CFF8-B1C3-4E91-BF25-4D48042015A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913552" y="3919191"/>
                  <a:ext cx="1350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E5D8DFC-6E24-4474-B970-B68535F76F56}"/>
                    </a:ext>
                  </a:extLst>
                </p14:cNvPr>
                <p14:cNvContentPartPr/>
                <p14:nvPr/>
              </p14:nvContentPartPr>
              <p14:xfrm>
                <a:off x="9099672" y="3998391"/>
                <a:ext cx="130680" cy="1886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E5D8DFC-6E24-4474-B970-B68535F76F5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081672" y="3980391"/>
                  <a:ext cx="1663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8C6EEBC-8C1B-4DD7-BE9B-9C27ABAEA707}"/>
                    </a:ext>
                  </a:extLst>
                </p14:cNvPr>
                <p14:cNvContentPartPr/>
                <p14:nvPr/>
              </p14:nvContentPartPr>
              <p14:xfrm>
                <a:off x="9360672" y="3950871"/>
                <a:ext cx="142920" cy="16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8C6EEBC-8C1B-4DD7-BE9B-9C27ABAEA70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342672" y="3932871"/>
                  <a:ext cx="178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7D62ADF-4651-42CC-AEF4-EEDE5009E4F4}"/>
                    </a:ext>
                  </a:extLst>
                </p14:cNvPr>
                <p14:cNvContentPartPr/>
                <p14:nvPr/>
              </p14:nvContentPartPr>
              <p14:xfrm>
                <a:off x="9364272" y="4079031"/>
                <a:ext cx="154800" cy="266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7D62ADF-4651-42CC-AEF4-EEDE5009E4F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346632" y="4061391"/>
                  <a:ext cx="1904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3B04363-0D16-4F43-810E-CDD1EDCCED7A}"/>
                    </a:ext>
                  </a:extLst>
                </p14:cNvPr>
                <p14:cNvContentPartPr/>
                <p14:nvPr/>
              </p14:nvContentPartPr>
              <p14:xfrm>
                <a:off x="9410712" y="3738111"/>
                <a:ext cx="183960" cy="928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3B04363-0D16-4F43-810E-CDD1EDCCED7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392712" y="3720111"/>
                  <a:ext cx="2196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3F1C12F-4357-48AC-968F-16A3C0922393}"/>
                    </a:ext>
                  </a:extLst>
                </p14:cNvPr>
                <p14:cNvContentPartPr/>
                <p14:nvPr/>
              </p14:nvContentPartPr>
              <p14:xfrm>
                <a:off x="9688272" y="3682311"/>
                <a:ext cx="250560" cy="387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3F1C12F-4357-48AC-968F-16A3C092239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670632" y="3664671"/>
                  <a:ext cx="2862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65A04A4-F0EF-4B1F-882D-DCF483DCF595}"/>
                    </a:ext>
                  </a:extLst>
                </p14:cNvPr>
                <p14:cNvContentPartPr/>
                <p14:nvPr/>
              </p14:nvContentPartPr>
              <p14:xfrm>
                <a:off x="9957552" y="3945111"/>
                <a:ext cx="133200" cy="207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65A04A4-F0EF-4B1F-882D-DCF483DCF59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939552" y="3927111"/>
                  <a:ext cx="1688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C8A6CB7-D078-4D72-B803-6C958CB39EE8}"/>
                    </a:ext>
                  </a:extLst>
                </p14:cNvPr>
                <p14:cNvContentPartPr/>
                <p14:nvPr/>
              </p14:nvContentPartPr>
              <p14:xfrm>
                <a:off x="10192272" y="3954831"/>
                <a:ext cx="144360" cy="2246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C8A6CB7-D078-4D72-B803-6C958CB39EE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174272" y="3936831"/>
                  <a:ext cx="1800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7765B67-3B57-4A99-9360-69AC560EC1DC}"/>
                    </a:ext>
                  </a:extLst>
                </p14:cNvPr>
                <p14:cNvContentPartPr/>
                <p14:nvPr/>
              </p14:nvContentPartPr>
              <p14:xfrm>
                <a:off x="10929192" y="3716151"/>
                <a:ext cx="259920" cy="4042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7765B67-3B57-4A99-9360-69AC560EC1D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911552" y="3698151"/>
                  <a:ext cx="2955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2B757D5-B584-4F54-91D5-A6E06B45DB7E}"/>
                    </a:ext>
                  </a:extLst>
                </p14:cNvPr>
                <p14:cNvContentPartPr/>
                <p14:nvPr/>
              </p14:nvContentPartPr>
              <p14:xfrm>
                <a:off x="11156712" y="3978591"/>
                <a:ext cx="154080" cy="2001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2B757D5-B584-4F54-91D5-A6E06B45DB7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138712" y="3960951"/>
                  <a:ext cx="1897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0D76D42-281B-40E1-9BB3-388FC43DAC07}"/>
                    </a:ext>
                  </a:extLst>
                </p14:cNvPr>
                <p14:cNvContentPartPr/>
                <p14:nvPr/>
              </p14:nvContentPartPr>
              <p14:xfrm>
                <a:off x="11464152" y="3932511"/>
                <a:ext cx="171360" cy="20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0D76D42-281B-40E1-9BB3-388FC43DAC0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446152" y="3914871"/>
                  <a:ext cx="207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CF622B5-7AE4-4998-A0BD-5A3809B15D9A}"/>
                    </a:ext>
                  </a:extLst>
                </p14:cNvPr>
                <p14:cNvContentPartPr/>
                <p14:nvPr/>
              </p14:nvContentPartPr>
              <p14:xfrm>
                <a:off x="11479632" y="4057791"/>
                <a:ext cx="163440" cy="194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CF622B5-7AE4-4998-A0BD-5A3809B15D9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461632" y="4040151"/>
                  <a:ext cx="199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F388A6D-838B-4148-8EC2-F5ADFECA47E0}"/>
                    </a:ext>
                  </a:extLst>
                </p14:cNvPr>
                <p14:cNvContentPartPr/>
                <p14:nvPr/>
              </p14:nvContentPartPr>
              <p14:xfrm>
                <a:off x="11753952" y="3795711"/>
                <a:ext cx="224640" cy="3200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F388A6D-838B-4148-8EC2-F5ADFECA47E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735952" y="3778071"/>
                  <a:ext cx="2602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B0F5021-716D-4F66-8D00-6AFBE1BA73CF}"/>
                    </a:ext>
                  </a:extLst>
                </p14:cNvPr>
                <p14:cNvContentPartPr/>
                <p14:nvPr/>
              </p14:nvContentPartPr>
              <p14:xfrm>
                <a:off x="9892032" y="4950591"/>
                <a:ext cx="205920" cy="2620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B0F5021-716D-4F66-8D00-6AFBE1BA73C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874032" y="4932951"/>
                  <a:ext cx="2415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743698E-D03C-408F-9701-4EC5BA735D5F}"/>
                    </a:ext>
                  </a:extLst>
                </p14:cNvPr>
                <p14:cNvContentPartPr/>
                <p14:nvPr/>
              </p14:nvContentPartPr>
              <p14:xfrm>
                <a:off x="10169952" y="4839351"/>
                <a:ext cx="172800" cy="4150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743698E-D03C-408F-9701-4EC5BA735D5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151952" y="4821351"/>
                  <a:ext cx="20844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68E8252-96C4-45D0-BE86-B059FE2B3475}"/>
                    </a:ext>
                  </a:extLst>
                </p14:cNvPr>
                <p14:cNvContentPartPr/>
                <p14:nvPr/>
              </p14:nvContentPartPr>
              <p14:xfrm>
                <a:off x="10508712" y="5191431"/>
                <a:ext cx="7560" cy="115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68E8252-96C4-45D0-BE86-B059FE2B347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490712" y="5173791"/>
                  <a:ext cx="432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200D175-CD66-4B99-8BEA-E3970F9D8F7E}"/>
                    </a:ext>
                  </a:extLst>
                </p14:cNvPr>
                <p14:cNvContentPartPr/>
                <p14:nvPr/>
              </p14:nvContentPartPr>
              <p14:xfrm>
                <a:off x="7000512" y="4887231"/>
                <a:ext cx="449640" cy="619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200D175-CD66-4B99-8BEA-E3970F9D8F7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982872" y="4869231"/>
                  <a:ext cx="4852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B7175CB-676E-4466-A8DE-FAA03C301FD7}"/>
                    </a:ext>
                  </a:extLst>
                </p14:cNvPr>
                <p14:cNvContentPartPr/>
                <p14:nvPr/>
              </p14:nvContentPartPr>
              <p14:xfrm>
                <a:off x="7312992" y="4916391"/>
                <a:ext cx="35640" cy="343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B7175CB-676E-4466-A8DE-FAA03C301FD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295352" y="4898751"/>
                  <a:ext cx="712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26979C5-25DE-43E8-8C7C-72635E4900EC}"/>
                    </a:ext>
                  </a:extLst>
                </p14:cNvPr>
                <p14:cNvContentPartPr/>
                <p14:nvPr/>
              </p14:nvContentPartPr>
              <p14:xfrm>
                <a:off x="7440792" y="5051391"/>
                <a:ext cx="204480" cy="1810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26979C5-25DE-43E8-8C7C-72635E4900E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423152" y="5033751"/>
                  <a:ext cx="2401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292B92A-057E-4409-8E95-0FD1E1CE0AE5}"/>
                    </a:ext>
                  </a:extLst>
                </p14:cNvPr>
                <p14:cNvContentPartPr/>
                <p14:nvPr/>
              </p14:nvContentPartPr>
              <p14:xfrm>
                <a:off x="7739952" y="4993791"/>
                <a:ext cx="804600" cy="3042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292B92A-057E-4409-8E95-0FD1E1CE0AE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722312" y="4976151"/>
                  <a:ext cx="8402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68AD6FA-5E43-4C5A-9626-ABF30C630102}"/>
                    </a:ext>
                  </a:extLst>
                </p14:cNvPr>
                <p14:cNvContentPartPr/>
                <p14:nvPr/>
              </p14:nvContentPartPr>
              <p14:xfrm>
                <a:off x="8606112" y="4769511"/>
                <a:ext cx="882000" cy="685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68AD6FA-5E43-4C5A-9626-ABF30C63010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588472" y="4751511"/>
                  <a:ext cx="91764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3BB45D9-2CE7-466C-8170-B54E0FD6B3F7}"/>
                    </a:ext>
                  </a:extLst>
                </p14:cNvPr>
                <p14:cNvContentPartPr/>
                <p14:nvPr/>
              </p14:nvContentPartPr>
              <p14:xfrm>
                <a:off x="8231352" y="5465751"/>
                <a:ext cx="566280" cy="718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3BB45D9-2CE7-466C-8170-B54E0FD6B3F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213352" y="5447751"/>
                  <a:ext cx="601920" cy="75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5140E7D-FEC8-4423-894B-B17D0D6E2204}"/>
                    </a:ext>
                  </a:extLst>
                </p14:cNvPr>
                <p14:cNvContentPartPr/>
                <p14:nvPr/>
              </p14:nvContentPartPr>
              <p14:xfrm>
                <a:off x="8405232" y="5689311"/>
                <a:ext cx="41760" cy="259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5140E7D-FEC8-4423-894B-B17D0D6E220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387232" y="5671671"/>
                  <a:ext cx="774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B495C4E-C9E6-4AC3-8DC2-90BBB211A85F}"/>
                    </a:ext>
                  </a:extLst>
                </p14:cNvPr>
                <p14:cNvContentPartPr/>
                <p14:nvPr/>
              </p14:nvContentPartPr>
              <p14:xfrm>
                <a:off x="7905192" y="6302031"/>
                <a:ext cx="345240" cy="1972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B495C4E-C9E6-4AC3-8DC2-90BBB211A85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887192" y="6284031"/>
                  <a:ext cx="3808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002E458-8487-4564-ACD2-800EF1AA7798}"/>
                    </a:ext>
                  </a:extLst>
                </p14:cNvPr>
                <p14:cNvContentPartPr/>
                <p14:nvPr/>
              </p14:nvContentPartPr>
              <p14:xfrm>
                <a:off x="8324232" y="6412911"/>
                <a:ext cx="131400" cy="255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002E458-8487-4564-ACD2-800EF1AA779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306592" y="6394911"/>
                  <a:ext cx="1670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31FDD0F-E450-4BE7-9A53-547EBA2038B9}"/>
                    </a:ext>
                  </a:extLst>
                </p14:cNvPr>
                <p14:cNvContentPartPr/>
                <p14:nvPr/>
              </p14:nvContentPartPr>
              <p14:xfrm>
                <a:off x="8615112" y="6296271"/>
                <a:ext cx="179280" cy="2048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31FDD0F-E450-4BE7-9A53-547EBA2038B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597112" y="6278631"/>
                  <a:ext cx="2149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EE6665C-ABBA-4214-9289-C442DC1EF18C}"/>
                    </a:ext>
                  </a:extLst>
                </p14:cNvPr>
                <p14:cNvContentPartPr/>
                <p14:nvPr/>
              </p14:nvContentPartPr>
              <p14:xfrm>
                <a:off x="8900232" y="6067311"/>
                <a:ext cx="334080" cy="4114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EE6665C-ABBA-4214-9289-C442DC1EF18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882232" y="6049311"/>
                  <a:ext cx="36972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6F62290-C0D6-4A20-A44A-36584BAFD802}"/>
                    </a:ext>
                  </a:extLst>
                </p14:cNvPr>
                <p14:cNvContentPartPr/>
                <p14:nvPr/>
              </p14:nvContentPartPr>
              <p14:xfrm>
                <a:off x="9681792" y="6201591"/>
                <a:ext cx="22680" cy="468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6F62290-C0D6-4A20-A44A-36584BAFD80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663792" y="6183951"/>
                  <a:ext cx="583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40E9FF7-A726-43EF-82FD-D4ECA09AE8DD}"/>
                    </a:ext>
                  </a:extLst>
                </p14:cNvPr>
                <p14:cNvContentPartPr/>
                <p14:nvPr/>
              </p14:nvContentPartPr>
              <p14:xfrm>
                <a:off x="9732192" y="6149391"/>
                <a:ext cx="300240" cy="457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40E9FF7-A726-43EF-82FD-D4ECA09AE8D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714552" y="6131751"/>
                  <a:ext cx="3358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AA98C74-1815-4063-A04B-D8385FFFA3D2}"/>
                    </a:ext>
                  </a:extLst>
                </p14:cNvPr>
                <p14:cNvContentPartPr/>
                <p14:nvPr/>
              </p14:nvContentPartPr>
              <p14:xfrm>
                <a:off x="9687912" y="6191151"/>
                <a:ext cx="55080" cy="3495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AA98C74-1815-4063-A04B-D8385FFFA3D2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669912" y="6173511"/>
                  <a:ext cx="907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3688F8B-F1C0-4944-AF7A-F9585E829F53}"/>
                    </a:ext>
                  </a:extLst>
                </p14:cNvPr>
                <p14:cNvContentPartPr/>
                <p14:nvPr/>
              </p14:nvContentPartPr>
              <p14:xfrm>
                <a:off x="9715272" y="6341271"/>
                <a:ext cx="231840" cy="774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3688F8B-F1C0-4944-AF7A-F9585E829F5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697272" y="6323631"/>
                  <a:ext cx="2674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327A6018-FB97-4F1C-8CC2-5DD33B038391}"/>
                    </a:ext>
                  </a:extLst>
                </p14:cNvPr>
                <p14:cNvContentPartPr/>
                <p14:nvPr/>
              </p14:nvContentPartPr>
              <p14:xfrm>
                <a:off x="10061592" y="6111951"/>
                <a:ext cx="234000" cy="387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327A6018-FB97-4F1C-8CC2-5DD33B03839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043592" y="6093951"/>
                  <a:ext cx="2696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D89332E-7E99-4B50-AD81-5071711120F5}"/>
                    </a:ext>
                  </a:extLst>
                </p14:cNvPr>
                <p14:cNvContentPartPr/>
                <p14:nvPr/>
              </p14:nvContentPartPr>
              <p14:xfrm>
                <a:off x="10140432" y="6304191"/>
                <a:ext cx="123480" cy="338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D89332E-7E99-4B50-AD81-5071711120F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122432" y="6286551"/>
                  <a:ext cx="1591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251A953-B211-493D-9172-AF4360C8F5FF}"/>
                    </a:ext>
                  </a:extLst>
                </p14:cNvPr>
                <p14:cNvContentPartPr/>
                <p14:nvPr/>
              </p14:nvContentPartPr>
              <p14:xfrm>
                <a:off x="10087512" y="6293751"/>
                <a:ext cx="73800" cy="79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251A953-B211-493D-9172-AF4360C8F5F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069872" y="6276111"/>
                  <a:ext cx="109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C1D5FD1-5DDC-4E21-9D8C-63015C2D00DC}"/>
                    </a:ext>
                  </a:extLst>
                </p14:cNvPr>
                <p14:cNvContentPartPr/>
                <p14:nvPr/>
              </p14:nvContentPartPr>
              <p14:xfrm>
                <a:off x="10427352" y="6113751"/>
                <a:ext cx="203040" cy="302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C1D5FD1-5DDC-4E21-9D8C-63015C2D00D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409352" y="6095751"/>
                  <a:ext cx="2386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8685211-CB96-4369-99FD-CCAA6053BE91}"/>
                    </a:ext>
                  </a:extLst>
                </p14:cNvPr>
                <p14:cNvContentPartPr/>
                <p14:nvPr/>
              </p14:nvContentPartPr>
              <p14:xfrm>
                <a:off x="10491072" y="6129591"/>
                <a:ext cx="60480" cy="3571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8685211-CB96-4369-99FD-CCAA6053BE9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473432" y="6111591"/>
                  <a:ext cx="961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961297E2-2129-4A33-BBB2-275DFD356620}"/>
                    </a:ext>
                  </a:extLst>
                </p14:cNvPr>
                <p14:cNvContentPartPr/>
                <p14:nvPr/>
              </p14:nvContentPartPr>
              <p14:xfrm>
                <a:off x="2728032" y="6486351"/>
                <a:ext cx="186120" cy="2181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961297E2-2129-4A33-BBB2-275DFD35662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710392" y="6468351"/>
                  <a:ext cx="2217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2A64068B-0661-451E-98CB-D74AFD8E431D}"/>
                    </a:ext>
                  </a:extLst>
                </p14:cNvPr>
                <p14:cNvContentPartPr/>
                <p14:nvPr/>
              </p14:nvContentPartPr>
              <p14:xfrm>
                <a:off x="176352" y="5267031"/>
                <a:ext cx="209880" cy="3906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2A64068B-0661-451E-98CB-D74AFD8E431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58352" y="5249391"/>
                  <a:ext cx="2455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C981A305-A3BE-4B29-A039-9B5429FEF4E2}"/>
                    </a:ext>
                  </a:extLst>
                </p14:cNvPr>
                <p14:cNvContentPartPr/>
                <p14:nvPr/>
              </p14:nvContentPartPr>
              <p14:xfrm>
                <a:off x="477672" y="5512551"/>
                <a:ext cx="86760" cy="2030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981A305-A3BE-4B29-A039-9B5429FEF4E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60032" y="5494911"/>
                  <a:ext cx="1224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8BA8466-1A72-4594-94CC-5DB3191160A8}"/>
                    </a:ext>
                  </a:extLst>
                </p14:cNvPr>
                <p14:cNvContentPartPr/>
                <p14:nvPr/>
              </p14:nvContentPartPr>
              <p14:xfrm>
                <a:off x="473712" y="5576631"/>
                <a:ext cx="48600" cy="2847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8BA8466-1A72-4594-94CC-5DB3191160A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56072" y="5558991"/>
                  <a:ext cx="842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DE3FF474-D3F9-483C-A564-E8909A63DEA4}"/>
                    </a:ext>
                  </a:extLst>
                </p14:cNvPr>
                <p14:cNvContentPartPr/>
                <p14:nvPr/>
              </p14:nvContentPartPr>
              <p14:xfrm>
                <a:off x="622032" y="5545311"/>
                <a:ext cx="57600" cy="2311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DE3FF474-D3F9-483C-A564-E8909A63DEA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04032" y="5527671"/>
                  <a:ext cx="93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C7B1E71-EBB5-4A35-96D3-CD1D3FC862F3}"/>
                    </a:ext>
                  </a:extLst>
                </p14:cNvPr>
                <p14:cNvContentPartPr/>
                <p14:nvPr/>
              </p14:nvContentPartPr>
              <p14:xfrm>
                <a:off x="555072" y="5691831"/>
                <a:ext cx="87120" cy="1036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C7B1E71-EBB5-4A35-96D3-CD1D3FC862F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37432" y="5673831"/>
                  <a:ext cx="122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DD316F6-DA78-4D71-BB52-BCC09837297C}"/>
                    </a:ext>
                  </a:extLst>
                </p14:cNvPr>
                <p14:cNvContentPartPr/>
                <p14:nvPr/>
              </p14:nvContentPartPr>
              <p14:xfrm>
                <a:off x="582432" y="5539551"/>
                <a:ext cx="159840" cy="2318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DD316F6-DA78-4D71-BB52-BCC09837297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64432" y="5521911"/>
                  <a:ext cx="1954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FBC61D6-F19E-4685-A270-7942C53E55FA}"/>
                    </a:ext>
                  </a:extLst>
                </p14:cNvPr>
                <p14:cNvContentPartPr/>
                <p14:nvPr/>
              </p14:nvContentPartPr>
              <p14:xfrm>
                <a:off x="706272" y="5261271"/>
                <a:ext cx="219600" cy="3679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FBC61D6-F19E-4685-A270-7942C53E55F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88632" y="5243631"/>
                  <a:ext cx="2552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09252085-8B54-4445-BA80-4B6CF4092987}"/>
                    </a:ext>
                  </a:extLst>
                </p14:cNvPr>
                <p14:cNvContentPartPr/>
                <p14:nvPr/>
              </p14:nvContentPartPr>
              <p14:xfrm>
                <a:off x="809952" y="5656551"/>
                <a:ext cx="178560" cy="1184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09252085-8B54-4445-BA80-4B6CF409298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91952" y="5638911"/>
                  <a:ext cx="214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D295A298-AD00-469F-8700-392382D0FA5A}"/>
                    </a:ext>
                  </a:extLst>
                </p14:cNvPr>
                <p14:cNvContentPartPr/>
                <p14:nvPr/>
              </p14:nvContentPartPr>
              <p14:xfrm>
                <a:off x="903912" y="5242911"/>
                <a:ext cx="158040" cy="3322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D295A298-AD00-469F-8700-392382D0FA5A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86272" y="5224911"/>
                  <a:ext cx="1936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E56544D8-D425-47DD-AE27-B9E896538F26}"/>
                    </a:ext>
                  </a:extLst>
                </p14:cNvPr>
                <p14:cNvContentPartPr/>
                <p14:nvPr/>
              </p14:nvContentPartPr>
              <p14:xfrm>
                <a:off x="1135392" y="5449911"/>
                <a:ext cx="117720" cy="1620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E56544D8-D425-47DD-AE27-B9E896538F2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17752" y="5431911"/>
                  <a:ext cx="1533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C3CDB96-0FB9-4538-BFB6-B995A754CC87}"/>
                    </a:ext>
                  </a:extLst>
                </p14:cNvPr>
                <p14:cNvContentPartPr/>
                <p14:nvPr/>
              </p14:nvContentPartPr>
              <p14:xfrm>
                <a:off x="1304232" y="5458551"/>
                <a:ext cx="108720" cy="1800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C3CDB96-0FB9-4538-BFB6-B995A754CC87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286592" y="5440551"/>
                  <a:ext cx="1443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E87D4CB0-6E97-456F-B532-AB2232792791}"/>
                    </a:ext>
                  </a:extLst>
                </p14:cNvPr>
                <p14:cNvContentPartPr/>
                <p14:nvPr/>
              </p14:nvContentPartPr>
              <p14:xfrm>
                <a:off x="116232" y="5163351"/>
                <a:ext cx="415080" cy="7225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E87D4CB0-6E97-456F-B532-AB223279279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8232" y="5145711"/>
                  <a:ext cx="450720" cy="75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3533978-07DB-44D4-8014-A518EED992E0}"/>
                    </a:ext>
                  </a:extLst>
                </p14:cNvPr>
                <p14:cNvContentPartPr/>
                <p14:nvPr/>
              </p14:nvContentPartPr>
              <p14:xfrm>
                <a:off x="1069152" y="5043471"/>
                <a:ext cx="412560" cy="7610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3533978-07DB-44D4-8014-A518EED992E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51512" y="5025831"/>
                  <a:ext cx="448200" cy="79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3649B90-A3B5-43CA-B9B6-B5B248805088}"/>
                    </a:ext>
                  </a:extLst>
                </p14:cNvPr>
                <p14:cNvContentPartPr/>
                <p14:nvPr/>
              </p14:nvContentPartPr>
              <p14:xfrm>
                <a:off x="2667192" y="4633071"/>
                <a:ext cx="248400" cy="17964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3649B90-A3B5-43CA-B9B6-B5B24880508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649192" y="4615071"/>
                  <a:ext cx="284040" cy="18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F6AC84F-8028-49F6-8D82-FE0E46A53DB0}"/>
                    </a:ext>
                  </a:extLst>
                </p14:cNvPr>
                <p14:cNvContentPartPr/>
                <p14:nvPr/>
              </p14:nvContentPartPr>
              <p14:xfrm>
                <a:off x="2896152" y="6315351"/>
                <a:ext cx="2530800" cy="1461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F6AC84F-8028-49F6-8D82-FE0E46A53DB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878152" y="6297711"/>
                  <a:ext cx="25664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5F33FA5-A1C5-4F31-B110-82B41ACB88AB}"/>
                    </a:ext>
                  </a:extLst>
                </p14:cNvPr>
                <p14:cNvContentPartPr/>
                <p14:nvPr/>
              </p14:nvContentPartPr>
              <p14:xfrm>
                <a:off x="5321472" y="6231111"/>
                <a:ext cx="122760" cy="1922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5F33FA5-A1C5-4F31-B110-82B41ACB88AB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303832" y="6213111"/>
                  <a:ext cx="1584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504ACB6-D616-4F9F-B1AC-509F1C7DDD9A}"/>
                    </a:ext>
                  </a:extLst>
                </p14:cNvPr>
                <p14:cNvContentPartPr/>
                <p14:nvPr/>
              </p14:nvContentPartPr>
              <p14:xfrm>
                <a:off x="5646192" y="6094671"/>
                <a:ext cx="278280" cy="3715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504ACB6-D616-4F9F-B1AC-509F1C7DDD9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628552" y="6077031"/>
                  <a:ext cx="31392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3C7B6AF-A309-4CF3-95FD-08AC97812F32}"/>
                    </a:ext>
                  </a:extLst>
                </p14:cNvPr>
                <p14:cNvContentPartPr/>
                <p14:nvPr/>
              </p14:nvContentPartPr>
              <p14:xfrm>
                <a:off x="5996112" y="6329031"/>
                <a:ext cx="59400" cy="1569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3C7B6AF-A309-4CF3-95FD-08AC97812F32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978112" y="6311031"/>
                  <a:ext cx="95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FFAD211-4481-4FD5-AFE3-31E65D903254}"/>
                    </a:ext>
                  </a:extLst>
                </p14:cNvPr>
                <p14:cNvContentPartPr/>
                <p14:nvPr/>
              </p14:nvContentPartPr>
              <p14:xfrm>
                <a:off x="6059112" y="6206991"/>
                <a:ext cx="37440" cy="360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FFAD211-4481-4FD5-AFE3-31E65D90325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041112" y="6188991"/>
                  <a:ext cx="730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612137A-4A7D-45A3-91EA-C90428E00BA5}"/>
                    </a:ext>
                  </a:extLst>
                </p14:cNvPr>
                <p14:cNvContentPartPr/>
                <p14:nvPr/>
              </p14:nvContentPartPr>
              <p14:xfrm>
                <a:off x="2577912" y="4600311"/>
                <a:ext cx="209520" cy="217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612137A-4A7D-45A3-91EA-C90428E00BA5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559912" y="4582671"/>
                  <a:ext cx="2451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7F7117B-3ABF-44A1-8E07-BE0C6AAB13D5}"/>
                    </a:ext>
                  </a:extLst>
                </p14:cNvPr>
                <p14:cNvContentPartPr/>
                <p14:nvPr/>
              </p14:nvContentPartPr>
              <p14:xfrm>
                <a:off x="2046912" y="4611831"/>
                <a:ext cx="223200" cy="3168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7F7117B-3ABF-44A1-8E07-BE0C6AAB13D5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029272" y="4593831"/>
                  <a:ext cx="2588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7FE316D-C2FC-4ED2-B15F-A315CE74E2F1}"/>
                    </a:ext>
                  </a:extLst>
                </p14:cNvPr>
                <p14:cNvContentPartPr/>
                <p14:nvPr/>
              </p14:nvContentPartPr>
              <p14:xfrm>
                <a:off x="2317272" y="4816671"/>
                <a:ext cx="100440" cy="1461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7FE316D-C2FC-4ED2-B15F-A315CE74E2F1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299632" y="4799031"/>
                  <a:ext cx="1360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1C03EAB-843E-4AB9-BAC1-F8B9A24CB7A3}"/>
                    </a:ext>
                  </a:extLst>
                </p14:cNvPr>
                <p14:cNvContentPartPr/>
                <p14:nvPr/>
              </p14:nvContentPartPr>
              <p14:xfrm>
                <a:off x="2758992" y="5040951"/>
                <a:ext cx="687240" cy="525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1C03EAB-843E-4AB9-BAC1-F8B9A24CB7A3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741352" y="5023311"/>
                  <a:ext cx="7228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CC7ADC7-DDF3-47F1-97CF-9626D1A71425}"/>
                    </a:ext>
                  </a:extLst>
                </p14:cNvPr>
                <p14:cNvContentPartPr/>
                <p14:nvPr/>
              </p14:nvContentPartPr>
              <p14:xfrm>
                <a:off x="2292792" y="5141751"/>
                <a:ext cx="173160" cy="1764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CC7ADC7-DDF3-47F1-97CF-9626D1A71425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275152" y="5124111"/>
                  <a:ext cx="208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53595E3-C2F1-48F7-B40C-251A3523F718}"/>
                    </a:ext>
                  </a:extLst>
                </p14:cNvPr>
                <p14:cNvContentPartPr/>
                <p14:nvPr/>
              </p14:nvContentPartPr>
              <p14:xfrm>
                <a:off x="2503392" y="5246871"/>
                <a:ext cx="97200" cy="1382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53595E3-C2F1-48F7-B40C-251A3523F718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485752" y="5228871"/>
                  <a:ext cx="1328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2177AF4-A32F-457C-A3AA-45E445AFCFB2}"/>
                    </a:ext>
                  </a:extLst>
                </p14:cNvPr>
                <p14:cNvContentPartPr/>
                <p14:nvPr/>
              </p14:nvContentPartPr>
              <p14:xfrm>
                <a:off x="2628672" y="5279631"/>
                <a:ext cx="90360" cy="1742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2177AF4-A32F-457C-A3AA-45E445AFCFB2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611032" y="5261991"/>
                  <a:ext cx="1260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6252C4F4-D097-46DD-BB2C-6F6A86E8D0D5}"/>
                    </a:ext>
                  </a:extLst>
                </p14:cNvPr>
                <p14:cNvContentPartPr/>
                <p14:nvPr/>
              </p14:nvContentPartPr>
              <p14:xfrm>
                <a:off x="4127712" y="6299511"/>
                <a:ext cx="23040" cy="104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6252C4F4-D097-46DD-BB2C-6F6A86E8D0D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110072" y="6281871"/>
                  <a:ext cx="58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99498C5A-6522-4EA6-9E76-3663FE992DFC}"/>
                    </a:ext>
                  </a:extLst>
                </p14:cNvPr>
                <p14:cNvContentPartPr/>
                <p14:nvPr/>
              </p14:nvContentPartPr>
              <p14:xfrm>
                <a:off x="4121952" y="6248751"/>
                <a:ext cx="982440" cy="698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99498C5A-6522-4EA6-9E76-3663FE992DF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103952" y="6230751"/>
                  <a:ext cx="1018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A649A58C-DBD5-476D-B4B5-B27771DDB8B1}"/>
                    </a:ext>
                  </a:extLst>
                </p14:cNvPr>
                <p14:cNvContentPartPr/>
                <p14:nvPr/>
              </p14:nvContentPartPr>
              <p14:xfrm>
                <a:off x="4137072" y="6246231"/>
                <a:ext cx="987480" cy="518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A649A58C-DBD5-476D-B4B5-B27771DDB8B1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119432" y="6228591"/>
                  <a:ext cx="10231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06B20F5F-B224-4E3C-A01D-B4F22EF4E01D}"/>
                    </a:ext>
                  </a:extLst>
                </p14:cNvPr>
                <p14:cNvContentPartPr/>
                <p14:nvPr/>
              </p14:nvContentPartPr>
              <p14:xfrm>
                <a:off x="4681392" y="5933391"/>
                <a:ext cx="125280" cy="1868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06B20F5F-B224-4E3C-A01D-B4F22EF4E01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663752" y="5915751"/>
                  <a:ext cx="1609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22E44ABE-F14E-4C38-B9BB-C22C8CE873FB}"/>
                    </a:ext>
                  </a:extLst>
                </p14:cNvPr>
                <p14:cNvContentPartPr/>
                <p14:nvPr/>
              </p14:nvContentPartPr>
              <p14:xfrm>
                <a:off x="4492032" y="5829711"/>
                <a:ext cx="383040" cy="4381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22E44ABE-F14E-4C38-B9BB-C22C8CE873FB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474032" y="5811711"/>
                  <a:ext cx="41868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B78E34E-64D1-4B0D-998D-4E83403103F4}"/>
                    </a:ext>
                  </a:extLst>
                </p14:cNvPr>
                <p14:cNvContentPartPr/>
                <p14:nvPr/>
              </p14:nvContentPartPr>
              <p14:xfrm>
                <a:off x="3620832" y="6395991"/>
                <a:ext cx="18000" cy="694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B78E34E-64D1-4B0D-998D-4E83403103F4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602832" y="6378351"/>
                  <a:ext cx="536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E90E57F3-0057-40E2-A146-ED1992AFCDFB}"/>
                    </a:ext>
                  </a:extLst>
                </p14:cNvPr>
                <p14:cNvContentPartPr/>
                <p14:nvPr/>
              </p14:nvContentPartPr>
              <p14:xfrm>
                <a:off x="3471432" y="6521991"/>
                <a:ext cx="157320" cy="2271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E90E57F3-0057-40E2-A146-ED1992AFCDF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453432" y="6503991"/>
                  <a:ext cx="1929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1CB9178-B1A3-466B-9D86-1650F06D191F}"/>
                    </a:ext>
                  </a:extLst>
                </p14:cNvPr>
                <p14:cNvContentPartPr/>
                <p14:nvPr/>
              </p14:nvContentPartPr>
              <p14:xfrm>
                <a:off x="3696432" y="6591111"/>
                <a:ext cx="94320" cy="489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1CB9178-B1A3-466B-9D86-1650F06D191F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678792" y="6573471"/>
                  <a:ext cx="129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70A024D5-D381-45F3-B7C1-269BD4681ED0}"/>
                    </a:ext>
                  </a:extLst>
                </p14:cNvPr>
                <p14:cNvContentPartPr/>
                <p14:nvPr/>
              </p14:nvContentPartPr>
              <p14:xfrm>
                <a:off x="3750072" y="6621711"/>
                <a:ext cx="54360" cy="1530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70A024D5-D381-45F3-B7C1-269BD4681ED0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732432" y="6604071"/>
                  <a:ext cx="900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F9463E7D-FEA3-432F-BAFE-C9F3E92B311A}"/>
                    </a:ext>
                  </a:extLst>
                </p14:cNvPr>
                <p14:cNvContentPartPr/>
                <p14:nvPr/>
              </p14:nvContentPartPr>
              <p14:xfrm>
                <a:off x="3845112" y="6687951"/>
                <a:ext cx="134640" cy="997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F9463E7D-FEA3-432F-BAFE-C9F3E92B311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827112" y="6670311"/>
                  <a:ext cx="1702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35B6A976-291D-4246-B8CA-65950A63C749}"/>
                    </a:ext>
                  </a:extLst>
                </p14:cNvPr>
                <p14:cNvContentPartPr/>
                <p14:nvPr/>
              </p14:nvContentPartPr>
              <p14:xfrm>
                <a:off x="3628032" y="6353871"/>
                <a:ext cx="11160" cy="788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35B6A976-291D-4246-B8CA-65950A63C74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610392" y="6335871"/>
                  <a:ext cx="468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489727E6-E0E1-4FBF-93D5-D812DDC25F51}"/>
                    </a:ext>
                  </a:extLst>
                </p14:cNvPr>
                <p14:cNvContentPartPr/>
                <p14:nvPr/>
              </p14:nvContentPartPr>
              <p14:xfrm>
                <a:off x="3441912" y="4990911"/>
                <a:ext cx="28080" cy="986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489727E6-E0E1-4FBF-93D5-D812DDC25F51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3423912" y="4972911"/>
                  <a:ext cx="637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92FC01F9-6433-42FA-9833-BF8562135898}"/>
                    </a:ext>
                  </a:extLst>
                </p14:cNvPr>
                <p14:cNvContentPartPr/>
                <p14:nvPr/>
              </p14:nvContentPartPr>
              <p14:xfrm>
                <a:off x="3113592" y="4784631"/>
                <a:ext cx="114480" cy="1915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92FC01F9-6433-42FA-9833-BF8562135898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095952" y="4766631"/>
                  <a:ext cx="1501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1F15CB44-FC3A-4DCD-B475-2BB6A3F7D8E2}"/>
                    </a:ext>
                  </a:extLst>
                </p14:cNvPr>
                <p14:cNvContentPartPr/>
                <p14:nvPr/>
              </p14:nvContentPartPr>
              <p14:xfrm>
                <a:off x="2964912" y="4665831"/>
                <a:ext cx="421560" cy="4237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1F15CB44-FC3A-4DCD-B475-2BB6A3F7D8E2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946912" y="4648191"/>
                  <a:ext cx="4572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535450E8-898C-46DD-B951-F17AD899C654}"/>
                    </a:ext>
                  </a:extLst>
                </p14:cNvPr>
                <p14:cNvContentPartPr/>
                <p14:nvPr/>
              </p14:nvContentPartPr>
              <p14:xfrm>
                <a:off x="4115832" y="6417591"/>
                <a:ext cx="4320" cy="338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535450E8-898C-46DD-B951-F17AD899C654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097832" y="6399591"/>
                  <a:ext cx="399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C516113-CE11-4A41-AD4C-FC30D3EF7242}"/>
                    </a:ext>
                  </a:extLst>
                </p14:cNvPr>
                <p14:cNvContentPartPr/>
                <p14:nvPr/>
              </p14:nvContentPartPr>
              <p14:xfrm>
                <a:off x="4070832" y="6307431"/>
                <a:ext cx="81360" cy="1728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C516113-CE11-4A41-AD4C-FC30D3EF7242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053192" y="6289431"/>
                  <a:ext cx="1170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4981A0B0-FC9E-4C0A-A3D6-590F54A19F35}"/>
                    </a:ext>
                  </a:extLst>
                </p14:cNvPr>
                <p14:cNvContentPartPr/>
                <p14:nvPr/>
              </p14:nvContentPartPr>
              <p14:xfrm>
                <a:off x="4089552" y="6298071"/>
                <a:ext cx="70920" cy="100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4981A0B0-FC9E-4C0A-A3D6-590F54A19F35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071912" y="6280071"/>
                  <a:ext cx="1065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383AB24-1070-4FEA-992D-DBF329BE0F55}"/>
                    </a:ext>
                  </a:extLst>
                </p14:cNvPr>
                <p14:cNvContentPartPr/>
                <p14:nvPr/>
              </p14:nvContentPartPr>
              <p14:xfrm>
                <a:off x="4226712" y="6544671"/>
                <a:ext cx="164520" cy="1238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383AB24-1070-4FEA-992D-DBF329BE0F55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209072" y="6526671"/>
                  <a:ext cx="2001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D5B717B8-2BDC-4912-8006-D7FE31D31F50}"/>
                    </a:ext>
                  </a:extLst>
                </p14:cNvPr>
                <p14:cNvContentPartPr/>
                <p14:nvPr/>
              </p14:nvContentPartPr>
              <p14:xfrm>
                <a:off x="4199352" y="6521991"/>
                <a:ext cx="120240" cy="979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D5B717B8-2BDC-4912-8006-D7FE31D31F50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181352" y="6504351"/>
                  <a:ext cx="155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75DE0B54-C62A-4A48-ACE0-EAC7022E3980}"/>
                    </a:ext>
                  </a:extLst>
                </p14:cNvPr>
                <p14:cNvContentPartPr/>
                <p14:nvPr/>
              </p14:nvContentPartPr>
              <p14:xfrm>
                <a:off x="4421832" y="6561951"/>
                <a:ext cx="137160" cy="1839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75DE0B54-C62A-4A48-ACE0-EAC7022E3980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403832" y="6543951"/>
                  <a:ext cx="1728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AE9453A7-F637-4AC7-A8CA-1768ABCD0067}"/>
                    </a:ext>
                  </a:extLst>
                </p14:cNvPr>
                <p14:cNvContentPartPr/>
                <p14:nvPr/>
              </p14:nvContentPartPr>
              <p14:xfrm>
                <a:off x="4640712" y="6665991"/>
                <a:ext cx="110520" cy="1389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AE9453A7-F637-4AC7-A8CA-1768ABCD0067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622712" y="6647991"/>
                  <a:ext cx="1461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DE4A4B3D-7EEE-4148-A56C-30007211F3AD}"/>
                    </a:ext>
                  </a:extLst>
                </p14:cNvPr>
                <p14:cNvContentPartPr/>
                <p14:nvPr/>
              </p14:nvContentPartPr>
              <p14:xfrm>
                <a:off x="4829712" y="6627831"/>
                <a:ext cx="91800" cy="1486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DE4A4B3D-7EEE-4148-A56C-30007211F3AD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812072" y="6609831"/>
                  <a:ext cx="127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A0C6DE08-993A-4D0C-852D-0047C64EC2C4}"/>
                    </a:ext>
                  </a:extLst>
                </p14:cNvPr>
                <p14:cNvContentPartPr/>
                <p14:nvPr/>
              </p14:nvContentPartPr>
              <p14:xfrm>
                <a:off x="5017632" y="6540711"/>
                <a:ext cx="91440" cy="2840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A0C6DE08-993A-4D0C-852D-0047C64EC2C4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999632" y="6522711"/>
                  <a:ext cx="1270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9CA26257-6459-4E6E-B82F-E16DE4D1DD4D}"/>
                    </a:ext>
                  </a:extLst>
                </p14:cNvPr>
                <p14:cNvContentPartPr/>
                <p14:nvPr/>
              </p14:nvContentPartPr>
              <p14:xfrm>
                <a:off x="5146512" y="6675697"/>
                <a:ext cx="92520" cy="1468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9CA26257-6459-4E6E-B82F-E16DE4D1DD4D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128872" y="6657697"/>
                  <a:ext cx="1281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242CED93-4E50-40B3-B13C-345DC9942DB4}"/>
                    </a:ext>
                  </a:extLst>
                </p14:cNvPr>
                <p14:cNvContentPartPr/>
                <p14:nvPr/>
              </p14:nvContentPartPr>
              <p14:xfrm>
                <a:off x="5311752" y="6629977"/>
                <a:ext cx="248760" cy="1728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242CED93-4E50-40B3-B13C-345DC9942DB4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294112" y="6611977"/>
                  <a:ext cx="2844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C9927DE-A261-4D58-9DE6-BDEB89A050BA}"/>
                    </a:ext>
                  </a:extLst>
                </p14:cNvPr>
                <p14:cNvContentPartPr/>
                <p14:nvPr/>
              </p14:nvContentPartPr>
              <p14:xfrm>
                <a:off x="5449992" y="6701257"/>
                <a:ext cx="217080" cy="331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C9927DE-A261-4D58-9DE6-BDEB89A050BA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431992" y="6683617"/>
                  <a:ext cx="2527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BCBE72B2-F8C0-4E77-ADE9-C4C74F87253C}"/>
                    </a:ext>
                  </a:extLst>
                </p14:cNvPr>
                <p14:cNvContentPartPr/>
                <p14:nvPr/>
              </p14:nvContentPartPr>
              <p14:xfrm>
                <a:off x="5654472" y="6533137"/>
                <a:ext cx="85320" cy="3333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BCBE72B2-F8C0-4E77-ADE9-C4C74F87253C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5636832" y="6515497"/>
                  <a:ext cx="1209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3F7EA0EE-01F1-4BF8-A389-7CDC59E6F07C}"/>
                    </a:ext>
                  </a:extLst>
                </p14:cNvPr>
                <p14:cNvContentPartPr/>
                <p14:nvPr/>
              </p14:nvContentPartPr>
              <p14:xfrm>
                <a:off x="5525592" y="6693657"/>
                <a:ext cx="48960" cy="75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3F7EA0EE-01F1-4BF8-A389-7CDC59E6F07C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507952" y="6676017"/>
                  <a:ext cx="84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A421C9FD-925D-44BC-8177-8963037451DE}"/>
                    </a:ext>
                  </a:extLst>
                </p14:cNvPr>
                <p14:cNvContentPartPr/>
                <p14:nvPr/>
              </p14:nvContentPartPr>
              <p14:xfrm>
                <a:off x="4668432" y="6771417"/>
                <a:ext cx="30240" cy="291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A421C9FD-925D-44BC-8177-8963037451DE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4650432" y="6753417"/>
                  <a:ext cx="658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C963F629-A92A-4D6B-B247-DDF036D733E6}"/>
                    </a:ext>
                  </a:extLst>
                </p14:cNvPr>
                <p14:cNvContentPartPr/>
                <p14:nvPr/>
              </p14:nvContentPartPr>
              <p14:xfrm>
                <a:off x="4644312" y="6681417"/>
                <a:ext cx="360" cy="3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C963F629-A92A-4D6B-B247-DDF036D733E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4626312" y="666377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34307128-777A-4048-8BF2-E33A8AA16579}"/>
                    </a:ext>
                  </a:extLst>
                </p14:cNvPr>
                <p14:cNvContentPartPr/>
                <p14:nvPr/>
              </p14:nvContentPartPr>
              <p14:xfrm>
                <a:off x="3838992" y="5332137"/>
                <a:ext cx="223200" cy="35352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34307128-777A-4048-8BF2-E33A8AA16579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3820992" y="5314497"/>
                  <a:ext cx="2588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BC893274-6E5D-416E-9C81-A1F60D31AFA7}"/>
                    </a:ext>
                  </a:extLst>
                </p14:cNvPr>
                <p14:cNvContentPartPr/>
                <p14:nvPr/>
              </p14:nvContentPartPr>
              <p14:xfrm>
                <a:off x="3715152" y="5176617"/>
                <a:ext cx="525240" cy="61200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BC893274-6E5D-416E-9C81-A1F60D31AFA7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3697152" y="5158617"/>
                  <a:ext cx="5608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E0A3C59-CEDF-493C-AA5D-83C284EE388D}"/>
                    </a:ext>
                  </a:extLst>
                </p14:cNvPr>
                <p14:cNvContentPartPr/>
                <p14:nvPr/>
              </p14:nvContentPartPr>
              <p14:xfrm>
                <a:off x="4215192" y="3924951"/>
                <a:ext cx="347040" cy="4165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E0A3C59-CEDF-493C-AA5D-83C284EE388D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4197192" y="3906951"/>
                  <a:ext cx="38268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63FCF6C-2FAA-461F-B413-B67F46AEE16F}"/>
                    </a:ext>
                  </a:extLst>
                </p14:cNvPr>
                <p14:cNvContentPartPr/>
                <p14:nvPr/>
              </p14:nvContentPartPr>
              <p14:xfrm>
                <a:off x="4624872" y="4254351"/>
                <a:ext cx="56160" cy="1432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63FCF6C-2FAA-461F-B413-B67F46AEE16F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4606872" y="4236711"/>
                  <a:ext cx="91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F941EC0-5F36-49FB-AD99-8EF6CD176ED1}"/>
                    </a:ext>
                  </a:extLst>
                </p14:cNvPr>
                <p14:cNvContentPartPr/>
                <p14:nvPr/>
              </p14:nvContentPartPr>
              <p14:xfrm>
                <a:off x="4658352" y="4118991"/>
                <a:ext cx="41400" cy="32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F941EC0-5F36-49FB-AD99-8EF6CD176ED1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4640712" y="4100991"/>
                  <a:ext cx="770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EE7F73B-0C86-4460-B687-3D1D7D35A406}"/>
                    </a:ext>
                  </a:extLst>
                </p14:cNvPr>
                <p14:cNvContentPartPr/>
                <p14:nvPr/>
              </p14:nvContentPartPr>
              <p14:xfrm>
                <a:off x="4840152" y="3975351"/>
                <a:ext cx="272520" cy="432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EE7F73B-0C86-4460-B687-3D1D7D35A406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4822152" y="3957351"/>
                  <a:ext cx="30816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4C33C4B-4E79-483B-9EA6-53692A8A9092}"/>
                    </a:ext>
                  </a:extLst>
                </p14:cNvPr>
                <p14:cNvContentPartPr/>
                <p14:nvPr/>
              </p14:nvContentPartPr>
              <p14:xfrm>
                <a:off x="5235432" y="3891471"/>
                <a:ext cx="412560" cy="4154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4C33C4B-4E79-483B-9EA6-53692A8A9092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5217792" y="3873831"/>
                  <a:ext cx="44820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1636D7B3-27FF-46C2-B8DA-B0D0C6346CFE}"/>
                    </a:ext>
                  </a:extLst>
                </p14:cNvPr>
                <p14:cNvContentPartPr/>
                <p14:nvPr/>
              </p14:nvContentPartPr>
              <p14:xfrm>
                <a:off x="4999632" y="4555617"/>
                <a:ext cx="145440" cy="26208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1636D7B3-27FF-46C2-B8DA-B0D0C6346CFE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4981632" y="4537617"/>
                  <a:ext cx="1810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91C3844-9C4D-4D7D-96FE-0452B6A35854}"/>
                    </a:ext>
                  </a:extLst>
                </p14:cNvPr>
                <p14:cNvContentPartPr/>
                <p14:nvPr/>
              </p14:nvContentPartPr>
              <p14:xfrm>
                <a:off x="4837992" y="4460937"/>
                <a:ext cx="513720" cy="4921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91C3844-9C4D-4D7D-96FE-0452B6A35854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4820352" y="4442937"/>
                  <a:ext cx="54936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4240973E-0ECD-4D77-9859-497D41DA84BA}"/>
                    </a:ext>
                  </a:extLst>
                </p14:cNvPr>
                <p14:cNvContentPartPr/>
                <p14:nvPr/>
              </p14:nvContentPartPr>
              <p14:xfrm>
                <a:off x="5759232" y="4537257"/>
                <a:ext cx="282240" cy="2926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4240973E-0ECD-4D77-9859-497D41DA84BA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5741232" y="4519257"/>
                  <a:ext cx="3178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0628F23B-6149-4477-9794-0EA8238A35AC}"/>
                    </a:ext>
                  </a:extLst>
                </p14:cNvPr>
                <p14:cNvContentPartPr/>
                <p14:nvPr/>
              </p14:nvContentPartPr>
              <p14:xfrm>
                <a:off x="6019152" y="4666497"/>
                <a:ext cx="129600" cy="2484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0628F23B-6149-4477-9794-0EA8238A35AC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6001152" y="4648857"/>
                  <a:ext cx="165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71975D11-EB1D-46DA-829D-25C9DD2B63F9}"/>
                    </a:ext>
                  </a:extLst>
                </p14:cNvPr>
                <p14:cNvContentPartPr/>
                <p14:nvPr/>
              </p14:nvContentPartPr>
              <p14:xfrm>
                <a:off x="6072432" y="4671177"/>
                <a:ext cx="48960" cy="19440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71975D11-EB1D-46DA-829D-25C9DD2B63F9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6054432" y="4653177"/>
                  <a:ext cx="846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A16D65A9-4FD8-4A7A-9BBF-BBD759E58D90}"/>
                    </a:ext>
                  </a:extLst>
                </p14:cNvPr>
                <p14:cNvContentPartPr/>
                <p14:nvPr/>
              </p14:nvContentPartPr>
              <p14:xfrm>
                <a:off x="6158112" y="4767297"/>
                <a:ext cx="189720" cy="9648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A16D65A9-4FD8-4A7A-9BBF-BBD759E58D90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140472" y="4749297"/>
                  <a:ext cx="2253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99114181-CE1C-4D88-B02F-3AE7A81C4EFA}"/>
                    </a:ext>
                  </a:extLst>
                </p14:cNvPr>
                <p14:cNvContentPartPr/>
                <p14:nvPr/>
              </p14:nvContentPartPr>
              <p14:xfrm>
                <a:off x="6482472" y="4436457"/>
                <a:ext cx="242280" cy="3355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99114181-CE1C-4D88-B02F-3AE7A81C4EFA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464472" y="4418817"/>
                  <a:ext cx="2779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822A90B4-5289-4DAF-A528-42330FD6CF73}"/>
                    </a:ext>
                  </a:extLst>
                </p14:cNvPr>
                <p14:cNvContentPartPr/>
                <p14:nvPr/>
              </p14:nvContentPartPr>
              <p14:xfrm>
                <a:off x="6810432" y="4390377"/>
                <a:ext cx="249480" cy="29952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822A90B4-5289-4DAF-A528-42330FD6CF73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792792" y="4372737"/>
                  <a:ext cx="2851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7F13FDDC-2E24-4113-9B20-CBCA0927AF9F}"/>
                    </a:ext>
                  </a:extLst>
                </p14:cNvPr>
                <p14:cNvContentPartPr/>
                <p14:nvPr/>
              </p14:nvContentPartPr>
              <p14:xfrm>
                <a:off x="7567152" y="4360857"/>
                <a:ext cx="266760" cy="3920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7F13FDDC-2E24-4113-9B20-CBCA0927AF9F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549512" y="4342857"/>
                  <a:ext cx="3024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8F6B233F-F594-46B7-A12A-A9265462FF75}"/>
                    </a:ext>
                  </a:extLst>
                </p14:cNvPr>
                <p14:cNvContentPartPr/>
                <p14:nvPr/>
              </p14:nvContentPartPr>
              <p14:xfrm>
                <a:off x="7986192" y="4294617"/>
                <a:ext cx="261000" cy="3736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8F6B233F-F594-46B7-A12A-A9265462FF75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968192" y="4276977"/>
                  <a:ext cx="2966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6C0A551D-7910-4695-8A05-CDCAF7AFDC90}"/>
                    </a:ext>
                  </a:extLst>
                </p14:cNvPr>
                <p14:cNvContentPartPr/>
                <p14:nvPr/>
              </p14:nvContentPartPr>
              <p14:xfrm>
                <a:off x="8302992" y="4484697"/>
                <a:ext cx="159480" cy="18972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6C0A551D-7910-4695-8A05-CDCAF7AFDC90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8284992" y="4466697"/>
                  <a:ext cx="1951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5719032E-FBF4-4565-A913-D7798D54CC77}"/>
                    </a:ext>
                  </a:extLst>
                </p14:cNvPr>
                <p14:cNvContentPartPr/>
                <p14:nvPr/>
              </p14:nvContentPartPr>
              <p14:xfrm>
                <a:off x="8497392" y="4491177"/>
                <a:ext cx="147600" cy="17712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5719032E-FBF4-4565-A913-D7798D54CC77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8479392" y="4473537"/>
                  <a:ext cx="1832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EB10DEDE-485C-4B92-ABE0-CFE24F0EFD16}"/>
                    </a:ext>
                  </a:extLst>
                </p14:cNvPr>
                <p14:cNvContentPartPr/>
                <p14:nvPr/>
              </p14:nvContentPartPr>
              <p14:xfrm>
                <a:off x="8751912" y="4483257"/>
                <a:ext cx="158400" cy="18540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EB10DEDE-485C-4B92-ABE0-CFE24F0EFD16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8733912" y="4465257"/>
                  <a:ext cx="194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F3ABFD98-844C-4326-B5BD-8B990A2D6905}"/>
                    </a:ext>
                  </a:extLst>
                </p14:cNvPr>
                <p14:cNvContentPartPr/>
                <p14:nvPr/>
              </p14:nvContentPartPr>
              <p14:xfrm>
                <a:off x="8982672" y="4402257"/>
                <a:ext cx="359640" cy="2350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F3ABFD98-844C-4326-B5BD-8B990A2D6905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8965032" y="4384257"/>
                  <a:ext cx="3952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6976C4DA-3284-4395-B3EE-2A56AFF77773}"/>
                    </a:ext>
                  </a:extLst>
                </p14:cNvPr>
                <p14:cNvContentPartPr/>
                <p14:nvPr/>
              </p14:nvContentPartPr>
              <p14:xfrm>
                <a:off x="9209832" y="4509897"/>
                <a:ext cx="136800" cy="331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6976C4DA-3284-4395-B3EE-2A56AFF77773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9191832" y="4491897"/>
                  <a:ext cx="172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ABE84692-B926-4544-B0B3-855743259CE2}"/>
                    </a:ext>
                  </a:extLst>
                </p14:cNvPr>
                <p14:cNvContentPartPr/>
                <p14:nvPr/>
              </p14:nvContentPartPr>
              <p14:xfrm>
                <a:off x="9352752" y="4352577"/>
                <a:ext cx="189000" cy="32940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ABE84692-B926-4544-B0B3-855743259CE2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9334752" y="4334577"/>
                  <a:ext cx="22464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DE91FD9-4E79-4FEF-BDBF-7271E2EEC078}"/>
                    </a:ext>
                  </a:extLst>
                </p14:cNvPr>
                <p14:cNvContentPartPr/>
                <p14:nvPr/>
              </p14:nvContentPartPr>
              <p14:xfrm>
                <a:off x="8713752" y="4313697"/>
                <a:ext cx="161280" cy="44280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DE91FD9-4E79-4FEF-BDBF-7271E2EEC078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8695752" y="4295697"/>
                  <a:ext cx="19692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033D6B06-D096-4C4B-8F14-6A5FD03FD7C2}"/>
                    </a:ext>
                  </a:extLst>
                </p14:cNvPr>
                <p14:cNvContentPartPr/>
                <p14:nvPr/>
              </p14:nvContentPartPr>
              <p14:xfrm>
                <a:off x="6824472" y="4690977"/>
                <a:ext cx="4006080" cy="19605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033D6B06-D096-4C4B-8F14-6A5FD03FD7C2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6806472" y="4673337"/>
                  <a:ext cx="4041720" cy="19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F6C9618-BD52-4EBF-B7D9-3907FB3883FE}"/>
              </a:ext>
            </a:extLst>
          </p:cNvPr>
          <p:cNvGrpSpPr/>
          <p:nvPr/>
        </p:nvGrpSpPr>
        <p:grpSpPr>
          <a:xfrm>
            <a:off x="376029" y="-17484"/>
            <a:ext cx="1254600" cy="606600"/>
            <a:chOff x="376029" y="-17484"/>
            <a:chExt cx="1254600" cy="60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3C8B157-A3BE-4EE2-999B-BD446A3C389D}"/>
                    </a:ext>
                  </a:extLst>
                </p14:cNvPr>
                <p14:cNvContentPartPr/>
                <p14:nvPr/>
              </p14:nvContentPartPr>
              <p14:xfrm>
                <a:off x="376029" y="36156"/>
                <a:ext cx="147960" cy="552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3C8B157-A3BE-4EE2-999B-BD446A3C389D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340029" y="516"/>
                  <a:ext cx="21960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75DAE0E-0CDB-4E32-9321-397B1C9EE52F}"/>
                    </a:ext>
                  </a:extLst>
                </p14:cNvPr>
                <p14:cNvContentPartPr/>
                <p14:nvPr/>
              </p14:nvContentPartPr>
              <p14:xfrm>
                <a:off x="637029" y="34716"/>
                <a:ext cx="418680" cy="380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75DAE0E-0CDB-4E32-9321-397B1C9EE52F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601389" y="-924"/>
                  <a:ext cx="49032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E1BBC31-C7F5-40B4-9BB3-5831D73EEFD8}"/>
                    </a:ext>
                  </a:extLst>
                </p14:cNvPr>
                <p14:cNvContentPartPr/>
                <p14:nvPr/>
              </p14:nvContentPartPr>
              <p14:xfrm>
                <a:off x="1066869" y="115716"/>
                <a:ext cx="191520" cy="244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E1BBC31-C7F5-40B4-9BB3-5831D73EEFD8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030869" y="79716"/>
                  <a:ext cx="2631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BCCE771-16F0-453E-B280-2E965684B329}"/>
                    </a:ext>
                  </a:extLst>
                </p14:cNvPr>
                <p14:cNvContentPartPr/>
                <p14:nvPr/>
              </p14:nvContentPartPr>
              <p14:xfrm>
                <a:off x="1404549" y="141276"/>
                <a:ext cx="96840" cy="229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BCCE771-16F0-453E-B280-2E965684B329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368549" y="105276"/>
                  <a:ext cx="1684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79001FF-1E03-463E-BB6B-C6D68081FB71}"/>
                    </a:ext>
                  </a:extLst>
                </p14:cNvPr>
                <p14:cNvContentPartPr/>
                <p14:nvPr/>
              </p14:nvContentPartPr>
              <p14:xfrm>
                <a:off x="1516509" y="-17484"/>
                <a:ext cx="114120" cy="433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79001FF-1E03-463E-BB6B-C6D68081FB71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480869" y="-53484"/>
                  <a:ext cx="185760" cy="50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BFE2C68-235E-42AB-BA27-F9501BF7FE55}"/>
                  </a:ext>
                </a:extLst>
              </p14:cNvPr>
              <p14:cNvContentPartPr/>
              <p14:nvPr/>
            </p14:nvContentPartPr>
            <p14:xfrm>
              <a:off x="3460509" y="5202651"/>
              <a:ext cx="16920" cy="99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BFE2C68-235E-42AB-BA27-F9501BF7FE55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3424869" y="5166651"/>
                <a:ext cx="885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7644436-C41E-4C00-B457-8B8A3BB711E0}"/>
                  </a:ext>
                </a:extLst>
              </p14:cNvPr>
              <p14:cNvContentPartPr/>
              <p14:nvPr/>
            </p14:nvContentPartPr>
            <p14:xfrm>
              <a:off x="3501189" y="5418651"/>
              <a:ext cx="10080" cy="964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7644436-C41E-4C00-B457-8B8A3BB711E0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3465189" y="5383011"/>
                <a:ext cx="81720" cy="16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A273778A-9EA2-4762-868E-FC188C182424}"/>
              </a:ext>
            </a:extLst>
          </p:cNvPr>
          <p:cNvGrpSpPr/>
          <p:nvPr/>
        </p:nvGrpSpPr>
        <p:grpSpPr>
          <a:xfrm>
            <a:off x="3527829" y="5624211"/>
            <a:ext cx="67320" cy="349920"/>
            <a:chOff x="3527829" y="5624211"/>
            <a:chExt cx="67320" cy="3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448F1ED-9342-45C1-962D-8B4C28C22E22}"/>
                    </a:ext>
                  </a:extLst>
                </p14:cNvPr>
                <p14:cNvContentPartPr/>
                <p14:nvPr/>
              </p14:nvContentPartPr>
              <p14:xfrm>
                <a:off x="3527829" y="5624211"/>
                <a:ext cx="20520" cy="92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448F1ED-9342-45C1-962D-8B4C28C22E22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3491829" y="5588211"/>
                  <a:ext cx="92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CAFFA23-AC0C-4A4C-AF5C-E1F614DBD39A}"/>
                    </a:ext>
                  </a:extLst>
                </p14:cNvPr>
                <p14:cNvContentPartPr/>
                <p14:nvPr/>
              </p14:nvContentPartPr>
              <p14:xfrm>
                <a:off x="3563109" y="5808891"/>
                <a:ext cx="32040" cy="165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CAFFA23-AC0C-4A4C-AF5C-E1F614DBD39A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3527469" y="5772891"/>
                  <a:ext cx="10368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5C60E01-35A6-4753-89F0-6DAD8759C152}"/>
              </a:ext>
            </a:extLst>
          </p:cNvPr>
          <p:cNvGrpSpPr/>
          <p:nvPr/>
        </p:nvGrpSpPr>
        <p:grpSpPr>
          <a:xfrm>
            <a:off x="3599109" y="6083571"/>
            <a:ext cx="39240" cy="246960"/>
            <a:chOff x="3599109" y="6083571"/>
            <a:chExt cx="39240" cy="24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276E039-A1C0-4DD6-B4B1-16ACA8E15C2A}"/>
                    </a:ext>
                  </a:extLst>
                </p14:cNvPr>
                <p14:cNvContentPartPr/>
                <p14:nvPr/>
              </p14:nvContentPartPr>
              <p14:xfrm>
                <a:off x="3599109" y="6083571"/>
                <a:ext cx="11880" cy="110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276E039-A1C0-4DD6-B4B1-16ACA8E15C2A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3563469" y="6047571"/>
                  <a:ext cx="835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BF6C03B-42F9-43BB-8D72-A8D13C606028}"/>
                    </a:ext>
                  </a:extLst>
                </p14:cNvPr>
                <p14:cNvContentPartPr/>
                <p14:nvPr/>
              </p14:nvContentPartPr>
              <p14:xfrm>
                <a:off x="3626829" y="6286251"/>
                <a:ext cx="11520" cy="44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BF6C03B-42F9-43BB-8D72-A8D13C606028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3590829" y="6250611"/>
                  <a:ext cx="8316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D14ACE6-DF0B-4C40-92EB-B3496404E3E5}"/>
              </a:ext>
            </a:extLst>
          </p:cNvPr>
          <p:cNvGrpSpPr/>
          <p:nvPr/>
        </p:nvGrpSpPr>
        <p:grpSpPr>
          <a:xfrm>
            <a:off x="5628429" y="4115451"/>
            <a:ext cx="1090080" cy="416160"/>
            <a:chOff x="5628429" y="4115451"/>
            <a:chExt cx="1090080" cy="41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B3B9DCD-3D00-467A-82F9-61C56A88B5D6}"/>
                    </a:ext>
                  </a:extLst>
                </p14:cNvPr>
                <p14:cNvContentPartPr/>
                <p14:nvPr/>
              </p14:nvContentPartPr>
              <p14:xfrm>
                <a:off x="5628429" y="4226691"/>
                <a:ext cx="35640" cy="155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B3B9DCD-3D00-467A-82F9-61C56A88B5D6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5592429" y="4191051"/>
                  <a:ext cx="1072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86826DB-8757-462C-9958-E983C317FD7B}"/>
                    </a:ext>
                  </a:extLst>
                </p14:cNvPr>
                <p14:cNvContentPartPr/>
                <p14:nvPr/>
              </p14:nvContentPartPr>
              <p14:xfrm>
                <a:off x="5630589" y="4186011"/>
                <a:ext cx="151920" cy="225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86826DB-8757-462C-9958-E983C317FD7B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5594589" y="4150011"/>
                  <a:ext cx="2235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860E1F0-0C5D-48FD-BA9E-E5C345F7878E}"/>
                    </a:ext>
                  </a:extLst>
                </p14:cNvPr>
                <p14:cNvContentPartPr/>
                <p14:nvPr/>
              </p14:nvContentPartPr>
              <p14:xfrm>
                <a:off x="5875029" y="4187451"/>
                <a:ext cx="102240" cy="212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860E1F0-0C5D-48FD-BA9E-E5C345F7878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5839029" y="4151451"/>
                  <a:ext cx="1738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C9B69FA-AB78-45DB-862E-816AA26B9C43}"/>
                    </a:ext>
                  </a:extLst>
                </p14:cNvPr>
                <p14:cNvContentPartPr/>
                <p14:nvPr/>
              </p14:nvContentPartPr>
              <p14:xfrm>
                <a:off x="6118389" y="4217331"/>
                <a:ext cx="91800" cy="222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C9B69FA-AB78-45DB-862E-816AA26B9C43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6082749" y="4181691"/>
                  <a:ext cx="1634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62D23C1-EB89-4163-A0A3-5D960D1158FF}"/>
                    </a:ext>
                  </a:extLst>
                </p14:cNvPr>
                <p14:cNvContentPartPr/>
                <p14:nvPr/>
              </p14:nvContentPartPr>
              <p14:xfrm>
                <a:off x="6322509" y="4161171"/>
                <a:ext cx="249120" cy="195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62D23C1-EB89-4163-A0A3-5D960D1158FF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6286869" y="4125171"/>
                  <a:ext cx="3207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EED4897-D62E-4DFC-ACB6-FD8C626B9972}"/>
                    </a:ext>
                  </a:extLst>
                </p14:cNvPr>
                <p14:cNvContentPartPr/>
                <p14:nvPr/>
              </p14:nvContentPartPr>
              <p14:xfrm>
                <a:off x="6494229" y="4222731"/>
                <a:ext cx="77040" cy="22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EED4897-D62E-4DFC-ACB6-FD8C626B9972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6458229" y="4186731"/>
                  <a:ext cx="1486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A4DE1CC-0A41-4F50-88A5-814FD611644C}"/>
                    </a:ext>
                  </a:extLst>
                </p14:cNvPr>
                <p14:cNvContentPartPr/>
                <p14:nvPr/>
              </p14:nvContentPartPr>
              <p14:xfrm>
                <a:off x="6660549" y="4115451"/>
                <a:ext cx="57960" cy="297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A4DE1CC-0A41-4F50-88A5-814FD611644C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6624549" y="4079451"/>
                  <a:ext cx="1296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98E1149-9DEF-4EF8-9395-F6B3C9413F1C}"/>
                    </a:ext>
                  </a:extLst>
                </p14:cNvPr>
                <p14:cNvContentPartPr/>
                <p14:nvPr/>
              </p14:nvContentPartPr>
              <p14:xfrm>
                <a:off x="6460389" y="4223091"/>
                <a:ext cx="60120" cy="10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98E1149-9DEF-4EF8-9395-F6B3C9413F1C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6424389" y="4187091"/>
                  <a:ext cx="1317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E85F1E0-18AB-4242-B6BB-F2919BB67809}"/>
                    </a:ext>
                  </a:extLst>
                </p14:cNvPr>
                <p14:cNvContentPartPr/>
                <p14:nvPr/>
              </p14:nvContentPartPr>
              <p14:xfrm>
                <a:off x="6012549" y="4163331"/>
                <a:ext cx="102960" cy="368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E85F1E0-18AB-4242-B6BB-F2919BB67809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5976549" y="4127331"/>
                  <a:ext cx="174600" cy="43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71A676E-2E3A-4A2A-9AA9-786C961E8F64}"/>
              </a:ext>
            </a:extLst>
          </p:cNvPr>
          <p:cNvGrpSpPr/>
          <p:nvPr/>
        </p:nvGrpSpPr>
        <p:grpSpPr>
          <a:xfrm>
            <a:off x="7684389" y="3154971"/>
            <a:ext cx="2710080" cy="600840"/>
            <a:chOff x="7684389" y="3154971"/>
            <a:chExt cx="2710080" cy="60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6F62014-D25F-40D9-AB35-4EDB42D87AAD}"/>
                    </a:ext>
                  </a:extLst>
                </p14:cNvPr>
                <p14:cNvContentPartPr/>
                <p14:nvPr/>
              </p14:nvContentPartPr>
              <p14:xfrm>
                <a:off x="7684389" y="3565011"/>
                <a:ext cx="231120" cy="190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6F62014-D25F-40D9-AB35-4EDB42D87AAD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7648389" y="3529011"/>
                  <a:ext cx="3027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30EB809-57B2-4525-83A6-9B21B83FA328}"/>
                    </a:ext>
                  </a:extLst>
                </p14:cNvPr>
                <p14:cNvContentPartPr/>
                <p14:nvPr/>
              </p14:nvContentPartPr>
              <p14:xfrm>
                <a:off x="7818309" y="3522891"/>
                <a:ext cx="142920" cy="146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30EB809-57B2-4525-83A6-9B21B83FA328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7782309" y="3486891"/>
                  <a:ext cx="214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98C81E9-81CB-435D-AFFD-C916831D1317}"/>
                    </a:ext>
                  </a:extLst>
                </p14:cNvPr>
                <p14:cNvContentPartPr/>
                <p14:nvPr/>
              </p14:nvContentPartPr>
              <p14:xfrm>
                <a:off x="8091909" y="3316251"/>
                <a:ext cx="180000" cy="3762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98C81E9-81CB-435D-AFFD-C916831D1317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056269" y="3280251"/>
                  <a:ext cx="2516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A30C152-2359-4D9F-9E1E-7098800C58DB}"/>
                    </a:ext>
                  </a:extLst>
                </p14:cNvPr>
                <p14:cNvContentPartPr/>
                <p14:nvPr/>
              </p14:nvContentPartPr>
              <p14:xfrm>
                <a:off x="8320149" y="3314811"/>
                <a:ext cx="219240" cy="307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A30C152-2359-4D9F-9E1E-7098800C58DB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8284149" y="3279171"/>
                  <a:ext cx="2908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73AFFF4-1EF5-4A7E-8BA2-BC98D052FC22}"/>
                    </a:ext>
                  </a:extLst>
                </p14:cNvPr>
                <p14:cNvContentPartPr/>
                <p14:nvPr/>
              </p14:nvContentPartPr>
              <p14:xfrm>
                <a:off x="8703909" y="3314811"/>
                <a:ext cx="102240" cy="2448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73AFFF4-1EF5-4A7E-8BA2-BC98D052FC22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8667909" y="3279171"/>
                  <a:ext cx="1738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852C92B-0E6D-421D-AAAF-5CCB263D090B}"/>
                    </a:ext>
                  </a:extLst>
                </p14:cNvPr>
                <p14:cNvContentPartPr/>
                <p14:nvPr/>
              </p14:nvContentPartPr>
              <p14:xfrm>
                <a:off x="8893269" y="3154971"/>
                <a:ext cx="329400" cy="4705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852C92B-0E6D-421D-AAAF-5CCB263D090B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857629" y="3118971"/>
                  <a:ext cx="40104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36F7608-D7F6-47B9-8A68-CEE93A5CD7EC}"/>
                    </a:ext>
                  </a:extLst>
                </p14:cNvPr>
                <p14:cNvContentPartPr/>
                <p14:nvPr/>
              </p14:nvContentPartPr>
              <p14:xfrm>
                <a:off x="9305469" y="3229491"/>
                <a:ext cx="256680" cy="3276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36F7608-D7F6-47B9-8A68-CEE93A5CD7EC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9269829" y="3193851"/>
                  <a:ext cx="3283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E908917-8D45-40FB-B834-B737EBC5CBE0}"/>
                    </a:ext>
                  </a:extLst>
                </p14:cNvPr>
                <p14:cNvContentPartPr/>
                <p14:nvPr/>
              </p14:nvContentPartPr>
              <p14:xfrm>
                <a:off x="9633429" y="3232371"/>
                <a:ext cx="211320" cy="2242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E908917-8D45-40FB-B834-B737EBC5CBE0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9597789" y="3196371"/>
                  <a:ext cx="2829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E5178DF-69DA-475F-9622-82BA482C0EF0}"/>
                    </a:ext>
                  </a:extLst>
                </p14:cNvPr>
                <p14:cNvContentPartPr/>
                <p14:nvPr/>
              </p14:nvContentPartPr>
              <p14:xfrm>
                <a:off x="9932949" y="3219051"/>
                <a:ext cx="209880" cy="2052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E5178DF-69DA-475F-9622-82BA482C0EF0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9896949" y="3183051"/>
                  <a:ext cx="2815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00C72BA-94C2-41A9-8C82-6AC409EC322C}"/>
                    </a:ext>
                  </a:extLst>
                </p14:cNvPr>
                <p14:cNvContentPartPr/>
                <p14:nvPr/>
              </p14:nvContentPartPr>
              <p14:xfrm>
                <a:off x="10286109" y="3252531"/>
                <a:ext cx="108360" cy="2304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00C72BA-94C2-41A9-8C82-6AC409EC322C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10250469" y="3216531"/>
                  <a:ext cx="18000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55F66AC-9ED7-415C-AC85-05FDD9A28EF1}"/>
              </a:ext>
            </a:extLst>
          </p:cNvPr>
          <p:cNvGrpSpPr/>
          <p:nvPr/>
        </p:nvGrpSpPr>
        <p:grpSpPr>
          <a:xfrm>
            <a:off x="10746909" y="3043371"/>
            <a:ext cx="768600" cy="379800"/>
            <a:chOff x="10746909" y="3043371"/>
            <a:chExt cx="768600" cy="37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322605F-A959-41AE-B153-89DAFD19CEFD}"/>
                    </a:ext>
                  </a:extLst>
                </p14:cNvPr>
                <p14:cNvContentPartPr/>
                <p14:nvPr/>
              </p14:nvContentPartPr>
              <p14:xfrm>
                <a:off x="10746909" y="3277731"/>
                <a:ext cx="318960" cy="1454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322605F-A959-41AE-B153-89DAFD19CEFD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10711269" y="3242091"/>
                  <a:ext cx="3906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F69C4E1-088B-42B8-B144-2D4D09C3F70C}"/>
                    </a:ext>
                  </a:extLst>
                </p14:cNvPr>
                <p14:cNvContentPartPr/>
                <p14:nvPr/>
              </p14:nvContentPartPr>
              <p14:xfrm>
                <a:off x="11230389" y="3068931"/>
                <a:ext cx="285120" cy="3319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F69C4E1-088B-42B8-B144-2D4D09C3F70C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1194389" y="3033291"/>
                  <a:ext cx="3567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E742453-05B1-41FE-9E9D-6304F0331199}"/>
                    </a:ext>
                  </a:extLst>
                </p14:cNvPr>
                <p14:cNvContentPartPr/>
                <p14:nvPr/>
              </p14:nvContentPartPr>
              <p14:xfrm>
                <a:off x="11339469" y="3282411"/>
                <a:ext cx="159480" cy="104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E742453-05B1-41FE-9E9D-6304F0331199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1303829" y="3246771"/>
                  <a:ext cx="2311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CB0A8F7-D45D-4CFA-B2BE-A5CF9107463A}"/>
                    </a:ext>
                  </a:extLst>
                </p14:cNvPr>
                <p14:cNvContentPartPr/>
                <p14:nvPr/>
              </p14:nvContentPartPr>
              <p14:xfrm>
                <a:off x="11305989" y="3282411"/>
                <a:ext cx="71280" cy="172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CB0A8F7-D45D-4CFA-B2BE-A5CF9107463A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1270349" y="3246411"/>
                  <a:ext cx="1429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5698214-0E8A-49A9-ACC9-96FE03A38D44}"/>
                    </a:ext>
                  </a:extLst>
                </p14:cNvPr>
                <p14:cNvContentPartPr/>
                <p14:nvPr/>
              </p14:nvContentPartPr>
              <p14:xfrm>
                <a:off x="11228229" y="3043371"/>
                <a:ext cx="113040" cy="950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5698214-0E8A-49A9-ACC9-96FE03A38D44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1192589" y="3007371"/>
                  <a:ext cx="1846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299B417-9216-4249-B250-AD57FB7796CB}"/>
                    </a:ext>
                  </a:extLst>
                </p14:cNvPr>
                <p14:cNvContentPartPr/>
                <p14:nvPr/>
              </p14:nvContentPartPr>
              <p14:xfrm>
                <a:off x="11231829" y="3122211"/>
                <a:ext cx="26280" cy="828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299B417-9216-4249-B250-AD57FB7796CB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1195829" y="3086211"/>
                  <a:ext cx="9792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742E82F2-7F84-4D88-AB3A-B41425471E25}"/>
              </a:ext>
            </a:extLst>
          </p:cNvPr>
          <p:cNvGrpSpPr/>
          <p:nvPr/>
        </p:nvGrpSpPr>
        <p:grpSpPr>
          <a:xfrm>
            <a:off x="7092549" y="4478691"/>
            <a:ext cx="137160" cy="291960"/>
            <a:chOff x="7092549" y="4478691"/>
            <a:chExt cx="137160" cy="29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A8F98A4-C3C2-41CD-B828-9028CC22684A}"/>
                    </a:ext>
                  </a:extLst>
                </p14:cNvPr>
                <p14:cNvContentPartPr/>
                <p14:nvPr/>
              </p14:nvContentPartPr>
              <p14:xfrm>
                <a:off x="7092549" y="4602171"/>
                <a:ext cx="137160" cy="1684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A8F98A4-C3C2-41CD-B828-9028CC22684A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7056549" y="4566531"/>
                  <a:ext cx="2088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4C3267E-7B46-428A-84CC-0754DDBCFA7E}"/>
                    </a:ext>
                  </a:extLst>
                </p14:cNvPr>
                <p14:cNvContentPartPr/>
                <p14:nvPr/>
              </p14:nvContentPartPr>
              <p14:xfrm>
                <a:off x="7135749" y="4478691"/>
                <a:ext cx="6480" cy="3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4C3267E-7B46-428A-84CC-0754DDBCFA7E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7099749" y="4443051"/>
                  <a:ext cx="7812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1303938C-D346-4B14-B4EA-F2044A1CE0D9}"/>
              </a:ext>
            </a:extLst>
          </p:cNvPr>
          <p:cNvGrpSpPr/>
          <p:nvPr/>
        </p:nvGrpSpPr>
        <p:grpSpPr>
          <a:xfrm>
            <a:off x="3846789" y="6388851"/>
            <a:ext cx="6480" cy="24840"/>
            <a:chOff x="3846789" y="6388851"/>
            <a:chExt cx="6480" cy="2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582432D-AE66-489D-BA4B-B67333EE26A0}"/>
                    </a:ext>
                  </a:extLst>
                </p14:cNvPr>
                <p14:cNvContentPartPr/>
                <p14:nvPr/>
              </p14:nvContentPartPr>
              <p14:xfrm>
                <a:off x="3852909" y="6413331"/>
                <a:ext cx="360" cy="3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582432D-AE66-489D-BA4B-B67333EE26A0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3817269" y="637733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AA43603-E48B-499F-91F5-28E03952F4FA}"/>
                    </a:ext>
                  </a:extLst>
                </p14:cNvPr>
                <p14:cNvContentPartPr/>
                <p14:nvPr/>
              </p14:nvContentPartPr>
              <p14:xfrm>
                <a:off x="3846789" y="6388851"/>
                <a:ext cx="360" cy="3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AA43603-E48B-499F-91F5-28E03952F4FA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3810789" y="635285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1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63F5D65A-5ACC-432D-A54D-62A1B90DF3F3}"/>
                  </a:ext>
                </a:extLst>
              </p14:cNvPr>
              <p14:cNvContentPartPr/>
              <p14:nvPr/>
            </p14:nvContentPartPr>
            <p14:xfrm>
              <a:off x="3770469" y="5788011"/>
              <a:ext cx="6120" cy="216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63F5D65A-5ACC-432D-A54D-62A1B90DF3F3}"/>
                  </a:ext>
                </a:extLst>
              </p:cNvPr>
              <p:cNvPicPr/>
              <p:nvPr/>
            </p:nvPicPr>
            <p:blipFill>
              <a:blip r:embed="rId612"/>
              <a:stretch>
                <a:fillRect/>
              </a:stretch>
            </p:blipFill>
            <p:spPr>
              <a:xfrm>
                <a:off x="3734829" y="5752371"/>
                <a:ext cx="777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3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2FE4A187-4E14-4620-8F53-5E35AC066DAD}"/>
                  </a:ext>
                </a:extLst>
              </p14:cNvPr>
              <p14:cNvContentPartPr/>
              <p14:nvPr/>
            </p14:nvContentPartPr>
            <p14:xfrm>
              <a:off x="2870109" y="5857851"/>
              <a:ext cx="5400" cy="1620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2FE4A187-4E14-4620-8F53-5E35AC066DAD}"/>
                  </a:ext>
                </a:extLst>
              </p:cNvPr>
              <p:cNvPicPr/>
              <p:nvPr/>
            </p:nvPicPr>
            <p:blipFill>
              <a:blip r:embed="rId614"/>
              <a:stretch>
                <a:fillRect/>
              </a:stretch>
            </p:blipFill>
            <p:spPr>
              <a:xfrm>
                <a:off x="2834109" y="5822211"/>
                <a:ext cx="770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5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01204790-B46D-4250-B91C-486209D83C73}"/>
                  </a:ext>
                </a:extLst>
              </p14:cNvPr>
              <p14:cNvContentPartPr/>
              <p14:nvPr/>
            </p14:nvContentPartPr>
            <p14:xfrm>
              <a:off x="4015629" y="6226851"/>
              <a:ext cx="360" cy="720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01204790-B46D-4250-B91C-486209D83C73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3979629" y="6191211"/>
                <a:ext cx="720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7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204930C3-2D83-49D7-A234-1EB3CDE4C9A7}"/>
                  </a:ext>
                </a:extLst>
              </p14:cNvPr>
              <p14:cNvContentPartPr/>
              <p14:nvPr/>
            </p14:nvContentPartPr>
            <p14:xfrm>
              <a:off x="2892429" y="6268251"/>
              <a:ext cx="360" cy="396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204930C3-2D83-49D7-A234-1EB3CDE4C9A7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2856429" y="6232251"/>
                <a:ext cx="72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9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CF426B06-82D6-4AAC-B8E2-FFBDBB379A09}"/>
                  </a:ext>
                </a:extLst>
              </p14:cNvPr>
              <p14:cNvContentPartPr/>
              <p14:nvPr/>
            </p14:nvContentPartPr>
            <p14:xfrm>
              <a:off x="5117949" y="6186531"/>
              <a:ext cx="30240" cy="1404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CF426B06-82D6-4AAC-B8E2-FFBDBB379A09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5082309" y="6150531"/>
                <a:ext cx="1018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1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B2E56E09-8B40-4C83-A0B6-D9C5B1342DEB}"/>
                  </a:ext>
                </a:extLst>
              </p14:cNvPr>
              <p14:cNvContentPartPr/>
              <p14:nvPr/>
            </p14:nvContentPartPr>
            <p14:xfrm>
              <a:off x="5103189" y="6356091"/>
              <a:ext cx="12600" cy="10728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B2E56E09-8B40-4C83-A0B6-D9C5B1342DEB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5067549" y="6320451"/>
                <a:ext cx="84240" cy="17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4" name="Group 313">
            <a:extLst>
              <a:ext uri="{FF2B5EF4-FFF2-40B4-BE49-F238E27FC236}">
                <a16:creationId xmlns:a16="http://schemas.microsoft.com/office/drawing/2014/main" id="{079E868D-8C87-4FB6-A40E-CE89A94642CC}"/>
              </a:ext>
            </a:extLst>
          </p:cNvPr>
          <p:cNvGrpSpPr/>
          <p:nvPr/>
        </p:nvGrpSpPr>
        <p:grpSpPr>
          <a:xfrm>
            <a:off x="5228469" y="6386331"/>
            <a:ext cx="1840680" cy="502560"/>
            <a:chOff x="5228469" y="6386331"/>
            <a:chExt cx="1840680" cy="50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8964FC42-CCF0-476B-8B2C-9D0D40E0C862}"/>
                    </a:ext>
                  </a:extLst>
                </p14:cNvPr>
                <p14:cNvContentPartPr/>
                <p14:nvPr/>
              </p14:nvContentPartPr>
              <p14:xfrm>
                <a:off x="5236749" y="6401091"/>
                <a:ext cx="940680" cy="3787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8964FC42-CCF0-476B-8B2C-9D0D40E0C862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5201109" y="6365451"/>
                  <a:ext cx="101232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FE1FBBC1-073D-4848-B731-9389D1DE1F01}"/>
                    </a:ext>
                  </a:extLst>
                </p14:cNvPr>
                <p14:cNvContentPartPr/>
                <p14:nvPr/>
              </p14:nvContentPartPr>
              <p14:xfrm>
                <a:off x="5228469" y="6386331"/>
                <a:ext cx="206280" cy="1872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FE1FBBC1-073D-4848-B731-9389D1DE1F01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5192829" y="6350331"/>
                  <a:ext cx="2779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C8BBC8D-D3EC-4D39-B95A-DEABB6A1081E}"/>
                    </a:ext>
                  </a:extLst>
                </p14:cNvPr>
                <p14:cNvContentPartPr/>
                <p14:nvPr/>
              </p14:nvContentPartPr>
              <p14:xfrm>
                <a:off x="6265269" y="6522771"/>
                <a:ext cx="275760" cy="27180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C8BBC8D-D3EC-4D39-B95A-DEABB6A1081E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6229269" y="6487131"/>
                  <a:ext cx="3474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63313802-5A28-45BB-BBBC-B772A9FC8AAA}"/>
                    </a:ext>
                  </a:extLst>
                </p14:cNvPr>
                <p14:cNvContentPartPr/>
                <p14:nvPr/>
              </p14:nvContentPartPr>
              <p14:xfrm>
                <a:off x="6637869" y="6635091"/>
                <a:ext cx="159120" cy="2314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63313802-5A28-45BB-BBBC-B772A9FC8AAA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6602229" y="6599091"/>
                  <a:ext cx="2307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72BE012-DC5B-4AE7-A207-57BBDB797AAF}"/>
                    </a:ext>
                  </a:extLst>
                </p14:cNvPr>
                <p14:cNvContentPartPr/>
                <p14:nvPr/>
              </p14:nvContentPartPr>
              <p14:xfrm>
                <a:off x="6899949" y="6652371"/>
                <a:ext cx="169200" cy="2365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72BE012-DC5B-4AE7-A207-57BBDB797AAF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6863949" y="6616371"/>
                  <a:ext cx="240840" cy="308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91399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153C1C5-69BA-4C4D-8C96-FB740707C30D}"/>
                  </a:ext>
                </a:extLst>
              </p14:cNvPr>
              <p14:cNvContentPartPr/>
              <p14:nvPr/>
            </p14:nvContentPartPr>
            <p14:xfrm>
              <a:off x="927189" y="2452971"/>
              <a:ext cx="112320" cy="260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153C1C5-69BA-4C4D-8C96-FB740707C3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1189" y="2417331"/>
                <a:ext cx="183960" cy="33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1FE2303-0BD1-43B1-B368-0694D2B6108E}"/>
              </a:ext>
            </a:extLst>
          </p:cNvPr>
          <p:cNvGrpSpPr/>
          <p:nvPr/>
        </p:nvGrpSpPr>
        <p:grpSpPr>
          <a:xfrm>
            <a:off x="167229" y="127011"/>
            <a:ext cx="11139120" cy="6421320"/>
            <a:chOff x="167229" y="127011"/>
            <a:chExt cx="11139120" cy="642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8EC99E5-D956-4617-B729-90A6668A418A}"/>
                    </a:ext>
                  </a:extLst>
                </p14:cNvPr>
                <p14:cNvContentPartPr/>
                <p14:nvPr/>
              </p14:nvContentPartPr>
              <p14:xfrm>
                <a:off x="8428869" y="4887291"/>
                <a:ext cx="68400" cy="136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8EC99E5-D956-4617-B729-90A6668A41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92869" y="4851291"/>
                  <a:ext cx="140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3B15508-F163-4770-9289-319627EB30F6}"/>
                    </a:ext>
                  </a:extLst>
                </p14:cNvPr>
                <p14:cNvContentPartPr/>
                <p14:nvPr/>
              </p14:nvContentPartPr>
              <p14:xfrm>
                <a:off x="8770149" y="4792611"/>
                <a:ext cx="39600" cy="134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3B15508-F163-4770-9289-319627EB30F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34149" y="4756611"/>
                  <a:ext cx="1112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F3D3B64-A95E-4D1D-8A32-1B093DCB2304}"/>
                    </a:ext>
                  </a:extLst>
                </p14:cNvPr>
                <p14:cNvContentPartPr/>
                <p14:nvPr/>
              </p14:nvContentPartPr>
              <p14:xfrm>
                <a:off x="8791749" y="4623771"/>
                <a:ext cx="39600" cy="25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F3D3B64-A95E-4D1D-8A32-1B093DCB230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56109" y="4588131"/>
                  <a:ext cx="1112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0848779-4100-485D-A203-DFB6D3781DB1}"/>
                    </a:ext>
                  </a:extLst>
                </p14:cNvPr>
                <p14:cNvContentPartPr/>
                <p14:nvPr/>
              </p14:nvContentPartPr>
              <p14:xfrm>
                <a:off x="9000909" y="4459251"/>
                <a:ext cx="704520" cy="503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0848779-4100-485D-A203-DFB6D3781DB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64909" y="4423251"/>
                  <a:ext cx="77616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FFFFFC9-0093-4042-B50A-68072BFD1035}"/>
                    </a:ext>
                  </a:extLst>
                </p14:cNvPr>
                <p14:cNvContentPartPr/>
                <p14:nvPr/>
              </p14:nvContentPartPr>
              <p14:xfrm>
                <a:off x="9736029" y="4738611"/>
                <a:ext cx="273240" cy="169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FFFFFC9-0093-4042-B50A-68072BFD103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00389" y="4702971"/>
                  <a:ext cx="3448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F8296EE-9E3F-4473-85DC-404F2FA78BC8}"/>
                    </a:ext>
                  </a:extLst>
                </p14:cNvPr>
                <p14:cNvContentPartPr/>
                <p14:nvPr/>
              </p14:nvContentPartPr>
              <p14:xfrm>
                <a:off x="10096389" y="4491291"/>
                <a:ext cx="63000" cy="407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F8296EE-9E3F-4473-85DC-404F2FA78B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60389" y="4455291"/>
                  <a:ext cx="13464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180D972-13CC-4A3E-92EA-547F0B174225}"/>
                    </a:ext>
                  </a:extLst>
                </p14:cNvPr>
                <p14:cNvContentPartPr/>
                <p14:nvPr/>
              </p14:nvContentPartPr>
              <p14:xfrm>
                <a:off x="10278909" y="4532691"/>
                <a:ext cx="819720" cy="809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180D972-13CC-4A3E-92EA-547F0B1742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43269" y="4497051"/>
                  <a:ext cx="891360" cy="88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ED95B47-5E28-43D3-93F4-1185BB698C2A}"/>
                    </a:ext>
                  </a:extLst>
                </p14:cNvPr>
                <p14:cNvContentPartPr/>
                <p14:nvPr/>
              </p14:nvContentPartPr>
              <p14:xfrm>
                <a:off x="10991709" y="4445571"/>
                <a:ext cx="214920" cy="779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ED95B47-5E28-43D3-93F4-1185BB698C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56069" y="4409931"/>
                  <a:ext cx="286560" cy="85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D1634C7-C00A-405D-9C5B-BDDB58C17706}"/>
                    </a:ext>
                  </a:extLst>
                </p14:cNvPr>
                <p14:cNvContentPartPr/>
                <p14:nvPr/>
              </p14:nvContentPartPr>
              <p14:xfrm>
                <a:off x="5648949" y="4243971"/>
                <a:ext cx="299160" cy="955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D1634C7-C00A-405D-9C5B-BDDB58C1770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12949" y="4207971"/>
                  <a:ext cx="370800" cy="10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3CEA359-F358-45A1-88EE-0908755E320F}"/>
                    </a:ext>
                  </a:extLst>
                </p14:cNvPr>
                <p14:cNvContentPartPr/>
                <p14:nvPr/>
              </p14:nvContentPartPr>
              <p14:xfrm>
                <a:off x="5934069" y="4532331"/>
                <a:ext cx="19440" cy="444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3CEA359-F358-45A1-88EE-0908755E320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98069" y="4496331"/>
                  <a:ext cx="9108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269A844-081C-4290-A98F-AF752A148BB0}"/>
                    </a:ext>
                  </a:extLst>
                </p14:cNvPr>
                <p14:cNvContentPartPr/>
                <p14:nvPr/>
              </p14:nvContentPartPr>
              <p14:xfrm>
                <a:off x="5913189" y="4483371"/>
                <a:ext cx="205920" cy="451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269A844-081C-4290-A98F-AF752A148BB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77189" y="4447731"/>
                  <a:ext cx="27756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35A3E56-B357-4EED-ACA7-C72CAC11703F}"/>
                    </a:ext>
                  </a:extLst>
                </p14:cNvPr>
                <p14:cNvContentPartPr/>
                <p14:nvPr/>
              </p14:nvContentPartPr>
              <p14:xfrm>
                <a:off x="6244029" y="4840131"/>
                <a:ext cx="12240" cy="246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35A3E56-B357-4EED-ACA7-C72CAC11703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08389" y="4804131"/>
                  <a:ext cx="838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0AB4CE6-2DE2-4D13-9BE5-110E2BB5EC3F}"/>
                    </a:ext>
                  </a:extLst>
                </p14:cNvPr>
                <p14:cNvContentPartPr/>
                <p14:nvPr/>
              </p14:nvContentPartPr>
              <p14:xfrm>
                <a:off x="6227829" y="4841931"/>
                <a:ext cx="206280" cy="304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0AB4CE6-2DE2-4D13-9BE5-110E2BB5EC3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92189" y="4806291"/>
                  <a:ext cx="2779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B6D51F0-5950-4D56-AF49-1D53B03164A6}"/>
                    </a:ext>
                  </a:extLst>
                </p14:cNvPr>
                <p14:cNvContentPartPr/>
                <p14:nvPr/>
              </p14:nvContentPartPr>
              <p14:xfrm>
                <a:off x="6524829" y="4832931"/>
                <a:ext cx="168480" cy="311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B6D51F0-5950-4D56-AF49-1D53B03164A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89189" y="4797291"/>
                  <a:ext cx="2401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1147406-CBBA-47B4-A0B0-3BDBBC0BBC67}"/>
                    </a:ext>
                  </a:extLst>
                </p14:cNvPr>
                <p14:cNvContentPartPr/>
                <p14:nvPr/>
              </p14:nvContentPartPr>
              <p14:xfrm>
                <a:off x="6218469" y="5055771"/>
                <a:ext cx="75600" cy="76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1147406-CBBA-47B4-A0B0-3BDBBC0BBC6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82469" y="5019771"/>
                  <a:ext cx="147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9C4D283-EDBA-4BAC-B828-81326C9650E5}"/>
                    </a:ext>
                  </a:extLst>
                </p14:cNvPr>
                <p14:cNvContentPartPr/>
                <p14:nvPr/>
              </p14:nvContentPartPr>
              <p14:xfrm>
                <a:off x="6756669" y="4957131"/>
                <a:ext cx="510480" cy="209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9C4D283-EDBA-4BAC-B828-81326C9650E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21029" y="4921131"/>
                  <a:ext cx="5821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D83CA47-D0C5-4B78-87FA-847EF1C372BB}"/>
                    </a:ext>
                  </a:extLst>
                </p14:cNvPr>
                <p14:cNvContentPartPr/>
                <p14:nvPr/>
              </p14:nvContentPartPr>
              <p14:xfrm>
                <a:off x="7413669" y="4619451"/>
                <a:ext cx="190440" cy="22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D83CA47-D0C5-4B78-87FA-847EF1C372B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77669" y="4583451"/>
                  <a:ext cx="262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8FC7BE2-905C-470E-A46E-F46BBE9E1FE5}"/>
                    </a:ext>
                  </a:extLst>
                </p14:cNvPr>
                <p14:cNvContentPartPr/>
                <p14:nvPr/>
              </p14:nvContentPartPr>
              <p14:xfrm>
                <a:off x="7417629" y="4774611"/>
                <a:ext cx="253800" cy="17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8FC7BE2-905C-470E-A46E-F46BBE9E1FE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81989" y="4738971"/>
                  <a:ext cx="3254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3E49F1E-F4AB-446E-927F-5BBED8420785}"/>
                    </a:ext>
                  </a:extLst>
                </p14:cNvPr>
                <p14:cNvContentPartPr/>
                <p14:nvPr/>
              </p14:nvContentPartPr>
              <p14:xfrm>
                <a:off x="7810029" y="4488411"/>
                <a:ext cx="332640" cy="396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3E49F1E-F4AB-446E-927F-5BBED842078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74389" y="4452771"/>
                  <a:ext cx="40428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5A82C24-77A3-4C87-AE20-3529674D6302}"/>
                    </a:ext>
                  </a:extLst>
                </p14:cNvPr>
                <p14:cNvContentPartPr/>
                <p14:nvPr/>
              </p14:nvContentPartPr>
              <p14:xfrm>
                <a:off x="5679189" y="5326491"/>
                <a:ext cx="406800" cy="885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5A82C24-77A3-4C87-AE20-3529674D630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43549" y="5290491"/>
                  <a:ext cx="478440" cy="9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A4AC1DE-7299-47A7-85C7-B2E8FC4352B9}"/>
                    </a:ext>
                  </a:extLst>
                </p14:cNvPr>
                <p14:cNvContentPartPr/>
                <p14:nvPr/>
              </p14:nvContentPartPr>
              <p14:xfrm>
                <a:off x="6083829" y="5477331"/>
                <a:ext cx="18720" cy="452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A4AC1DE-7299-47A7-85C7-B2E8FC4352B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48189" y="5441331"/>
                  <a:ext cx="9036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E7D441E-E0B6-4F1B-99BF-AA6E3B9B2D44}"/>
                    </a:ext>
                  </a:extLst>
                </p14:cNvPr>
                <p14:cNvContentPartPr/>
                <p14:nvPr/>
              </p14:nvContentPartPr>
              <p14:xfrm>
                <a:off x="6065109" y="5445651"/>
                <a:ext cx="266760" cy="477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E7D441E-E0B6-4F1B-99BF-AA6E3B9B2D4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29469" y="5410011"/>
                  <a:ext cx="33840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E6455C1-2FAE-46DB-9953-B87BD8BEE820}"/>
                    </a:ext>
                  </a:extLst>
                </p14:cNvPr>
                <p14:cNvContentPartPr/>
                <p14:nvPr/>
              </p14:nvContentPartPr>
              <p14:xfrm>
                <a:off x="6476589" y="5702331"/>
                <a:ext cx="25200" cy="238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E6455C1-2FAE-46DB-9953-B87BD8BEE82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40949" y="5666331"/>
                  <a:ext cx="968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23D259B-733C-4B70-98A3-F46029CD14CA}"/>
                    </a:ext>
                  </a:extLst>
                </p14:cNvPr>
                <p14:cNvContentPartPr/>
                <p14:nvPr/>
              </p14:nvContentPartPr>
              <p14:xfrm>
                <a:off x="6462189" y="5686131"/>
                <a:ext cx="196200" cy="277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23D259B-733C-4B70-98A3-F46029CD14C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26549" y="5650491"/>
                  <a:ext cx="2678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628425D-64C2-4D9C-8B48-68E4A166C3DD}"/>
                    </a:ext>
                  </a:extLst>
                </p14:cNvPr>
                <p14:cNvContentPartPr/>
                <p14:nvPr/>
              </p14:nvContentPartPr>
              <p14:xfrm>
                <a:off x="6705189" y="5714931"/>
                <a:ext cx="170640" cy="298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628425D-64C2-4D9C-8B48-68E4A166C3D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69189" y="5679291"/>
                  <a:ext cx="2422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3766691-1C62-4DDB-B895-866BBC2321B5}"/>
                    </a:ext>
                  </a:extLst>
                </p14:cNvPr>
                <p14:cNvContentPartPr/>
                <p14:nvPr/>
              </p14:nvContentPartPr>
              <p14:xfrm>
                <a:off x="6981669" y="5766411"/>
                <a:ext cx="442440" cy="261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766691-1C62-4DDB-B895-866BBC2321B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45669" y="5730771"/>
                  <a:ext cx="5140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4A6D114-5273-4F7A-B5E8-F836E155ABAF}"/>
                    </a:ext>
                  </a:extLst>
                </p14:cNvPr>
                <p14:cNvContentPartPr/>
                <p14:nvPr/>
              </p14:nvContentPartPr>
              <p14:xfrm>
                <a:off x="7701309" y="5741571"/>
                <a:ext cx="188280" cy="25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4A6D114-5273-4F7A-B5E8-F836E155ABA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65309" y="5705931"/>
                  <a:ext cx="259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7494D9E-AA02-4028-BD71-83AC804A4237}"/>
                    </a:ext>
                  </a:extLst>
                </p14:cNvPr>
                <p14:cNvContentPartPr/>
                <p14:nvPr/>
              </p14:nvContentPartPr>
              <p14:xfrm>
                <a:off x="7680069" y="5884851"/>
                <a:ext cx="259200" cy="26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7494D9E-AA02-4028-BD71-83AC804A423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44429" y="5849211"/>
                  <a:ext cx="3308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FE3E23E-C248-4D18-9C57-305DF5DE2B90}"/>
                    </a:ext>
                  </a:extLst>
                </p14:cNvPr>
                <p14:cNvContentPartPr/>
                <p14:nvPr/>
              </p14:nvContentPartPr>
              <p14:xfrm>
                <a:off x="8347869" y="5632851"/>
                <a:ext cx="7560" cy="29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FE3E23E-C248-4D18-9C57-305DF5DE2B9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11869" y="5596851"/>
                  <a:ext cx="792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FABA261-77CE-44A2-AF94-AF4E10CCD280}"/>
                    </a:ext>
                  </a:extLst>
                </p14:cNvPr>
                <p14:cNvContentPartPr/>
                <p14:nvPr/>
              </p14:nvContentPartPr>
              <p14:xfrm>
                <a:off x="8076429" y="5574171"/>
                <a:ext cx="520920" cy="329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FABA261-77CE-44A2-AF94-AF4E10CCD2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40429" y="5538171"/>
                  <a:ext cx="5925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E4E9115-71FC-4B0F-892A-8ED06840E716}"/>
                    </a:ext>
                  </a:extLst>
                </p14:cNvPr>
                <p14:cNvContentPartPr/>
                <p14:nvPr/>
              </p14:nvContentPartPr>
              <p14:xfrm>
                <a:off x="8774469" y="5859651"/>
                <a:ext cx="44280" cy="92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E4E9115-71FC-4B0F-892A-8ED06840E71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38829" y="5824011"/>
                  <a:ext cx="1159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8918839-DDF2-47B8-A8D6-8872A66F4760}"/>
                    </a:ext>
                  </a:extLst>
                </p14:cNvPr>
                <p14:cNvContentPartPr/>
                <p14:nvPr/>
              </p14:nvContentPartPr>
              <p14:xfrm>
                <a:off x="9866349" y="5482011"/>
                <a:ext cx="11520" cy="105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8918839-DDF2-47B8-A8D6-8872A66F476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30349" y="5446371"/>
                  <a:ext cx="831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43852D6-7B72-49F1-97DD-1EAAC951DC41}"/>
                    </a:ext>
                  </a:extLst>
                </p14:cNvPr>
                <p14:cNvContentPartPr/>
                <p14:nvPr/>
              </p14:nvContentPartPr>
              <p14:xfrm>
                <a:off x="9977229" y="5535291"/>
                <a:ext cx="10080" cy="85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43852D6-7B72-49F1-97DD-1EAAC951DC4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941229" y="5499651"/>
                  <a:ext cx="817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E4A7D21-DE7A-4C92-BB1C-5DCCBD4D2E61}"/>
                    </a:ext>
                  </a:extLst>
                </p14:cNvPr>
                <p14:cNvContentPartPr/>
                <p14:nvPr/>
              </p14:nvContentPartPr>
              <p14:xfrm>
                <a:off x="11048589" y="5426211"/>
                <a:ext cx="257760" cy="858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E4A7D21-DE7A-4C92-BB1C-5DCCBD4D2E6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12589" y="5390571"/>
                  <a:ext cx="32940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62F30CA-F9BA-420F-A81A-85EC1F932B4D}"/>
                    </a:ext>
                  </a:extLst>
                </p14:cNvPr>
                <p14:cNvContentPartPr/>
                <p14:nvPr/>
              </p14:nvContentPartPr>
              <p14:xfrm>
                <a:off x="1385829" y="2882451"/>
                <a:ext cx="217440" cy="371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62F30CA-F9BA-420F-A81A-85EC1F932B4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49829" y="2846811"/>
                  <a:ext cx="28908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B3C4908-E7D3-4FC9-965F-238CBF249087}"/>
                    </a:ext>
                  </a:extLst>
                </p14:cNvPr>
                <p14:cNvContentPartPr/>
                <p14:nvPr/>
              </p14:nvContentPartPr>
              <p14:xfrm>
                <a:off x="1465749" y="3098811"/>
                <a:ext cx="111600" cy="63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B3C4908-E7D3-4FC9-965F-238CBF24908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29749" y="3063171"/>
                  <a:ext cx="183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BF6C287-33E1-4D4C-B240-79E608B1EB7F}"/>
                    </a:ext>
                  </a:extLst>
                </p14:cNvPr>
                <p14:cNvContentPartPr/>
                <p14:nvPr/>
              </p14:nvContentPartPr>
              <p14:xfrm>
                <a:off x="1654749" y="3038691"/>
                <a:ext cx="512280" cy="371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BF6C287-33E1-4D4C-B240-79E608B1EB7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19109" y="3002691"/>
                  <a:ext cx="58392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C3D5B8B-B877-41C0-9523-576BA5BCB977}"/>
                    </a:ext>
                  </a:extLst>
                </p14:cNvPr>
                <p14:cNvContentPartPr/>
                <p14:nvPr/>
              </p14:nvContentPartPr>
              <p14:xfrm>
                <a:off x="2356029" y="3187011"/>
                <a:ext cx="2520" cy="6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C3D5B8B-B877-41C0-9523-576BA5BCB97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20389" y="3151011"/>
                  <a:ext cx="741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1B9F781-D426-44DD-9090-04AF1BB76AC1}"/>
                    </a:ext>
                  </a:extLst>
                </p14:cNvPr>
                <p14:cNvContentPartPr/>
                <p14:nvPr/>
              </p14:nvContentPartPr>
              <p14:xfrm>
                <a:off x="760149" y="248331"/>
                <a:ext cx="2381400" cy="1803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1B9F781-D426-44DD-9090-04AF1BB76AC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4509" y="212331"/>
                  <a:ext cx="2453040" cy="18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BAF7951-B5E7-4805-ADAB-2CCF209D5480}"/>
                    </a:ext>
                  </a:extLst>
                </p14:cNvPr>
                <p14:cNvContentPartPr/>
                <p14:nvPr/>
              </p14:nvContentPartPr>
              <p14:xfrm>
                <a:off x="2982069" y="1825131"/>
                <a:ext cx="180720" cy="288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BAF7951-B5E7-4805-ADAB-2CCF209D548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46429" y="1789131"/>
                  <a:ext cx="2523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16F818E-7B74-4AC6-8B8B-39394A939B70}"/>
                    </a:ext>
                  </a:extLst>
                </p14:cNvPr>
                <p14:cNvContentPartPr/>
                <p14:nvPr/>
              </p14:nvContentPartPr>
              <p14:xfrm>
                <a:off x="3356469" y="1668531"/>
                <a:ext cx="352440" cy="504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16F818E-7B74-4AC6-8B8B-39394A939B7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20829" y="1632891"/>
                  <a:ext cx="42408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55869A1-A60A-4B20-B567-09C4B65D5F5D}"/>
                    </a:ext>
                  </a:extLst>
                </p14:cNvPr>
                <p14:cNvContentPartPr/>
                <p14:nvPr/>
              </p14:nvContentPartPr>
              <p14:xfrm>
                <a:off x="3800349" y="1987851"/>
                <a:ext cx="43560" cy="278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55869A1-A60A-4B20-B567-09C4B65D5F5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64709" y="1952211"/>
                  <a:ext cx="1152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1B15D28-2D54-4FF0-AF7C-B6DF71928797}"/>
                    </a:ext>
                  </a:extLst>
                </p14:cNvPr>
                <p14:cNvContentPartPr/>
                <p14:nvPr/>
              </p14:nvContentPartPr>
              <p14:xfrm>
                <a:off x="3860109" y="1798851"/>
                <a:ext cx="39600" cy="39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1B15D28-2D54-4FF0-AF7C-B6DF7192879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24109" y="1763211"/>
                  <a:ext cx="1112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23670F1-95EA-4C43-B7EE-576BB74E6DD4}"/>
                    </a:ext>
                  </a:extLst>
                </p14:cNvPr>
                <p14:cNvContentPartPr/>
                <p14:nvPr/>
              </p14:nvContentPartPr>
              <p14:xfrm>
                <a:off x="679509" y="214851"/>
                <a:ext cx="220320" cy="204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23670F1-95EA-4C43-B7EE-576BB74E6DD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3869" y="178851"/>
                  <a:ext cx="2919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5481B5A-3B52-4966-A826-AADBDF1A6018}"/>
                    </a:ext>
                  </a:extLst>
                </p14:cNvPr>
                <p14:cNvContentPartPr/>
                <p14:nvPr/>
              </p14:nvContentPartPr>
              <p14:xfrm>
                <a:off x="167229" y="127011"/>
                <a:ext cx="267840" cy="315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5481B5A-3B52-4966-A826-AADBDF1A601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1589" y="91371"/>
                  <a:ext cx="3394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3377075-A844-4A1F-9C25-4D0C34C36A97}"/>
                    </a:ext>
                  </a:extLst>
                </p14:cNvPr>
                <p14:cNvContentPartPr/>
                <p14:nvPr/>
              </p14:nvContentPartPr>
              <p14:xfrm>
                <a:off x="501669" y="315651"/>
                <a:ext cx="116640" cy="204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3377075-A844-4A1F-9C25-4D0C34C36A9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65669" y="279651"/>
                  <a:ext cx="1882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C35CF8C-E52B-4B98-AE27-0C44F8385162}"/>
                    </a:ext>
                  </a:extLst>
                </p14:cNvPr>
                <p14:cNvContentPartPr/>
                <p14:nvPr/>
              </p14:nvContentPartPr>
              <p14:xfrm>
                <a:off x="820269" y="544971"/>
                <a:ext cx="975960" cy="1311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C35CF8C-E52B-4B98-AE27-0C44F838516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4269" y="509331"/>
                  <a:ext cx="1047600" cy="13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CD7038-5207-4A2A-930A-9CB5071C121B}"/>
                    </a:ext>
                  </a:extLst>
                </p14:cNvPr>
                <p14:cNvContentPartPr/>
                <p14:nvPr/>
              </p14:nvContentPartPr>
              <p14:xfrm>
                <a:off x="1815669" y="1901451"/>
                <a:ext cx="984600" cy="28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CD7038-5207-4A2A-930A-9CB5071C121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80029" y="1865451"/>
                  <a:ext cx="1056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3C36215-9DA9-46CE-BC61-1B8E8D7B284A}"/>
                    </a:ext>
                  </a:extLst>
                </p14:cNvPr>
                <p14:cNvContentPartPr/>
                <p14:nvPr/>
              </p14:nvContentPartPr>
              <p14:xfrm>
                <a:off x="1770309" y="1851411"/>
                <a:ext cx="54360" cy="86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3C36215-9DA9-46CE-BC61-1B8E8D7B284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34669" y="1815411"/>
                  <a:ext cx="1260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2CD1BA7-DC31-4C9D-9034-A7A381A13100}"/>
                    </a:ext>
                  </a:extLst>
                </p14:cNvPr>
                <p14:cNvContentPartPr/>
                <p14:nvPr/>
              </p14:nvContentPartPr>
              <p14:xfrm>
                <a:off x="489429" y="2146611"/>
                <a:ext cx="174600" cy="264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2CD1BA7-DC31-4C9D-9034-A7A381A1310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53429" y="2110611"/>
                  <a:ext cx="2462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72C8CAE-FA9D-4984-952A-2E72851B0942}"/>
                    </a:ext>
                  </a:extLst>
                </p14:cNvPr>
                <p14:cNvContentPartPr/>
                <p14:nvPr/>
              </p14:nvContentPartPr>
              <p14:xfrm>
                <a:off x="1369269" y="1975971"/>
                <a:ext cx="41400" cy="106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72C8CAE-FA9D-4984-952A-2E72851B094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33269" y="1939971"/>
                  <a:ext cx="1130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702E031-5B7F-4306-8BBA-5EDA8350C3EE}"/>
                    </a:ext>
                  </a:extLst>
                </p14:cNvPr>
                <p14:cNvContentPartPr/>
                <p14:nvPr/>
              </p14:nvContentPartPr>
              <p14:xfrm>
                <a:off x="1823229" y="2008371"/>
                <a:ext cx="31320" cy="151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702E031-5B7F-4306-8BBA-5EDA8350C3E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87589" y="1972371"/>
                  <a:ext cx="1029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79FBBE9-CE22-42E8-BA9E-1789832BB208}"/>
                    </a:ext>
                  </a:extLst>
                </p14:cNvPr>
                <p14:cNvContentPartPr/>
                <p14:nvPr/>
              </p14:nvContentPartPr>
              <p14:xfrm>
                <a:off x="1380789" y="2025651"/>
                <a:ext cx="75240" cy="173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9FBBE9-CE22-42E8-BA9E-1789832BB20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45149" y="1990011"/>
                  <a:ext cx="1468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CD5EBF4-70AD-4371-8A5A-3F6F9FFCB94F}"/>
                    </a:ext>
                  </a:extLst>
                </p14:cNvPr>
                <p14:cNvContentPartPr/>
                <p14:nvPr/>
              </p14:nvContentPartPr>
              <p14:xfrm>
                <a:off x="1391949" y="2407251"/>
                <a:ext cx="431280" cy="173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CD5EBF4-70AD-4371-8A5A-3F6F9FFCB94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56309" y="2371251"/>
                  <a:ext cx="5029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05C97CC-AC4D-4019-86A0-125794D98580}"/>
                    </a:ext>
                  </a:extLst>
                </p14:cNvPr>
                <p14:cNvContentPartPr/>
                <p14:nvPr/>
              </p14:nvContentPartPr>
              <p14:xfrm>
                <a:off x="861309" y="2318331"/>
                <a:ext cx="383040" cy="14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05C97CC-AC4D-4019-86A0-125794D9858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25669" y="2282331"/>
                  <a:ext cx="4546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469E521-2B58-49F8-B45B-A25BD2C8F383}"/>
                    </a:ext>
                  </a:extLst>
                </p14:cNvPr>
                <p14:cNvContentPartPr/>
                <p14:nvPr/>
              </p14:nvContentPartPr>
              <p14:xfrm>
                <a:off x="1214469" y="2271531"/>
                <a:ext cx="83520" cy="102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469E521-2B58-49F8-B45B-A25BD2C8F38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78469" y="2235531"/>
                  <a:ext cx="1551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ABB3188-497A-4002-8AA7-8FB10CDFF679}"/>
                    </a:ext>
                  </a:extLst>
                </p14:cNvPr>
                <p14:cNvContentPartPr/>
                <p14:nvPr/>
              </p14:nvContentPartPr>
              <p14:xfrm>
                <a:off x="800829" y="2195571"/>
                <a:ext cx="138600" cy="222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ABB3188-497A-4002-8AA7-8FB10CDFF67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4829" y="2159571"/>
                  <a:ext cx="2102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2B39602-4051-42DB-9960-E5B3817C5BB8}"/>
                    </a:ext>
                  </a:extLst>
                </p14:cNvPr>
                <p14:cNvContentPartPr/>
                <p14:nvPr/>
              </p14:nvContentPartPr>
              <p14:xfrm>
                <a:off x="1946349" y="2297811"/>
                <a:ext cx="664560" cy="61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2B39602-4051-42DB-9960-E5B3817C5BB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10709" y="2261811"/>
                  <a:ext cx="736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B4ADB81-C64D-487C-82D0-D018F15CB083}"/>
                    </a:ext>
                  </a:extLst>
                </p14:cNvPr>
                <p14:cNvContentPartPr/>
                <p14:nvPr/>
              </p14:nvContentPartPr>
              <p14:xfrm>
                <a:off x="2543949" y="2279451"/>
                <a:ext cx="104760" cy="160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B4ADB81-C64D-487C-82D0-D018F15CB08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08309" y="2243811"/>
                  <a:ext cx="176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3BCA9C5-038E-4E00-820A-3AE308D97F0B}"/>
                    </a:ext>
                  </a:extLst>
                </p14:cNvPr>
                <p14:cNvContentPartPr/>
                <p14:nvPr/>
              </p14:nvContentPartPr>
              <p14:xfrm>
                <a:off x="1970469" y="2233011"/>
                <a:ext cx="139680" cy="222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3BCA9C5-038E-4E00-820A-3AE308D97F0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934829" y="2197371"/>
                  <a:ext cx="2113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B38CFFD-11C2-4742-80FF-41C01348C06F}"/>
                    </a:ext>
                  </a:extLst>
                </p14:cNvPr>
                <p14:cNvContentPartPr/>
                <p14:nvPr/>
              </p14:nvContentPartPr>
              <p14:xfrm>
                <a:off x="1059669" y="179211"/>
                <a:ext cx="114120" cy="269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B38CFFD-11C2-4742-80FF-41C01348C0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24029" y="143211"/>
                  <a:ext cx="1857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495DB15-4C6D-4F4A-BFFE-C461E4069890}"/>
                    </a:ext>
                  </a:extLst>
                </p14:cNvPr>
                <p14:cNvContentPartPr/>
                <p14:nvPr/>
              </p14:nvContentPartPr>
              <p14:xfrm>
                <a:off x="2427309" y="1577811"/>
                <a:ext cx="212040" cy="235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495DB15-4C6D-4F4A-BFFE-C461E406989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91669" y="1542171"/>
                  <a:ext cx="2836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A5EA598-E17D-4134-8251-93CDBB3812A7}"/>
                    </a:ext>
                  </a:extLst>
                </p14:cNvPr>
                <p14:cNvContentPartPr/>
                <p14:nvPr/>
              </p14:nvContentPartPr>
              <p14:xfrm>
                <a:off x="1802709" y="1077051"/>
                <a:ext cx="162000" cy="349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A5EA598-E17D-4134-8251-93CDBB3812A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767069" y="1041411"/>
                  <a:ext cx="2336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90F4025-4364-432B-B6BB-3497C874A970}"/>
                    </a:ext>
                  </a:extLst>
                </p14:cNvPr>
                <p14:cNvContentPartPr/>
                <p14:nvPr/>
              </p14:nvContentPartPr>
              <p14:xfrm>
                <a:off x="939429" y="2931051"/>
                <a:ext cx="599040" cy="1346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90F4025-4364-432B-B6BB-3497C874A97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03429" y="2895411"/>
                  <a:ext cx="670680" cy="14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D927BF3-779D-41E5-AE19-99F8D09122C5}"/>
                    </a:ext>
                  </a:extLst>
                </p14:cNvPr>
                <p14:cNvContentPartPr/>
                <p14:nvPr/>
              </p14:nvContentPartPr>
              <p14:xfrm>
                <a:off x="1749429" y="2844651"/>
                <a:ext cx="859320" cy="1575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D927BF3-779D-41E5-AE19-99F8D09122C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713429" y="2809011"/>
                  <a:ext cx="930960" cy="16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0A13CA4-6C6C-404B-9F86-5A9E25C1C47C}"/>
                    </a:ext>
                  </a:extLst>
                </p14:cNvPr>
                <p14:cNvContentPartPr/>
                <p14:nvPr/>
              </p14:nvContentPartPr>
              <p14:xfrm>
                <a:off x="1540989" y="4273851"/>
                <a:ext cx="102960" cy="363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0A13CA4-6C6C-404B-9F86-5A9E25C1C47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504989" y="4238211"/>
                  <a:ext cx="17460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8C1D6A2-E7A7-473C-B86C-5136C4048166}"/>
                    </a:ext>
                  </a:extLst>
                </p14:cNvPr>
                <p14:cNvContentPartPr/>
                <p14:nvPr/>
              </p14:nvContentPartPr>
              <p14:xfrm>
                <a:off x="1677069" y="4365651"/>
                <a:ext cx="108360" cy="264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8C1D6A2-E7A7-473C-B86C-5136C404816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641429" y="4329651"/>
                  <a:ext cx="1800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D8AA18F-D15E-4F49-AAB5-D32AFD0D16BD}"/>
                    </a:ext>
                  </a:extLst>
                </p14:cNvPr>
                <p14:cNvContentPartPr/>
                <p14:nvPr/>
              </p14:nvContentPartPr>
              <p14:xfrm>
                <a:off x="1555029" y="4586331"/>
                <a:ext cx="224280" cy="211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D8AA18F-D15E-4F49-AAB5-D32AFD0D16B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519389" y="4550331"/>
                  <a:ext cx="2959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7122A53-24F3-4287-ABC9-28A0C83A74D3}"/>
                    </a:ext>
                  </a:extLst>
                </p14:cNvPr>
                <p14:cNvContentPartPr/>
                <p14:nvPr/>
              </p14:nvContentPartPr>
              <p14:xfrm>
                <a:off x="819549" y="2919531"/>
                <a:ext cx="255960" cy="185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7122A53-24F3-4287-ABC9-28A0C83A74D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3549" y="2883891"/>
                  <a:ext cx="3276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9D86A29-C77C-4C55-A408-10BD751DBD30}"/>
                    </a:ext>
                  </a:extLst>
                </p14:cNvPr>
                <p14:cNvContentPartPr/>
                <p14:nvPr/>
              </p14:nvContentPartPr>
              <p14:xfrm>
                <a:off x="2511189" y="2909451"/>
                <a:ext cx="189000" cy="228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9D86A29-C77C-4C55-A408-10BD751DBD3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75549" y="2873811"/>
                  <a:ext cx="2606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93E5B35-C2CD-4BB2-BEB8-2A34E68040E7}"/>
                    </a:ext>
                  </a:extLst>
                </p14:cNvPr>
                <p14:cNvContentPartPr/>
                <p14:nvPr/>
              </p14:nvContentPartPr>
              <p14:xfrm>
                <a:off x="1683189" y="4662651"/>
                <a:ext cx="21960" cy="95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93E5B35-C2CD-4BB2-BEB8-2A34E68040E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647549" y="4627011"/>
                  <a:ext cx="93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64049D0-4A34-4652-BD9A-E9244FA7CD68}"/>
                    </a:ext>
                  </a:extLst>
                </p14:cNvPr>
                <p14:cNvContentPartPr/>
                <p14:nvPr/>
              </p14:nvContentPartPr>
              <p14:xfrm>
                <a:off x="1092069" y="4832931"/>
                <a:ext cx="268920" cy="583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64049D0-4A34-4652-BD9A-E9244FA7CD6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56069" y="4796931"/>
                  <a:ext cx="34056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BF373C2-5DAF-481D-BDA4-3268F57E1987}"/>
                    </a:ext>
                  </a:extLst>
                </p14:cNvPr>
                <p14:cNvContentPartPr/>
                <p14:nvPr/>
              </p14:nvContentPartPr>
              <p14:xfrm>
                <a:off x="1404549" y="5138931"/>
                <a:ext cx="299880" cy="227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BF373C2-5DAF-481D-BDA4-3268F57E19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368909" y="5103291"/>
                  <a:ext cx="3715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02F2F21-8D5B-4205-8E40-50EFFF4B1D5F}"/>
                    </a:ext>
                  </a:extLst>
                </p14:cNvPr>
                <p14:cNvContentPartPr/>
                <p14:nvPr/>
              </p14:nvContentPartPr>
              <p14:xfrm>
                <a:off x="1768149" y="5200491"/>
                <a:ext cx="114840" cy="131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02F2F21-8D5B-4205-8E40-50EFFF4B1D5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732509" y="5164851"/>
                  <a:ext cx="1864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8FB1600-6734-4E6F-9CD6-AD725B670DF9}"/>
                    </a:ext>
                  </a:extLst>
                </p14:cNvPr>
                <p14:cNvContentPartPr/>
                <p14:nvPr/>
              </p14:nvContentPartPr>
              <p14:xfrm>
                <a:off x="1829709" y="5063691"/>
                <a:ext cx="31680" cy="29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8FB1600-6734-4E6F-9CD6-AD725B670DF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794069" y="5027691"/>
                  <a:ext cx="1033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FAC64E0-E72C-47AC-BD4D-555B6387E21C}"/>
                    </a:ext>
                  </a:extLst>
                </p14:cNvPr>
                <p14:cNvContentPartPr/>
                <p14:nvPr/>
              </p14:nvContentPartPr>
              <p14:xfrm>
                <a:off x="2005029" y="5001051"/>
                <a:ext cx="203400" cy="339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FAC64E0-E72C-47AC-BD4D-555B6387E21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969389" y="4965051"/>
                  <a:ext cx="27504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5D3FB18-F5B7-4D27-B636-086BDDB51A2F}"/>
                    </a:ext>
                  </a:extLst>
                </p14:cNvPr>
                <p14:cNvContentPartPr/>
                <p14:nvPr/>
              </p14:nvContentPartPr>
              <p14:xfrm>
                <a:off x="2274309" y="5175291"/>
                <a:ext cx="83520" cy="171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5D3FB18-F5B7-4D27-B636-086BDDB51A2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238669" y="5139651"/>
                  <a:ext cx="1551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D580095-5D0D-481F-A8F2-692BAC0F94EC}"/>
                    </a:ext>
                  </a:extLst>
                </p14:cNvPr>
                <p14:cNvContentPartPr/>
                <p14:nvPr/>
              </p14:nvContentPartPr>
              <p14:xfrm>
                <a:off x="2453949" y="5021571"/>
                <a:ext cx="269640" cy="410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D580095-5D0D-481F-A8F2-692BAC0F94E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17949" y="4985931"/>
                  <a:ext cx="34128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907BE2C-5906-45E2-984D-D11D17236533}"/>
                    </a:ext>
                  </a:extLst>
                </p14:cNvPr>
                <p14:cNvContentPartPr/>
                <p14:nvPr/>
              </p14:nvContentPartPr>
              <p14:xfrm>
                <a:off x="1757709" y="2875971"/>
                <a:ext cx="36720" cy="118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907BE2C-5906-45E2-984D-D11D1723653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722069" y="2840331"/>
                  <a:ext cx="108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B6D10E0-17D4-4ADD-A863-B11825F4845F}"/>
                    </a:ext>
                  </a:extLst>
                </p14:cNvPr>
                <p14:cNvContentPartPr/>
                <p14:nvPr/>
              </p14:nvContentPartPr>
              <p14:xfrm>
                <a:off x="1692189" y="2847171"/>
                <a:ext cx="183960" cy="81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B6D10E0-17D4-4ADD-A863-B11825F4845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656189" y="2811531"/>
                  <a:ext cx="2556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72CACCC-B942-406B-A627-37C116EFBD9C}"/>
                    </a:ext>
                  </a:extLst>
                </p14:cNvPr>
                <p14:cNvContentPartPr/>
                <p14:nvPr/>
              </p14:nvContentPartPr>
              <p14:xfrm>
                <a:off x="2904669" y="4833651"/>
                <a:ext cx="879840" cy="388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72CACCC-B942-406B-A627-37C116EFBD9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869029" y="4797651"/>
                  <a:ext cx="95148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F236E21-9DA5-4954-9BC2-A199435543EE}"/>
                    </a:ext>
                  </a:extLst>
                </p14:cNvPr>
                <p14:cNvContentPartPr/>
                <p14:nvPr/>
              </p14:nvContentPartPr>
              <p14:xfrm>
                <a:off x="3621789" y="4781451"/>
                <a:ext cx="185760" cy="234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F236E21-9DA5-4954-9BC2-A199435543E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585789" y="4745811"/>
                  <a:ext cx="2574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B6E5FF8-A457-41B4-AEFA-6CD9D2AD21AE}"/>
                    </a:ext>
                  </a:extLst>
                </p14:cNvPr>
                <p14:cNvContentPartPr/>
                <p14:nvPr/>
              </p14:nvContentPartPr>
              <p14:xfrm>
                <a:off x="2891709" y="5242611"/>
                <a:ext cx="1091160" cy="601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B6E5FF8-A457-41B4-AEFA-6CD9D2AD21A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856069" y="5206971"/>
                  <a:ext cx="116280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665BF38-C7BA-443C-B0F2-62369E3351E0}"/>
                    </a:ext>
                  </a:extLst>
                </p14:cNvPr>
                <p14:cNvContentPartPr/>
                <p14:nvPr/>
              </p14:nvContentPartPr>
              <p14:xfrm>
                <a:off x="3874509" y="5639331"/>
                <a:ext cx="130680" cy="224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665BF38-C7BA-443C-B0F2-62369E3351E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838869" y="5603331"/>
                  <a:ext cx="2023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8E6B179-10D6-4079-AFC1-8B0E01B1DEA8}"/>
                    </a:ext>
                  </a:extLst>
                </p14:cNvPr>
                <p14:cNvContentPartPr/>
                <p14:nvPr/>
              </p14:nvContentPartPr>
              <p14:xfrm>
                <a:off x="3993669" y="4569051"/>
                <a:ext cx="322560" cy="402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8E6B179-10D6-4079-AFC1-8B0E01B1DEA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958029" y="4533411"/>
                  <a:ext cx="39420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205506C-BD39-4668-AF4D-2E4F0685ADE4}"/>
                    </a:ext>
                  </a:extLst>
                </p14:cNvPr>
                <p14:cNvContentPartPr/>
                <p14:nvPr/>
              </p14:nvContentPartPr>
              <p14:xfrm>
                <a:off x="4486869" y="4543491"/>
                <a:ext cx="308880" cy="406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205506C-BD39-4668-AF4D-2E4F0685ADE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451229" y="4507851"/>
                  <a:ext cx="38052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8341525-E7B7-4291-AEC8-2D69A3F0593E}"/>
                    </a:ext>
                  </a:extLst>
                </p14:cNvPr>
                <p14:cNvContentPartPr/>
                <p14:nvPr/>
              </p14:nvContentPartPr>
              <p14:xfrm>
                <a:off x="4211109" y="5547171"/>
                <a:ext cx="295920" cy="398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8341525-E7B7-4291-AEC8-2D69A3F0593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175109" y="5511171"/>
                  <a:ext cx="36756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9E97F7-2897-48DD-AC47-E8BA1FC32C70}"/>
                    </a:ext>
                  </a:extLst>
                </p14:cNvPr>
                <p14:cNvContentPartPr/>
                <p14:nvPr/>
              </p14:nvContentPartPr>
              <p14:xfrm>
                <a:off x="4646709" y="5487411"/>
                <a:ext cx="274320" cy="446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9E97F7-2897-48DD-AC47-E8BA1FC32C7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610709" y="5451411"/>
                  <a:ext cx="345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3DEF300-7A54-42BD-886A-358237D21DB8}"/>
                    </a:ext>
                  </a:extLst>
                </p14:cNvPr>
                <p14:cNvContentPartPr/>
                <p14:nvPr/>
              </p14:nvContentPartPr>
              <p14:xfrm>
                <a:off x="4677309" y="5704491"/>
                <a:ext cx="190440" cy="70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3DEF300-7A54-42BD-886A-358237D21DB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641309" y="5668851"/>
                  <a:ext cx="262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DD0E3AB-AB5B-4DC8-B3DB-D791BCDD04A8}"/>
                    </a:ext>
                  </a:extLst>
                </p14:cNvPr>
                <p14:cNvContentPartPr/>
                <p14:nvPr/>
              </p14:nvContentPartPr>
              <p14:xfrm>
                <a:off x="5093109" y="5493891"/>
                <a:ext cx="223560" cy="458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DD0E3AB-AB5B-4DC8-B3DB-D791BCDD04A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057109" y="5457891"/>
                  <a:ext cx="29520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36F47ED-E29F-4D04-B55A-9BBC148126D0}"/>
                    </a:ext>
                  </a:extLst>
                </p14:cNvPr>
                <p14:cNvContentPartPr/>
                <p14:nvPr/>
              </p14:nvContentPartPr>
              <p14:xfrm>
                <a:off x="5104989" y="5733651"/>
                <a:ext cx="166680" cy="53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36F47ED-E29F-4D04-B55A-9BBC148126D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69349" y="5697651"/>
                  <a:ext cx="238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1275D55-2BDB-4D74-823E-66C9761BA473}"/>
                    </a:ext>
                  </a:extLst>
                </p14:cNvPr>
                <p14:cNvContentPartPr/>
                <p14:nvPr/>
              </p14:nvContentPartPr>
              <p14:xfrm>
                <a:off x="913149" y="5711691"/>
                <a:ext cx="255960" cy="7045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1275D55-2BDB-4D74-823E-66C9761BA47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77149" y="5675691"/>
                  <a:ext cx="327600" cy="77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9E62C99-5621-4709-B33C-3F8CA634606A}"/>
                    </a:ext>
                  </a:extLst>
                </p14:cNvPr>
                <p14:cNvContentPartPr/>
                <p14:nvPr/>
              </p14:nvContentPartPr>
              <p14:xfrm>
                <a:off x="1262709" y="5870451"/>
                <a:ext cx="66960" cy="367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9E62C99-5621-4709-B33C-3F8CA634606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226709" y="5834451"/>
                  <a:ext cx="13860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FDDCE88-741D-446E-B4A8-D11C609E5CAF}"/>
                    </a:ext>
                  </a:extLst>
                </p14:cNvPr>
                <p14:cNvContentPartPr/>
                <p14:nvPr/>
              </p14:nvContentPartPr>
              <p14:xfrm>
                <a:off x="1168749" y="5826171"/>
                <a:ext cx="306360" cy="4618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FDDCE88-741D-446E-B4A8-D11C609E5CA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32749" y="5790171"/>
                  <a:ext cx="37800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6636207-79EB-4811-861D-C2BC6130437B}"/>
                    </a:ext>
                  </a:extLst>
                </p14:cNvPr>
                <p14:cNvContentPartPr/>
                <p14:nvPr/>
              </p14:nvContentPartPr>
              <p14:xfrm>
                <a:off x="1591749" y="6089691"/>
                <a:ext cx="98280" cy="1699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6636207-79EB-4811-861D-C2BC6130437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555749" y="6054051"/>
                  <a:ext cx="1699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823050E-6870-4674-B57E-4DC3C53F97C9}"/>
                    </a:ext>
                  </a:extLst>
                </p14:cNvPr>
                <p14:cNvContentPartPr/>
                <p14:nvPr/>
              </p14:nvContentPartPr>
              <p14:xfrm>
                <a:off x="1630629" y="5986011"/>
                <a:ext cx="27720" cy="6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823050E-6870-4674-B57E-4DC3C53F97C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594989" y="5950371"/>
                  <a:ext cx="993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54CCC9D-1BD8-44D1-AC49-D4908EDAB96E}"/>
                    </a:ext>
                  </a:extLst>
                </p14:cNvPr>
                <p14:cNvContentPartPr/>
                <p14:nvPr/>
              </p14:nvContentPartPr>
              <p14:xfrm>
                <a:off x="1807749" y="6035331"/>
                <a:ext cx="347400" cy="513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54CCC9D-1BD8-44D1-AC49-D4908EDAB96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772109" y="5999691"/>
                  <a:ext cx="41904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19DCC07-4436-4D12-B3E7-D61B3FD309AD}"/>
                    </a:ext>
                  </a:extLst>
                </p14:cNvPr>
                <p14:cNvContentPartPr/>
                <p14:nvPr/>
              </p14:nvContentPartPr>
              <p14:xfrm>
                <a:off x="2310669" y="6131451"/>
                <a:ext cx="3960" cy="18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19DCC07-4436-4D12-B3E7-D61B3FD309A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275029" y="6095811"/>
                  <a:ext cx="756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6555B59-FD6E-48A2-8B98-7123D51D3B94}"/>
                    </a:ext>
                  </a:extLst>
                </p14:cNvPr>
                <p14:cNvContentPartPr/>
                <p14:nvPr/>
              </p14:nvContentPartPr>
              <p14:xfrm>
                <a:off x="2332269" y="5755611"/>
                <a:ext cx="236520" cy="731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6555B59-FD6E-48A2-8B98-7123D51D3B9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296629" y="5719611"/>
                  <a:ext cx="308160" cy="80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6D36CFD-F67A-4172-BDA8-EAA8378CA7C8}"/>
                    </a:ext>
                  </a:extLst>
                </p14:cNvPr>
                <p14:cNvContentPartPr/>
                <p14:nvPr/>
              </p14:nvContentPartPr>
              <p14:xfrm>
                <a:off x="1870389" y="3471051"/>
                <a:ext cx="1456920" cy="4140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6D36CFD-F67A-4172-BDA8-EAA8378CA7C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834389" y="3435051"/>
                  <a:ext cx="15285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399E2CB-3009-4BF0-8766-84A1182DCCC3}"/>
                    </a:ext>
                  </a:extLst>
                </p14:cNvPr>
                <p14:cNvContentPartPr/>
                <p14:nvPr/>
              </p14:nvContentPartPr>
              <p14:xfrm>
                <a:off x="3262869" y="3684531"/>
                <a:ext cx="101520" cy="190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399E2CB-3009-4BF0-8766-84A1182DCCC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227229" y="3648531"/>
                  <a:ext cx="1731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18AABCE-8B35-4E9E-872C-81B66FD83216}"/>
                    </a:ext>
                  </a:extLst>
                </p14:cNvPr>
                <p14:cNvContentPartPr/>
                <p14:nvPr/>
              </p14:nvContentPartPr>
              <p14:xfrm>
                <a:off x="3619989" y="3337491"/>
                <a:ext cx="236880" cy="5241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18AABCE-8B35-4E9E-872C-81B66FD8321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583989" y="3301851"/>
                  <a:ext cx="30852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71C7228-1165-427E-B057-3E7B3C50EB6D}"/>
                    </a:ext>
                  </a:extLst>
                </p14:cNvPr>
                <p14:cNvContentPartPr/>
                <p14:nvPr/>
              </p14:nvContentPartPr>
              <p14:xfrm>
                <a:off x="3680109" y="3660051"/>
                <a:ext cx="147960" cy="37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71C7228-1165-427E-B057-3E7B3C50EB6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644109" y="3624051"/>
                  <a:ext cx="2196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D778B10-2CD1-47E4-B615-95CFAF2DD137}"/>
                    </a:ext>
                  </a:extLst>
                </p14:cNvPr>
                <p14:cNvContentPartPr/>
                <p14:nvPr/>
              </p14:nvContentPartPr>
              <p14:xfrm>
                <a:off x="3968109" y="3562491"/>
                <a:ext cx="359280" cy="198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D778B10-2CD1-47E4-B615-95CFAF2DD13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932469" y="3526851"/>
                  <a:ext cx="4309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CDF95ED-E4B0-4762-BCB3-FF81E06961FB}"/>
                    </a:ext>
                  </a:extLst>
                </p14:cNvPr>
                <p14:cNvContentPartPr/>
                <p14:nvPr/>
              </p14:nvContentPartPr>
              <p14:xfrm>
                <a:off x="4377789" y="3522171"/>
                <a:ext cx="304920" cy="176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CDF95ED-E4B0-4762-BCB3-FF81E06961F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342149" y="3486171"/>
                  <a:ext cx="3765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27D8102-08C5-4CEF-8F9E-B4C3382B99C6}"/>
                    </a:ext>
                  </a:extLst>
                </p14:cNvPr>
                <p14:cNvContentPartPr/>
                <p14:nvPr/>
              </p14:nvContentPartPr>
              <p14:xfrm>
                <a:off x="4674069" y="3296811"/>
                <a:ext cx="154800" cy="389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27D8102-08C5-4CEF-8F9E-B4C3382B99C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638069" y="3261171"/>
                  <a:ext cx="22644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2115454-E75E-477A-818F-A3F96A71693E}"/>
                    </a:ext>
                  </a:extLst>
                </p14:cNvPr>
                <p14:cNvContentPartPr/>
                <p14:nvPr/>
              </p14:nvContentPartPr>
              <p14:xfrm>
                <a:off x="4877109" y="3423171"/>
                <a:ext cx="173880" cy="2142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2115454-E75E-477A-818F-A3F96A71693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841109" y="3387531"/>
                  <a:ext cx="2455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DB6FBED-74F4-4680-9254-199EC0199408}"/>
                    </a:ext>
                  </a:extLst>
                </p14:cNvPr>
                <p14:cNvContentPartPr/>
                <p14:nvPr/>
              </p14:nvContentPartPr>
              <p14:xfrm>
                <a:off x="5115789" y="3343251"/>
                <a:ext cx="545040" cy="5835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DB6FBED-74F4-4680-9254-199EC019940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079789" y="3307611"/>
                  <a:ext cx="61668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E8761F8-E5AE-4B28-B181-3DFF018118E5}"/>
                    </a:ext>
                  </a:extLst>
                </p14:cNvPr>
                <p14:cNvContentPartPr/>
                <p14:nvPr/>
              </p14:nvContentPartPr>
              <p14:xfrm>
                <a:off x="5580909" y="3071091"/>
                <a:ext cx="278640" cy="7664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E8761F8-E5AE-4B28-B181-3DFF018118E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545269" y="3035091"/>
                  <a:ext cx="350280" cy="8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ACC8F69-9F62-4F60-830B-57F7F372808A}"/>
                    </a:ext>
                  </a:extLst>
                </p14:cNvPr>
                <p14:cNvContentPartPr/>
                <p14:nvPr/>
              </p14:nvContentPartPr>
              <p14:xfrm>
                <a:off x="3443949" y="3176211"/>
                <a:ext cx="401760" cy="880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ACC8F69-9F62-4F60-830B-57F7F372808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407949" y="3140211"/>
                  <a:ext cx="473400" cy="9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7A79B4B-D8D1-46E0-B742-0F04FD043BBA}"/>
                    </a:ext>
                  </a:extLst>
                </p14:cNvPr>
                <p14:cNvContentPartPr/>
                <p14:nvPr/>
              </p14:nvContentPartPr>
              <p14:xfrm>
                <a:off x="5283549" y="3305451"/>
                <a:ext cx="44640" cy="18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7A79B4B-D8D1-46E0-B742-0F04FD043BB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247549" y="3269451"/>
                  <a:ext cx="1162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47F116A-23E2-4459-9A6D-71A5964D046B}"/>
                    </a:ext>
                  </a:extLst>
                </p14:cNvPr>
                <p14:cNvContentPartPr/>
                <p14:nvPr/>
              </p14:nvContentPartPr>
              <p14:xfrm>
                <a:off x="5207949" y="3292491"/>
                <a:ext cx="69480" cy="12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47F116A-23E2-4459-9A6D-71A5964D046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171949" y="3256491"/>
                  <a:ext cx="1411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49E6F4E-A0B4-4078-882A-3F508C1847F9}"/>
                    </a:ext>
                  </a:extLst>
                </p14:cNvPr>
                <p14:cNvContentPartPr/>
                <p14:nvPr/>
              </p14:nvContentPartPr>
              <p14:xfrm>
                <a:off x="1550349" y="2624691"/>
                <a:ext cx="151200" cy="2134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49E6F4E-A0B4-4078-882A-3F508C1847F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514709" y="2588691"/>
                  <a:ext cx="2228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8EFC47E-F5F9-4123-AE8F-61C26FCA1886}"/>
                    </a:ext>
                  </a:extLst>
                </p14:cNvPr>
                <p14:cNvContentPartPr/>
                <p14:nvPr/>
              </p14:nvContentPartPr>
              <p14:xfrm>
                <a:off x="2271789" y="2478531"/>
                <a:ext cx="199800" cy="241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8EFC47E-F5F9-4123-AE8F-61C26FCA188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35789" y="2442531"/>
                  <a:ext cx="271440" cy="31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734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39BFE92-6BF4-4CCE-A8E5-6995E2B030CB}"/>
                  </a:ext>
                </a:extLst>
              </p14:cNvPr>
              <p14:cNvContentPartPr/>
              <p14:nvPr/>
            </p14:nvContentPartPr>
            <p14:xfrm>
              <a:off x="1527309" y="1629291"/>
              <a:ext cx="42120" cy="712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39BFE92-6BF4-4CCE-A8E5-6995E2B030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1669" y="1593651"/>
                <a:ext cx="1137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6F72F41-0CBC-4969-8139-75BA1BB8F24C}"/>
                  </a:ext>
                </a:extLst>
              </p14:cNvPr>
              <p14:cNvContentPartPr/>
              <p14:nvPr/>
            </p14:nvContentPartPr>
            <p14:xfrm>
              <a:off x="5180229" y="2342811"/>
              <a:ext cx="21600" cy="144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6F72F41-0CBC-4969-8139-75BA1BB8F2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4229" y="2306811"/>
                <a:ext cx="93240" cy="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38B593C-C04F-4401-844E-815042445E15}"/>
              </a:ext>
            </a:extLst>
          </p:cNvPr>
          <p:cNvGrpSpPr/>
          <p:nvPr/>
        </p:nvGrpSpPr>
        <p:grpSpPr>
          <a:xfrm>
            <a:off x="63549" y="352011"/>
            <a:ext cx="10508400" cy="4636440"/>
            <a:chOff x="63549" y="352011"/>
            <a:chExt cx="10508400" cy="46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DA693C5-6AAC-4C6A-859A-FF644CE82597}"/>
                    </a:ext>
                  </a:extLst>
                </p14:cNvPr>
                <p14:cNvContentPartPr/>
                <p14:nvPr/>
              </p14:nvContentPartPr>
              <p14:xfrm>
                <a:off x="8157789" y="3623691"/>
                <a:ext cx="435600" cy="527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DA693C5-6AAC-4C6A-859A-FF644CE825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21789" y="3587691"/>
                  <a:ext cx="50724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3506545-E996-4995-81BE-B9A5DAD297E3}"/>
                    </a:ext>
                  </a:extLst>
                </p14:cNvPr>
                <p14:cNvContentPartPr/>
                <p14:nvPr/>
              </p14:nvContentPartPr>
              <p14:xfrm>
                <a:off x="8707869" y="3665451"/>
                <a:ext cx="424800" cy="187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3506545-E996-4995-81BE-B9A5DAD297E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72229" y="3629451"/>
                  <a:ext cx="4964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9ADD247-4850-4383-B3CE-303090A5044D}"/>
                    </a:ext>
                  </a:extLst>
                </p14:cNvPr>
                <p14:cNvContentPartPr/>
                <p14:nvPr/>
              </p14:nvContentPartPr>
              <p14:xfrm>
                <a:off x="6964029" y="3322731"/>
                <a:ext cx="272520" cy="519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9ADD247-4850-4383-B3CE-303090A5044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28029" y="3286731"/>
                  <a:ext cx="34416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5681976-A78A-407E-8E77-4034553F4A70}"/>
                    </a:ext>
                  </a:extLst>
                </p14:cNvPr>
                <p14:cNvContentPartPr/>
                <p14:nvPr/>
              </p14:nvContentPartPr>
              <p14:xfrm>
                <a:off x="7422669" y="3376011"/>
                <a:ext cx="314640" cy="462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5681976-A78A-407E-8E77-4034553F4A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86669" y="3340011"/>
                  <a:ext cx="38628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BCF9F21-BEBF-4244-A821-8713AC1AAC18}"/>
                    </a:ext>
                  </a:extLst>
                </p14:cNvPr>
                <p14:cNvContentPartPr/>
                <p14:nvPr/>
              </p14:nvContentPartPr>
              <p14:xfrm>
                <a:off x="7806069" y="3428571"/>
                <a:ext cx="284760" cy="422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BCF9F21-BEBF-4244-A821-8713AC1AAC1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70429" y="3392931"/>
                  <a:ext cx="35640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1316669-5F45-42D0-9EA8-A57219499E77}"/>
                    </a:ext>
                  </a:extLst>
                </p14:cNvPr>
                <p14:cNvContentPartPr/>
                <p14:nvPr/>
              </p14:nvContentPartPr>
              <p14:xfrm>
                <a:off x="7065909" y="2338851"/>
                <a:ext cx="142560" cy="387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1316669-5F45-42D0-9EA8-A57219499E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30269" y="2303211"/>
                  <a:ext cx="2142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A471DB4-67FF-4833-9C10-6831BE36BF29}"/>
                    </a:ext>
                  </a:extLst>
                </p14:cNvPr>
                <p14:cNvContentPartPr/>
                <p14:nvPr/>
              </p14:nvContentPartPr>
              <p14:xfrm>
                <a:off x="7310349" y="2567811"/>
                <a:ext cx="317520" cy="320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A471DB4-67FF-4833-9C10-6831BE36BF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74349" y="2532171"/>
                  <a:ext cx="3891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2243390-7015-4093-8B55-EAF0DA9DDDFF}"/>
                    </a:ext>
                  </a:extLst>
                </p14:cNvPr>
                <p14:cNvContentPartPr/>
                <p14:nvPr/>
              </p14:nvContentPartPr>
              <p14:xfrm>
                <a:off x="7757109" y="2573571"/>
                <a:ext cx="435960" cy="177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2243390-7015-4093-8B55-EAF0DA9DDDF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21109" y="2537931"/>
                  <a:ext cx="5076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032FA7A-B5AB-4D22-8606-1644B542862D}"/>
                    </a:ext>
                  </a:extLst>
                </p14:cNvPr>
                <p14:cNvContentPartPr/>
                <p14:nvPr/>
              </p14:nvContentPartPr>
              <p14:xfrm>
                <a:off x="6835509" y="2339211"/>
                <a:ext cx="180360" cy="432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032FA7A-B5AB-4D22-8606-1644B54286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99869" y="2303571"/>
                  <a:ext cx="25200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5DB8DEB-9D96-4F22-83BE-3685A55D30FE}"/>
                    </a:ext>
                  </a:extLst>
                </p14:cNvPr>
                <p14:cNvContentPartPr/>
                <p14:nvPr/>
              </p14:nvContentPartPr>
              <p14:xfrm>
                <a:off x="1542789" y="837651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5DB8DEB-9D96-4F22-83BE-3685A55D30F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07149" y="80165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5AEEC5-05E9-4902-B579-6BCA1497EC4F}"/>
                    </a:ext>
                  </a:extLst>
                </p14:cNvPr>
                <p14:cNvContentPartPr/>
                <p14:nvPr/>
              </p14:nvContentPartPr>
              <p14:xfrm>
                <a:off x="1549629" y="2302491"/>
                <a:ext cx="4448520" cy="214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5AEEC5-05E9-4902-B579-6BCA1497EC4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13629" y="2266851"/>
                  <a:ext cx="45201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E800F8C-98E5-4B86-A5DF-ED3C15F1F2B0}"/>
                    </a:ext>
                  </a:extLst>
                </p14:cNvPr>
                <p14:cNvContentPartPr/>
                <p14:nvPr/>
              </p14:nvContentPartPr>
              <p14:xfrm>
                <a:off x="599229" y="2881011"/>
                <a:ext cx="346320" cy="643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E800F8C-98E5-4B86-A5DF-ED3C15F1F2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3229" y="2845011"/>
                  <a:ext cx="417960" cy="7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1904B7C-BBD8-47E8-AA03-59B9846F9F63}"/>
                    </a:ext>
                  </a:extLst>
                </p14:cNvPr>
                <p14:cNvContentPartPr/>
                <p14:nvPr/>
              </p14:nvContentPartPr>
              <p14:xfrm>
                <a:off x="1348029" y="2305011"/>
                <a:ext cx="4744800" cy="1788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904B7C-BBD8-47E8-AA03-59B9846F9F6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12029" y="2269371"/>
                  <a:ext cx="4816440" cy="18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3914C9A-FCFC-451F-8C2E-78A9153E75EF}"/>
                    </a:ext>
                  </a:extLst>
                </p14:cNvPr>
                <p14:cNvContentPartPr/>
                <p14:nvPr/>
              </p14:nvContentPartPr>
              <p14:xfrm>
                <a:off x="1490229" y="2264331"/>
                <a:ext cx="32760" cy="17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3914C9A-FCFC-451F-8C2E-78A9153E75E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54229" y="2228691"/>
                  <a:ext cx="1044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C50CF4D-B2C4-4813-ACBD-D32B1302EC62}"/>
                    </a:ext>
                  </a:extLst>
                </p14:cNvPr>
                <p14:cNvContentPartPr/>
                <p14:nvPr/>
              </p14:nvContentPartPr>
              <p14:xfrm>
                <a:off x="1492029" y="2299251"/>
                <a:ext cx="1440" cy="1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C50CF4D-B2C4-4813-ACBD-D32B1302EC6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56029" y="2263611"/>
                  <a:ext cx="730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9F7592D-6882-4820-BEAA-9F604CDECD35}"/>
                    </a:ext>
                  </a:extLst>
                </p14:cNvPr>
                <p14:cNvContentPartPr/>
                <p14:nvPr/>
              </p14:nvContentPartPr>
              <p14:xfrm>
                <a:off x="1467909" y="2135811"/>
                <a:ext cx="39240" cy="154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9F7592D-6882-4820-BEAA-9F604CDECD3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31909" y="2099811"/>
                  <a:ext cx="1108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F1DCC4F-F18A-43D6-BEFB-A919872826C8}"/>
                    </a:ext>
                  </a:extLst>
                </p14:cNvPr>
                <p14:cNvContentPartPr/>
                <p14:nvPr/>
              </p14:nvContentPartPr>
              <p14:xfrm>
                <a:off x="1494909" y="2091171"/>
                <a:ext cx="2145600" cy="162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F1DCC4F-F18A-43D6-BEFB-A919872826C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59269" y="2055171"/>
                  <a:ext cx="22172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6DE6ADD-57FE-48F6-A93B-896541487DE3}"/>
                    </a:ext>
                  </a:extLst>
                </p14:cNvPr>
                <p14:cNvContentPartPr/>
                <p14:nvPr/>
              </p14:nvContentPartPr>
              <p14:xfrm>
                <a:off x="3594069" y="2206011"/>
                <a:ext cx="2537280" cy="398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6DE6ADD-57FE-48F6-A93B-896541487D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58069" y="2170011"/>
                  <a:ext cx="260892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C90D3F5-E76A-4743-8FEF-8A239A2270A7}"/>
                    </a:ext>
                  </a:extLst>
                </p14:cNvPr>
                <p14:cNvContentPartPr/>
                <p14:nvPr/>
              </p14:nvContentPartPr>
              <p14:xfrm>
                <a:off x="3440349" y="2216451"/>
                <a:ext cx="311040" cy="22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C90D3F5-E76A-4743-8FEF-8A239A2270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04349" y="2180811"/>
                  <a:ext cx="3826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B522732-4183-4796-BD29-9827D314BA15}"/>
                    </a:ext>
                  </a:extLst>
                </p14:cNvPr>
                <p14:cNvContentPartPr/>
                <p14:nvPr/>
              </p14:nvContentPartPr>
              <p14:xfrm>
                <a:off x="3638709" y="2229411"/>
                <a:ext cx="28440" cy="2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B522732-4183-4796-BD29-9827D314BA1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02709" y="2193411"/>
                  <a:ext cx="1000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7FB9300-9DE6-4CD2-9117-4E306297B087}"/>
                    </a:ext>
                  </a:extLst>
                </p14:cNvPr>
                <p14:cNvContentPartPr/>
                <p14:nvPr/>
              </p14:nvContentPartPr>
              <p14:xfrm>
                <a:off x="1690389" y="2126091"/>
                <a:ext cx="207720" cy="173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7FB9300-9DE6-4CD2-9117-4E306297B08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54749" y="2090091"/>
                  <a:ext cx="2793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28E980D-DEAE-4EB3-97E8-6E3F20C379C2}"/>
                    </a:ext>
                  </a:extLst>
                </p14:cNvPr>
                <p14:cNvContentPartPr/>
                <p14:nvPr/>
              </p14:nvContentPartPr>
              <p14:xfrm>
                <a:off x="2160549" y="2146251"/>
                <a:ext cx="206280" cy="194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28E980D-DEAE-4EB3-97E8-6E3F20C379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24909" y="2110611"/>
                  <a:ext cx="2779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954A866-EFBB-4FB4-924F-48FC2058BE69}"/>
                    </a:ext>
                  </a:extLst>
                </p14:cNvPr>
                <p14:cNvContentPartPr/>
                <p14:nvPr/>
              </p14:nvContentPartPr>
              <p14:xfrm>
                <a:off x="2699469" y="2204931"/>
                <a:ext cx="202320" cy="159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954A866-EFBB-4FB4-924F-48FC2058BE6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63829" y="2168931"/>
                  <a:ext cx="2739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5C3B5ED-69DB-4AA6-A6C2-9369EBECDC85}"/>
                    </a:ext>
                  </a:extLst>
                </p14:cNvPr>
                <p14:cNvContentPartPr/>
                <p14:nvPr/>
              </p14:nvContentPartPr>
              <p14:xfrm>
                <a:off x="3282669" y="2216091"/>
                <a:ext cx="206280" cy="169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5C3B5ED-69DB-4AA6-A6C2-9369EBECDC8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46669" y="2180451"/>
                  <a:ext cx="2779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1EE941A-47C9-4DCD-B66A-48C98C52972E}"/>
                    </a:ext>
                  </a:extLst>
                </p14:cNvPr>
                <p14:cNvContentPartPr/>
                <p14:nvPr/>
              </p14:nvContentPartPr>
              <p14:xfrm>
                <a:off x="3872349" y="2244891"/>
                <a:ext cx="187560" cy="202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1EE941A-47C9-4DCD-B66A-48C98C5297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36349" y="2209251"/>
                  <a:ext cx="2592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0E97FD6-EA37-4D7A-A96F-7FE1BE41FC6D}"/>
                    </a:ext>
                  </a:extLst>
                </p14:cNvPr>
                <p14:cNvContentPartPr/>
                <p14:nvPr/>
              </p14:nvContentPartPr>
              <p14:xfrm>
                <a:off x="4367349" y="2313651"/>
                <a:ext cx="155160" cy="162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0E97FD6-EA37-4D7A-A96F-7FE1BE41FC6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31349" y="2277651"/>
                  <a:ext cx="2268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9F39EA9-2945-475C-8CCD-F9FB93B6609A}"/>
                    </a:ext>
                  </a:extLst>
                </p14:cNvPr>
                <p14:cNvContentPartPr/>
                <p14:nvPr/>
              </p14:nvContentPartPr>
              <p14:xfrm>
                <a:off x="5039109" y="2374131"/>
                <a:ext cx="139320" cy="101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9F39EA9-2945-475C-8CCD-F9FB93B6609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03109" y="2338491"/>
                  <a:ext cx="2109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634D04D-4C8A-4B96-8EA1-9E84836DEE89}"/>
                    </a:ext>
                  </a:extLst>
                </p14:cNvPr>
                <p14:cNvContentPartPr/>
                <p14:nvPr/>
              </p14:nvContentPartPr>
              <p14:xfrm>
                <a:off x="5643909" y="2394651"/>
                <a:ext cx="139680" cy="103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634D04D-4C8A-4B96-8EA1-9E84836DEE8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08269" y="2358651"/>
                  <a:ext cx="2113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D0F3AED-BF6C-4477-B3B0-DF4092C17817}"/>
                    </a:ext>
                  </a:extLst>
                </p14:cNvPr>
                <p14:cNvContentPartPr/>
                <p14:nvPr/>
              </p14:nvContentPartPr>
              <p14:xfrm>
                <a:off x="1050669" y="3279891"/>
                <a:ext cx="109800" cy="252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D0F3AED-BF6C-4477-B3B0-DF4092C178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14669" y="3244251"/>
                  <a:ext cx="1814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E7D864D-112D-40B6-B018-5694B632B56C}"/>
                    </a:ext>
                  </a:extLst>
                </p14:cNvPr>
                <p14:cNvContentPartPr/>
                <p14:nvPr/>
              </p14:nvContentPartPr>
              <p14:xfrm>
                <a:off x="1104309" y="3117891"/>
                <a:ext cx="2520" cy="5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E7D864D-112D-40B6-B018-5694B632B56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68309" y="3081891"/>
                  <a:ext cx="741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C45B6AD-A371-422D-B757-B1E61090E16C}"/>
                    </a:ext>
                  </a:extLst>
                </p14:cNvPr>
                <p14:cNvContentPartPr/>
                <p14:nvPr/>
              </p14:nvContentPartPr>
              <p14:xfrm>
                <a:off x="94149" y="2032131"/>
                <a:ext cx="185040" cy="421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C45B6AD-A371-422D-B757-B1E61090E16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149" y="1996491"/>
                  <a:ext cx="25668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55AA306-A154-48B2-8307-66033347876F}"/>
                    </a:ext>
                  </a:extLst>
                </p14:cNvPr>
                <p14:cNvContentPartPr/>
                <p14:nvPr/>
              </p14:nvContentPartPr>
              <p14:xfrm>
                <a:off x="381069" y="2281971"/>
                <a:ext cx="26640" cy="12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55AA306-A154-48B2-8307-66033347876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5429" y="2246331"/>
                  <a:ext cx="982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C01AEF1-11A9-4A51-8A59-5AC591C150C3}"/>
                    </a:ext>
                  </a:extLst>
                </p14:cNvPr>
                <p14:cNvContentPartPr/>
                <p14:nvPr/>
              </p14:nvContentPartPr>
              <p14:xfrm>
                <a:off x="364509" y="2152731"/>
                <a:ext cx="30960" cy="23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C01AEF1-11A9-4A51-8A59-5AC591C150C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8509" y="2116731"/>
                  <a:ext cx="1026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590BF14-8FBD-4405-8276-0926F367E579}"/>
                    </a:ext>
                  </a:extLst>
                </p14:cNvPr>
                <p14:cNvContentPartPr/>
                <p14:nvPr/>
              </p14:nvContentPartPr>
              <p14:xfrm>
                <a:off x="493029" y="2041851"/>
                <a:ext cx="237240" cy="376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590BF14-8FBD-4405-8276-0926F367E57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7389" y="2005851"/>
                  <a:ext cx="30888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1B16F60-A23E-459A-A4B0-2DF292E863D9}"/>
                    </a:ext>
                  </a:extLst>
                </p14:cNvPr>
                <p14:cNvContentPartPr/>
                <p14:nvPr/>
              </p14:nvContentPartPr>
              <p14:xfrm>
                <a:off x="794709" y="2292051"/>
                <a:ext cx="150120" cy="253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1B16F60-A23E-459A-A4B0-2DF292E863D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58709" y="2256051"/>
                  <a:ext cx="2217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804302B-7657-4945-A281-1E1EF178AEC2}"/>
                    </a:ext>
                  </a:extLst>
                </p14:cNvPr>
                <p14:cNvContentPartPr/>
                <p14:nvPr/>
              </p14:nvContentPartPr>
              <p14:xfrm>
                <a:off x="1067949" y="2216091"/>
                <a:ext cx="245880" cy="7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804302B-7657-4945-A281-1E1EF178AEC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1949" y="2180451"/>
                  <a:ext cx="3175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6AE3366-3CD1-4897-B97A-F4D06FFB8FB4}"/>
                    </a:ext>
                  </a:extLst>
                </p14:cNvPr>
                <p14:cNvContentPartPr/>
                <p14:nvPr/>
              </p14:nvContentPartPr>
              <p14:xfrm>
                <a:off x="1249029" y="2134731"/>
                <a:ext cx="150120" cy="180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6AE3366-3CD1-4897-B97A-F4D06FFB8FB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13029" y="2098731"/>
                  <a:ext cx="2217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2F06056-7361-4AFA-9D8D-2404B0DD1737}"/>
                    </a:ext>
                  </a:extLst>
                </p14:cNvPr>
                <p14:cNvContentPartPr/>
                <p14:nvPr/>
              </p14:nvContentPartPr>
              <p14:xfrm>
                <a:off x="1505709" y="2003691"/>
                <a:ext cx="10440" cy="80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2F06056-7361-4AFA-9D8D-2404B0DD173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69709" y="1968051"/>
                  <a:ext cx="820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2785B50-CBDA-4617-BC57-B3516CFECE61}"/>
                    </a:ext>
                  </a:extLst>
                </p14:cNvPr>
                <p14:cNvContentPartPr/>
                <p14:nvPr/>
              </p14:nvContentPartPr>
              <p14:xfrm>
                <a:off x="1527309" y="1968771"/>
                <a:ext cx="3142080" cy="162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2785B50-CBDA-4617-BC57-B3516CFECE6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91669" y="1932771"/>
                  <a:ext cx="32137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2D22A2E-A08E-4BAF-AE29-969FE6EDA7EC}"/>
                    </a:ext>
                  </a:extLst>
                </p14:cNvPr>
                <p14:cNvContentPartPr/>
                <p14:nvPr/>
              </p14:nvContentPartPr>
              <p14:xfrm>
                <a:off x="4626549" y="2120691"/>
                <a:ext cx="1494720" cy="305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2D22A2E-A08E-4BAF-AE29-969FE6EDA7E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90909" y="2084691"/>
                  <a:ext cx="15663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B61E531-315B-4DD1-B3AD-4620D6662EF6}"/>
                    </a:ext>
                  </a:extLst>
                </p14:cNvPr>
                <p14:cNvContentPartPr/>
                <p14:nvPr/>
              </p14:nvContentPartPr>
              <p14:xfrm>
                <a:off x="1903149" y="1968411"/>
                <a:ext cx="190800" cy="12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B61E531-315B-4DD1-B3AD-4620D6662EF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867149" y="1932771"/>
                  <a:ext cx="2624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20A346F-FA37-44F4-A801-4788C8F7C95F}"/>
                    </a:ext>
                  </a:extLst>
                </p14:cNvPr>
                <p14:cNvContentPartPr/>
                <p14:nvPr/>
              </p14:nvContentPartPr>
              <p14:xfrm>
                <a:off x="2644389" y="1973091"/>
                <a:ext cx="180720" cy="186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20A346F-FA37-44F4-A801-4788C8F7C95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08749" y="1937091"/>
                  <a:ext cx="2523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987F305-B2E0-40B4-B177-101F147EA6BB}"/>
                    </a:ext>
                  </a:extLst>
                </p14:cNvPr>
                <p14:cNvContentPartPr/>
                <p14:nvPr/>
              </p14:nvContentPartPr>
              <p14:xfrm>
                <a:off x="3301389" y="2055891"/>
                <a:ext cx="226800" cy="199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987F305-B2E0-40B4-B177-101F147EA6B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5749" y="2019891"/>
                  <a:ext cx="2984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8294978-3773-4EC1-9457-B9EFD4211040}"/>
                    </a:ext>
                  </a:extLst>
                </p14:cNvPr>
                <p14:cNvContentPartPr/>
                <p14:nvPr/>
              </p14:nvContentPartPr>
              <p14:xfrm>
                <a:off x="4015269" y="2089731"/>
                <a:ext cx="169200" cy="189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8294978-3773-4EC1-9457-B9EFD421104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79269" y="2053731"/>
                  <a:ext cx="2408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75EB902-A56B-423D-94F0-79A0209C57B2}"/>
                    </a:ext>
                  </a:extLst>
                </p14:cNvPr>
                <p14:cNvContentPartPr/>
                <p14:nvPr/>
              </p14:nvContentPartPr>
              <p14:xfrm>
                <a:off x="4679829" y="2146251"/>
                <a:ext cx="195840" cy="192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75EB902-A56B-423D-94F0-79A0209C57B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643829" y="2110611"/>
                  <a:ext cx="2674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36FA890-F85F-4D14-9331-9B56A05D60AA}"/>
                    </a:ext>
                  </a:extLst>
                </p14:cNvPr>
                <p14:cNvContentPartPr/>
                <p14:nvPr/>
              </p14:nvContentPartPr>
              <p14:xfrm>
                <a:off x="5343669" y="2171451"/>
                <a:ext cx="172080" cy="186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36FA890-F85F-4D14-9331-9B56A05D60A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307669" y="2135451"/>
                  <a:ext cx="2437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09BF2FB-05EF-43F2-A827-9234BAE9E8D1}"/>
                    </a:ext>
                  </a:extLst>
                </p14:cNvPr>
                <p14:cNvContentPartPr/>
                <p14:nvPr/>
              </p14:nvContentPartPr>
              <p14:xfrm>
                <a:off x="5851629" y="2226171"/>
                <a:ext cx="117360" cy="172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09BF2FB-05EF-43F2-A827-9234BAE9E8D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15629" y="2190171"/>
                  <a:ext cx="1890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352B438-1C5A-487E-B8B5-37D0CE837985}"/>
                    </a:ext>
                  </a:extLst>
                </p14:cNvPr>
                <p14:cNvContentPartPr/>
                <p14:nvPr/>
              </p14:nvContentPartPr>
              <p14:xfrm>
                <a:off x="1128789" y="1486371"/>
                <a:ext cx="394200" cy="352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352B438-1C5A-487E-B8B5-37D0CE83798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93149" y="1450731"/>
                  <a:ext cx="46584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677E207-C190-4268-8A3D-6D50E7C22109}"/>
                    </a:ext>
                  </a:extLst>
                </p14:cNvPr>
                <p14:cNvContentPartPr/>
                <p14:nvPr/>
              </p14:nvContentPartPr>
              <p14:xfrm>
                <a:off x="1341189" y="1681491"/>
                <a:ext cx="241200" cy="206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677E207-C190-4268-8A3D-6D50E7C2210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05189" y="1645851"/>
                  <a:ext cx="3128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E809570-8098-40D5-95A0-C55F8257FBA5}"/>
                    </a:ext>
                  </a:extLst>
                </p14:cNvPr>
                <p14:cNvContentPartPr/>
                <p14:nvPr/>
              </p14:nvContentPartPr>
              <p14:xfrm>
                <a:off x="454509" y="928371"/>
                <a:ext cx="249840" cy="483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E809570-8098-40D5-95A0-C55F8257FBA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8509" y="892371"/>
                  <a:ext cx="32148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78C4A07-BBAA-492E-BC6D-044BA00B91F5}"/>
                    </a:ext>
                  </a:extLst>
                </p14:cNvPr>
                <p14:cNvContentPartPr/>
                <p14:nvPr/>
              </p14:nvContentPartPr>
              <p14:xfrm>
                <a:off x="492309" y="1242291"/>
                <a:ext cx="128160" cy="37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78C4A07-BBAA-492E-BC6D-044BA00B91F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6309" y="1206291"/>
                  <a:ext cx="1998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E22459A-4119-492F-9A76-2F37E6C6D947}"/>
                    </a:ext>
                  </a:extLst>
                </p14:cNvPr>
                <p14:cNvContentPartPr/>
                <p14:nvPr/>
              </p14:nvContentPartPr>
              <p14:xfrm>
                <a:off x="795789" y="1173171"/>
                <a:ext cx="289080" cy="169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E22459A-4119-492F-9A76-2F37E6C6D94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0149" y="1137171"/>
                  <a:ext cx="3607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D21357A-8F20-42F3-828C-275AEAB4F45B}"/>
                    </a:ext>
                  </a:extLst>
                </p14:cNvPr>
                <p14:cNvContentPartPr/>
                <p14:nvPr/>
              </p14:nvContentPartPr>
              <p14:xfrm>
                <a:off x="571149" y="1227531"/>
                <a:ext cx="65520" cy="15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D21357A-8F20-42F3-828C-275AEAB4F45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5149" y="1191891"/>
                  <a:ext cx="1371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CA98D1D-BEBA-48BB-95CB-76A96FFECC45}"/>
                    </a:ext>
                  </a:extLst>
                </p14:cNvPr>
                <p14:cNvContentPartPr/>
                <p14:nvPr/>
              </p14:nvContentPartPr>
              <p14:xfrm>
                <a:off x="6638589" y="2636571"/>
                <a:ext cx="26280" cy="1506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CA98D1D-BEBA-48BB-95CB-76A96FFECC4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02949" y="2600571"/>
                  <a:ext cx="97920" cy="15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D9C123F-A88C-4ED9-A500-89AE6B387585}"/>
                    </a:ext>
                  </a:extLst>
                </p14:cNvPr>
                <p14:cNvContentPartPr/>
                <p14:nvPr/>
              </p14:nvContentPartPr>
              <p14:xfrm>
                <a:off x="6502869" y="4018251"/>
                <a:ext cx="240480" cy="159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D9C123F-A88C-4ED9-A500-89AE6B38758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66869" y="3982251"/>
                  <a:ext cx="3121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A4FE0D6-2848-4457-9235-3F9558CA2A81}"/>
                    </a:ext>
                  </a:extLst>
                </p14:cNvPr>
                <p14:cNvContentPartPr/>
                <p14:nvPr/>
              </p14:nvContentPartPr>
              <p14:xfrm>
                <a:off x="6529869" y="2624691"/>
                <a:ext cx="236880" cy="193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A4FE0D6-2848-4457-9235-3F9558CA2A8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494229" y="2588691"/>
                  <a:ext cx="3085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79F1E43-4C81-4E96-BCD8-2120CA0132B3}"/>
                    </a:ext>
                  </a:extLst>
                </p14:cNvPr>
                <p14:cNvContentPartPr/>
                <p14:nvPr/>
              </p14:nvContentPartPr>
              <p14:xfrm>
                <a:off x="6515109" y="2584011"/>
                <a:ext cx="279360" cy="16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79F1E43-4C81-4E96-BCD8-2120CA0132B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479109" y="2548011"/>
                  <a:ext cx="351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C19B686-73AD-4AE9-9F48-9B6F4FEB6A0F}"/>
                    </a:ext>
                  </a:extLst>
                </p14:cNvPr>
                <p14:cNvContentPartPr/>
                <p14:nvPr/>
              </p14:nvContentPartPr>
              <p14:xfrm>
                <a:off x="6490989" y="2382051"/>
                <a:ext cx="249120" cy="1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C19B686-73AD-4AE9-9F48-9B6F4FEB6A0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54989" y="2346051"/>
                  <a:ext cx="3207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329A320-EA2B-46E7-AA45-5EE846EE32FA}"/>
                    </a:ext>
                  </a:extLst>
                </p14:cNvPr>
                <p14:cNvContentPartPr/>
                <p14:nvPr/>
              </p14:nvContentPartPr>
              <p14:xfrm>
                <a:off x="6655869" y="2103051"/>
                <a:ext cx="30600" cy="282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329A320-EA2B-46E7-AA45-5EE846EE32F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619869" y="2067411"/>
                  <a:ext cx="1022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5C93D86-739E-4F66-BDB6-FD6A1A25BE18}"/>
                    </a:ext>
                  </a:extLst>
                </p14:cNvPr>
                <p14:cNvContentPartPr/>
                <p14:nvPr/>
              </p14:nvContentPartPr>
              <p14:xfrm>
                <a:off x="6581349" y="2272971"/>
                <a:ext cx="225000" cy="138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5C93D86-739E-4F66-BDB6-FD6A1A25BE1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45709" y="2236971"/>
                  <a:ext cx="2966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4787ECE-DE33-4754-B773-E55141525D98}"/>
                    </a:ext>
                  </a:extLst>
                </p14:cNvPr>
                <p14:cNvContentPartPr/>
                <p14:nvPr/>
              </p14:nvContentPartPr>
              <p14:xfrm>
                <a:off x="6228909" y="2215731"/>
                <a:ext cx="120600" cy="9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4787ECE-DE33-4754-B773-E55141525D9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192909" y="2180091"/>
                  <a:ext cx="192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B3E3F34-B7E6-46F5-993C-C1BD75FF8039}"/>
                    </a:ext>
                  </a:extLst>
                </p14:cNvPr>
                <p14:cNvContentPartPr/>
                <p14:nvPr/>
              </p14:nvContentPartPr>
              <p14:xfrm>
                <a:off x="6236469" y="2382411"/>
                <a:ext cx="151200" cy="6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B3E3F34-B7E6-46F5-993C-C1BD75FF803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200829" y="2346771"/>
                  <a:ext cx="2228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B61666A-72A5-457E-B900-147320F7175A}"/>
                    </a:ext>
                  </a:extLst>
                </p14:cNvPr>
                <p14:cNvContentPartPr/>
                <p14:nvPr/>
              </p14:nvContentPartPr>
              <p14:xfrm>
                <a:off x="6306669" y="1873731"/>
                <a:ext cx="5040" cy="276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B61666A-72A5-457E-B900-147320F7175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71029" y="1837731"/>
                  <a:ext cx="766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2D38AE9-9818-40FA-A90D-E05E69BF4C98}"/>
                    </a:ext>
                  </a:extLst>
                </p14:cNvPr>
                <p14:cNvContentPartPr/>
                <p14:nvPr/>
              </p14:nvContentPartPr>
              <p14:xfrm>
                <a:off x="6229269" y="2079291"/>
                <a:ext cx="179280" cy="88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2D38AE9-9818-40FA-A90D-E05E69BF4C9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93269" y="2043651"/>
                  <a:ext cx="2509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76EF3EF-D637-40D5-B72A-6FFD4EAE536D}"/>
                    </a:ext>
                  </a:extLst>
                </p14:cNvPr>
                <p14:cNvContentPartPr/>
                <p14:nvPr/>
              </p14:nvContentPartPr>
              <p14:xfrm>
                <a:off x="6317469" y="2447571"/>
                <a:ext cx="11520" cy="248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76EF3EF-D637-40D5-B72A-6FFD4EAE536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281469" y="2411931"/>
                  <a:ext cx="831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62CFE35-2C43-4243-B695-97C225061EFF}"/>
                    </a:ext>
                  </a:extLst>
                </p14:cNvPr>
                <p14:cNvContentPartPr/>
                <p14:nvPr/>
              </p14:nvContentPartPr>
              <p14:xfrm>
                <a:off x="6250509" y="2443251"/>
                <a:ext cx="171360" cy="115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62CFE35-2C43-4243-B695-97C225061EF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214509" y="2407251"/>
                  <a:ext cx="2430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7ABD809-BDD3-4D9F-889E-5A6852D8D76A}"/>
                    </a:ext>
                  </a:extLst>
                </p14:cNvPr>
                <p14:cNvContentPartPr/>
                <p14:nvPr/>
              </p14:nvContentPartPr>
              <p14:xfrm>
                <a:off x="6363549" y="2215371"/>
                <a:ext cx="57240" cy="3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7ABD809-BDD3-4D9F-889E-5A6852D8D76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327909" y="2179731"/>
                  <a:ext cx="1288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6915FCE-D1E4-4046-962E-64C84DCB6B87}"/>
                    </a:ext>
                  </a:extLst>
                </p14:cNvPr>
                <p14:cNvContentPartPr/>
                <p14:nvPr/>
              </p14:nvContentPartPr>
              <p14:xfrm>
                <a:off x="6378309" y="2368011"/>
                <a:ext cx="18360" cy="11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6915FCE-D1E4-4046-962E-64C84DCB6B8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342309" y="2332011"/>
                  <a:ext cx="90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6734F7D-0345-4513-9256-9EB33986CF6D}"/>
                    </a:ext>
                  </a:extLst>
                </p14:cNvPr>
                <p14:cNvContentPartPr/>
                <p14:nvPr/>
              </p14:nvContentPartPr>
              <p14:xfrm>
                <a:off x="5998149" y="1307811"/>
                <a:ext cx="237240" cy="4140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6734F7D-0345-4513-9256-9EB33986CF6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962509" y="1272171"/>
                  <a:ext cx="3088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6D6EF32-1290-4A79-852A-53E77C7F03CA}"/>
                    </a:ext>
                  </a:extLst>
                </p14:cNvPr>
                <p14:cNvContentPartPr/>
                <p14:nvPr/>
              </p14:nvContentPartPr>
              <p14:xfrm>
                <a:off x="6443109" y="1310691"/>
                <a:ext cx="259920" cy="458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6D6EF32-1290-4A79-852A-53E77C7F03C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407469" y="1275051"/>
                  <a:ext cx="33156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C7448AF-C74F-42F2-B77E-1078FAA244B2}"/>
                    </a:ext>
                  </a:extLst>
                </p14:cNvPr>
                <p14:cNvContentPartPr/>
                <p14:nvPr/>
              </p14:nvContentPartPr>
              <p14:xfrm>
                <a:off x="6795909" y="1334091"/>
                <a:ext cx="241560" cy="375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C7448AF-C74F-42F2-B77E-1078FAA244B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760269" y="1298451"/>
                  <a:ext cx="3132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733A4F1-6F94-4898-9F98-D8CDCFEDBA44}"/>
                    </a:ext>
                  </a:extLst>
                </p14:cNvPr>
                <p14:cNvContentPartPr/>
                <p14:nvPr/>
              </p14:nvContentPartPr>
              <p14:xfrm>
                <a:off x="7138989" y="1318251"/>
                <a:ext cx="268560" cy="354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733A4F1-6F94-4898-9F98-D8CDCFEDBA4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02989" y="1282611"/>
                  <a:ext cx="3402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F0F41F8-48C4-4134-A7AF-E1C83CF08749}"/>
                    </a:ext>
                  </a:extLst>
                </p14:cNvPr>
                <p14:cNvContentPartPr/>
                <p14:nvPr/>
              </p14:nvContentPartPr>
              <p14:xfrm>
                <a:off x="7565229" y="1513371"/>
                <a:ext cx="233640" cy="174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F0F41F8-48C4-4134-A7AF-E1C83CF0874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529229" y="1477371"/>
                  <a:ext cx="3052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4D3712B-3704-4E1F-9129-FD391573E2C5}"/>
                    </a:ext>
                  </a:extLst>
                </p14:cNvPr>
                <p14:cNvContentPartPr/>
                <p14:nvPr/>
              </p14:nvContentPartPr>
              <p14:xfrm>
                <a:off x="7935669" y="1551171"/>
                <a:ext cx="431280" cy="186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4D3712B-3704-4E1F-9129-FD391573E2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900029" y="1515171"/>
                  <a:ext cx="5029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075B02F-54EF-49F5-BB6B-028F01FAC749}"/>
                    </a:ext>
                  </a:extLst>
                </p14:cNvPr>
                <p14:cNvContentPartPr/>
                <p14:nvPr/>
              </p14:nvContentPartPr>
              <p14:xfrm>
                <a:off x="515709" y="391611"/>
                <a:ext cx="128160" cy="4816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075B02F-54EF-49F5-BB6B-028F01FAC74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9709" y="355971"/>
                  <a:ext cx="1998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9AFB2B9-B2D1-4A80-8B55-BEB39FED7B05}"/>
                    </a:ext>
                  </a:extLst>
                </p14:cNvPr>
                <p14:cNvContentPartPr/>
                <p14:nvPr/>
              </p14:nvContentPartPr>
              <p14:xfrm>
                <a:off x="811989" y="457131"/>
                <a:ext cx="248760" cy="292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9AFB2B9-B2D1-4A80-8B55-BEB39FED7B0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75989" y="421491"/>
                  <a:ext cx="3204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DD76C2F-3B05-4657-A513-134B106D4711}"/>
                    </a:ext>
                  </a:extLst>
                </p14:cNvPr>
                <p14:cNvContentPartPr/>
                <p14:nvPr/>
              </p14:nvContentPartPr>
              <p14:xfrm>
                <a:off x="1116189" y="352011"/>
                <a:ext cx="216000" cy="547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DD76C2F-3B05-4657-A513-134B106D471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80549" y="316371"/>
                  <a:ext cx="28764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BACE040-B960-4ACC-AF69-F68E48F9A768}"/>
                    </a:ext>
                  </a:extLst>
                </p14:cNvPr>
                <p14:cNvContentPartPr/>
                <p14:nvPr/>
              </p14:nvContentPartPr>
              <p14:xfrm>
                <a:off x="271989" y="1659171"/>
                <a:ext cx="115200" cy="351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BACE040-B960-4ACC-AF69-F68E48F9A76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36349" y="1623531"/>
                  <a:ext cx="1868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A49DFCD-5192-4718-822E-A57AF2048D28}"/>
                    </a:ext>
                  </a:extLst>
                </p14:cNvPr>
                <p14:cNvContentPartPr/>
                <p14:nvPr/>
              </p14:nvContentPartPr>
              <p14:xfrm>
                <a:off x="458829" y="1755651"/>
                <a:ext cx="182880" cy="208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A49DFCD-5192-4718-822E-A57AF2048D2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22829" y="1719651"/>
                  <a:ext cx="2545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2E5B8AD-7231-40BC-9CED-F778B852B171}"/>
                    </a:ext>
                  </a:extLst>
                </p14:cNvPr>
                <p14:cNvContentPartPr/>
                <p14:nvPr/>
              </p14:nvContentPartPr>
              <p14:xfrm>
                <a:off x="744309" y="1659531"/>
                <a:ext cx="97920" cy="389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2E5B8AD-7231-40BC-9CED-F778B852B17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08309" y="1623531"/>
                  <a:ext cx="16956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E90DD2C-3747-4B12-8113-2A3AF2EBC925}"/>
                    </a:ext>
                  </a:extLst>
                </p14:cNvPr>
                <p14:cNvContentPartPr/>
                <p14:nvPr/>
              </p14:nvContentPartPr>
              <p14:xfrm>
                <a:off x="63549" y="2916291"/>
                <a:ext cx="109080" cy="488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E90DD2C-3747-4B12-8113-2A3AF2EBC92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7909" y="2880651"/>
                  <a:ext cx="18072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063A646-A0FA-4AAF-92FB-4469DF2B53A8}"/>
                    </a:ext>
                  </a:extLst>
                </p14:cNvPr>
                <p14:cNvContentPartPr/>
                <p14:nvPr/>
              </p14:nvContentPartPr>
              <p14:xfrm>
                <a:off x="216549" y="3061731"/>
                <a:ext cx="107640" cy="298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063A646-A0FA-4AAF-92FB-4469DF2B53A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0549" y="3026091"/>
                  <a:ext cx="1792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09E5AB5-136F-4A36-A187-4039D764D324}"/>
                    </a:ext>
                  </a:extLst>
                </p14:cNvPr>
                <p14:cNvContentPartPr/>
                <p14:nvPr/>
              </p14:nvContentPartPr>
              <p14:xfrm>
                <a:off x="349749" y="2886051"/>
                <a:ext cx="111960" cy="5634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09E5AB5-136F-4A36-A187-4039D764D32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13749" y="2850051"/>
                  <a:ext cx="18360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F5FC91D-25A7-4624-A33E-DA290A82F64F}"/>
                    </a:ext>
                  </a:extLst>
                </p14:cNvPr>
                <p14:cNvContentPartPr/>
                <p14:nvPr/>
              </p14:nvContentPartPr>
              <p14:xfrm>
                <a:off x="10111149" y="1898931"/>
                <a:ext cx="460800" cy="3909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F5FC91D-25A7-4624-A33E-DA290A82F64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075149" y="1862931"/>
                  <a:ext cx="53244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44B7803-3C74-4DEA-BC3B-58E684347BA0}"/>
                    </a:ext>
                  </a:extLst>
                </p14:cNvPr>
                <p14:cNvContentPartPr/>
                <p14:nvPr/>
              </p14:nvContentPartPr>
              <p14:xfrm>
                <a:off x="10001349" y="3538371"/>
                <a:ext cx="372600" cy="449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44B7803-3C74-4DEA-BC3B-58E684347BA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965349" y="3502731"/>
                  <a:ext cx="44424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B8A653F-C000-47CF-B57E-D7F6997418C6}"/>
                    </a:ext>
                  </a:extLst>
                </p14:cNvPr>
                <p14:cNvContentPartPr/>
                <p14:nvPr/>
              </p14:nvContentPartPr>
              <p14:xfrm>
                <a:off x="9548469" y="3781371"/>
                <a:ext cx="332640" cy="342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B8A653F-C000-47CF-B57E-D7F6997418C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512829" y="3745371"/>
                  <a:ext cx="4042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D04329E-D7EB-4818-9B2E-5C919AB64593}"/>
                    </a:ext>
                  </a:extLst>
                </p14:cNvPr>
                <p14:cNvContentPartPr/>
                <p14:nvPr/>
              </p14:nvContentPartPr>
              <p14:xfrm>
                <a:off x="9451269" y="3720891"/>
                <a:ext cx="198360" cy="2044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D04329E-D7EB-4818-9B2E-5C919AB6459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415269" y="3685251"/>
                  <a:ext cx="2700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D871CA0-0F21-49AE-900C-7173AAFC7DFF}"/>
                    </a:ext>
                  </a:extLst>
                </p14:cNvPr>
                <p14:cNvContentPartPr/>
                <p14:nvPr/>
              </p14:nvContentPartPr>
              <p14:xfrm>
                <a:off x="10161189" y="2548371"/>
                <a:ext cx="356400" cy="380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D871CA0-0F21-49AE-900C-7173AAFC7DF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125549" y="2512731"/>
                  <a:ext cx="4280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F3D94E4-85B5-4010-AB33-7C56DFFA5420}"/>
                    </a:ext>
                  </a:extLst>
                </p14:cNvPr>
                <p14:cNvContentPartPr/>
                <p14:nvPr/>
              </p14:nvContentPartPr>
              <p14:xfrm>
                <a:off x="9076509" y="2790651"/>
                <a:ext cx="925560" cy="24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F3D94E4-85B5-4010-AB33-7C56DFFA542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040869" y="2755011"/>
                  <a:ext cx="9972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1F88537-4084-491B-9692-033EE68C3B89}"/>
                    </a:ext>
                  </a:extLst>
                </p14:cNvPr>
                <p14:cNvContentPartPr/>
                <p14:nvPr/>
              </p14:nvContentPartPr>
              <p14:xfrm>
                <a:off x="8999829" y="2654931"/>
                <a:ext cx="279720" cy="279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1F88537-4084-491B-9692-033EE68C3B8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964189" y="2618931"/>
                  <a:ext cx="3513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DB4B7C6-86D2-4C32-83AB-F1521C5F39E0}"/>
                    </a:ext>
                  </a:extLst>
                </p14:cNvPr>
                <p14:cNvContentPartPr/>
                <p14:nvPr/>
              </p14:nvContentPartPr>
              <p14:xfrm>
                <a:off x="8810829" y="1754211"/>
                <a:ext cx="1036800" cy="255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DB4B7C6-86D2-4C32-83AB-F1521C5F39E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775189" y="1718211"/>
                  <a:ext cx="11084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5E43B0C-E9A9-44E4-852E-0D8895D60634}"/>
                    </a:ext>
                  </a:extLst>
                </p14:cNvPr>
                <p14:cNvContentPartPr/>
                <p14:nvPr/>
              </p14:nvContentPartPr>
              <p14:xfrm>
                <a:off x="8835309" y="1656651"/>
                <a:ext cx="209520" cy="383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5E43B0C-E9A9-44E4-852E-0D8895D6063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799669" y="1620651"/>
                  <a:ext cx="28116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B2EBCDB-8562-4594-93F8-9499B037BA06}"/>
                    </a:ext>
                  </a:extLst>
                </p14:cNvPr>
                <p14:cNvContentPartPr/>
                <p14:nvPr/>
              </p14:nvContentPartPr>
              <p14:xfrm>
                <a:off x="3601629" y="3898371"/>
                <a:ext cx="147600" cy="142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B2EBCDB-8562-4594-93F8-9499B037BA0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565989" y="3862371"/>
                  <a:ext cx="219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EE2C0B2-E2A2-43EF-8ED4-08A772A299FA}"/>
                    </a:ext>
                  </a:extLst>
                </p14:cNvPr>
                <p14:cNvContentPartPr/>
                <p14:nvPr/>
              </p14:nvContentPartPr>
              <p14:xfrm>
                <a:off x="3657429" y="3999891"/>
                <a:ext cx="68400" cy="9885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EE2C0B2-E2A2-43EF-8ED4-08A772A299F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621429" y="3964251"/>
                  <a:ext cx="140040" cy="10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2D33802-1C56-4F38-9361-5092C21C69EF}"/>
                    </a:ext>
                  </a:extLst>
                </p14:cNvPr>
                <p14:cNvContentPartPr/>
                <p14:nvPr/>
              </p14:nvContentPartPr>
              <p14:xfrm>
                <a:off x="3770469" y="1959411"/>
                <a:ext cx="131400" cy="141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2D33802-1C56-4F38-9361-5092C21C69E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734829" y="1923411"/>
                  <a:ext cx="2030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4468D70-DBB3-439F-90BE-B9E90FAF7DCD}"/>
                    </a:ext>
                  </a:extLst>
                </p14:cNvPr>
                <p14:cNvContentPartPr/>
                <p14:nvPr/>
              </p14:nvContentPartPr>
              <p14:xfrm>
                <a:off x="3808269" y="1027371"/>
                <a:ext cx="16200" cy="9792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4468D70-DBB3-439F-90BE-B9E90FAF7DC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772269" y="991731"/>
                  <a:ext cx="87840" cy="10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30C11F-FF27-4F0D-8346-E3532284B71E}"/>
              </a:ext>
            </a:extLst>
          </p:cNvPr>
          <p:cNvGrpSpPr/>
          <p:nvPr/>
        </p:nvGrpSpPr>
        <p:grpSpPr>
          <a:xfrm>
            <a:off x="6393429" y="4922571"/>
            <a:ext cx="816840" cy="828000"/>
            <a:chOff x="6393429" y="4922571"/>
            <a:chExt cx="816840" cy="82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81C111F-A3F5-400A-A2AB-ACCF93853A90}"/>
                    </a:ext>
                  </a:extLst>
                </p14:cNvPr>
                <p14:cNvContentPartPr/>
                <p14:nvPr/>
              </p14:nvContentPartPr>
              <p14:xfrm>
                <a:off x="6552189" y="4922571"/>
                <a:ext cx="658080" cy="3171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81C111F-A3F5-400A-A2AB-ACCF93853A9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516189" y="4886931"/>
                  <a:ext cx="7297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84ABAB9-B9E7-4143-ACE9-6872E46645A9}"/>
                    </a:ext>
                  </a:extLst>
                </p14:cNvPr>
                <p14:cNvContentPartPr/>
                <p14:nvPr/>
              </p14:nvContentPartPr>
              <p14:xfrm>
                <a:off x="6393429" y="5389851"/>
                <a:ext cx="577080" cy="360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84ABAB9-B9E7-4143-ACE9-6872E46645A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357789" y="5353851"/>
                  <a:ext cx="648720" cy="43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19C58DA-2E76-4031-A5BE-FF3F08DF4050}"/>
              </a:ext>
            </a:extLst>
          </p:cNvPr>
          <p:cNvGrpSpPr/>
          <p:nvPr/>
        </p:nvGrpSpPr>
        <p:grpSpPr>
          <a:xfrm>
            <a:off x="8268669" y="4746531"/>
            <a:ext cx="1036800" cy="727200"/>
            <a:chOff x="8268669" y="4746531"/>
            <a:chExt cx="1036800" cy="72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1B80F04-264E-4260-B356-A2960BF57FD1}"/>
                    </a:ext>
                  </a:extLst>
                </p14:cNvPr>
                <p14:cNvContentPartPr/>
                <p14:nvPr/>
              </p14:nvContentPartPr>
              <p14:xfrm>
                <a:off x="8776269" y="4746531"/>
                <a:ext cx="76320" cy="623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1B80F04-264E-4260-B356-A2960BF57FD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740629" y="4710531"/>
                  <a:ext cx="14796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C4503B2-4E8E-4DD8-8CB7-6F97E95822C7}"/>
                    </a:ext>
                  </a:extLst>
                </p14:cNvPr>
                <p14:cNvContentPartPr/>
                <p14:nvPr/>
              </p14:nvContentPartPr>
              <p14:xfrm>
                <a:off x="8268669" y="5410011"/>
                <a:ext cx="1036800" cy="637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C4503B2-4E8E-4DD8-8CB7-6F97E95822C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232669" y="5374011"/>
                  <a:ext cx="110844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35C6FC7-C6A9-4F82-809D-4D9D5D625B0F}"/>
              </a:ext>
            </a:extLst>
          </p:cNvPr>
          <p:cNvGrpSpPr/>
          <p:nvPr/>
        </p:nvGrpSpPr>
        <p:grpSpPr>
          <a:xfrm>
            <a:off x="9687429" y="5206251"/>
            <a:ext cx="998280" cy="481680"/>
            <a:chOff x="9687429" y="5206251"/>
            <a:chExt cx="998280" cy="48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EB0BFFE-CC1E-4E9B-A94A-1FB3AB0A24F4}"/>
                    </a:ext>
                  </a:extLst>
                </p14:cNvPr>
                <p14:cNvContentPartPr/>
                <p14:nvPr/>
              </p14:nvContentPartPr>
              <p14:xfrm>
                <a:off x="9687429" y="5206251"/>
                <a:ext cx="388800" cy="420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EB0BFFE-CC1E-4E9B-A94A-1FB3AB0A24F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651789" y="5170611"/>
                  <a:ext cx="46044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2829FB6-97D5-4705-BF43-C1D773381043}"/>
                    </a:ext>
                  </a:extLst>
                </p14:cNvPr>
                <p14:cNvContentPartPr/>
                <p14:nvPr/>
              </p14:nvContentPartPr>
              <p14:xfrm>
                <a:off x="10187829" y="5266731"/>
                <a:ext cx="225720" cy="3650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2829FB6-97D5-4705-BF43-C1D77338104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151829" y="5230731"/>
                  <a:ext cx="2973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2EEF694-CDF6-4C28-A448-2F98B131CBBA}"/>
                    </a:ext>
                  </a:extLst>
                </p14:cNvPr>
                <p14:cNvContentPartPr/>
                <p14:nvPr/>
              </p14:nvContentPartPr>
              <p14:xfrm>
                <a:off x="10501029" y="5300931"/>
                <a:ext cx="184680" cy="387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2EEF694-CDF6-4C28-A448-2F98B131CBB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465029" y="5265291"/>
                  <a:ext cx="256320" cy="45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88E5B64-54C5-43FE-9A49-1A0749CF0689}"/>
              </a:ext>
            </a:extLst>
          </p:cNvPr>
          <p:cNvGrpSpPr/>
          <p:nvPr/>
        </p:nvGrpSpPr>
        <p:grpSpPr>
          <a:xfrm>
            <a:off x="9798669" y="6075291"/>
            <a:ext cx="1045440" cy="479520"/>
            <a:chOff x="9798669" y="6075291"/>
            <a:chExt cx="1045440" cy="47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16B3B77-4015-4DA2-AFCD-614921E96E82}"/>
                    </a:ext>
                  </a:extLst>
                </p14:cNvPr>
                <p14:cNvContentPartPr/>
                <p14:nvPr/>
              </p14:nvContentPartPr>
              <p14:xfrm>
                <a:off x="9798669" y="6075651"/>
                <a:ext cx="257400" cy="3081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16B3B77-4015-4DA2-AFCD-614921E96E8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762669" y="6040011"/>
                  <a:ext cx="32904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421921C-642B-4540-A718-59EE37C397A2}"/>
                    </a:ext>
                  </a:extLst>
                </p14:cNvPr>
                <p14:cNvContentPartPr/>
                <p14:nvPr/>
              </p14:nvContentPartPr>
              <p14:xfrm>
                <a:off x="10164789" y="6075291"/>
                <a:ext cx="540000" cy="479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421921C-642B-4540-A718-59EE37C397A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129149" y="6039651"/>
                  <a:ext cx="61164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93C4D07-B0CA-4E59-A55D-F205FB69A1E3}"/>
                    </a:ext>
                  </a:extLst>
                </p14:cNvPr>
                <p14:cNvContentPartPr/>
                <p14:nvPr/>
              </p14:nvContentPartPr>
              <p14:xfrm>
                <a:off x="10843029" y="6265731"/>
                <a:ext cx="1080" cy="115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93C4D07-B0CA-4E59-A55D-F205FB69A1E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807029" y="6229731"/>
                  <a:ext cx="7272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F54EB5B-15CE-426A-A34C-3587C1C382CB}"/>
              </a:ext>
            </a:extLst>
          </p:cNvPr>
          <p:cNvGrpSpPr/>
          <p:nvPr/>
        </p:nvGrpSpPr>
        <p:grpSpPr>
          <a:xfrm>
            <a:off x="7603029" y="5763531"/>
            <a:ext cx="1608120" cy="842400"/>
            <a:chOff x="7603029" y="5763531"/>
            <a:chExt cx="1608120" cy="84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18921A3-E97E-483A-A5B3-4A0EBBED6BCA}"/>
                    </a:ext>
                  </a:extLst>
                </p14:cNvPr>
                <p14:cNvContentPartPr/>
                <p14:nvPr/>
              </p14:nvContentPartPr>
              <p14:xfrm>
                <a:off x="8208189" y="5763531"/>
                <a:ext cx="1002960" cy="320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18921A3-E97E-483A-A5B3-4A0EBBED6BC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172549" y="5727891"/>
                  <a:ext cx="10746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25BAE6F-B0EA-4E08-914D-F1825018F010}"/>
                    </a:ext>
                  </a:extLst>
                </p14:cNvPr>
                <p14:cNvContentPartPr/>
                <p14:nvPr/>
              </p14:nvContentPartPr>
              <p14:xfrm>
                <a:off x="8611749" y="5821851"/>
                <a:ext cx="108360" cy="7840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25BAE6F-B0EA-4E08-914D-F1825018F01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575749" y="5786211"/>
                  <a:ext cx="180000" cy="85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0BB36DD-AA22-4AEA-8C78-744E0687F410}"/>
                    </a:ext>
                  </a:extLst>
                </p14:cNvPr>
                <p14:cNvContentPartPr/>
                <p14:nvPr/>
              </p14:nvContentPartPr>
              <p14:xfrm>
                <a:off x="7603029" y="5942811"/>
                <a:ext cx="575280" cy="6130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0BB36DD-AA22-4AEA-8C78-744E0687F41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567389" y="5906811"/>
                  <a:ext cx="646920" cy="68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1FB3873-D767-4ECD-AFE8-7D074E463926}"/>
                  </a:ext>
                </a:extLst>
              </p14:cNvPr>
              <p14:cNvContentPartPr/>
              <p14:nvPr/>
            </p14:nvContentPartPr>
            <p14:xfrm>
              <a:off x="7895709" y="5989971"/>
              <a:ext cx="115920" cy="1274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1FB3873-D767-4ECD-AFE8-7D074E46392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860069" y="5953971"/>
                <a:ext cx="1875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EDEFA4E-B985-4FB8-A385-7E7C6D198528}"/>
                  </a:ext>
                </a:extLst>
              </p14:cNvPr>
              <p14:cNvContentPartPr/>
              <p14:nvPr/>
            </p14:nvContentPartPr>
            <p14:xfrm>
              <a:off x="10983429" y="3747891"/>
              <a:ext cx="271800" cy="1929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EDEFA4E-B985-4FB8-A385-7E7C6D19852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947429" y="3712251"/>
                <a:ext cx="343440" cy="26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E504B80-F26D-471F-82AF-1177C68B81B3}"/>
              </a:ext>
            </a:extLst>
          </p:cNvPr>
          <p:cNvGrpSpPr/>
          <p:nvPr/>
        </p:nvGrpSpPr>
        <p:grpSpPr>
          <a:xfrm>
            <a:off x="11129949" y="1927731"/>
            <a:ext cx="213120" cy="361080"/>
            <a:chOff x="11129949" y="1927731"/>
            <a:chExt cx="213120" cy="36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CDBF989-1ACD-448B-B2E7-8AA565FA5FDA}"/>
                    </a:ext>
                  </a:extLst>
                </p14:cNvPr>
                <p14:cNvContentPartPr/>
                <p14:nvPr/>
              </p14:nvContentPartPr>
              <p14:xfrm>
                <a:off x="11217069" y="1927731"/>
                <a:ext cx="27720" cy="305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CDBF989-1ACD-448B-B2E7-8AA565FA5FD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181429" y="1891731"/>
                  <a:ext cx="993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2F6141E-D83F-4F48-B3E8-B84E9F07E022}"/>
                    </a:ext>
                  </a:extLst>
                </p14:cNvPr>
                <p14:cNvContentPartPr/>
                <p14:nvPr/>
              </p14:nvContentPartPr>
              <p14:xfrm>
                <a:off x="11129949" y="2173971"/>
                <a:ext cx="213120" cy="1148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2F6141E-D83F-4F48-B3E8-B84E9F07E02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094309" y="2137971"/>
                  <a:ext cx="284760" cy="18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BE6C853-D415-4923-A851-47A686C622C9}"/>
                  </a:ext>
                </a:extLst>
              </p14:cNvPr>
              <p14:cNvContentPartPr/>
              <p14:nvPr/>
            </p14:nvContentPartPr>
            <p14:xfrm>
              <a:off x="11212029" y="2564571"/>
              <a:ext cx="161280" cy="3726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BE6C853-D415-4923-A851-47A686C622C9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1176389" y="2528931"/>
                <a:ext cx="232920" cy="44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231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057E1C5-570E-4E44-946E-57DA48EBB54C}"/>
                  </a:ext>
                </a:extLst>
              </p14:cNvPr>
              <p14:cNvContentPartPr/>
              <p14:nvPr/>
            </p14:nvContentPartPr>
            <p14:xfrm>
              <a:off x="-645538" y="1746269"/>
              <a:ext cx="275760" cy="1453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057E1C5-570E-4E44-946E-57DA48EBB5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81538" y="1710269"/>
                <a:ext cx="347400" cy="15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D631F6A-8303-445D-9B23-667B08EFF787}"/>
                  </a:ext>
                </a:extLst>
              </p14:cNvPr>
              <p14:cNvContentPartPr/>
              <p14:nvPr/>
            </p14:nvContentPartPr>
            <p14:xfrm>
              <a:off x="-788458" y="487709"/>
              <a:ext cx="173520" cy="139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D631F6A-8303-445D-9B23-667B08EFF7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824458" y="451709"/>
                <a:ext cx="2451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2EDFAB-6936-4768-8D09-48462AC1C8BA}"/>
                  </a:ext>
                </a:extLst>
              </p14:cNvPr>
              <p14:cNvContentPartPr/>
              <p14:nvPr/>
            </p14:nvContentPartPr>
            <p14:xfrm>
              <a:off x="-715378" y="551789"/>
              <a:ext cx="43560" cy="686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2EDFAB-6936-4768-8D09-48462AC1C8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751018" y="516149"/>
                <a:ext cx="115200" cy="7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17B3C27-1D69-4163-809F-A23016F1F56E}"/>
                  </a:ext>
                </a:extLst>
              </p14:cNvPr>
              <p14:cNvContentPartPr/>
              <p14:nvPr/>
            </p14:nvContentPartPr>
            <p14:xfrm>
              <a:off x="-1287058" y="1157309"/>
              <a:ext cx="1365480" cy="155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17B3C27-1D69-4163-809F-A23016F1F5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323058" y="1121309"/>
                <a:ext cx="14371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6E0CC10-90ED-4539-998F-07EF8341F97D}"/>
                  </a:ext>
                </a:extLst>
              </p14:cNvPr>
              <p14:cNvContentPartPr/>
              <p14:nvPr/>
            </p14:nvContentPartPr>
            <p14:xfrm>
              <a:off x="2628189" y="5255931"/>
              <a:ext cx="232920" cy="2440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6E0CC10-90ED-4539-998F-07EF8341F9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92189" y="5220291"/>
                <a:ext cx="30456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48314C2-03CE-4286-93AA-365CBCA0F9BA}"/>
                  </a:ext>
                </a:extLst>
              </p14:cNvPr>
              <p14:cNvContentPartPr/>
              <p14:nvPr/>
            </p14:nvContentPartPr>
            <p14:xfrm>
              <a:off x="-1230538" y="1685429"/>
              <a:ext cx="1310040" cy="46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48314C2-03CE-4286-93AA-365CBCA0F9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1266538" y="1649429"/>
                <a:ext cx="13816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195315-88D8-4A08-B90B-EFF2F58A354C}"/>
                  </a:ext>
                </a:extLst>
              </p14:cNvPr>
              <p14:cNvContentPartPr/>
              <p14:nvPr/>
            </p14:nvContentPartPr>
            <p14:xfrm>
              <a:off x="-1276258" y="1227869"/>
              <a:ext cx="1343160" cy="74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195315-88D8-4A08-B90B-EFF2F58A35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311898" y="1192229"/>
                <a:ext cx="1414800" cy="14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A2C3509-2E32-4D1D-9B61-8266DB41FF92}"/>
              </a:ext>
            </a:extLst>
          </p:cNvPr>
          <p:cNvGrpSpPr/>
          <p:nvPr/>
        </p:nvGrpSpPr>
        <p:grpSpPr>
          <a:xfrm>
            <a:off x="243549" y="3428211"/>
            <a:ext cx="11635560" cy="3219840"/>
            <a:chOff x="243549" y="3428211"/>
            <a:chExt cx="11635560" cy="321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8F71A80-42A1-4E1F-983E-EA60EE221AFB}"/>
                    </a:ext>
                  </a:extLst>
                </p14:cNvPr>
                <p14:cNvContentPartPr/>
                <p14:nvPr/>
              </p14:nvContentPartPr>
              <p14:xfrm>
                <a:off x="1252269" y="4255491"/>
                <a:ext cx="3069000" cy="126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8F71A80-42A1-4E1F-983E-EA60EE221AF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16629" y="4219491"/>
                  <a:ext cx="31406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860F824-6320-4E3E-B1C7-A434DA928440}"/>
                    </a:ext>
                  </a:extLst>
                </p14:cNvPr>
                <p14:cNvContentPartPr/>
                <p14:nvPr/>
              </p14:nvContentPartPr>
              <p14:xfrm>
                <a:off x="1218069" y="4256571"/>
                <a:ext cx="3191760" cy="1354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860F824-6320-4E3E-B1C7-A434DA92844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82429" y="4220931"/>
                  <a:ext cx="3263400" cy="14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1D41EFE-EC09-4B57-9576-D215534FC294}"/>
                    </a:ext>
                  </a:extLst>
                </p14:cNvPr>
                <p14:cNvContentPartPr/>
                <p14:nvPr/>
              </p14:nvContentPartPr>
              <p14:xfrm>
                <a:off x="1256589" y="4665531"/>
                <a:ext cx="3040560" cy="69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1D41EFE-EC09-4B57-9576-D215534FC2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20589" y="4629891"/>
                  <a:ext cx="31122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8940E64-9C33-46F1-9B34-4FACA1613DC8}"/>
                    </a:ext>
                  </a:extLst>
                </p14:cNvPr>
                <p14:cNvContentPartPr/>
                <p14:nvPr/>
              </p14:nvContentPartPr>
              <p14:xfrm>
                <a:off x="1286469" y="5005011"/>
                <a:ext cx="3109320" cy="105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8940E64-9C33-46F1-9B34-4FACA1613DC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50829" y="4969371"/>
                  <a:ext cx="31809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D92F9E8-817D-42D8-A0C0-AB665AA033BF}"/>
                    </a:ext>
                  </a:extLst>
                </p14:cNvPr>
                <p14:cNvContentPartPr/>
                <p14:nvPr/>
              </p14:nvContentPartPr>
              <p14:xfrm>
                <a:off x="4283829" y="4711971"/>
                <a:ext cx="82080" cy="16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D92F9E8-817D-42D8-A0C0-AB665AA033B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47829" y="4675971"/>
                  <a:ext cx="1537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249BDC6-3820-4C57-9DFD-05006E282681}"/>
                    </a:ext>
                  </a:extLst>
                </p14:cNvPr>
                <p14:cNvContentPartPr/>
                <p14:nvPr/>
              </p14:nvContentPartPr>
              <p14:xfrm>
                <a:off x="1600029" y="4697571"/>
                <a:ext cx="258480" cy="282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249BDC6-3820-4C57-9DFD-05006E28268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64029" y="4661571"/>
                  <a:ext cx="3301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EBA4A07-A539-4E95-9A1A-55C5C26B9FF2}"/>
                    </a:ext>
                  </a:extLst>
                </p14:cNvPr>
                <p14:cNvContentPartPr/>
                <p14:nvPr/>
              </p14:nvContentPartPr>
              <p14:xfrm>
                <a:off x="2220669" y="4745091"/>
                <a:ext cx="207360" cy="249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EBA4A07-A539-4E95-9A1A-55C5C26B9FF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85029" y="4709451"/>
                  <a:ext cx="2790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15BDBE-48CE-49F1-BA98-21FF3A774D6E}"/>
                    </a:ext>
                  </a:extLst>
                </p14:cNvPr>
                <p14:cNvContentPartPr/>
                <p14:nvPr/>
              </p14:nvContentPartPr>
              <p14:xfrm>
                <a:off x="2880549" y="4741851"/>
                <a:ext cx="278640" cy="255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15BDBE-48CE-49F1-BA98-21FF3A774D6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44909" y="4706211"/>
                  <a:ext cx="3502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68102F5-07F3-41D1-BFF1-3E65464B000D}"/>
                    </a:ext>
                  </a:extLst>
                </p14:cNvPr>
                <p14:cNvContentPartPr/>
                <p14:nvPr/>
              </p14:nvContentPartPr>
              <p14:xfrm>
                <a:off x="3595149" y="4730331"/>
                <a:ext cx="319680" cy="271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68102F5-07F3-41D1-BFF1-3E65464B000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59509" y="4694691"/>
                  <a:ext cx="3913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FE40DB2-B6F0-4C13-8387-54AFDE0B09CE}"/>
                    </a:ext>
                  </a:extLst>
                </p14:cNvPr>
                <p14:cNvContentPartPr/>
                <p14:nvPr/>
              </p14:nvContentPartPr>
              <p14:xfrm>
                <a:off x="4087629" y="4754811"/>
                <a:ext cx="313200" cy="322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FE40DB2-B6F0-4C13-8387-54AFDE0B09C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1989" y="4718811"/>
                  <a:ext cx="3848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55D6FBA-29E6-4B0C-AA8B-268D03DE10E8}"/>
                    </a:ext>
                  </a:extLst>
                </p14:cNvPr>
                <p14:cNvContentPartPr/>
                <p14:nvPr/>
              </p14:nvContentPartPr>
              <p14:xfrm>
                <a:off x="4198509" y="4306611"/>
                <a:ext cx="139320" cy="40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55D6FBA-29E6-4B0C-AA8B-268D03DE10E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62869" y="4270611"/>
                  <a:ext cx="210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B59B7A2-68A1-492B-BDB4-46E908EC0BC4}"/>
                    </a:ext>
                  </a:extLst>
                </p14:cNvPr>
                <p14:cNvContentPartPr/>
                <p14:nvPr/>
              </p14:nvContentPartPr>
              <p14:xfrm>
                <a:off x="650349" y="3803331"/>
                <a:ext cx="2166120" cy="847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B59B7A2-68A1-492B-BDB4-46E908EC0BC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4349" y="3767691"/>
                  <a:ext cx="2237760" cy="9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880FE38-020E-4E54-9521-F5DE7D70BB35}"/>
                    </a:ext>
                  </a:extLst>
                </p14:cNvPr>
                <p14:cNvContentPartPr/>
                <p14:nvPr/>
              </p14:nvContentPartPr>
              <p14:xfrm>
                <a:off x="243549" y="4673091"/>
                <a:ext cx="892800" cy="38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880FE38-020E-4E54-9521-F5DE7D70BB3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7909" y="4637451"/>
                  <a:ext cx="9644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2D7FE3-B8AF-4061-881E-C01907B1D10F}"/>
                    </a:ext>
                  </a:extLst>
                </p14:cNvPr>
                <p14:cNvContentPartPr/>
                <p14:nvPr/>
              </p14:nvContentPartPr>
              <p14:xfrm>
                <a:off x="514629" y="4921851"/>
                <a:ext cx="240840" cy="14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2D7FE3-B8AF-4061-881E-C01907B1D10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8989" y="4885851"/>
                  <a:ext cx="3124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528C2CF-FDDD-4BC0-B35F-4ED88A61D619}"/>
                    </a:ext>
                  </a:extLst>
                </p14:cNvPr>
                <p14:cNvContentPartPr/>
                <p14:nvPr/>
              </p14:nvContentPartPr>
              <p14:xfrm>
                <a:off x="634509" y="4934091"/>
                <a:ext cx="2182680" cy="1272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528C2CF-FDDD-4BC0-B35F-4ED88A61D61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8869" y="4898451"/>
                  <a:ext cx="2254320" cy="13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76C52F7-8D21-4120-BD8A-C2CD2D74C0C0}"/>
                    </a:ext>
                  </a:extLst>
                </p14:cNvPr>
                <p14:cNvContentPartPr/>
                <p14:nvPr/>
              </p14:nvContentPartPr>
              <p14:xfrm>
                <a:off x="301149" y="4449171"/>
                <a:ext cx="243720" cy="14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76C52F7-8D21-4120-BD8A-C2CD2D74C0C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5509" y="4413171"/>
                  <a:ext cx="315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EA7DDAE-6DBD-4755-AA03-72E44064924F}"/>
                    </a:ext>
                  </a:extLst>
                </p14:cNvPr>
                <p14:cNvContentPartPr/>
                <p14:nvPr/>
              </p14:nvContentPartPr>
              <p14:xfrm>
                <a:off x="348669" y="4309491"/>
                <a:ext cx="45720" cy="249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EA7DDAE-6DBD-4755-AA03-72E4406492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3029" y="4273491"/>
                  <a:ext cx="1173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09A7D42-85DA-44CC-82D3-C278593FF829}"/>
                    </a:ext>
                  </a:extLst>
                </p14:cNvPr>
                <p14:cNvContentPartPr/>
                <p14:nvPr/>
              </p14:nvContentPartPr>
              <p14:xfrm>
                <a:off x="1553229" y="5161611"/>
                <a:ext cx="128160" cy="15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09A7D42-85DA-44CC-82D3-C278593FF82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17589" y="5125971"/>
                  <a:ext cx="1998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A39E464-1188-403F-9E24-94794E6DF23A}"/>
                    </a:ext>
                  </a:extLst>
                </p14:cNvPr>
                <p14:cNvContentPartPr/>
                <p14:nvPr/>
              </p14:nvContentPartPr>
              <p14:xfrm>
                <a:off x="2062269" y="5176731"/>
                <a:ext cx="188280" cy="4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A39E464-1188-403F-9E24-94794E6DF23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26269" y="5140731"/>
                  <a:ext cx="2599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62D9B5-F563-4CBC-8791-E0C56AEDE400}"/>
                    </a:ext>
                  </a:extLst>
                </p14:cNvPr>
                <p14:cNvContentPartPr/>
                <p14:nvPr/>
              </p14:nvContentPartPr>
              <p14:xfrm>
                <a:off x="2775069" y="5182851"/>
                <a:ext cx="107280" cy="7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62D9B5-F563-4CBC-8791-E0C56AEDE40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39069" y="5146851"/>
                  <a:ext cx="1789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D0F3146-ED63-446E-935E-8D72D74D19D7}"/>
                    </a:ext>
                  </a:extLst>
                </p14:cNvPr>
                <p14:cNvContentPartPr/>
                <p14:nvPr/>
              </p14:nvContentPartPr>
              <p14:xfrm>
                <a:off x="3269349" y="5210211"/>
                <a:ext cx="108000" cy="2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D0F3146-ED63-446E-935E-8D72D74D19D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33709" y="5174211"/>
                  <a:ext cx="179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3D52265-5D0C-4108-9688-2FCC3C5D9DCB}"/>
                    </a:ext>
                  </a:extLst>
                </p14:cNvPr>
                <p14:cNvContentPartPr/>
                <p14:nvPr/>
              </p14:nvContentPartPr>
              <p14:xfrm>
                <a:off x="3562749" y="5221371"/>
                <a:ext cx="164520" cy="9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3D52265-5D0C-4108-9688-2FCC3C5D9DC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26749" y="5185731"/>
                  <a:ext cx="2361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3A35694-B2C4-45F2-94C7-ED243691E264}"/>
                    </a:ext>
                  </a:extLst>
                </p14:cNvPr>
                <p14:cNvContentPartPr/>
                <p14:nvPr/>
              </p14:nvContentPartPr>
              <p14:xfrm>
                <a:off x="3991149" y="5245131"/>
                <a:ext cx="149400" cy="4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3A35694-B2C4-45F2-94C7-ED243691E26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55509" y="5209491"/>
                  <a:ext cx="2210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7F982EC-7818-46EB-A1B7-7814E1B949FC}"/>
                    </a:ext>
                  </a:extLst>
                </p14:cNvPr>
                <p14:cNvContentPartPr/>
                <p14:nvPr/>
              </p14:nvContentPartPr>
              <p14:xfrm>
                <a:off x="7645869" y="4218411"/>
                <a:ext cx="3081960" cy="49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7F982EC-7818-46EB-A1B7-7814E1B949F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09869" y="4182771"/>
                  <a:ext cx="31536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5F8C7B4-9057-4A06-BA27-FD1E5C126EA3}"/>
                    </a:ext>
                  </a:extLst>
                </p14:cNvPr>
                <p14:cNvContentPartPr/>
                <p14:nvPr/>
              </p14:nvContentPartPr>
              <p14:xfrm>
                <a:off x="7613469" y="4214811"/>
                <a:ext cx="3516480" cy="1387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5F8C7B4-9057-4A06-BA27-FD1E5C126EA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77469" y="4178811"/>
                  <a:ext cx="3588120" cy="14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244C40D-2AA2-4968-B1AF-AAC8B0650E74}"/>
                    </a:ext>
                  </a:extLst>
                </p14:cNvPr>
                <p14:cNvContentPartPr/>
                <p14:nvPr/>
              </p14:nvContentPartPr>
              <p14:xfrm>
                <a:off x="7630029" y="4636371"/>
                <a:ext cx="3534480" cy="38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244C40D-2AA2-4968-B1AF-AAC8B0650E7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94029" y="4600731"/>
                  <a:ext cx="36061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44F0D96-B284-4CD4-87B9-D05B4540AEBF}"/>
                    </a:ext>
                  </a:extLst>
                </p14:cNvPr>
                <p14:cNvContentPartPr/>
                <p14:nvPr/>
              </p14:nvContentPartPr>
              <p14:xfrm>
                <a:off x="7612749" y="4965051"/>
                <a:ext cx="3371040" cy="44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44F0D96-B284-4CD4-87B9-D05B4540AEB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76749" y="4929051"/>
                  <a:ext cx="34426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19AB08B-02C6-49F7-9704-42CDF9CB0D34}"/>
                    </a:ext>
                  </a:extLst>
                </p14:cNvPr>
                <p14:cNvContentPartPr/>
                <p14:nvPr/>
              </p14:nvContentPartPr>
              <p14:xfrm>
                <a:off x="8074629" y="4633131"/>
                <a:ext cx="385560" cy="360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19AB08B-02C6-49F7-9704-42CDF9CB0D3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38989" y="4597131"/>
                  <a:ext cx="45720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9ABC119-5944-4F59-AA4A-18801B4600B7}"/>
                    </a:ext>
                  </a:extLst>
                </p14:cNvPr>
                <p14:cNvContentPartPr/>
                <p14:nvPr/>
              </p14:nvContentPartPr>
              <p14:xfrm>
                <a:off x="9040869" y="4649331"/>
                <a:ext cx="331920" cy="307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9ABC119-5944-4F59-AA4A-18801B4600B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04869" y="4613691"/>
                  <a:ext cx="4035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7D6EECD-389B-4BA6-A511-691F019DEF32}"/>
                    </a:ext>
                  </a:extLst>
                </p14:cNvPr>
                <p14:cNvContentPartPr/>
                <p14:nvPr/>
              </p14:nvContentPartPr>
              <p14:xfrm>
                <a:off x="9976869" y="4693251"/>
                <a:ext cx="297360" cy="256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7D6EECD-389B-4BA6-A511-691F019DEF3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940869" y="4657611"/>
                  <a:ext cx="3690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7DC79A-6C2E-448B-B2AA-1AF521382086}"/>
                    </a:ext>
                  </a:extLst>
                </p14:cNvPr>
                <p14:cNvContentPartPr/>
                <p14:nvPr/>
              </p14:nvContentPartPr>
              <p14:xfrm>
                <a:off x="10546749" y="4703691"/>
                <a:ext cx="422280" cy="332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7DC79A-6C2E-448B-B2AA-1AF52138208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511109" y="4667691"/>
                  <a:ext cx="49392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AB68A6D-41F5-4D2F-939D-CFCF78F1B369}"/>
                    </a:ext>
                  </a:extLst>
                </p14:cNvPr>
                <p14:cNvContentPartPr/>
                <p14:nvPr/>
              </p14:nvContentPartPr>
              <p14:xfrm>
                <a:off x="6889509" y="3428211"/>
                <a:ext cx="2707200" cy="848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AB68A6D-41F5-4D2F-939D-CFCF78F1B36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53869" y="3392571"/>
                  <a:ext cx="2778840" cy="9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876F885-0F0A-4B50-AE0A-5EA840C242AA}"/>
                    </a:ext>
                  </a:extLst>
                </p14:cNvPr>
                <p14:cNvContentPartPr/>
                <p14:nvPr/>
              </p14:nvContentPartPr>
              <p14:xfrm>
                <a:off x="6753429" y="4291491"/>
                <a:ext cx="300240" cy="10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876F885-0F0A-4B50-AE0A-5EA840C242A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17789" y="4255491"/>
                  <a:ext cx="3718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7E54A90-AA03-4BBB-A4A1-F4FF67645786}"/>
                    </a:ext>
                  </a:extLst>
                </p14:cNvPr>
                <p14:cNvContentPartPr/>
                <p14:nvPr/>
              </p14:nvContentPartPr>
              <p14:xfrm>
                <a:off x="6426189" y="4486971"/>
                <a:ext cx="990000" cy="20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7E54A90-AA03-4BBB-A4A1-F4FF6764578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90549" y="4451331"/>
                  <a:ext cx="10616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ECA0B69-14C3-464A-9A41-09326381EECF}"/>
                    </a:ext>
                  </a:extLst>
                </p14:cNvPr>
                <p14:cNvContentPartPr/>
                <p14:nvPr/>
              </p14:nvContentPartPr>
              <p14:xfrm>
                <a:off x="6976269" y="4544211"/>
                <a:ext cx="2294280" cy="1419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ECA0B69-14C3-464A-9A41-09326381EEC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40629" y="4508211"/>
                  <a:ext cx="2365920" cy="14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3A8D8C7-6526-41F9-91E8-3EAACDE838A7}"/>
                    </a:ext>
                  </a:extLst>
                </p14:cNvPr>
                <p14:cNvContentPartPr/>
                <p14:nvPr/>
              </p14:nvContentPartPr>
              <p14:xfrm>
                <a:off x="8527869" y="5137131"/>
                <a:ext cx="338400" cy="281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3A8D8C7-6526-41F9-91E8-3EAACDE838A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491869" y="5101131"/>
                  <a:ext cx="4100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56B5BD7-A723-49CA-A4D3-3F4BB97E47DD}"/>
                    </a:ext>
                  </a:extLst>
                </p14:cNvPr>
                <p14:cNvContentPartPr/>
                <p14:nvPr/>
              </p14:nvContentPartPr>
              <p14:xfrm>
                <a:off x="8000829" y="5108331"/>
                <a:ext cx="211320" cy="21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56B5BD7-A723-49CA-A4D3-3F4BB97E47D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964829" y="5072331"/>
                  <a:ext cx="2829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B815FD7-DFC3-4814-BB3E-EA2CD13EE298}"/>
                    </a:ext>
                  </a:extLst>
                </p14:cNvPr>
                <p14:cNvContentPartPr/>
                <p14:nvPr/>
              </p14:nvContentPartPr>
              <p14:xfrm>
                <a:off x="8101269" y="5017971"/>
                <a:ext cx="25200" cy="221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B815FD7-DFC3-4814-BB3E-EA2CD13EE29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65629" y="4981971"/>
                  <a:ext cx="968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218F440-8A95-4D3C-96A3-DC882521CC54}"/>
                    </a:ext>
                  </a:extLst>
                </p14:cNvPr>
                <p14:cNvContentPartPr/>
                <p14:nvPr/>
              </p14:nvContentPartPr>
              <p14:xfrm>
                <a:off x="8638389" y="5056491"/>
                <a:ext cx="153720" cy="25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218F440-8A95-4D3C-96A3-DC882521CC5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02389" y="5020491"/>
                  <a:ext cx="2253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5096F5D-24B9-4E0A-9246-C18587BCBA79}"/>
                    </a:ext>
                  </a:extLst>
                </p14:cNvPr>
                <p14:cNvContentPartPr/>
                <p14:nvPr/>
              </p14:nvContentPartPr>
              <p14:xfrm>
                <a:off x="8727309" y="4999251"/>
                <a:ext cx="34200" cy="138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5096F5D-24B9-4E0A-9246-C18587BCBA7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91669" y="4963611"/>
                  <a:ext cx="105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1E4FAD2-4404-4503-8167-81C9B5069CB5}"/>
                    </a:ext>
                  </a:extLst>
                </p14:cNvPr>
                <p14:cNvContentPartPr/>
                <p14:nvPr/>
              </p14:nvContentPartPr>
              <p14:xfrm>
                <a:off x="9427149" y="5108331"/>
                <a:ext cx="185400" cy="29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1E4FAD2-4404-4503-8167-81C9B5069CB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91509" y="5072331"/>
                  <a:ext cx="2570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05AB9D1-0158-41FC-832E-5DAF9572ACE5}"/>
                    </a:ext>
                  </a:extLst>
                </p14:cNvPr>
                <p14:cNvContentPartPr/>
                <p14:nvPr/>
              </p14:nvContentPartPr>
              <p14:xfrm>
                <a:off x="9522189" y="5061531"/>
                <a:ext cx="18360" cy="135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05AB9D1-0158-41FC-832E-5DAF9572ACE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86549" y="5025531"/>
                  <a:ext cx="900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67B0B3A-791E-429B-BEA1-FD47606ABCFE}"/>
                    </a:ext>
                  </a:extLst>
                </p14:cNvPr>
                <p14:cNvContentPartPr/>
                <p14:nvPr/>
              </p14:nvContentPartPr>
              <p14:xfrm>
                <a:off x="10418589" y="5105091"/>
                <a:ext cx="192960" cy="61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67B0B3A-791E-429B-BEA1-FD47606ABCF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82589" y="5069451"/>
                  <a:ext cx="264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04A109D-8C44-4779-BE35-2A47E58C543E}"/>
                    </a:ext>
                  </a:extLst>
                </p14:cNvPr>
                <p14:cNvContentPartPr/>
                <p14:nvPr/>
              </p14:nvContentPartPr>
              <p14:xfrm>
                <a:off x="10506429" y="5066211"/>
                <a:ext cx="56880" cy="164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04A109D-8C44-4779-BE35-2A47E58C543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470429" y="5030211"/>
                  <a:ext cx="1285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9DC074E-BA2A-4B78-B440-6A6751621CBC}"/>
                    </a:ext>
                  </a:extLst>
                </p14:cNvPr>
                <p14:cNvContentPartPr/>
                <p14:nvPr/>
              </p14:nvContentPartPr>
              <p14:xfrm>
                <a:off x="3966309" y="5807091"/>
                <a:ext cx="323280" cy="578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9DC074E-BA2A-4B78-B440-6A6751621CB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30669" y="5771451"/>
                  <a:ext cx="39492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CC92721-3C03-44AA-93B4-2C9DA7AD4C91}"/>
                    </a:ext>
                  </a:extLst>
                </p14:cNvPr>
                <p14:cNvContentPartPr/>
                <p14:nvPr/>
              </p14:nvContentPartPr>
              <p14:xfrm>
                <a:off x="4066749" y="6151251"/>
                <a:ext cx="140760" cy="36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CC92721-3C03-44AA-93B4-2C9DA7AD4C9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30749" y="6115611"/>
                  <a:ext cx="212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9D9947C-48F5-4834-B81E-9157EBFBC998}"/>
                    </a:ext>
                  </a:extLst>
                </p14:cNvPr>
                <p14:cNvContentPartPr/>
                <p14:nvPr/>
              </p14:nvContentPartPr>
              <p14:xfrm>
                <a:off x="4443309" y="6083211"/>
                <a:ext cx="178920" cy="232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9D9947C-48F5-4834-B81E-9157EBFBC99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07309" y="6047211"/>
                  <a:ext cx="2505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629E9D2-1DC0-4ABE-BDE1-7BD3C66B89BE}"/>
                    </a:ext>
                  </a:extLst>
                </p14:cNvPr>
                <p14:cNvContentPartPr/>
                <p14:nvPr/>
              </p14:nvContentPartPr>
              <p14:xfrm>
                <a:off x="4707909" y="6104451"/>
                <a:ext cx="146520" cy="242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629E9D2-1DC0-4ABE-BDE1-7BD3C66B89B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71909" y="6068451"/>
                  <a:ext cx="2181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B87410D-28E2-4CCC-9023-4E3ACEB50515}"/>
                    </a:ext>
                  </a:extLst>
                </p14:cNvPr>
                <p14:cNvContentPartPr/>
                <p14:nvPr/>
              </p14:nvContentPartPr>
              <p14:xfrm>
                <a:off x="4985829" y="6091851"/>
                <a:ext cx="820800" cy="275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B87410D-28E2-4CCC-9023-4E3ACEB5051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949829" y="6055851"/>
                  <a:ext cx="8924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81E4FD-C5B1-4C94-B5A5-D226DFCC74F6}"/>
                    </a:ext>
                  </a:extLst>
                </p14:cNvPr>
                <p14:cNvContentPartPr/>
                <p14:nvPr/>
              </p14:nvContentPartPr>
              <p14:xfrm>
                <a:off x="5886189" y="6139371"/>
                <a:ext cx="347400" cy="19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81E4FD-C5B1-4C94-B5A5-D226DFCC74F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50189" y="6103731"/>
                  <a:ext cx="4190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60BB283-99AB-46F4-AD65-8B0FCCBE9208}"/>
                    </a:ext>
                  </a:extLst>
                </p14:cNvPr>
                <p14:cNvContentPartPr/>
                <p14:nvPr/>
              </p14:nvContentPartPr>
              <p14:xfrm>
                <a:off x="6335109" y="5945691"/>
                <a:ext cx="50400" cy="390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60BB283-99AB-46F4-AD65-8B0FCCBE920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99109" y="5910051"/>
                  <a:ext cx="12204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118A2DE-651F-41B7-A315-E1B7F22CF971}"/>
                    </a:ext>
                  </a:extLst>
                </p14:cNvPr>
                <p14:cNvContentPartPr/>
                <p14:nvPr/>
              </p14:nvContentPartPr>
              <p14:xfrm>
                <a:off x="6463269" y="5888811"/>
                <a:ext cx="518400" cy="493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118A2DE-651F-41B7-A315-E1B7F22CF97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427629" y="5853171"/>
                  <a:ext cx="59004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441397E-6B2B-4EA4-B2E1-8FEC2FAB6E5B}"/>
                    </a:ext>
                  </a:extLst>
                </p14:cNvPr>
                <p14:cNvContentPartPr/>
                <p14:nvPr/>
              </p14:nvContentPartPr>
              <p14:xfrm>
                <a:off x="6745149" y="6106611"/>
                <a:ext cx="417600" cy="178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441397E-6B2B-4EA4-B2E1-8FEC2FAB6E5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709509" y="6070971"/>
                  <a:ext cx="489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3AA20FA-390B-40C0-A3C5-9735F98E9696}"/>
                    </a:ext>
                  </a:extLst>
                </p14:cNvPr>
                <p14:cNvContentPartPr/>
                <p14:nvPr/>
              </p14:nvContentPartPr>
              <p14:xfrm>
                <a:off x="7160229" y="5970891"/>
                <a:ext cx="59760" cy="56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3AA20FA-390B-40C0-A3C5-9735F98E969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124229" y="5935251"/>
                  <a:ext cx="1314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2F203F3-69C8-457E-B84E-4622C98364EE}"/>
                    </a:ext>
                  </a:extLst>
                </p14:cNvPr>
                <p14:cNvContentPartPr/>
                <p14:nvPr/>
              </p14:nvContentPartPr>
              <p14:xfrm>
                <a:off x="7288029" y="6054411"/>
                <a:ext cx="612720" cy="218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2F203F3-69C8-457E-B84E-4622C98364E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252029" y="6018411"/>
                  <a:ext cx="6843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8E42281-0FE1-452D-858D-6AF7AF4AD320}"/>
                    </a:ext>
                  </a:extLst>
                </p14:cNvPr>
                <p14:cNvContentPartPr/>
                <p14:nvPr/>
              </p14:nvContentPartPr>
              <p14:xfrm>
                <a:off x="3271509" y="6079971"/>
                <a:ext cx="712800" cy="542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8E42281-0FE1-452D-858D-6AF7AF4AD32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35509" y="6044331"/>
                  <a:ext cx="78444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77C86BC-F5F4-414F-88E3-E66A880081DD}"/>
                    </a:ext>
                  </a:extLst>
                </p14:cNvPr>
                <p14:cNvContentPartPr/>
                <p14:nvPr/>
              </p14:nvContentPartPr>
              <p14:xfrm>
                <a:off x="9664389" y="6108771"/>
                <a:ext cx="146160" cy="28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77C86BC-F5F4-414F-88E3-E66A880081D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28389" y="6073131"/>
                  <a:ext cx="2178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B781588-2FE9-4230-9451-2720D780FABF}"/>
                    </a:ext>
                  </a:extLst>
                </p14:cNvPr>
                <p14:cNvContentPartPr/>
                <p14:nvPr/>
              </p14:nvContentPartPr>
              <p14:xfrm>
                <a:off x="9624789" y="6138651"/>
                <a:ext cx="165960" cy="432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B781588-2FE9-4230-9451-2720D780FAB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588789" y="6102651"/>
                  <a:ext cx="23760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4D6D4BC-2810-48ED-A014-1E11E9C82126}"/>
                    </a:ext>
                  </a:extLst>
                </p14:cNvPr>
                <p14:cNvContentPartPr/>
                <p14:nvPr/>
              </p14:nvContentPartPr>
              <p14:xfrm>
                <a:off x="9874629" y="6367251"/>
                <a:ext cx="230040" cy="156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4D6D4BC-2810-48ED-A014-1E11E9C8212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838629" y="6331611"/>
                  <a:ext cx="3016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B18188C-8814-4991-9545-075BB2B9A4DC}"/>
                    </a:ext>
                  </a:extLst>
                </p14:cNvPr>
                <p14:cNvContentPartPr/>
                <p14:nvPr/>
              </p14:nvContentPartPr>
              <p14:xfrm>
                <a:off x="10186029" y="6410091"/>
                <a:ext cx="164880" cy="161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B18188C-8814-4991-9545-075BB2B9A4D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150029" y="6374451"/>
                  <a:ext cx="236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5B62A00-B090-4ECC-A08C-A95D826B42EC}"/>
                    </a:ext>
                  </a:extLst>
                </p14:cNvPr>
                <p14:cNvContentPartPr/>
                <p14:nvPr/>
              </p14:nvContentPartPr>
              <p14:xfrm>
                <a:off x="10429749" y="6434211"/>
                <a:ext cx="537120" cy="212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5B62A00-B090-4ECC-A08C-A95D826B42E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394109" y="6398211"/>
                  <a:ext cx="6087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8CD30A5-725F-426A-B860-1F9FAE22E70A}"/>
                    </a:ext>
                  </a:extLst>
                </p14:cNvPr>
                <p14:cNvContentPartPr/>
                <p14:nvPr/>
              </p14:nvContentPartPr>
              <p14:xfrm>
                <a:off x="11039229" y="6419451"/>
                <a:ext cx="140400" cy="228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8CD30A5-725F-426A-B860-1F9FAE22E70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003589" y="6383451"/>
                  <a:ext cx="2120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4A521DE-8A3B-4F3C-9531-DF8DDC535EDA}"/>
                    </a:ext>
                  </a:extLst>
                </p14:cNvPr>
                <p14:cNvContentPartPr/>
                <p14:nvPr/>
              </p14:nvContentPartPr>
              <p14:xfrm>
                <a:off x="11237949" y="6464091"/>
                <a:ext cx="63360" cy="121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4A521DE-8A3B-4F3C-9531-DF8DDC535ED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202309" y="6428451"/>
                  <a:ext cx="1350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DE9C14B-0312-4F4E-B8E9-0BC619146563}"/>
                    </a:ext>
                  </a:extLst>
                </p14:cNvPr>
                <p14:cNvContentPartPr/>
                <p14:nvPr/>
              </p14:nvContentPartPr>
              <p14:xfrm>
                <a:off x="11288349" y="6329091"/>
                <a:ext cx="53280" cy="54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DE9C14B-0312-4F4E-B8E9-0BC61914656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252709" y="6293451"/>
                  <a:ext cx="124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E1B74CF-61D3-4D1C-ADF1-5F8E4D5C4D63}"/>
                    </a:ext>
                  </a:extLst>
                </p14:cNvPr>
                <p14:cNvContentPartPr/>
                <p14:nvPr/>
              </p14:nvContentPartPr>
              <p14:xfrm>
                <a:off x="11419749" y="6391731"/>
                <a:ext cx="459360" cy="186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E1B74CF-61D3-4D1C-ADF1-5F8E4D5C4D6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384109" y="6356091"/>
                  <a:ext cx="5310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487D352-23A0-4B2F-8A0D-0BBC03D17A26}"/>
                    </a:ext>
                  </a:extLst>
                </p14:cNvPr>
                <p14:cNvContentPartPr/>
                <p14:nvPr/>
              </p14:nvContentPartPr>
              <p14:xfrm>
                <a:off x="1583622" y="4548531"/>
                <a:ext cx="179280" cy="2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487D352-23A0-4B2F-8A0D-0BBC03D17A2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547622" y="4512891"/>
                  <a:ext cx="2509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08C1478-BF24-45A3-8FC5-2D74572336A9}"/>
                    </a:ext>
                  </a:extLst>
                </p14:cNvPr>
                <p14:cNvContentPartPr/>
                <p14:nvPr/>
              </p14:nvContentPartPr>
              <p14:xfrm>
                <a:off x="1629702" y="4443771"/>
                <a:ext cx="44640" cy="149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08C1478-BF24-45A3-8FC5-2D74572336A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594062" y="4408131"/>
                  <a:ext cx="1162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D494649-6EF9-42BD-A783-27AD3147469D}"/>
                    </a:ext>
                  </a:extLst>
                </p14:cNvPr>
                <p14:cNvContentPartPr/>
                <p14:nvPr/>
              </p14:nvContentPartPr>
              <p14:xfrm>
                <a:off x="2404422" y="4461771"/>
                <a:ext cx="119880" cy="162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D494649-6EF9-42BD-A783-27AD3147469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368782" y="4425771"/>
                  <a:ext cx="1915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46DD00D-894E-4297-8DAC-D34084BD4421}"/>
                    </a:ext>
                  </a:extLst>
                </p14:cNvPr>
                <p14:cNvContentPartPr/>
                <p14:nvPr/>
              </p14:nvContentPartPr>
              <p14:xfrm>
                <a:off x="2468862" y="4402011"/>
                <a:ext cx="37440" cy="162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46DD00D-894E-4297-8DAC-D34084BD442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432862" y="4366371"/>
                  <a:ext cx="10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0FE3BC2-E510-40C9-B20F-7E462282BABF}"/>
                    </a:ext>
                  </a:extLst>
                </p14:cNvPr>
                <p14:cNvContentPartPr/>
                <p14:nvPr/>
              </p14:nvContentPartPr>
              <p14:xfrm>
                <a:off x="3323142" y="4508211"/>
                <a:ext cx="139680" cy="26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0FE3BC2-E510-40C9-B20F-7E462282BAB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287142" y="4472571"/>
                  <a:ext cx="2113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50DB45E-C950-4BC3-85AF-8E239A279BDF}"/>
                    </a:ext>
                  </a:extLst>
                </p14:cNvPr>
                <p14:cNvContentPartPr/>
                <p14:nvPr/>
              </p14:nvContentPartPr>
              <p14:xfrm>
                <a:off x="3385422" y="4461051"/>
                <a:ext cx="54720" cy="1785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50DB45E-C950-4BC3-85AF-8E239A279BD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49782" y="4425411"/>
                  <a:ext cx="1263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562C6B5-53E3-4491-9A69-87CCA8F9F427}"/>
                    </a:ext>
                  </a:extLst>
                </p14:cNvPr>
                <p14:cNvContentPartPr/>
                <p14:nvPr/>
              </p14:nvContentPartPr>
              <p14:xfrm>
                <a:off x="3965022" y="4568331"/>
                <a:ext cx="267120" cy="4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562C6B5-53E3-4491-9A69-87CCA8F9F42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929022" y="4532691"/>
                  <a:ext cx="3387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58457D9-FA0D-41EF-95BD-1791638C680D}"/>
                    </a:ext>
                  </a:extLst>
                </p14:cNvPr>
                <p14:cNvContentPartPr/>
                <p14:nvPr/>
              </p14:nvContentPartPr>
              <p14:xfrm>
                <a:off x="4080222" y="4497051"/>
                <a:ext cx="25560" cy="149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58457D9-FA0D-41EF-95BD-1791638C680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044582" y="4461411"/>
                  <a:ext cx="972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C0C1D2C-83EA-41DD-A9CD-C71A764F9279}"/>
                    </a:ext>
                  </a:extLst>
                </p14:cNvPr>
                <p14:cNvContentPartPr/>
                <p14:nvPr/>
              </p14:nvContentPartPr>
              <p14:xfrm>
                <a:off x="8029062" y="4472931"/>
                <a:ext cx="219600" cy="72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C0C1D2C-83EA-41DD-A9CD-C71A764F927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993062" y="4437291"/>
                  <a:ext cx="2912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95D9D1B-6674-421E-95E0-555327DD8A91}"/>
                    </a:ext>
                  </a:extLst>
                </p14:cNvPr>
                <p14:cNvContentPartPr/>
                <p14:nvPr/>
              </p14:nvContentPartPr>
              <p14:xfrm>
                <a:off x="8836542" y="4500651"/>
                <a:ext cx="348120" cy="7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95D9D1B-6674-421E-95E0-555327DD8A9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800902" y="4465011"/>
                  <a:ext cx="4197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FABEAE1-15E6-4EA5-ADE7-E9BB22E115B9}"/>
                    </a:ext>
                  </a:extLst>
                </p14:cNvPr>
                <p14:cNvContentPartPr/>
                <p14:nvPr/>
              </p14:nvContentPartPr>
              <p14:xfrm>
                <a:off x="9973422" y="4527651"/>
                <a:ext cx="248040" cy="12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FABEAE1-15E6-4EA5-ADE7-E9BB22E115B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937422" y="4492011"/>
                  <a:ext cx="3196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804AF24-EC38-4632-8BC2-7E5EC23888DB}"/>
                    </a:ext>
                  </a:extLst>
                </p14:cNvPr>
                <p14:cNvContentPartPr/>
                <p14:nvPr/>
              </p14:nvContentPartPr>
              <p14:xfrm>
                <a:off x="10630422" y="4531251"/>
                <a:ext cx="207720" cy="14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804AF24-EC38-4632-8BC2-7E5EC23888D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594422" y="4495611"/>
                  <a:ext cx="27936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54CF5921-ABA5-4C2A-B1C4-FABCA33ABFE0}"/>
              </a:ext>
            </a:extLst>
          </p:cNvPr>
          <p:cNvGrpSpPr/>
          <p:nvPr/>
        </p:nvGrpSpPr>
        <p:grpSpPr>
          <a:xfrm>
            <a:off x="662022" y="499251"/>
            <a:ext cx="4789800" cy="2847240"/>
            <a:chOff x="662022" y="499251"/>
            <a:chExt cx="4789800" cy="28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D06A17C-8E23-49D6-9E90-36403D0F503A}"/>
                    </a:ext>
                  </a:extLst>
                </p14:cNvPr>
                <p14:cNvContentPartPr/>
                <p14:nvPr/>
              </p14:nvContentPartPr>
              <p14:xfrm>
                <a:off x="1348542" y="1202691"/>
                <a:ext cx="2828160" cy="69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D06A17C-8E23-49D6-9E90-36403D0F503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312542" y="1166691"/>
                  <a:ext cx="2899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D3EF76-2168-4095-9A29-75A3D09450AC}"/>
                    </a:ext>
                  </a:extLst>
                </p14:cNvPr>
                <p14:cNvContentPartPr/>
                <p14:nvPr/>
              </p14:nvContentPartPr>
              <p14:xfrm>
                <a:off x="1347102" y="1211331"/>
                <a:ext cx="3172680" cy="1451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D3EF76-2168-4095-9A29-75A3D09450A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311462" y="1175691"/>
                  <a:ext cx="3244320" cy="15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80EB2E7-4A5E-46C2-B205-5FDEF005AA6C}"/>
                    </a:ext>
                  </a:extLst>
                </p14:cNvPr>
                <p14:cNvContentPartPr/>
                <p14:nvPr/>
              </p14:nvContentPartPr>
              <p14:xfrm>
                <a:off x="1368702" y="1711011"/>
                <a:ext cx="3094560" cy="55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80EB2E7-4A5E-46C2-B205-5FDEF005AA6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332702" y="1675011"/>
                  <a:ext cx="3166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0476F20-7EBF-469B-B56A-965890961325}"/>
                    </a:ext>
                  </a:extLst>
                </p14:cNvPr>
                <p14:cNvContentPartPr/>
                <p14:nvPr/>
              </p14:nvContentPartPr>
              <p14:xfrm>
                <a:off x="1394622" y="2045091"/>
                <a:ext cx="3096720" cy="82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0476F20-7EBF-469B-B56A-96589096132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58622" y="2009451"/>
                  <a:ext cx="31683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6F672FC-1A3E-4FAD-A455-824C04B0C86C}"/>
                    </a:ext>
                  </a:extLst>
                </p14:cNvPr>
                <p14:cNvContentPartPr/>
                <p14:nvPr/>
              </p14:nvContentPartPr>
              <p14:xfrm>
                <a:off x="1799262" y="1740531"/>
                <a:ext cx="271440" cy="407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6F672FC-1A3E-4FAD-A455-824C04B0C86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763622" y="1704531"/>
                  <a:ext cx="34308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45978F6-E1D4-45D7-BFE1-47F8D0C082FF}"/>
                    </a:ext>
                  </a:extLst>
                </p14:cNvPr>
                <p14:cNvContentPartPr/>
                <p14:nvPr/>
              </p14:nvContentPartPr>
              <p14:xfrm>
                <a:off x="2698182" y="1738011"/>
                <a:ext cx="274320" cy="286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45978F6-E1D4-45D7-BFE1-47F8D0C082F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662542" y="1702011"/>
                  <a:ext cx="3459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798FDB5-D41D-46D1-AAB2-8166C681E39C}"/>
                    </a:ext>
                  </a:extLst>
                </p14:cNvPr>
                <p14:cNvContentPartPr/>
                <p14:nvPr/>
              </p14:nvContentPartPr>
              <p14:xfrm>
                <a:off x="3497022" y="1815771"/>
                <a:ext cx="252000" cy="303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798FDB5-D41D-46D1-AAB2-8166C681E39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461022" y="1780131"/>
                  <a:ext cx="3236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94AB6F6-DCB8-4620-A11A-AC13E30DFE02}"/>
                    </a:ext>
                  </a:extLst>
                </p14:cNvPr>
                <p14:cNvContentPartPr/>
                <p14:nvPr/>
              </p14:nvContentPartPr>
              <p14:xfrm>
                <a:off x="3738222" y="1746291"/>
                <a:ext cx="77040" cy="748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94AB6F6-DCB8-4620-A11A-AC13E30DFE0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02222" y="1710291"/>
                  <a:ext cx="1486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FDF4A5A-5BF0-4383-81F2-AEBA65CF9C15}"/>
                    </a:ext>
                  </a:extLst>
                </p14:cNvPr>
                <p14:cNvContentPartPr/>
                <p14:nvPr/>
              </p14:nvContentPartPr>
              <p14:xfrm>
                <a:off x="2216862" y="2242011"/>
                <a:ext cx="29880" cy="457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FDF4A5A-5BF0-4383-81F2-AEBA65CF9C1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180862" y="2206011"/>
                  <a:ext cx="10152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58602A6-54EC-4B31-8294-6609BFE7017C}"/>
                    </a:ext>
                  </a:extLst>
                </p14:cNvPr>
                <p14:cNvContentPartPr/>
                <p14:nvPr/>
              </p14:nvContentPartPr>
              <p14:xfrm>
                <a:off x="2283822" y="2318691"/>
                <a:ext cx="165600" cy="129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58602A6-54EC-4B31-8294-6609BFE7017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248182" y="2282691"/>
                  <a:ext cx="2372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95EB58A-A6DF-4438-8E34-300364D313FB}"/>
                    </a:ext>
                  </a:extLst>
                </p14:cNvPr>
                <p14:cNvContentPartPr/>
                <p14:nvPr/>
              </p14:nvContentPartPr>
              <p14:xfrm>
                <a:off x="1005462" y="499251"/>
                <a:ext cx="1859040" cy="1043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95EB58A-A6DF-4438-8E34-300364D313F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69462" y="463251"/>
                  <a:ext cx="1930680" cy="11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92E0AA9-0303-4680-95E0-D8DFD2341FF6}"/>
                    </a:ext>
                  </a:extLst>
                </p14:cNvPr>
                <p14:cNvContentPartPr/>
                <p14:nvPr/>
              </p14:nvContentPartPr>
              <p14:xfrm>
                <a:off x="662022" y="1523451"/>
                <a:ext cx="559080" cy="525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92E0AA9-0303-4680-95E0-D8DFD2341FF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26022" y="1487811"/>
                  <a:ext cx="6307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B0A2CF6-9859-4EFE-A728-29368A8345E7}"/>
                    </a:ext>
                  </a:extLst>
                </p14:cNvPr>
                <p14:cNvContentPartPr/>
                <p14:nvPr/>
              </p14:nvContentPartPr>
              <p14:xfrm>
                <a:off x="882342" y="1766091"/>
                <a:ext cx="154800" cy="15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B0A2CF6-9859-4EFE-A728-29368A8345E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6702" y="1730091"/>
                  <a:ext cx="2264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4482072-2526-4EC4-845D-F1E50A3A2980}"/>
                    </a:ext>
                  </a:extLst>
                </p14:cNvPr>
                <p14:cNvContentPartPr/>
                <p14:nvPr/>
              </p14:nvContentPartPr>
              <p14:xfrm>
                <a:off x="953622" y="1790211"/>
                <a:ext cx="1888560" cy="1147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4482072-2526-4EC4-845D-F1E50A3A298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17982" y="1754211"/>
                  <a:ext cx="1960200" cy="12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4835C01-1F04-4433-B3C1-306BCE90CD0F}"/>
                    </a:ext>
                  </a:extLst>
                </p14:cNvPr>
                <p14:cNvContentPartPr/>
                <p14:nvPr/>
              </p14:nvContentPartPr>
              <p14:xfrm>
                <a:off x="2288142" y="2431731"/>
                <a:ext cx="38160" cy="18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4835C01-1F04-4433-B3C1-306BCE90CD0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252142" y="2395731"/>
                  <a:ext cx="1098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B9D8D70-203D-4A63-83B5-02E6A6AE5365}"/>
                    </a:ext>
                  </a:extLst>
                </p14:cNvPr>
                <p14:cNvContentPartPr/>
                <p14:nvPr/>
              </p14:nvContentPartPr>
              <p14:xfrm>
                <a:off x="2297862" y="2430291"/>
                <a:ext cx="10080" cy="1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B9D8D70-203D-4A63-83B5-02E6A6AE536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261862" y="2394651"/>
                  <a:ext cx="81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91FAC23-60D6-47A0-B5B2-1B5F46B7E0BE}"/>
                    </a:ext>
                  </a:extLst>
                </p14:cNvPr>
                <p14:cNvContentPartPr/>
                <p14:nvPr/>
              </p14:nvContentPartPr>
              <p14:xfrm>
                <a:off x="1751742" y="2211771"/>
                <a:ext cx="174240" cy="291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91FAC23-60D6-47A0-B5B2-1B5F46B7E0B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716102" y="2176131"/>
                  <a:ext cx="2458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43D3326-E5F6-4B3A-8B47-429B4E48DD2B}"/>
                    </a:ext>
                  </a:extLst>
                </p14:cNvPr>
                <p14:cNvContentPartPr/>
                <p14:nvPr/>
              </p14:nvContentPartPr>
              <p14:xfrm>
                <a:off x="2403342" y="2191611"/>
                <a:ext cx="158040" cy="10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43D3326-E5F6-4B3A-8B47-429B4E48DD2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367342" y="2155611"/>
                  <a:ext cx="2296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AECF1CA-1ADA-49FC-8139-2E5944F330B2}"/>
                    </a:ext>
                  </a:extLst>
                </p14:cNvPr>
                <p14:cNvContentPartPr/>
                <p14:nvPr/>
              </p14:nvContentPartPr>
              <p14:xfrm>
                <a:off x="2873142" y="2150571"/>
                <a:ext cx="177120" cy="72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AECF1CA-1ADA-49FC-8139-2E5944F330B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837142" y="2114931"/>
                  <a:ext cx="2487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B73F9E1-B8FC-46D7-9BD3-A085A920EC47}"/>
                    </a:ext>
                  </a:extLst>
                </p14:cNvPr>
                <p14:cNvContentPartPr/>
                <p14:nvPr/>
              </p14:nvContentPartPr>
              <p14:xfrm>
                <a:off x="3417462" y="2160651"/>
                <a:ext cx="219960" cy="140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B73F9E1-B8FC-46D7-9BD3-A085A920EC4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381822" y="2125011"/>
                  <a:ext cx="2916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5AC4873-2EE2-4AEE-AD03-203599C48A1E}"/>
                    </a:ext>
                  </a:extLst>
                </p14:cNvPr>
                <p14:cNvContentPartPr/>
                <p14:nvPr/>
              </p14:nvContentPartPr>
              <p14:xfrm>
                <a:off x="4073742" y="2200971"/>
                <a:ext cx="157680" cy="7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5AC4873-2EE2-4AEE-AD03-203599C48A1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038102" y="2165331"/>
                  <a:ext cx="2293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BA37FB7-03C6-44CB-B9C2-5A8C1A397A92}"/>
                    </a:ext>
                  </a:extLst>
                </p14:cNvPr>
                <p14:cNvContentPartPr/>
                <p14:nvPr/>
              </p14:nvContentPartPr>
              <p14:xfrm>
                <a:off x="1867302" y="1482771"/>
                <a:ext cx="155160" cy="291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BA37FB7-03C6-44CB-B9C2-5A8C1A397A9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831302" y="1447131"/>
                  <a:ext cx="2268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0D56427-7C56-4955-9206-7518BD630343}"/>
                    </a:ext>
                  </a:extLst>
                </p14:cNvPr>
                <p14:cNvContentPartPr/>
                <p14:nvPr/>
              </p14:nvContentPartPr>
              <p14:xfrm>
                <a:off x="1933182" y="1414731"/>
                <a:ext cx="42480" cy="188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0D56427-7C56-4955-9206-7518BD63034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897542" y="1378731"/>
                  <a:ext cx="1141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3E4511C-E3D4-474C-BC4A-D97AC7697BF5}"/>
                    </a:ext>
                  </a:extLst>
                </p14:cNvPr>
                <p14:cNvContentPartPr/>
                <p14:nvPr/>
              </p14:nvContentPartPr>
              <p14:xfrm>
                <a:off x="2573622" y="1551171"/>
                <a:ext cx="176400" cy="9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3E4511C-E3D4-474C-BC4A-D97AC7697BF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537622" y="1515531"/>
                  <a:ext cx="2480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AB99865-A7B3-450B-B615-4CFE34C8DB9F}"/>
                    </a:ext>
                  </a:extLst>
                </p14:cNvPr>
                <p14:cNvContentPartPr/>
                <p14:nvPr/>
              </p14:nvContentPartPr>
              <p14:xfrm>
                <a:off x="2640222" y="1466931"/>
                <a:ext cx="32760" cy="155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AB99865-A7B3-450B-B615-4CFE34C8DB9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04582" y="1430931"/>
                  <a:ext cx="1044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62273D0-35D2-4267-88BB-A1C366DAF221}"/>
                    </a:ext>
                  </a:extLst>
                </p14:cNvPr>
                <p14:cNvContentPartPr/>
                <p14:nvPr/>
              </p14:nvContentPartPr>
              <p14:xfrm>
                <a:off x="3338262" y="1531731"/>
                <a:ext cx="145800" cy="111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62273D0-35D2-4267-88BB-A1C366DAF22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302622" y="1496091"/>
                  <a:ext cx="217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AEBF079-1105-4D43-9133-9A59B3CD3BD1}"/>
                    </a:ext>
                  </a:extLst>
                </p14:cNvPr>
                <p14:cNvContentPartPr/>
                <p14:nvPr/>
              </p14:nvContentPartPr>
              <p14:xfrm>
                <a:off x="3373182" y="1448211"/>
                <a:ext cx="672480" cy="1864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AEBF079-1105-4D43-9133-9A59B3CD3BD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337542" y="1412571"/>
                  <a:ext cx="744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D74A370-92F7-4948-BF96-25FA4FDC49E7}"/>
                    </a:ext>
                  </a:extLst>
                </p14:cNvPr>
                <p14:cNvContentPartPr/>
                <p14:nvPr/>
              </p14:nvContentPartPr>
              <p14:xfrm>
                <a:off x="3936222" y="1495731"/>
                <a:ext cx="46800" cy="185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D74A370-92F7-4948-BF96-25FA4FDC49E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900222" y="1460091"/>
                  <a:ext cx="1184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D80EBEA-639F-45C1-AD9E-069A5C263108}"/>
                    </a:ext>
                  </a:extLst>
                </p14:cNvPr>
                <p14:cNvContentPartPr/>
                <p14:nvPr/>
              </p14:nvContentPartPr>
              <p14:xfrm>
                <a:off x="3122982" y="2843931"/>
                <a:ext cx="119880" cy="248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D80EBEA-639F-45C1-AD9E-069A5C26310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087342" y="2807931"/>
                  <a:ext cx="191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90D6FED-A70A-4A2E-9BAA-67401E821B50}"/>
                    </a:ext>
                  </a:extLst>
                </p14:cNvPr>
                <p14:cNvContentPartPr/>
                <p14:nvPr/>
              </p14:nvContentPartPr>
              <p14:xfrm>
                <a:off x="3112542" y="2861931"/>
                <a:ext cx="133920" cy="431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90D6FED-A70A-4A2E-9BAA-67401E821B5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076542" y="2826291"/>
                  <a:ext cx="2055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14E1EAF-3D9D-4220-AB82-E8831C654F27}"/>
                    </a:ext>
                  </a:extLst>
                </p14:cNvPr>
                <p14:cNvContentPartPr/>
                <p14:nvPr/>
              </p14:nvContentPartPr>
              <p14:xfrm>
                <a:off x="3353742" y="3082611"/>
                <a:ext cx="227160" cy="1710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14E1EAF-3D9D-4220-AB82-E8831C654F2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318102" y="3046971"/>
                  <a:ext cx="2988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AED4DD9-65BE-498B-8453-11C1D8F1A528}"/>
                    </a:ext>
                  </a:extLst>
                </p14:cNvPr>
                <p14:cNvContentPartPr/>
                <p14:nvPr/>
              </p14:nvContentPartPr>
              <p14:xfrm>
                <a:off x="3695022" y="3082611"/>
                <a:ext cx="178920" cy="205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AED4DD9-65BE-498B-8453-11C1D8F1A52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659022" y="3046971"/>
                  <a:ext cx="2505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B27126E-9D9D-4A1B-B39D-AB6E81B10F4C}"/>
                    </a:ext>
                  </a:extLst>
                </p14:cNvPr>
                <p14:cNvContentPartPr/>
                <p14:nvPr/>
              </p14:nvContentPartPr>
              <p14:xfrm>
                <a:off x="3988782" y="3096291"/>
                <a:ext cx="550440" cy="2113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B27126E-9D9D-4A1B-B39D-AB6E81B10F4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952782" y="3060651"/>
                  <a:ext cx="6220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E26840A-DDDE-475F-BD99-D7D80BE01700}"/>
                    </a:ext>
                  </a:extLst>
                </p14:cNvPr>
                <p14:cNvContentPartPr/>
                <p14:nvPr/>
              </p14:nvContentPartPr>
              <p14:xfrm>
                <a:off x="4597182" y="3057411"/>
                <a:ext cx="148680" cy="2890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E26840A-DDDE-475F-BD99-D7D80BE0170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561182" y="3021771"/>
                  <a:ext cx="2203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949BC08-9674-4166-93F2-0C6E90D6214F}"/>
                    </a:ext>
                  </a:extLst>
                </p14:cNvPr>
                <p14:cNvContentPartPr/>
                <p14:nvPr/>
              </p14:nvContentPartPr>
              <p14:xfrm>
                <a:off x="4793022" y="3175491"/>
                <a:ext cx="105120" cy="1339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949BC08-9674-4166-93F2-0C6E90D6214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757022" y="3139851"/>
                  <a:ext cx="1767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D319B2D-D335-4736-97BA-40B5115B3A42}"/>
                    </a:ext>
                  </a:extLst>
                </p14:cNvPr>
                <p14:cNvContentPartPr/>
                <p14:nvPr/>
              </p14:nvContentPartPr>
              <p14:xfrm>
                <a:off x="4858542" y="2982531"/>
                <a:ext cx="65160" cy="442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D319B2D-D335-4736-97BA-40B5115B3A4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822902" y="2946891"/>
                  <a:ext cx="1368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818C0B0-3D52-4C2C-9F90-A8F652A505C5}"/>
                    </a:ext>
                  </a:extLst>
                </p14:cNvPr>
                <p14:cNvContentPartPr/>
                <p14:nvPr/>
              </p14:nvContentPartPr>
              <p14:xfrm>
                <a:off x="5000022" y="3062451"/>
                <a:ext cx="451800" cy="193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818C0B0-3D52-4C2C-9F90-A8F652A505C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964022" y="3026811"/>
                  <a:ext cx="5234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1B43FBB-51EE-419A-8DBC-3237DA7F24ED}"/>
                    </a:ext>
                  </a:extLst>
                </p14:cNvPr>
                <p14:cNvContentPartPr/>
                <p14:nvPr/>
              </p14:nvContentPartPr>
              <p14:xfrm>
                <a:off x="668502" y="1237611"/>
                <a:ext cx="279360" cy="943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1B43FBB-51EE-419A-8DBC-3237DA7F24E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32862" y="1201611"/>
                  <a:ext cx="351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1ECBCEB-8ADE-499F-8F5A-B7955E2555B9}"/>
                    </a:ext>
                  </a:extLst>
                </p14:cNvPr>
                <p14:cNvContentPartPr/>
                <p14:nvPr/>
              </p14:nvContentPartPr>
              <p14:xfrm>
                <a:off x="778662" y="1090371"/>
                <a:ext cx="29160" cy="1216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1ECBCEB-8ADE-499F-8F5A-B7955E2555B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42662" y="1054371"/>
                  <a:ext cx="1008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CC5BA1C-D547-410D-A2A9-D2D2705C0AC6}"/>
                    </a:ext>
                  </a:extLst>
                </p14:cNvPr>
                <p14:cNvContentPartPr/>
                <p14:nvPr/>
              </p14:nvContentPartPr>
              <p14:xfrm>
                <a:off x="768582" y="1118451"/>
                <a:ext cx="28440" cy="2761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CC5BA1C-D547-410D-A2A9-D2D2705C0AC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32942" y="1082451"/>
                  <a:ext cx="100080" cy="34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5A6F3148-6465-4734-A833-EDBF652F93B6}"/>
              </a:ext>
            </a:extLst>
          </p:cNvPr>
          <p:cNvGrpSpPr/>
          <p:nvPr/>
        </p:nvGrpSpPr>
        <p:grpSpPr>
          <a:xfrm>
            <a:off x="6225822" y="169491"/>
            <a:ext cx="5818320" cy="3251880"/>
            <a:chOff x="6225822" y="169491"/>
            <a:chExt cx="5818320" cy="325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DD9560A-0CFA-47B4-B9DE-38BAE604F782}"/>
                    </a:ext>
                  </a:extLst>
                </p14:cNvPr>
                <p14:cNvContentPartPr/>
                <p14:nvPr/>
              </p14:nvContentPartPr>
              <p14:xfrm>
                <a:off x="7664742" y="841971"/>
                <a:ext cx="3149280" cy="14774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DD9560A-0CFA-47B4-B9DE-38BAE604F78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629102" y="805971"/>
                  <a:ext cx="3220920" cy="15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DB299E8-AD90-4586-BDCF-BF8B5CF60986}"/>
                    </a:ext>
                  </a:extLst>
                </p14:cNvPr>
                <p14:cNvContentPartPr/>
                <p14:nvPr/>
              </p14:nvContentPartPr>
              <p14:xfrm>
                <a:off x="7704342" y="1378731"/>
                <a:ext cx="3038040" cy="669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DB299E8-AD90-4586-BDCF-BF8B5CF6098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668342" y="1342731"/>
                  <a:ext cx="3109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1B73D93-7AD7-451B-A4E3-DA5F7F75860C}"/>
                    </a:ext>
                  </a:extLst>
                </p14:cNvPr>
                <p14:cNvContentPartPr/>
                <p14:nvPr/>
              </p14:nvContentPartPr>
              <p14:xfrm>
                <a:off x="7738542" y="1680051"/>
                <a:ext cx="3018600" cy="493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1B73D93-7AD7-451B-A4E3-DA5F7F75860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702542" y="1644411"/>
                  <a:ext cx="30902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205F589-8080-46A5-8B5F-A8E4BD506149}"/>
                    </a:ext>
                  </a:extLst>
                </p14:cNvPr>
                <p14:cNvContentPartPr/>
                <p14:nvPr/>
              </p14:nvContentPartPr>
              <p14:xfrm>
                <a:off x="8315982" y="1377291"/>
                <a:ext cx="232560" cy="2919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205F589-8080-46A5-8B5F-A8E4BD50614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279982" y="1341651"/>
                  <a:ext cx="3042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E773171-D682-4237-A8ED-A71A94664B70}"/>
                    </a:ext>
                  </a:extLst>
                </p14:cNvPr>
                <p14:cNvContentPartPr/>
                <p14:nvPr/>
              </p14:nvContentPartPr>
              <p14:xfrm>
                <a:off x="9431622" y="1367211"/>
                <a:ext cx="447120" cy="3704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E773171-D682-4237-A8ED-A71A94664B7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395622" y="1331571"/>
                  <a:ext cx="5187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7EE287A-462D-47BE-B22F-4C1F41E1BF7A}"/>
                    </a:ext>
                  </a:extLst>
                </p14:cNvPr>
                <p14:cNvContentPartPr/>
                <p14:nvPr/>
              </p14:nvContentPartPr>
              <p14:xfrm>
                <a:off x="10238382" y="1473411"/>
                <a:ext cx="357480" cy="2404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7EE287A-462D-47BE-B22F-4C1F41E1BF7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202382" y="1437771"/>
                  <a:ext cx="4291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ADF355A-50FF-4A96-8D4E-E2B1CA683D72}"/>
                    </a:ext>
                  </a:extLst>
                </p14:cNvPr>
                <p14:cNvContentPartPr/>
                <p14:nvPr/>
              </p14:nvContentPartPr>
              <p14:xfrm>
                <a:off x="8279622" y="1823691"/>
                <a:ext cx="18000" cy="4071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ADF355A-50FF-4A96-8D4E-E2B1CA683D7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243982" y="1788051"/>
                  <a:ext cx="8964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2F0CA99-7CD8-435B-A80B-5FB7791FA6A9}"/>
                    </a:ext>
                  </a:extLst>
                </p14:cNvPr>
                <p14:cNvContentPartPr/>
                <p14:nvPr/>
              </p14:nvContentPartPr>
              <p14:xfrm>
                <a:off x="8321382" y="1935651"/>
                <a:ext cx="192600" cy="1486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2F0CA99-7CD8-435B-A80B-5FB7791FA6A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285742" y="1900011"/>
                  <a:ext cx="2642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E36738A-E05E-490E-A6EB-920E26F78B50}"/>
                    </a:ext>
                  </a:extLst>
                </p14:cNvPr>
                <p14:cNvContentPartPr/>
                <p14:nvPr/>
              </p14:nvContentPartPr>
              <p14:xfrm>
                <a:off x="8258022" y="2084691"/>
                <a:ext cx="55440" cy="46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E36738A-E05E-490E-A6EB-920E26F78B5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222022" y="2049051"/>
                  <a:ext cx="1270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4DE2ED0-BFBD-4030-AE6B-64926A78D7F6}"/>
                    </a:ext>
                  </a:extLst>
                </p14:cNvPr>
                <p14:cNvContentPartPr/>
                <p14:nvPr/>
              </p14:nvContentPartPr>
              <p14:xfrm>
                <a:off x="6225822" y="1363611"/>
                <a:ext cx="1055880" cy="687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4DE2ED0-BFBD-4030-AE6B-64926A78D7F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189822" y="1327611"/>
                  <a:ext cx="1127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065D316-3166-4366-BA26-388C28E69B91}"/>
                    </a:ext>
                  </a:extLst>
                </p14:cNvPr>
                <p14:cNvContentPartPr/>
                <p14:nvPr/>
              </p14:nvContentPartPr>
              <p14:xfrm>
                <a:off x="6747102" y="1439571"/>
                <a:ext cx="2441520" cy="9457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065D316-3166-4366-BA26-388C28E69B9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711102" y="1403571"/>
                  <a:ext cx="2513160" cy="10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9A511B1-A540-44D5-96ED-BB0E93F77184}"/>
                    </a:ext>
                  </a:extLst>
                </p14:cNvPr>
                <p14:cNvContentPartPr/>
                <p14:nvPr/>
              </p14:nvContentPartPr>
              <p14:xfrm>
                <a:off x="6616062" y="169491"/>
                <a:ext cx="2781720" cy="9792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9A511B1-A540-44D5-96ED-BB0E93F7718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580422" y="133851"/>
                  <a:ext cx="2853360" cy="10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38BE9CF-E4AF-42B6-92C0-3FF53BDCA7AF}"/>
                    </a:ext>
                  </a:extLst>
                </p14:cNvPr>
                <p14:cNvContentPartPr/>
                <p14:nvPr/>
              </p14:nvContentPartPr>
              <p14:xfrm>
                <a:off x="6600582" y="1139331"/>
                <a:ext cx="363960" cy="40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38BE9CF-E4AF-42B6-92C0-3FF53BDCA7A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564582" y="1103331"/>
                  <a:ext cx="435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C6BE2AE-7644-4C4C-AE22-441D06B13504}"/>
                    </a:ext>
                  </a:extLst>
                </p14:cNvPr>
                <p14:cNvContentPartPr/>
                <p14:nvPr/>
              </p14:nvContentPartPr>
              <p14:xfrm>
                <a:off x="8142102" y="1150491"/>
                <a:ext cx="389160" cy="190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C6BE2AE-7644-4C4C-AE22-441D06B1350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106102" y="1114491"/>
                  <a:ext cx="460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B520FA8-08F3-44A2-91D8-915E89B46DE3}"/>
                    </a:ext>
                  </a:extLst>
                </p14:cNvPr>
                <p14:cNvContentPartPr/>
                <p14:nvPr/>
              </p14:nvContentPartPr>
              <p14:xfrm>
                <a:off x="9604062" y="1155171"/>
                <a:ext cx="241920" cy="97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B520FA8-08F3-44A2-91D8-915E89B46DE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568062" y="1119171"/>
                  <a:ext cx="3135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98B85B6-E970-4195-AEDA-BCFE39AD06C1}"/>
                    </a:ext>
                  </a:extLst>
                </p14:cNvPr>
                <p14:cNvContentPartPr/>
                <p14:nvPr/>
              </p14:nvContentPartPr>
              <p14:xfrm>
                <a:off x="8732502" y="1873011"/>
                <a:ext cx="191520" cy="201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98B85B6-E970-4195-AEDA-BCFE39AD06C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696862" y="1837371"/>
                  <a:ext cx="2631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00F8A25-5EA1-4363-B59B-D5272698980D}"/>
                    </a:ext>
                  </a:extLst>
                </p14:cNvPr>
                <p14:cNvContentPartPr/>
                <p14:nvPr/>
              </p14:nvContentPartPr>
              <p14:xfrm>
                <a:off x="8831862" y="1776171"/>
                <a:ext cx="61560" cy="2095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00F8A25-5EA1-4363-B59B-D5272698980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796222" y="1740171"/>
                  <a:ext cx="1332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A265FE6-46E3-4488-A64A-5747EECDB38E}"/>
                    </a:ext>
                  </a:extLst>
                </p14:cNvPr>
                <p14:cNvContentPartPr/>
                <p14:nvPr/>
              </p14:nvContentPartPr>
              <p14:xfrm>
                <a:off x="9888822" y="1858251"/>
                <a:ext cx="144000" cy="43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A265FE6-46E3-4488-A64A-5747EECDB38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852822" y="1822611"/>
                  <a:ext cx="2156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9CE2DAA-39D8-42F2-8920-D75273EEA0E1}"/>
                    </a:ext>
                  </a:extLst>
                </p14:cNvPr>
                <p14:cNvContentPartPr/>
                <p14:nvPr/>
              </p14:nvContentPartPr>
              <p14:xfrm>
                <a:off x="9949662" y="1803531"/>
                <a:ext cx="68040" cy="197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9CE2DAA-39D8-42F2-8920-D75273EEA0E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914022" y="1767891"/>
                  <a:ext cx="1396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8F182E9-D824-44F3-8CE8-87C2D2FB243B}"/>
                    </a:ext>
                  </a:extLst>
                </p14:cNvPr>
                <p14:cNvContentPartPr/>
                <p14:nvPr/>
              </p14:nvContentPartPr>
              <p14:xfrm>
                <a:off x="9435942" y="2333451"/>
                <a:ext cx="419040" cy="564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8F182E9-D824-44F3-8CE8-87C2D2FB243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399942" y="2297451"/>
                  <a:ext cx="49068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420D880-FCF9-43E1-8EDD-48C87E87393B}"/>
                    </a:ext>
                  </a:extLst>
                </p14:cNvPr>
                <p14:cNvContentPartPr/>
                <p14:nvPr/>
              </p14:nvContentPartPr>
              <p14:xfrm>
                <a:off x="9627462" y="2634411"/>
                <a:ext cx="250560" cy="907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420D880-FCF9-43E1-8EDD-48C87E87393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591822" y="2598771"/>
                  <a:ext cx="322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8270431-181D-4A0E-A06F-550090542320}"/>
                    </a:ext>
                  </a:extLst>
                </p14:cNvPr>
                <p14:cNvContentPartPr/>
                <p14:nvPr/>
              </p14:nvContentPartPr>
              <p14:xfrm>
                <a:off x="10071342" y="2607771"/>
                <a:ext cx="144000" cy="2199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8270431-181D-4A0E-A06F-55009054232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035702" y="2572131"/>
                  <a:ext cx="2156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FF9BB9B-CFB2-44A5-BDEB-C630BA30841D}"/>
                    </a:ext>
                  </a:extLst>
                </p14:cNvPr>
                <p14:cNvContentPartPr/>
                <p14:nvPr/>
              </p14:nvContentPartPr>
              <p14:xfrm>
                <a:off x="10346742" y="2634771"/>
                <a:ext cx="206280" cy="248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FF9BB9B-CFB2-44A5-BDEB-C630BA30841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11102" y="2598771"/>
                  <a:ext cx="2779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4126449-1B7E-4266-90B8-389612BE8EE9}"/>
                    </a:ext>
                  </a:extLst>
                </p14:cNvPr>
                <p14:cNvContentPartPr/>
                <p14:nvPr/>
              </p14:nvContentPartPr>
              <p14:xfrm>
                <a:off x="10614582" y="2662491"/>
                <a:ext cx="823680" cy="1944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4126449-1B7E-4266-90B8-389612BE8EE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578582" y="2626491"/>
                  <a:ext cx="8953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799D98B-CC1F-429B-A71F-E0416EAAA5D3}"/>
                    </a:ext>
                  </a:extLst>
                </p14:cNvPr>
                <p14:cNvContentPartPr/>
                <p14:nvPr/>
              </p14:nvContentPartPr>
              <p14:xfrm>
                <a:off x="11560662" y="2657091"/>
                <a:ext cx="199800" cy="1872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799D98B-CC1F-429B-A71F-E0416EAAA5D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525022" y="2621451"/>
                  <a:ext cx="2714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3C85EC7-F31B-48DC-93C3-3B893F52B72A}"/>
                    </a:ext>
                  </a:extLst>
                </p14:cNvPr>
                <p14:cNvContentPartPr/>
                <p14:nvPr/>
              </p14:nvContentPartPr>
              <p14:xfrm>
                <a:off x="11856222" y="2759691"/>
                <a:ext cx="86400" cy="172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3C85EC7-F31B-48DC-93C3-3B893F52B72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820222" y="2723691"/>
                  <a:ext cx="158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7188B3A-54E1-4624-A7C1-9C0E9514F9D8}"/>
                    </a:ext>
                  </a:extLst>
                </p14:cNvPr>
                <p14:cNvContentPartPr/>
                <p14:nvPr/>
              </p14:nvContentPartPr>
              <p14:xfrm>
                <a:off x="10468422" y="2891091"/>
                <a:ext cx="148680" cy="5302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7188B3A-54E1-4624-A7C1-9C0E9514F9D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432782" y="2855451"/>
                  <a:ext cx="22032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365CFF4-7187-4903-AC86-AA7DFFCE27F0}"/>
                    </a:ext>
                  </a:extLst>
                </p14:cNvPr>
                <p14:cNvContentPartPr/>
                <p14:nvPr/>
              </p14:nvContentPartPr>
              <p14:xfrm>
                <a:off x="10811862" y="3055251"/>
                <a:ext cx="507600" cy="2937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365CFF4-7187-4903-AC86-AA7DFFCE27F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775862" y="3019251"/>
                  <a:ext cx="57924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2330840-212D-4086-8675-361A621B21BC}"/>
                    </a:ext>
                  </a:extLst>
                </p14:cNvPr>
                <p14:cNvContentPartPr/>
                <p14:nvPr/>
              </p14:nvContentPartPr>
              <p14:xfrm>
                <a:off x="11122182" y="3126531"/>
                <a:ext cx="359280" cy="1220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2330840-212D-4086-8675-361A621B21B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086182" y="3090891"/>
                  <a:ext cx="4309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6466CD7-1774-47B6-9E00-116194909044}"/>
                    </a:ext>
                  </a:extLst>
                </p14:cNvPr>
                <p14:cNvContentPartPr/>
                <p14:nvPr/>
              </p14:nvContentPartPr>
              <p14:xfrm>
                <a:off x="11481462" y="3043731"/>
                <a:ext cx="33840" cy="14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6466CD7-1774-47B6-9E00-11619490904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445462" y="3007731"/>
                  <a:ext cx="1054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798E5D5-44F6-41AC-A748-C2CC2FC59B35}"/>
                    </a:ext>
                  </a:extLst>
                </p14:cNvPr>
                <p14:cNvContentPartPr/>
                <p14:nvPr/>
              </p14:nvContentPartPr>
              <p14:xfrm>
                <a:off x="11585862" y="3126531"/>
                <a:ext cx="458280" cy="1652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798E5D5-44F6-41AC-A748-C2CC2FC59B3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549862" y="3090891"/>
                  <a:ext cx="5299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2DE9DF0-A079-4D88-9154-F7611149E8FF}"/>
                    </a:ext>
                  </a:extLst>
                </p14:cNvPr>
                <p14:cNvContentPartPr/>
                <p14:nvPr/>
              </p14:nvContentPartPr>
              <p14:xfrm>
                <a:off x="6322302" y="1681491"/>
                <a:ext cx="214560" cy="23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2DE9DF0-A079-4D88-9154-F7611149E8F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286302" y="1645491"/>
                  <a:ext cx="2862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D8BC0C0-36A1-4543-A66B-8EC0039D3149}"/>
                    </a:ext>
                  </a:extLst>
                </p14:cNvPr>
                <p14:cNvContentPartPr/>
                <p14:nvPr/>
              </p14:nvContentPartPr>
              <p14:xfrm>
                <a:off x="6425262" y="1585731"/>
                <a:ext cx="17280" cy="3034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D8BC0C0-36A1-4543-A66B-8EC0039D314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389262" y="1550091"/>
                  <a:ext cx="889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52F843E-9CF9-416B-8C25-0098FD584825}"/>
                    </a:ext>
                  </a:extLst>
                </p14:cNvPr>
                <p14:cNvContentPartPr/>
                <p14:nvPr/>
              </p14:nvContentPartPr>
              <p14:xfrm>
                <a:off x="8306622" y="2073531"/>
                <a:ext cx="89640" cy="147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52F843E-9CF9-416B-8C25-0098FD58482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270982" y="2037531"/>
                  <a:ext cx="16128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4DFC8CE2-7794-4D6E-B450-989EE11CC55E}"/>
              </a:ext>
            </a:extLst>
          </p:cNvPr>
          <p:cNvGrpSpPr/>
          <p:nvPr/>
        </p:nvGrpSpPr>
        <p:grpSpPr>
          <a:xfrm>
            <a:off x="6442902" y="4717011"/>
            <a:ext cx="218520" cy="308160"/>
            <a:chOff x="6442902" y="4717011"/>
            <a:chExt cx="21852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9E214E6-D8AD-4207-9264-CF6ADD18927C}"/>
                    </a:ext>
                  </a:extLst>
                </p14:cNvPr>
                <p14:cNvContentPartPr/>
                <p14:nvPr/>
              </p14:nvContentPartPr>
              <p14:xfrm>
                <a:off x="6442902" y="4840491"/>
                <a:ext cx="218520" cy="248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9E214E6-D8AD-4207-9264-CF6ADD18927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407262" y="4804851"/>
                  <a:ext cx="2901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4123550-25AD-419E-B9F3-5741CA36E8FF}"/>
                    </a:ext>
                  </a:extLst>
                </p14:cNvPr>
                <p14:cNvContentPartPr/>
                <p14:nvPr/>
              </p14:nvContentPartPr>
              <p14:xfrm>
                <a:off x="6529302" y="4717011"/>
                <a:ext cx="19800" cy="3081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4123550-25AD-419E-B9F3-5741CA36E8F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493662" y="4681011"/>
                  <a:ext cx="91440" cy="37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3358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5619057C-84E4-4BAD-841D-60EF7523528D}"/>
              </a:ext>
            </a:extLst>
          </p:cNvPr>
          <p:cNvGrpSpPr/>
          <p:nvPr/>
        </p:nvGrpSpPr>
        <p:grpSpPr>
          <a:xfrm>
            <a:off x="1463949" y="835851"/>
            <a:ext cx="5242320" cy="4067280"/>
            <a:chOff x="1463949" y="835851"/>
            <a:chExt cx="5242320" cy="406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C7DEAFB-7174-4AA2-867F-4F231601C122}"/>
                    </a:ext>
                  </a:extLst>
                </p14:cNvPr>
                <p14:cNvContentPartPr/>
                <p14:nvPr/>
              </p14:nvContentPartPr>
              <p14:xfrm>
                <a:off x="1525509" y="1988571"/>
                <a:ext cx="4890240" cy="17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C7DEAFB-7174-4AA2-867F-4F231601C12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89509" y="1952931"/>
                  <a:ext cx="4961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535953A-3ADC-43C8-8CF4-DC2051E2C6D3}"/>
                    </a:ext>
                  </a:extLst>
                </p14:cNvPr>
                <p14:cNvContentPartPr/>
                <p14:nvPr/>
              </p14:nvContentPartPr>
              <p14:xfrm>
                <a:off x="1463949" y="1978131"/>
                <a:ext cx="5242320" cy="1996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535953A-3ADC-43C8-8CF4-DC2051E2C6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27949" y="1942131"/>
                  <a:ext cx="5313960" cy="20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C1D69C5-0A7B-464C-B3EA-689000407249}"/>
                    </a:ext>
                  </a:extLst>
                </p14:cNvPr>
                <p14:cNvContentPartPr/>
                <p14:nvPr/>
              </p14:nvContentPartPr>
              <p14:xfrm>
                <a:off x="1512909" y="2328771"/>
                <a:ext cx="5148720" cy="28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C1D69C5-0A7B-464C-B3EA-68900040724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76909" y="2293131"/>
                  <a:ext cx="52203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D487953-8013-496E-9BB6-4178CCE6EA63}"/>
                    </a:ext>
                  </a:extLst>
                </p14:cNvPr>
                <p14:cNvContentPartPr/>
                <p14:nvPr/>
              </p14:nvContentPartPr>
              <p14:xfrm>
                <a:off x="2327949" y="2002251"/>
                <a:ext cx="541080" cy="309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D487953-8013-496E-9BB6-4178CCE6EA6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92309" y="1966611"/>
                  <a:ext cx="61272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F39C7D4-6C69-40A1-BA1E-DFEF933BFEB7}"/>
                    </a:ext>
                  </a:extLst>
                </p14:cNvPr>
                <p14:cNvContentPartPr/>
                <p14:nvPr/>
              </p14:nvContentPartPr>
              <p14:xfrm>
                <a:off x="3679389" y="2112771"/>
                <a:ext cx="500760" cy="349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F39C7D4-6C69-40A1-BA1E-DFEF933BFE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43749" y="2076771"/>
                  <a:ext cx="57240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A95AD4B-7BAC-48CA-A81B-DEBBC90A308E}"/>
                    </a:ext>
                  </a:extLst>
                </p14:cNvPr>
                <p14:cNvContentPartPr/>
                <p14:nvPr/>
              </p14:nvContentPartPr>
              <p14:xfrm>
                <a:off x="5224149" y="2181531"/>
                <a:ext cx="543960" cy="347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A95AD4B-7BAC-48CA-A81B-DEBBC90A308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88509" y="2145891"/>
                  <a:ext cx="61560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5C274D9-56AA-403C-9D2B-DB45EF234C9D}"/>
                    </a:ext>
                  </a:extLst>
                </p14:cNvPr>
                <p14:cNvContentPartPr/>
                <p14:nvPr/>
              </p14:nvContentPartPr>
              <p14:xfrm>
                <a:off x="1966509" y="1699491"/>
                <a:ext cx="578520" cy="302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5C274D9-56AA-403C-9D2B-DB45EF234C9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30869" y="1663851"/>
                  <a:ext cx="6501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D01E224-D42E-4543-88F2-119198D660A0}"/>
                    </a:ext>
                  </a:extLst>
                </p14:cNvPr>
                <p14:cNvContentPartPr/>
                <p14:nvPr/>
              </p14:nvContentPartPr>
              <p14:xfrm>
                <a:off x="2100789" y="1744851"/>
                <a:ext cx="236160" cy="279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D01E224-D42E-4543-88F2-119198D660A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64789" y="1709211"/>
                  <a:ext cx="3078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53A740-09B4-4E6E-96EA-313F3906B511}"/>
                    </a:ext>
                  </a:extLst>
                </p14:cNvPr>
                <p14:cNvContentPartPr/>
                <p14:nvPr/>
              </p14:nvContentPartPr>
              <p14:xfrm>
                <a:off x="2384109" y="1749171"/>
                <a:ext cx="124920" cy="15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53A740-09B4-4E6E-96EA-313F3906B51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48109" y="1713171"/>
                  <a:ext cx="1965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528D137-56A1-434E-82FD-90E4BCA4F486}"/>
                    </a:ext>
                  </a:extLst>
                </p14:cNvPr>
                <p14:cNvContentPartPr/>
                <p14:nvPr/>
              </p14:nvContentPartPr>
              <p14:xfrm>
                <a:off x="3598389" y="1712091"/>
                <a:ext cx="678600" cy="345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528D137-56A1-434E-82FD-90E4BCA4F48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62749" y="1676451"/>
                  <a:ext cx="7502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786491B-FE6D-4332-ABB1-9BF9AD880503}"/>
                    </a:ext>
                  </a:extLst>
                </p14:cNvPr>
                <p14:cNvContentPartPr/>
                <p14:nvPr/>
              </p14:nvContentPartPr>
              <p14:xfrm>
                <a:off x="3637269" y="1756011"/>
                <a:ext cx="254160" cy="305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786491B-FE6D-4332-ABB1-9BF9AD88050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01629" y="1720011"/>
                  <a:ext cx="3258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456D6B7-8B39-445A-B2EF-0DA26A76AEAA}"/>
                    </a:ext>
                  </a:extLst>
                </p14:cNvPr>
                <p14:cNvContentPartPr/>
                <p14:nvPr/>
              </p14:nvContentPartPr>
              <p14:xfrm>
                <a:off x="3977829" y="1753491"/>
                <a:ext cx="214200" cy="297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456D6B7-8B39-445A-B2EF-0DA26A76AEA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42189" y="1717491"/>
                  <a:ext cx="28584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8BF06A5-40CD-4AE8-87F1-93F62BAE86E5}"/>
                    </a:ext>
                  </a:extLst>
                </p14:cNvPr>
                <p14:cNvContentPartPr/>
                <p14:nvPr/>
              </p14:nvContentPartPr>
              <p14:xfrm>
                <a:off x="5507109" y="1758531"/>
                <a:ext cx="723600" cy="378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8BF06A5-40CD-4AE8-87F1-93F62BAE86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71109" y="1722891"/>
                  <a:ext cx="79524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A4B6358-B3D2-4CFB-BD0E-D76B3BC5E2A4}"/>
                    </a:ext>
                  </a:extLst>
                </p14:cNvPr>
                <p14:cNvContentPartPr/>
                <p14:nvPr/>
              </p14:nvContentPartPr>
              <p14:xfrm>
                <a:off x="5655069" y="1811091"/>
                <a:ext cx="208080" cy="330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A4B6358-B3D2-4CFB-BD0E-D76B3BC5E2A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19429" y="1775451"/>
                  <a:ext cx="2797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1264D5-10AA-4239-8C7F-62D11D7084A2}"/>
                    </a:ext>
                  </a:extLst>
                </p14:cNvPr>
                <p14:cNvContentPartPr/>
                <p14:nvPr/>
              </p14:nvContentPartPr>
              <p14:xfrm>
                <a:off x="5930829" y="1825851"/>
                <a:ext cx="235440" cy="328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1264D5-10AA-4239-8C7F-62D11D7084A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94829" y="1790211"/>
                  <a:ext cx="3070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0880E11-161C-45FD-8771-E683E42158AC}"/>
                    </a:ext>
                  </a:extLst>
                </p14:cNvPr>
                <p14:cNvContentPartPr/>
                <p14:nvPr/>
              </p14:nvContentPartPr>
              <p14:xfrm>
                <a:off x="3817989" y="3796851"/>
                <a:ext cx="131400" cy="134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0880E11-161C-45FD-8771-E683E42158A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82349" y="3761211"/>
                  <a:ext cx="2030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DBBC3DA-F483-443A-B57F-706CC5C5DDC1}"/>
                    </a:ext>
                  </a:extLst>
                </p14:cNvPr>
                <p14:cNvContentPartPr/>
                <p14:nvPr/>
              </p14:nvContentPartPr>
              <p14:xfrm>
                <a:off x="3856509" y="3849411"/>
                <a:ext cx="51480" cy="1053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DBBC3DA-F483-443A-B57F-706CC5C5DDC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20509" y="3813411"/>
                  <a:ext cx="123120" cy="11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553A24F-452C-4E6F-AB0A-765D2606EEAF}"/>
                    </a:ext>
                  </a:extLst>
                </p14:cNvPr>
                <p14:cNvContentPartPr/>
                <p14:nvPr/>
              </p14:nvContentPartPr>
              <p14:xfrm>
                <a:off x="2248389" y="835851"/>
                <a:ext cx="93600" cy="900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553A24F-452C-4E6F-AB0A-765D2606EE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12389" y="799851"/>
                  <a:ext cx="165240" cy="9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2F8E0A6-4765-41D4-9E3D-A0D363680A5E}"/>
                    </a:ext>
                  </a:extLst>
                </p14:cNvPr>
                <p14:cNvContentPartPr/>
                <p14:nvPr/>
              </p14:nvContentPartPr>
              <p14:xfrm>
                <a:off x="3963069" y="904971"/>
                <a:ext cx="169560" cy="773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2F8E0A6-4765-41D4-9E3D-A0D363680A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27429" y="868971"/>
                  <a:ext cx="241200" cy="84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71C7863-70A0-48F1-AA7E-7CFCB21411D5}"/>
                    </a:ext>
                  </a:extLst>
                </p14:cNvPr>
                <p14:cNvContentPartPr/>
                <p14:nvPr/>
              </p14:nvContentPartPr>
              <p14:xfrm>
                <a:off x="5920749" y="977331"/>
                <a:ext cx="149040" cy="789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71C7863-70A0-48F1-AA7E-7CFCB21411D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84749" y="941691"/>
                  <a:ext cx="220680" cy="86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EBE4289-B1C9-4640-813A-6C7E43D12BD0}"/>
              </a:ext>
            </a:extLst>
          </p:cNvPr>
          <p:cNvGrpSpPr/>
          <p:nvPr/>
        </p:nvGrpSpPr>
        <p:grpSpPr>
          <a:xfrm>
            <a:off x="2263869" y="2012691"/>
            <a:ext cx="3465720" cy="1792440"/>
            <a:chOff x="2263869" y="2012691"/>
            <a:chExt cx="3465720" cy="179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7200C5F-E6CA-4D63-940A-C8A17FF3E0CC}"/>
                    </a:ext>
                  </a:extLst>
                </p14:cNvPr>
                <p14:cNvContentPartPr/>
                <p14:nvPr/>
              </p14:nvContentPartPr>
              <p14:xfrm>
                <a:off x="2263869" y="2012691"/>
                <a:ext cx="577080" cy="910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7200C5F-E6CA-4D63-940A-C8A17FF3E0C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28229" y="1976691"/>
                  <a:ext cx="648720" cy="9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78D5BBC-0CFC-4D18-A36B-5914046E656B}"/>
                    </a:ext>
                  </a:extLst>
                </p14:cNvPr>
                <p14:cNvContentPartPr/>
                <p14:nvPr/>
              </p14:nvContentPartPr>
              <p14:xfrm>
                <a:off x="2618109" y="2830611"/>
                <a:ext cx="399600" cy="319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78D5BBC-0CFC-4D18-A36B-5914046E656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82109" y="2794611"/>
                  <a:ext cx="4712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ADD6F50-C09D-4721-891D-939E92A35EF4}"/>
                    </a:ext>
                  </a:extLst>
                </p14:cNvPr>
                <p14:cNvContentPartPr/>
                <p14:nvPr/>
              </p14:nvContentPartPr>
              <p14:xfrm>
                <a:off x="2724669" y="2998011"/>
                <a:ext cx="401040" cy="329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ADD6F50-C09D-4721-891D-939E92A35EF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89029" y="2962011"/>
                  <a:ext cx="4726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982F30D-099C-4B7D-B0CD-85CA737A0A23}"/>
                    </a:ext>
                  </a:extLst>
                </p14:cNvPr>
                <p14:cNvContentPartPr/>
                <p14:nvPr/>
              </p14:nvContentPartPr>
              <p14:xfrm>
                <a:off x="2947509" y="3171171"/>
                <a:ext cx="837360" cy="580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982F30D-099C-4B7D-B0CD-85CA737A0A2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11869" y="3135171"/>
                  <a:ext cx="90900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34FD728-BC95-424E-B9F3-C64DFCDC5E88}"/>
                    </a:ext>
                  </a:extLst>
                </p14:cNvPr>
                <p14:cNvContentPartPr/>
                <p14:nvPr/>
              </p14:nvContentPartPr>
              <p14:xfrm>
                <a:off x="3927789" y="2028171"/>
                <a:ext cx="103680" cy="936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34FD728-BC95-424E-B9F3-C64DFCDC5E8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91789" y="1992531"/>
                  <a:ext cx="175320" cy="10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AE1EB97-DCA8-4859-959B-A6B63A6FC994}"/>
                    </a:ext>
                  </a:extLst>
                </p14:cNvPr>
                <p14:cNvContentPartPr/>
                <p14:nvPr/>
              </p14:nvContentPartPr>
              <p14:xfrm>
                <a:off x="3736989" y="3003771"/>
                <a:ext cx="517680" cy="59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AE1EB97-DCA8-4859-959B-A6B63A6FC99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01349" y="2967771"/>
                  <a:ext cx="5893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2D404DE-860B-4FA4-AC19-D8D45F6CCDD9}"/>
                    </a:ext>
                  </a:extLst>
                </p14:cNvPr>
                <p14:cNvContentPartPr/>
                <p14:nvPr/>
              </p14:nvContentPartPr>
              <p14:xfrm>
                <a:off x="3759309" y="3190611"/>
                <a:ext cx="572040" cy="74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2D404DE-860B-4FA4-AC19-D8D45F6CCDD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23669" y="3154971"/>
                  <a:ext cx="643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2A2BDC-1A26-46FC-819D-9894F813E540}"/>
                    </a:ext>
                  </a:extLst>
                </p14:cNvPr>
                <p14:cNvContentPartPr/>
                <p14:nvPr/>
              </p14:nvContentPartPr>
              <p14:xfrm>
                <a:off x="3828429" y="3237771"/>
                <a:ext cx="208440" cy="510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2A2BDC-1A26-46FC-819D-9894F813E5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92789" y="3201771"/>
                  <a:ext cx="28008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337FC82-4679-4EAF-B900-E82888E09BF5}"/>
                    </a:ext>
                  </a:extLst>
                </p14:cNvPr>
                <p14:cNvContentPartPr/>
                <p14:nvPr/>
              </p14:nvContentPartPr>
              <p14:xfrm>
                <a:off x="3808629" y="3273411"/>
                <a:ext cx="1071000" cy="531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337FC82-4679-4EAF-B900-E82888E09BF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72989" y="3237771"/>
                  <a:ext cx="114264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73959FF-29C6-457C-9F73-50C1D5620A23}"/>
                    </a:ext>
                  </a:extLst>
                </p14:cNvPr>
                <p14:cNvContentPartPr/>
                <p14:nvPr/>
              </p14:nvContentPartPr>
              <p14:xfrm>
                <a:off x="4704669" y="3184491"/>
                <a:ext cx="352080" cy="308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73959FF-29C6-457C-9F73-50C1D5620A2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69029" y="3148491"/>
                  <a:ext cx="4237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415D3FA-CD8B-44DD-AD0C-625892DC184D}"/>
                    </a:ext>
                  </a:extLst>
                </p14:cNvPr>
                <p14:cNvContentPartPr/>
                <p14:nvPr/>
              </p14:nvContentPartPr>
              <p14:xfrm>
                <a:off x="4903749" y="3019611"/>
                <a:ext cx="294480" cy="358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415D3FA-CD8B-44DD-AD0C-625892DC184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67749" y="2983971"/>
                  <a:ext cx="36612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4EF7677-17C8-4831-91A0-36FBBB5AD71B}"/>
                    </a:ext>
                  </a:extLst>
                </p14:cNvPr>
                <p14:cNvContentPartPr/>
                <p14:nvPr/>
              </p14:nvContentPartPr>
              <p14:xfrm>
                <a:off x="5062869" y="2154531"/>
                <a:ext cx="666720" cy="1067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4EF7677-17C8-4831-91A0-36FBBB5AD71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27229" y="2118891"/>
                  <a:ext cx="738360" cy="11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A930342-B935-43FA-B6A1-8942DBA62D12}"/>
              </a:ext>
            </a:extLst>
          </p:cNvPr>
          <p:cNvGrpSpPr/>
          <p:nvPr/>
        </p:nvGrpSpPr>
        <p:grpSpPr>
          <a:xfrm>
            <a:off x="7005429" y="1739091"/>
            <a:ext cx="367560" cy="745920"/>
            <a:chOff x="7005429" y="1739091"/>
            <a:chExt cx="367560" cy="74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3F43CEE-D44D-4939-9BDD-7AB15DDADBC1}"/>
                    </a:ext>
                  </a:extLst>
                </p14:cNvPr>
                <p14:cNvContentPartPr/>
                <p14:nvPr/>
              </p14:nvContentPartPr>
              <p14:xfrm>
                <a:off x="7005429" y="1739091"/>
                <a:ext cx="367560" cy="276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3F43CEE-D44D-4939-9BDD-7AB15DDADBC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69429" y="1703451"/>
                  <a:ext cx="4392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8C8220B-3947-4B92-96E3-2E25712741EF}"/>
                    </a:ext>
                  </a:extLst>
                </p14:cNvPr>
                <p14:cNvContentPartPr/>
                <p14:nvPr/>
              </p14:nvContentPartPr>
              <p14:xfrm>
                <a:off x="7102269" y="2190171"/>
                <a:ext cx="270360" cy="294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8C8220B-3947-4B92-96E3-2E25712741E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066269" y="2154171"/>
                  <a:ext cx="342000" cy="36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8946FFD-65A8-413C-89DD-12C0D6314458}"/>
                  </a:ext>
                </a:extLst>
              </p14:cNvPr>
              <p14:cNvContentPartPr/>
              <p14:nvPr/>
            </p14:nvContentPartPr>
            <p14:xfrm>
              <a:off x="7063029" y="3151011"/>
              <a:ext cx="201960" cy="3574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8946FFD-65A8-413C-89DD-12C0D631445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027389" y="3115011"/>
                <a:ext cx="2736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DEA1FC2-C71D-42CB-9E55-A89FB8D3EFD6}"/>
                  </a:ext>
                </a:extLst>
              </p14:cNvPr>
              <p14:cNvContentPartPr/>
              <p14:nvPr/>
            </p14:nvContentPartPr>
            <p14:xfrm>
              <a:off x="6955029" y="5660211"/>
              <a:ext cx="91440" cy="2984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DEA1FC2-C71D-42CB-9E55-A89FB8D3EFD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19029" y="5624571"/>
                <a:ext cx="1630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7EA4DE0-376D-4117-9A1C-8AFE3251F13B}"/>
                  </a:ext>
                </a:extLst>
              </p14:cNvPr>
              <p14:cNvContentPartPr/>
              <p14:nvPr/>
            </p14:nvContentPartPr>
            <p14:xfrm>
              <a:off x="7020549" y="4479771"/>
              <a:ext cx="4989600" cy="19580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7EA4DE0-376D-4117-9A1C-8AFE3251F13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984549" y="4444131"/>
                <a:ext cx="5061240" cy="20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4EEA911-CEE6-44A3-84ED-3EA676729D48}"/>
                  </a:ext>
                </a:extLst>
              </p14:cNvPr>
              <p14:cNvContentPartPr/>
              <p14:nvPr/>
            </p14:nvContentPartPr>
            <p14:xfrm>
              <a:off x="6984909" y="5952891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4EEA911-CEE6-44A3-84ED-3EA676729D4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949269" y="591689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3E14340-65E5-4C73-94A2-64BA0F5ED918}"/>
                  </a:ext>
                </a:extLst>
              </p14:cNvPr>
              <p14:cNvContentPartPr/>
              <p14:nvPr/>
            </p14:nvContentPartPr>
            <p14:xfrm>
              <a:off x="6505749" y="5902131"/>
              <a:ext cx="1049760" cy="158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3E14340-65E5-4C73-94A2-64BA0F5ED91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70109" y="5866131"/>
                <a:ext cx="11214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4AC5D7D-5EBA-4392-B32E-FC06B2BCAA1E}"/>
                  </a:ext>
                </a:extLst>
              </p14:cNvPr>
              <p14:cNvContentPartPr/>
              <p14:nvPr/>
            </p14:nvContentPartPr>
            <p14:xfrm>
              <a:off x="6877629" y="6159891"/>
              <a:ext cx="268920" cy="795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4AC5D7D-5EBA-4392-B32E-FC06B2BCAA1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841989" y="6124251"/>
                <a:ext cx="3405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B90D832-1C75-4BF5-B58C-44F056A53465}"/>
                  </a:ext>
                </a:extLst>
              </p14:cNvPr>
              <p14:cNvContentPartPr/>
              <p14:nvPr/>
            </p14:nvContentPartPr>
            <p14:xfrm>
              <a:off x="7047549" y="4690011"/>
              <a:ext cx="1404000" cy="9651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B90D832-1C75-4BF5-B58C-44F056A5346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011549" y="4654371"/>
                <a:ext cx="1475640" cy="10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6B66504-90C9-461D-8242-49BE47CF3DD4}"/>
                  </a:ext>
                </a:extLst>
              </p14:cNvPr>
              <p14:cNvContentPartPr/>
              <p14:nvPr/>
            </p14:nvContentPartPr>
            <p14:xfrm>
              <a:off x="7158789" y="4660131"/>
              <a:ext cx="999720" cy="9943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6B66504-90C9-461D-8242-49BE47CF3DD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122789" y="4624131"/>
                <a:ext cx="1071360" cy="10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440589A-F31B-422F-92CC-71CE0BB528F0}"/>
                  </a:ext>
                </a:extLst>
              </p14:cNvPr>
              <p14:cNvContentPartPr/>
              <p14:nvPr/>
            </p14:nvContentPartPr>
            <p14:xfrm>
              <a:off x="7486389" y="4849131"/>
              <a:ext cx="378000" cy="7034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440589A-F31B-422F-92CC-71CE0BB528F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450389" y="4813491"/>
                <a:ext cx="44964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D1DC7AE-7578-4EF3-9527-A635C82D92AE}"/>
                  </a:ext>
                </a:extLst>
              </p14:cNvPr>
              <p14:cNvContentPartPr/>
              <p14:nvPr/>
            </p14:nvContentPartPr>
            <p14:xfrm>
              <a:off x="7531029" y="5240091"/>
              <a:ext cx="260280" cy="320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D1DC7AE-7578-4EF3-9527-A635C82D92A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495029" y="5204091"/>
                <a:ext cx="33192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8DD129F-23FE-40D0-97EC-D4F7D778B752}"/>
                  </a:ext>
                </a:extLst>
              </p14:cNvPr>
              <p14:cNvContentPartPr/>
              <p14:nvPr/>
            </p14:nvContentPartPr>
            <p14:xfrm>
              <a:off x="6915069" y="5265651"/>
              <a:ext cx="126720" cy="118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8DD129F-23FE-40D0-97EC-D4F7D778B75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79069" y="5230011"/>
                <a:ext cx="1983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A6279FD-AD83-46C8-A454-33009D32C9DD}"/>
                  </a:ext>
                </a:extLst>
              </p14:cNvPr>
              <p14:cNvContentPartPr/>
              <p14:nvPr/>
            </p14:nvContentPartPr>
            <p14:xfrm>
              <a:off x="6946749" y="5177811"/>
              <a:ext cx="20520" cy="172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A6279FD-AD83-46C8-A454-33009D32C9D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911109" y="5141811"/>
                <a:ext cx="921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6F578EB-9964-403F-8B51-5F1C31AAA94C}"/>
                  </a:ext>
                </a:extLst>
              </p14:cNvPr>
              <p14:cNvContentPartPr/>
              <p14:nvPr/>
            </p14:nvContentPartPr>
            <p14:xfrm>
              <a:off x="8008029" y="4643211"/>
              <a:ext cx="115200" cy="187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6F578EB-9964-403F-8B51-5F1C31AAA94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72029" y="4607571"/>
                <a:ext cx="1868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606D9F4-9212-4BCE-8D53-755997ABCBB9}"/>
                  </a:ext>
                </a:extLst>
              </p14:cNvPr>
              <p14:cNvContentPartPr/>
              <p14:nvPr/>
            </p14:nvContentPartPr>
            <p14:xfrm>
              <a:off x="7009029" y="5967651"/>
              <a:ext cx="5040" cy="118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606D9F4-9212-4BCE-8D53-755997ABCBB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973029" y="5932011"/>
                <a:ext cx="76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E6F3B68-9CA6-4AE3-9C29-A1F95ED1359D}"/>
                  </a:ext>
                </a:extLst>
              </p14:cNvPr>
              <p14:cNvContentPartPr/>
              <p14:nvPr/>
            </p14:nvContentPartPr>
            <p14:xfrm>
              <a:off x="9333549" y="4569771"/>
              <a:ext cx="1440" cy="9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E6F3B68-9CA6-4AE3-9C29-A1F95ED1359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297549" y="4534131"/>
                <a:ext cx="730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5325B4B-937E-4DB8-9905-AF5087501625}"/>
                  </a:ext>
                </a:extLst>
              </p14:cNvPr>
              <p14:cNvContentPartPr/>
              <p14:nvPr/>
            </p14:nvContentPartPr>
            <p14:xfrm>
              <a:off x="9679149" y="1291971"/>
              <a:ext cx="14400" cy="108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5325B4B-937E-4DB8-9905-AF508750162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643149" y="1255971"/>
                <a:ext cx="86040" cy="8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0DC6A1C-6647-42AB-8787-6B589D8D3E1F}"/>
              </a:ext>
            </a:extLst>
          </p:cNvPr>
          <p:cNvGrpSpPr/>
          <p:nvPr/>
        </p:nvGrpSpPr>
        <p:grpSpPr>
          <a:xfrm>
            <a:off x="6651189" y="5748051"/>
            <a:ext cx="337680" cy="221040"/>
            <a:chOff x="6651189" y="5748051"/>
            <a:chExt cx="33768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A871900-6193-4FCC-AA4C-3CBD45E75A69}"/>
                    </a:ext>
                  </a:extLst>
                </p14:cNvPr>
                <p14:cNvContentPartPr/>
                <p14:nvPr/>
              </p14:nvContentPartPr>
              <p14:xfrm>
                <a:off x="6651189" y="5827971"/>
                <a:ext cx="158400" cy="30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A871900-6193-4FCC-AA4C-3CBD45E75A6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615549" y="5791971"/>
                  <a:ext cx="2300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08AF919-44A1-4E8F-8E0C-1D10EAE71234}"/>
                    </a:ext>
                  </a:extLst>
                </p14:cNvPr>
                <p14:cNvContentPartPr/>
                <p14:nvPr/>
              </p14:nvContentPartPr>
              <p14:xfrm>
                <a:off x="6702309" y="5748051"/>
                <a:ext cx="61560" cy="221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08AF919-44A1-4E8F-8E0C-1D10EAE7123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66669" y="5712051"/>
                  <a:ext cx="1332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42FC1B9-2E01-4746-9D59-9CA63F883269}"/>
                    </a:ext>
                  </a:extLst>
                </p14:cNvPr>
                <p14:cNvContentPartPr/>
                <p14:nvPr/>
              </p14:nvContentPartPr>
              <p14:xfrm>
                <a:off x="6980589" y="5955411"/>
                <a:ext cx="8280" cy="136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42FC1B9-2E01-4746-9D59-9CA63F88326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44949" y="5919411"/>
                  <a:ext cx="7992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B8FA9E0-DB1E-474F-B6A1-EE58AAB649E8}"/>
                  </a:ext>
                </a:extLst>
              </p14:cNvPr>
              <p14:cNvContentPartPr/>
              <p14:nvPr/>
            </p14:nvContentPartPr>
            <p14:xfrm>
              <a:off x="9367029" y="4569051"/>
              <a:ext cx="360" cy="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B8FA9E0-DB1E-474F-B6A1-EE58AAB649E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331389" y="453341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6D3FC8F-6304-4B0C-ACD7-063B383D2699}"/>
                  </a:ext>
                </a:extLst>
              </p14:cNvPr>
              <p14:cNvContentPartPr/>
              <p14:nvPr/>
            </p14:nvContentPartPr>
            <p14:xfrm>
              <a:off x="10574109" y="4553931"/>
              <a:ext cx="69480" cy="9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6D3FC8F-6304-4B0C-ACD7-063B383D2699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0538469" y="4518291"/>
                <a:ext cx="1411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3140AC6-36AD-4435-AB70-15A62929A7D9}"/>
                  </a:ext>
                </a:extLst>
              </p14:cNvPr>
              <p14:cNvContentPartPr/>
              <p14:nvPr/>
            </p14:nvContentPartPr>
            <p14:xfrm>
              <a:off x="9194589" y="1869051"/>
              <a:ext cx="407520" cy="4500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3140AC6-36AD-4435-AB70-15A62929A7D9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158949" y="1833051"/>
                <a:ext cx="47916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11117C0-1AE2-40DF-A72F-E6BC41B288C8}"/>
                  </a:ext>
                </a:extLst>
              </p14:cNvPr>
              <p14:cNvContentPartPr/>
              <p14:nvPr/>
            </p14:nvContentPartPr>
            <p14:xfrm>
              <a:off x="9581949" y="1769331"/>
              <a:ext cx="360" cy="36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11117C0-1AE2-40DF-A72F-E6BC41B288C8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546309" y="1733691"/>
                <a:ext cx="720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B13B21A-07BF-4806-81BC-9352334A3410}"/>
                  </a:ext>
                </a:extLst>
              </p14:cNvPr>
              <p14:cNvContentPartPr/>
              <p14:nvPr/>
            </p14:nvContentPartPr>
            <p14:xfrm>
              <a:off x="9589149" y="1616691"/>
              <a:ext cx="15120" cy="568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B13B21A-07BF-4806-81BC-9352334A3410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553149" y="1580691"/>
                <a:ext cx="867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01C0A57-4854-4765-B164-A481492351B2}"/>
                  </a:ext>
                </a:extLst>
              </p14:cNvPr>
              <p14:cNvContentPartPr/>
              <p14:nvPr/>
            </p14:nvContentPartPr>
            <p14:xfrm>
              <a:off x="9607149" y="1555131"/>
              <a:ext cx="1080" cy="82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01C0A57-4854-4765-B164-A481492351B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571509" y="1519491"/>
                <a:ext cx="727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E86B1DE-099F-4E69-AEA3-141B1793D037}"/>
                  </a:ext>
                </a:extLst>
              </p14:cNvPr>
              <p14:cNvContentPartPr/>
              <p14:nvPr/>
            </p14:nvContentPartPr>
            <p14:xfrm>
              <a:off x="9809109" y="1865451"/>
              <a:ext cx="161640" cy="3492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E86B1DE-099F-4E69-AEA3-141B1793D03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773109" y="1829811"/>
                <a:ext cx="23328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BDF8405-A14D-48C8-8FD7-584E3715C9A5}"/>
                  </a:ext>
                </a:extLst>
              </p14:cNvPr>
              <p14:cNvContentPartPr/>
              <p14:nvPr/>
            </p14:nvContentPartPr>
            <p14:xfrm>
              <a:off x="9888669" y="2149491"/>
              <a:ext cx="1017720" cy="846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BDF8405-A14D-48C8-8FD7-584E3715C9A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852669" y="2113851"/>
                <a:ext cx="10893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513CC83-06CC-457C-8FC8-581605F07167}"/>
                  </a:ext>
                </a:extLst>
              </p14:cNvPr>
              <p14:cNvContentPartPr/>
              <p14:nvPr/>
            </p14:nvContentPartPr>
            <p14:xfrm>
              <a:off x="9758709" y="2348931"/>
              <a:ext cx="63360" cy="54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513CC83-06CC-457C-8FC8-581605F07167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722709" y="2312931"/>
                <a:ext cx="1350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EFE8C53-E1CE-4642-BB91-853430514705}"/>
                  </a:ext>
                </a:extLst>
              </p14:cNvPr>
              <p14:cNvContentPartPr/>
              <p14:nvPr/>
            </p14:nvContentPartPr>
            <p14:xfrm>
              <a:off x="9896949" y="2328411"/>
              <a:ext cx="222480" cy="14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EFE8C53-E1CE-4642-BB91-853430514705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860949" y="2292771"/>
                <a:ext cx="2941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EAB977D-8225-45BF-937B-45CA52BA278B}"/>
                  </a:ext>
                </a:extLst>
              </p14:cNvPr>
              <p14:cNvContentPartPr/>
              <p14:nvPr/>
            </p14:nvContentPartPr>
            <p14:xfrm>
              <a:off x="10219509" y="2319771"/>
              <a:ext cx="38520" cy="32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EAB977D-8225-45BF-937B-45CA52BA278B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0183509" y="2284131"/>
                <a:ext cx="1101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AC85C6D-34E2-40A9-814C-E30B0666C632}"/>
                  </a:ext>
                </a:extLst>
              </p14:cNvPr>
              <p14:cNvContentPartPr/>
              <p14:nvPr/>
            </p14:nvContentPartPr>
            <p14:xfrm>
              <a:off x="10367469" y="2298891"/>
              <a:ext cx="345960" cy="187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AC85C6D-34E2-40A9-814C-E30B0666C63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331829" y="2263251"/>
                <a:ext cx="41760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AA6DAAD-C8A4-4D6D-8A5A-C2C506BAE252}"/>
                  </a:ext>
                </a:extLst>
              </p14:cNvPr>
              <p14:cNvContentPartPr/>
              <p14:nvPr/>
            </p14:nvContentPartPr>
            <p14:xfrm>
              <a:off x="10269189" y="1925571"/>
              <a:ext cx="35280" cy="1663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AA6DAAD-C8A4-4D6D-8A5A-C2C506BAE252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233189" y="1889571"/>
                <a:ext cx="1069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B94652F-2E83-4D44-B5E9-50FCEB4D4079}"/>
                  </a:ext>
                </a:extLst>
              </p14:cNvPr>
              <p14:cNvContentPartPr/>
              <p14:nvPr/>
            </p14:nvContentPartPr>
            <p14:xfrm>
              <a:off x="10241829" y="2062011"/>
              <a:ext cx="138600" cy="720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B94652F-2E83-4D44-B5E9-50FCEB4D4079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205829" y="2026011"/>
                <a:ext cx="2102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07B58BE-4529-46A2-AAA0-051549F075ED}"/>
                  </a:ext>
                </a:extLst>
              </p14:cNvPr>
              <p14:cNvContentPartPr/>
              <p14:nvPr/>
            </p14:nvContentPartPr>
            <p14:xfrm>
              <a:off x="10380069" y="2365851"/>
              <a:ext cx="30240" cy="2142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07B58BE-4529-46A2-AAA0-051549F075ED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0344069" y="2330211"/>
                <a:ext cx="1018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BEDA696-5843-4C0F-8A87-3569ABB0552D}"/>
                  </a:ext>
                </a:extLst>
              </p14:cNvPr>
              <p14:cNvContentPartPr/>
              <p14:nvPr/>
            </p14:nvContentPartPr>
            <p14:xfrm>
              <a:off x="10316349" y="2340291"/>
              <a:ext cx="120600" cy="1123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BEDA696-5843-4C0F-8A87-3569ABB0552D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280709" y="2304651"/>
                <a:ext cx="1922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98A2EC7A-6415-492A-9ABC-57CBF97855B7}"/>
                  </a:ext>
                </a:extLst>
              </p14:cNvPr>
              <p14:cNvContentPartPr/>
              <p14:nvPr/>
            </p14:nvContentPartPr>
            <p14:xfrm>
              <a:off x="9104589" y="1023771"/>
              <a:ext cx="811080" cy="5572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98A2EC7A-6415-492A-9ABC-57CBF97855B7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068589" y="987771"/>
                <a:ext cx="88272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E9CDF5B6-28B2-4CB1-B411-7D4578C4CF25}"/>
                  </a:ext>
                </a:extLst>
              </p14:cNvPr>
              <p14:cNvContentPartPr/>
              <p14:nvPr/>
            </p14:nvContentPartPr>
            <p14:xfrm>
              <a:off x="9782109" y="1637571"/>
              <a:ext cx="7560" cy="162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E9CDF5B6-28B2-4CB1-B411-7D4578C4CF25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9746469" y="1601571"/>
                <a:ext cx="792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9C33E721-C816-4F6F-A460-8054772C8AA1}"/>
                  </a:ext>
                </a:extLst>
              </p14:cNvPr>
              <p14:cNvContentPartPr/>
              <p14:nvPr/>
            </p14:nvContentPartPr>
            <p14:xfrm>
              <a:off x="9778869" y="1711011"/>
              <a:ext cx="10080" cy="828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9C33E721-C816-4F6F-A460-8054772C8AA1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9743229" y="1675011"/>
                <a:ext cx="8172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D00AA5E-324D-4E8E-9C2B-ABBD5CAE4F10}"/>
              </a:ext>
            </a:extLst>
          </p:cNvPr>
          <p:cNvGrpSpPr/>
          <p:nvPr/>
        </p:nvGrpSpPr>
        <p:grpSpPr>
          <a:xfrm>
            <a:off x="8416269" y="3219771"/>
            <a:ext cx="3401640" cy="2144520"/>
            <a:chOff x="8416269" y="3219771"/>
            <a:chExt cx="3401640" cy="21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B971549-7D1E-4AA9-BB41-98D08CCFC2A2}"/>
                    </a:ext>
                  </a:extLst>
                </p14:cNvPr>
                <p14:cNvContentPartPr/>
                <p14:nvPr/>
              </p14:nvContentPartPr>
              <p14:xfrm>
                <a:off x="9320949" y="3787491"/>
                <a:ext cx="299160" cy="1517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B971549-7D1E-4AA9-BB41-98D08CCFC2A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285309" y="3751851"/>
                  <a:ext cx="370800" cy="15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12AD1B7-8A5F-4F4B-B275-3794C4F77C9F}"/>
                    </a:ext>
                  </a:extLst>
                </p14:cNvPr>
                <p14:cNvContentPartPr/>
                <p14:nvPr/>
              </p14:nvContentPartPr>
              <p14:xfrm>
                <a:off x="9283149" y="3811611"/>
                <a:ext cx="44280" cy="222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12AD1B7-8A5F-4F4B-B275-3794C4F77C9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247509" y="3775611"/>
                  <a:ext cx="1159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CED458B-FBB3-49BD-AF65-E86B0F01C530}"/>
                    </a:ext>
                  </a:extLst>
                </p14:cNvPr>
                <p14:cNvContentPartPr/>
                <p14:nvPr/>
              </p14:nvContentPartPr>
              <p14:xfrm>
                <a:off x="10304109" y="3697851"/>
                <a:ext cx="338400" cy="1666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CED458B-FBB3-49BD-AF65-E86B0F01C53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268109" y="3661851"/>
                  <a:ext cx="410040" cy="17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B413F2D-C0A6-4870-A7C6-7BFEF6819C0E}"/>
                    </a:ext>
                  </a:extLst>
                </p14:cNvPr>
                <p14:cNvContentPartPr/>
                <p14:nvPr/>
              </p14:nvContentPartPr>
              <p14:xfrm>
                <a:off x="9544149" y="3723411"/>
                <a:ext cx="744480" cy="75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B413F2D-C0A6-4870-A7C6-7BFEF6819C0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508149" y="3687411"/>
                  <a:ext cx="8161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24359BB-A4C3-4319-B2AB-2C22BFDACDC2}"/>
                    </a:ext>
                  </a:extLst>
                </p14:cNvPr>
                <p14:cNvContentPartPr/>
                <p14:nvPr/>
              </p14:nvContentPartPr>
              <p14:xfrm>
                <a:off x="9688149" y="5289051"/>
                <a:ext cx="677880" cy="19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24359BB-A4C3-4319-B2AB-2C22BFDACDC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652149" y="5253411"/>
                  <a:ext cx="749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52EE98F-1122-4DE8-85B8-160997538E63}"/>
                    </a:ext>
                  </a:extLst>
                </p14:cNvPr>
                <p14:cNvContentPartPr/>
                <p14:nvPr/>
              </p14:nvContentPartPr>
              <p14:xfrm>
                <a:off x="9539109" y="3722691"/>
                <a:ext cx="316440" cy="691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52EE98F-1122-4DE8-85B8-160997538E6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503109" y="3687051"/>
                  <a:ext cx="388080" cy="7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1203BD2-503F-4C06-B847-5C0F59E095A7}"/>
                    </a:ext>
                  </a:extLst>
                </p14:cNvPr>
                <p14:cNvContentPartPr/>
                <p14:nvPr/>
              </p14:nvContentPartPr>
              <p14:xfrm>
                <a:off x="9655749" y="3746091"/>
                <a:ext cx="590760" cy="120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1203BD2-503F-4C06-B847-5C0F59E095A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619749" y="3710451"/>
                  <a:ext cx="662400" cy="12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87280BC-4F8A-46AB-B82B-49ADBA8BBE56}"/>
                    </a:ext>
                  </a:extLst>
                </p14:cNvPr>
                <p14:cNvContentPartPr/>
                <p14:nvPr/>
              </p14:nvContentPartPr>
              <p14:xfrm>
                <a:off x="9898029" y="4508931"/>
                <a:ext cx="457920" cy="773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87280BC-4F8A-46AB-B82B-49ADBA8BBE5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862389" y="4472931"/>
                  <a:ext cx="52956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1B8F5B1-A09C-4D04-B4BB-6A4314C3B24B}"/>
                    </a:ext>
                  </a:extLst>
                </p14:cNvPr>
                <p14:cNvContentPartPr/>
                <p14:nvPr/>
              </p14:nvContentPartPr>
              <p14:xfrm>
                <a:off x="8416269" y="4567971"/>
                <a:ext cx="983160" cy="136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1B8F5B1-A09C-4D04-B4BB-6A4314C3B24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380629" y="4531971"/>
                  <a:ext cx="10548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237ADAA-7EDA-462F-BF89-62BC8149716E}"/>
                    </a:ext>
                  </a:extLst>
                </p14:cNvPr>
                <p14:cNvContentPartPr/>
                <p14:nvPr/>
              </p14:nvContentPartPr>
              <p14:xfrm>
                <a:off x="10611909" y="4434051"/>
                <a:ext cx="1119600" cy="126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237ADAA-7EDA-462F-BF89-62BC8149716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575909" y="4398411"/>
                  <a:ext cx="11912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734340C-1BE0-4BC9-BB15-1AA2786BEF04}"/>
                    </a:ext>
                  </a:extLst>
                </p14:cNvPr>
                <p14:cNvContentPartPr/>
                <p14:nvPr/>
              </p14:nvContentPartPr>
              <p14:xfrm>
                <a:off x="10571229" y="4578051"/>
                <a:ext cx="65160" cy="15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734340C-1BE0-4BC9-BB15-1AA2786BEF0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535589" y="4542411"/>
                  <a:ext cx="1368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725A1F-D675-4D16-8B13-4CA634C9C44C}"/>
                    </a:ext>
                  </a:extLst>
                </p14:cNvPr>
                <p14:cNvContentPartPr/>
                <p14:nvPr/>
              </p14:nvContentPartPr>
              <p14:xfrm>
                <a:off x="11721789" y="4398411"/>
                <a:ext cx="96120" cy="100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725A1F-D675-4D16-8B13-4CA634C9C44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686149" y="4362411"/>
                  <a:ext cx="167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F44FED6-C674-4187-819E-C4DB70454E87}"/>
                    </a:ext>
                  </a:extLst>
                </p14:cNvPr>
                <p14:cNvContentPartPr/>
                <p14:nvPr/>
              </p14:nvContentPartPr>
              <p14:xfrm>
                <a:off x="8968149" y="3301491"/>
                <a:ext cx="394560" cy="275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F44FED6-C674-4187-819E-C4DB70454E8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932149" y="3265491"/>
                  <a:ext cx="4662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F0A60B-D686-40CF-AE9D-5BCB3BC7EC9C}"/>
                    </a:ext>
                  </a:extLst>
                </p14:cNvPr>
                <p14:cNvContentPartPr/>
                <p14:nvPr/>
              </p14:nvContentPartPr>
              <p14:xfrm>
                <a:off x="9850149" y="3219771"/>
                <a:ext cx="213840" cy="283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F0A60B-D686-40CF-AE9D-5BCB3BC7EC9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814509" y="3183771"/>
                  <a:ext cx="2854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AC956DD-B8F0-4909-BFA9-5F15A94ECD5F}"/>
                    </a:ext>
                  </a:extLst>
                </p14:cNvPr>
                <p14:cNvContentPartPr/>
                <p14:nvPr/>
              </p14:nvContentPartPr>
              <p14:xfrm>
                <a:off x="10521909" y="3220491"/>
                <a:ext cx="367560" cy="297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AC956DD-B8F0-4909-BFA9-5F15A94ECD5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486269" y="3184851"/>
                  <a:ext cx="4392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4101257-B2B4-447F-BA33-7654E6B2D73C}"/>
                    </a:ext>
                  </a:extLst>
                </p14:cNvPr>
                <p14:cNvContentPartPr/>
                <p14:nvPr/>
              </p14:nvContentPartPr>
              <p14:xfrm>
                <a:off x="9097029" y="4063971"/>
                <a:ext cx="179640" cy="9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4101257-B2B4-447F-BA33-7654E6B2D73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061389" y="4028331"/>
                  <a:ext cx="251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9929B4E-A9E4-410C-B5AC-E2B48BB4E59D}"/>
                    </a:ext>
                  </a:extLst>
                </p14:cNvPr>
                <p14:cNvContentPartPr/>
                <p14:nvPr/>
              </p14:nvContentPartPr>
              <p14:xfrm>
                <a:off x="9152469" y="3986211"/>
                <a:ext cx="9000" cy="210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9929B4E-A9E4-410C-B5AC-E2B48BB4E59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116829" y="3950211"/>
                  <a:ext cx="806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CF9B6F9-DD17-4F7C-808D-EAFD18F5E001}"/>
                    </a:ext>
                  </a:extLst>
                </p14:cNvPr>
                <p14:cNvContentPartPr/>
                <p14:nvPr/>
              </p14:nvContentPartPr>
              <p14:xfrm>
                <a:off x="9120069" y="4406331"/>
                <a:ext cx="144720" cy="12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CF9B6F9-DD17-4F7C-808D-EAFD18F5E00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084429" y="4370691"/>
                  <a:ext cx="2163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FE7419-92CD-45E8-BDC0-FF6AF7C58219}"/>
                    </a:ext>
                  </a:extLst>
                </p14:cNvPr>
                <p14:cNvContentPartPr/>
                <p14:nvPr/>
              </p14:nvContentPartPr>
              <p14:xfrm>
                <a:off x="9169749" y="4331811"/>
                <a:ext cx="13320" cy="170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FE7419-92CD-45E8-BDC0-FF6AF7C5821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133749" y="4295811"/>
                  <a:ext cx="84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49A9E27-BC78-4FC6-97B6-ADCF91DE5484}"/>
                    </a:ext>
                  </a:extLst>
                </p14:cNvPr>
                <p14:cNvContentPartPr/>
                <p14:nvPr/>
              </p14:nvContentPartPr>
              <p14:xfrm>
                <a:off x="9163989" y="4893771"/>
                <a:ext cx="154080" cy="42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49A9E27-BC78-4FC6-97B6-ADCF91DE548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127989" y="4858131"/>
                  <a:ext cx="2257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D3D64EB-E1C7-4190-9F57-3A4FCC625860}"/>
                    </a:ext>
                  </a:extLst>
                </p14:cNvPr>
                <p14:cNvContentPartPr/>
                <p14:nvPr/>
              </p14:nvContentPartPr>
              <p14:xfrm>
                <a:off x="9218349" y="4812411"/>
                <a:ext cx="31680" cy="172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D3D64EB-E1C7-4190-9F57-3A4FCC62586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182349" y="4776771"/>
                  <a:ext cx="1033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CE87847-C8F2-4F99-9688-41105A8D63AD}"/>
                    </a:ext>
                  </a:extLst>
                </p14:cNvPr>
                <p14:cNvContentPartPr/>
                <p14:nvPr/>
              </p14:nvContentPartPr>
              <p14:xfrm>
                <a:off x="9136269" y="5215971"/>
                <a:ext cx="167760" cy="11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CE87847-C8F2-4F99-9688-41105A8D63A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100269" y="5179971"/>
                  <a:ext cx="239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FEA0908-BD56-4485-B320-B631EC649AE4}"/>
                    </a:ext>
                  </a:extLst>
                </p14:cNvPr>
                <p14:cNvContentPartPr/>
                <p14:nvPr/>
              </p14:nvContentPartPr>
              <p14:xfrm>
                <a:off x="9203589" y="5147931"/>
                <a:ext cx="24840" cy="200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FEA0908-BD56-4485-B320-B631EC649AE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167949" y="5111931"/>
                  <a:ext cx="964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DBF5B5F-CC39-4304-A43F-6812303BE835}"/>
                    </a:ext>
                  </a:extLst>
                </p14:cNvPr>
                <p14:cNvContentPartPr/>
                <p14:nvPr/>
              </p14:nvContentPartPr>
              <p14:xfrm>
                <a:off x="10608669" y="3827811"/>
                <a:ext cx="133920" cy="9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DBF5B5F-CC39-4304-A43F-6812303BE83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573029" y="3791811"/>
                  <a:ext cx="2055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9D8BD06-D3ED-4182-9098-849AF5DFB23D}"/>
                    </a:ext>
                  </a:extLst>
                </p14:cNvPr>
                <p14:cNvContentPartPr/>
                <p14:nvPr/>
              </p14:nvContentPartPr>
              <p14:xfrm>
                <a:off x="10634229" y="4158291"/>
                <a:ext cx="134280" cy="6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9D8BD06-D3ED-4182-9098-849AF5DFB23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598589" y="4122291"/>
                  <a:ext cx="2059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69F8DC2-8AE7-4E58-A9EA-3CA9468122C5}"/>
                    </a:ext>
                  </a:extLst>
                </p14:cNvPr>
                <p14:cNvContentPartPr/>
                <p14:nvPr/>
              </p14:nvContentPartPr>
              <p14:xfrm>
                <a:off x="10690029" y="4794771"/>
                <a:ext cx="152640" cy="13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69F8DC2-8AE7-4E58-A9EA-3CA9468122C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654389" y="4758771"/>
                  <a:ext cx="2242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8A32769-879A-449E-9A64-4D6AFFE389AE}"/>
                    </a:ext>
                  </a:extLst>
                </p14:cNvPr>
                <p14:cNvContentPartPr/>
                <p14:nvPr/>
              </p14:nvContentPartPr>
              <p14:xfrm>
                <a:off x="10768149" y="5230731"/>
                <a:ext cx="141840" cy="10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8A32769-879A-449E-9A64-4D6AFFE389A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732149" y="5194731"/>
                  <a:ext cx="2134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19BDDE0-AA1E-490F-AA82-234EE42DE3D7}"/>
                    </a:ext>
                  </a:extLst>
                </p14:cNvPr>
                <p14:cNvContentPartPr/>
                <p14:nvPr/>
              </p14:nvContentPartPr>
              <p14:xfrm>
                <a:off x="10391589" y="5294811"/>
                <a:ext cx="17280" cy="18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19BDDE0-AA1E-490F-AA82-234EE42DE3D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355949" y="5258811"/>
                  <a:ext cx="889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8C89FED-B0E6-4118-9234-05FBD4864449}"/>
                    </a:ext>
                  </a:extLst>
                </p14:cNvPr>
                <p14:cNvContentPartPr/>
                <p14:nvPr/>
              </p14:nvContentPartPr>
              <p14:xfrm>
                <a:off x="9591669" y="4585611"/>
                <a:ext cx="195120" cy="115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8C89FED-B0E6-4118-9234-05FBD486444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556029" y="4549611"/>
                  <a:ext cx="26676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65616C6-0599-4FB5-AFAD-B306B0305EFE}"/>
              </a:ext>
            </a:extLst>
          </p:cNvPr>
          <p:cNvGrpSpPr/>
          <p:nvPr/>
        </p:nvGrpSpPr>
        <p:grpSpPr>
          <a:xfrm>
            <a:off x="3578589" y="151851"/>
            <a:ext cx="288000" cy="335880"/>
            <a:chOff x="3578589" y="151851"/>
            <a:chExt cx="28800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A581660-8E50-4CE9-ACD3-DA9397F4BA35}"/>
                    </a:ext>
                  </a:extLst>
                </p14:cNvPr>
                <p14:cNvContentPartPr/>
                <p14:nvPr/>
              </p14:nvContentPartPr>
              <p14:xfrm>
                <a:off x="3578589" y="308811"/>
                <a:ext cx="288000" cy="14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A581660-8E50-4CE9-ACD3-DA9397F4BA3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542949" y="272811"/>
                  <a:ext cx="3596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C3BF778-B8E9-4609-8F08-7ED79A1ABC0B}"/>
                    </a:ext>
                  </a:extLst>
                </p14:cNvPr>
                <p14:cNvContentPartPr/>
                <p14:nvPr/>
              </p14:nvContentPartPr>
              <p14:xfrm>
                <a:off x="3706389" y="151851"/>
                <a:ext cx="52920" cy="335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C3BF778-B8E9-4609-8F08-7ED79A1ABC0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670389" y="116211"/>
                  <a:ext cx="124560" cy="40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AA09A5E-5DC8-401D-AC16-05BE11304823}"/>
              </a:ext>
            </a:extLst>
          </p:cNvPr>
          <p:cNvGrpSpPr/>
          <p:nvPr/>
        </p:nvGrpSpPr>
        <p:grpSpPr>
          <a:xfrm>
            <a:off x="3322269" y="675291"/>
            <a:ext cx="583920" cy="1103760"/>
            <a:chOff x="3322269" y="675291"/>
            <a:chExt cx="583920" cy="11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144CB88-BA27-410A-9ADF-26291326DBE6}"/>
                    </a:ext>
                  </a:extLst>
                </p14:cNvPr>
                <p14:cNvContentPartPr/>
                <p14:nvPr/>
              </p14:nvContentPartPr>
              <p14:xfrm>
                <a:off x="3739509" y="675291"/>
                <a:ext cx="118440" cy="6930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144CB88-BA27-410A-9ADF-26291326DBE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703869" y="639291"/>
                  <a:ext cx="190080" cy="7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C92E3DF-01E4-4F0D-A76C-FA58B8C6DC5D}"/>
                    </a:ext>
                  </a:extLst>
                </p14:cNvPr>
                <p14:cNvContentPartPr/>
                <p14:nvPr/>
              </p14:nvContentPartPr>
              <p14:xfrm>
                <a:off x="3766509" y="1286211"/>
                <a:ext cx="139680" cy="921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C92E3DF-01E4-4F0D-A76C-FA58B8C6DC5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730869" y="1250211"/>
                  <a:ext cx="211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DA08103-0119-4E5B-8A9F-1A7E611F970B}"/>
                    </a:ext>
                  </a:extLst>
                </p14:cNvPr>
                <p14:cNvContentPartPr/>
                <p14:nvPr/>
              </p14:nvContentPartPr>
              <p14:xfrm>
                <a:off x="3322269" y="1640811"/>
                <a:ext cx="242640" cy="20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DA08103-0119-4E5B-8A9F-1A7E611F970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286629" y="1605171"/>
                  <a:ext cx="3142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5638148-2ACF-440A-9273-6D20CB39F6D6}"/>
                    </a:ext>
                  </a:extLst>
                </p14:cNvPr>
                <p14:cNvContentPartPr/>
                <p14:nvPr/>
              </p14:nvContentPartPr>
              <p14:xfrm>
                <a:off x="3454389" y="1444611"/>
                <a:ext cx="22680" cy="3344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5638148-2ACF-440A-9273-6D20CB39F6D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418749" y="1408971"/>
                  <a:ext cx="9432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9279C32-1D33-4EAC-A5BF-276610849DA6}"/>
              </a:ext>
            </a:extLst>
          </p:cNvPr>
          <p:cNvGrpSpPr/>
          <p:nvPr/>
        </p:nvGrpSpPr>
        <p:grpSpPr>
          <a:xfrm>
            <a:off x="11237949" y="2032851"/>
            <a:ext cx="795960" cy="315720"/>
            <a:chOff x="11237949" y="2032851"/>
            <a:chExt cx="79596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4C128F1-DE4A-45AF-986F-C90B15973A75}"/>
                    </a:ext>
                  </a:extLst>
                </p14:cNvPr>
                <p14:cNvContentPartPr/>
                <p14:nvPr/>
              </p14:nvContentPartPr>
              <p14:xfrm>
                <a:off x="11237949" y="2099091"/>
                <a:ext cx="283320" cy="1213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4C128F1-DE4A-45AF-986F-C90B15973A7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202309" y="2063091"/>
                  <a:ext cx="354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F0FC282-9BAC-4824-941F-A13AAFF260A3}"/>
                    </a:ext>
                  </a:extLst>
                </p14:cNvPr>
                <p14:cNvContentPartPr/>
                <p14:nvPr/>
              </p14:nvContentPartPr>
              <p14:xfrm>
                <a:off x="11616669" y="2032851"/>
                <a:ext cx="186120" cy="2822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F0FC282-9BAC-4824-941F-A13AAFF260A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581029" y="1997211"/>
                  <a:ext cx="2577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494167F-B42D-45E6-B9FB-76C80DE0BD97}"/>
                    </a:ext>
                  </a:extLst>
                </p14:cNvPr>
                <p14:cNvContentPartPr/>
                <p14:nvPr/>
              </p14:nvContentPartPr>
              <p14:xfrm>
                <a:off x="11893149" y="2033931"/>
                <a:ext cx="140760" cy="314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494167F-B42D-45E6-B9FB-76C80DE0BD9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857509" y="1997931"/>
                  <a:ext cx="2124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DA0AB48-B218-406C-B1A5-04CC42967771}"/>
                    </a:ext>
                  </a:extLst>
                </p14:cNvPr>
                <p14:cNvContentPartPr/>
                <p14:nvPr/>
              </p14:nvContentPartPr>
              <p14:xfrm>
                <a:off x="11906469" y="2245971"/>
                <a:ext cx="77400" cy="14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DA0AB48-B218-406C-B1A5-04CC4296777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870829" y="2209971"/>
                  <a:ext cx="14904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003C8BD-0EAC-4514-B077-89FE9BBA3952}"/>
              </a:ext>
            </a:extLst>
          </p:cNvPr>
          <p:cNvGrpSpPr/>
          <p:nvPr/>
        </p:nvGrpSpPr>
        <p:grpSpPr>
          <a:xfrm>
            <a:off x="8704629" y="94971"/>
            <a:ext cx="2043360" cy="1368360"/>
            <a:chOff x="8704629" y="94971"/>
            <a:chExt cx="2043360" cy="136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F59723A-1B2A-4702-99B1-F112B2C4CF1E}"/>
                    </a:ext>
                  </a:extLst>
                </p14:cNvPr>
                <p14:cNvContentPartPr/>
                <p14:nvPr/>
              </p14:nvContentPartPr>
              <p14:xfrm>
                <a:off x="9131229" y="143931"/>
                <a:ext cx="1616760" cy="1160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F59723A-1B2A-4702-99B1-F112B2C4CF1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095229" y="107931"/>
                  <a:ext cx="1688400" cy="12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873DFE2-0EBB-4955-8BC5-0DC175054D08}"/>
                    </a:ext>
                  </a:extLst>
                </p14:cNvPr>
                <p14:cNvContentPartPr/>
                <p14:nvPr/>
              </p14:nvContentPartPr>
              <p14:xfrm>
                <a:off x="8704629" y="1258491"/>
                <a:ext cx="147960" cy="204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873DFE2-0EBB-4955-8BC5-0DC175054D0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668989" y="1222851"/>
                  <a:ext cx="2196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A0FC037-3335-440D-9B8C-655FFEC86116}"/>
                    </a:ext>
                  </a:extLst>
                </p14:cNvPr>
                <p14:cNvContentPartPr/>
                <p14:nvPr/>
              </p14:nvContentPartPr>
              <p14:xfrm>
                <a:off x="9018549" y="94971"/>
                <a:ext cx="126360" cy="54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A0FC037-3335-440D-9B8C-655FFEC8611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982909" y="58971"/>
                  <a:ext cx="198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CEC38C4-1B0D-45AB-8133-5A337F7A7443}"/>
                    </a:ext>
                  </a:extLst>
                </p14:cNvPr>
                <p14:cNvContentPartPr/>
                <p14:nvPr/>
              </p14:nvContentPartPr>
              <p14:xfrm>
                <a:off x="9077589" y="107931"/>
                <a:ext cx="95760" cy="272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CEC38C4-1B0D-45AB-8133-5A337F7A744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041589" y="72291"/>
                  <a:ext cx="1674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0544273-7D8E-48A3-906C-D8C28035DCFC}"/>
                    </a:ext>
                  </a:extLst>
                </p14:cNvPr>
                <p14:cNvContentPartPr/>
                <p14:nvPr/>
              </p14:nvContentPartPr>
              <p14:xfrm>
                <a:off x="9286749" y="96771"/>
                <a:ext cx="235080" cy="486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0544273-7D8E-48A3-906C-D8C28035DCF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251109" y="60771"/>
                  <a:ext cx="306720" cy="12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9034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12E7332-6272-4197-896D-0919F1D1E6D1}"/>
                  </a:ext>
                </a:extLst>
              </p14:cNvPr>
              <p14:cNvContentPartPr/>
              <p14:nvPr/>
            </p14:nvContentPartPr>
            <p14:xfrm>
              <a:off x="1215189" y="4428291"/>
              <a:ext cx="308160" cy="618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12E7332-6272-4197-896D-0919F1D1E6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9189" y="4392291"/>
                <a:ext cx="37980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00DAA92-A7B1-4F4B-9748-42ADEA373E47}"/>
                  </a:ext>
                </a:extLst>
              </p14:cNvPr>
              <p14:cNvContentPartPr/>
              <p14:nvPr/>
            </p14:nvContentPartPr>
            <p14:xfrm>
              <a:off x="1592469" y="4789371"/>
              <a:ext cx="97560" cy="221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00DAA92-A7B1-4F4B-9748-42ADEA373E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6469" y="4753371"/>
                <a:ext cx="16920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5E1B496-87EB-4AEC-A655-D1C6514ACA24}"/>
                  </a:ext>
                </a:extLst>
              </p14:cNvPr>
              <p14:cNvContentPartPr/>
              <p14:nvPr/>
            </p14:nvContentPartPr>
            <p14:xfrm>
              <a:off x="1580229" y="4624131"/>
              <a:ext cx="24480" cy="30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5E1B496-87EB-4AEC-A655-D1C6514ACA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44589" y="4588131"/>
                <a:ext cx="961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22903C2-4594-4AF7-BEF3-6C126BC91CDD}"/>
                  </a:ext>
                </a:extLst>
              </p14:cNvPr>
              <p14:cNvContentPartPr/>
              <p14:nvPr/>
            </p14:nvContentPartPr>
            <p14:xfrm>
              <a:off x="4917069" y="2011971"/>
              <a:ext cx="11880" cy="296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22903C2-4594-4AF7-BEF3-6C126BC91C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81429" y="1975971"/>
                <a:ext cx="83520" cy="36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D1A71DE9-0D1C-4A7C-A184-8C03227D7C7B}"/>
              </a:ext>
            </a:extLst>
          </p:cNvPr>
          <p:cNvGrpSpPr/>
          <p:nvPr/>
        </p:nvGrpSpPr>
        <p:grpSpPr>
          <a:xfrm>
            <a:off x="719469" y="2368371"/>
            <a:ext cx="1152000" cy="496800"/>
            <a:chOff x="719469" y="2368371"/>
            <a:chExt cx="1152000" cy="49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4E7E49F-2FF2-4D96-B24C-FC172A793224}"/>
                    </a:ext>
                  </a:extLst>
                </p14:cNvPr>
                <p14:cNvContentPartPr/>
                <p14:nvPr/>
              </p14:nvContentPartPr>
              <p14:xfrm>
                <a:off x="719469" y="2368371"/>
                <a:ext cx="232200" cy="472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4E7E49F-2FF2-4D96-B24C-FC172A79322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3469" y="2332371"/>
                  <a:ext cx="30384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018757E-985F-409F-9B16-68307BF1DA4C}"/>
                    </a:ext>
                  </a:extLst>
                </p14:cNvPr>
                <p14:cNvContentPartPr/>
                <p14:nvPr/>
              </p14:nvContentPartPr>
              <p14:xfrm>
                <a:off x="1053549" y="2603091"/>
                <a:ext cx="97920" cy="129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018757E-985F-409F-9B16-68307BF1DA4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7549" y="2567451"/>
                  <a:ext cx="1695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D88A802-26DB-4EB4-806A-ADA652680B23}"/>
                    </a:ext>
                  </a:extLst>
                </p14:cNvPr>
                <p14:cNvContentPartPr/>
                <p14:nvPr/>
              </p14:nvContentPartPr>
              <p14:xfrm>
                <a:off x="1103589" y="2435331"/>
                <a:ext cx="30240" cy="16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D88A802-26DB-4EB4-806A-ADA652680B2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7949" y="2399691"/>
                  <a:ext cx="1018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A90502F-6011-4F67-ABE4-D528931F7E27}"/>
                    </a:ext>
                  </a:extLst>
                </p14:cNvPr>
                <p14:cNvContentPartPr/>
                <p14:nvPr/>
              </p14:nvContentPartPr>
              <p14:xfrm>
                <a:off x="1345509" y="2384211"/>
                <a:ext cx="230760" cy="362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A90502F-6011-4F67-ABE4-D528931F7E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09509" y="2348211"/>
                  <a:ext cx="3024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E7E411F-0A23-44D6-8C22-E102A8E16921}"/>
                    </a:ext>
                  </a:extLst>
                </p14:cNvPr>
                <p14:cNvContentPartPr/>
                <p14:nvPr/>
              </p14:nvContentPartPr>
              <p14:xfrm>
                <a:off x="1648269" y="2606691"/>
                <a:ext cx="223200" cy="258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E7E411F-0A23-44D6-8C22-E102A8E1692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12269" y="2570691"/>
                  <a:ext cx="294840" cy="33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1E8C7CF-AF6B-434A-B436-28A4277C751A}"/>
                  </a:ext>
                </a:extLst>
              </p14:cNvPr>
              <p14:cNvContentPartPr/>
              <p14:nvPr/>
            </p14:nvContentPartPr>
            <p14:xfrm>
              <a:off x="3076749" y="2684091"/>
              <a:ext cx="2006640" cy="871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1E8C7CF-AF6B-434A-B436-28A4277C751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41109" y="2648451"/>
                <a:ext cx="2078280" cy="9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876B325-BB76-4697-93F8-DFCD18A5405C}"/>
                  </a:ext>
                </a:extLst>
              </p14:cNvPr>
              <p14:cNvContentPartPr/>
              <p14:nvPr/>
            </p14:nvContentPartPr>
            <p14:xfrm>
              <a:off x="6708429" y="2734491"/>
              <a:ext cx="1959120" cy="8064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876B325-BB76-4697-93F8-DFCD18A540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72789" y="2698851"/>
                <a:ext cx="2030760" cy="87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B65258-50AD-40F1-8AAB-4686E6DA5210}"/>
                  </a:ext>
                </a:extLst>
              </p14:cNvPr>
              <p14:cNvContentPartPr/>
              <p14:nvPr/>
            </p14:nvContentPartPr>
            <p14:xfrm>
              <a:off x="2106909" y="2341371"/>
              <a:ext cx="137160" cy="2883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B65258-50AD-40F1-8AAB-4686E6DA521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71269" y="2305371"/>
                <a:ext cx="208800" cy="29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D76E1EA-71B2-4A6A-B571-0C9D0B0156A2}"/>
                  </a:ext>
                </a:extLst>
              </p14:cNvPr>
              <p14:cNvContentPartPr/>
              <p14:nvPr/>
            </p14:nvContentPartPr>
            <p14:xfrm>
              <a:off x="2179629" y="5220291"/>
              <a:ext cx="7302240" cy="155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D76E1EA-71B2-4A6A-B571-0C9D0B0156A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43629" y="5184291"/>
                <a:ext cx="73738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B83C79E-46CB-435A-81E5-F5C618E73A84}"/>
                  </a:ext>
                </a:extLst>
              </p14:cNvPr>
              <p14:cNvContentPartPr/>
              <p14:nvPr/>
            </p14:nvContentPartPr>
            <p14:xfrm>
              <a:off x="9426069" y="2328051"/>
              <a:ext cx="348840" cy="3072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B83C79E-46CB-435A-81E5-F5C618E73A8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390429" y="2292411"/>
                <a:ext cx="420480" cy="31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401E71D-452D-45C5-9CB8-7874D144F469}"/>
                  </a:ext>
                </a:extLst>
              </p14:cNvPr>
              <p14:cNvContentPartPr/>
              <p14:nvPr/>
            </p14:nvContentPartPr>
            <p14:xfrm>
              <a:off x="5039109" y="4652211"/>
              <a:ext cx="41760" cy="525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401E71D-452D-45C5-9CB8-7874D144F46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03469" y="4616571"/>
                <a:ext cx="11340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82582B1-59F2-41F6-9253-08FB91BC0A74}"/>
                  </a:ext>
                </a:extLst>
              </p14:cNvPr>
              <p14:cNvContentPartPr/>
              <p14:nvPr/>
            </p14:nvContentPartPr>
            <p14:xfrm>
              <a:off x="5057469" y="4805571"/>
              <a:ext cx="234000" cy="199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82582B1-59F2-41F6-9253-08FB91BC0A7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21469" y="4769571"/>
                <a:ext cx="3056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A4C72F8-A55D-4038-9103-4A28E593CC2F}"/>
                  </a:ext>
                </a:extLst>
              </p14:cNvPr>
              <p14:cNvContentPartPr/>
              <p14:nvPr/>
            </p14:nvContentPartPr>
            <p14:xfrm>
              <a:off x="5735709" y="618411"/>
              <a:ext cx="159120" cy="12985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A4C72F8-A55D-4038-9103-4A28E593CC2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00069" y="582411"/>
                <a:ext cx="230760" cy="13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E751941-A6CC-47CE-B6AA-442FF9AA4D29}"/>
                  </a:ext>
                </a:extLst>
              </p14:cNvPr>
              <p14:cNvContentPartPr/>
              <p14:nvPr/>
            </p14:nvContentPartPr>
            <p14:xfrm>
              <a:off x="6000669" y="5324691"/>
              <a:ext cx="114120" cy="1072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E751941-A6CC-47CE-B6AA-442FF9AA4D2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65029" y="5288691"/>
                <a:ext cx="1857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0FFF875-BA97-4D44-9DBE-6C1CE502B32A}"/>
                  </a:ext>
                </a:extLst>
              </p14:cNvPr>
              <p14:cNvContentPartPr/>
              <p14:nvPr/>
            </p14:nvContentPartPr>
            <p14:xfrm>
              <a:off x="6052869" y="5410011"/>
              <a:ext cx="96480" cy="445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0FFF875-BA97-4D44-9DBE-6C1CE502B32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17229" y="5374371"/>
                <a:ext cx="168120" cy="51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625F9CF-7E74-4524-A87A-B7FBE4281336}"/>
              </a:ext>
            </a:extLst>
          </p:cNvPr>
          <p:cNvGrpSpPr/>
          <p:nvPr/>
        </p:nvGrpSpPr>
        <p:grpSpPr>
          <a:xfrm>
            <a:off x="2228949" y="499611"/>
            <a:ext cx="7498440" cy="2816280"/>
            <a:chOff x="2228949" y="499611"/>
            <a:chExt cx="7498440" cy="28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703A8B1-87DF-4178-8990-F3FA7EA91594}"/>
                    </a:ext>
                  </a:extLst>
                </p14:cNvPr>
                <p14:cNvContentPartPr/>
                <p14:nvPr/>
              </p14:nvContentPartPr>
              <p14:xfrm>
                <a:off x="4413069" y="1078131"/>
                <a:ext cx="258480" cy="453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703A8B1-87DF-4178-8990-F3FA7EA9159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77069" y="1042131"/>
                  <a:ext cx="33012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320E954-6679-4013-B24B-12F4BBEE1E70}"/>
                    </a:ext>
                  </a:extLst>
                </p14:cNvPr>
                <p14:cNvContentPartPr/>
                <p14:nvPr/>
              </p14:nvContentPartPr>
              <p14:xfrm>
                <a:off x="4486869" y="1342011"/>
                <a:ext cx="136440" cy="23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320E954-6679-4013-B24B-12F4BBEE1E7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50869" y="1306371"/>
                  <a:ext cx="2080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F2D2FDB-8CEB-44C0-B4F6-C9477C02D9AC}"/>
                    </a:ext>
                  </a:extLst>
                </p14:cNvPr>
                <p14:cNvContentPartPr/>
                <p14:nvPr/>
              </p14:nvContentPartPr>
              <p14:xfrm>
                <a:off x="4766229" y="1382331"/>
                <a:ext cx="206640" cy="161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F2D2FDB-8CEB-44C0-B4F6-C9477C02D9A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30229" y="1346331"/>
                  <a:ext cx="2782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A1D7C25-2026-45C3-9B7B-AF9B71F8116A}"/>
                    </a:ext>
                  </a:extLst>
                </p14:cNvPr>
                <p14:cNvContentPartPr/>
                <p14:nvPr/>
              </p14:nvContentPartPr>
              <p14:xfrm>
                <a:off x="2251989" y="2624691"/>
                <a:ext cx="7475400" cy="97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A1D7C25-2026-45C3-9B7B-AF9B71F8116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16349" y="2588691"/>
                  <a:ext cx="75470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D506785-7AD4-44A5-9181-2FF90DB887C9}"/>
                    </a:ext>
                  </a:extLst>
                </p14:cNvPr>
                <p14:cNvContentPartPr/>
                <p14:nvPr/>
              </p14:nvContentPartPr>
              <p14:xfrm>
                <a:off x="2665989" y="2387451"/>
                <a:ext cx="294120" cy="226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D506785-7AD4-44A5-9181-2FF90DB887C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30349" y="2351451"/>
                  <a:ext cx="3657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C4569C-4D8F-4780-BA2F-C942C8D0E18E}"/>
                    </a:ext>
                  </a:extLst>
                </p14:cNvPr>
                <p14:cNvContentPartPr/>
                <p14:nvPr/>
              </p14:nvContentPartPr>
              <p14:xfrm>
                <a:off x="4406949" y="2365131"/>
                <a:ext cx="356760" cy="272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C4569C-4D8F-4780-BA2F-C942C8D0E18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71309" y="2329131"/>
                  <a:ext cx="4284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EFACE98-4BC9-4E93-B0A2-BDD5141F2275}"/>
                    </a:ext>
                  </a:extLst>
                </p14:cNvPr>
                <p14:cNvContentPartPr/>
                <p14:nvPr/>
              </p14:nvContentPartPr>
              <p14:xfrm>
                <a:off x="5560389" y="2373411"/>
                <a:ext cx="418680" cy="286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EFACE98-4BC9-4E93-B0A2-BDD5141F227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24389" y="2337771"/>
                  <a:ext cx="4903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27874B7-FBE7-4172-A742-D3114138C328}"/>
                    </a:ext>
                  </a:extLst>
                </p14:cNvPr>
                <p14:cNvContentPartPr/>
                <p14:nvPr/>
              </p14:nvContentPartPr>
              <p14:xfrm>
                <a:off x="6703749" y="2360091"/>
                <a:ext cx="428040" cy="313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27874B7-FBE7-4172-A742-D3114138C32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68109" y="2324091"/>
                  <a:ext cx="49968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03FB4EC-7935-4B58-8FF2-F9AAED68DD0B}"/>
                    </a:ext>
                  </a:extLst>
                </p14:cNvPr>
                <p14:cNvContentPartPr/>
                <p14:nvPr/>
              </p14:nvContentPartPr>
              <p14:xfrm>
                <a:off x="8564949" y="2353971"/>
                <a:ext cx="597960" cy="345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03FB4EC-7935-4B58-8FF2-F9AAED68DD0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28949" y="2317971"/>
                  <a:ext cx="6696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7EBCF51-B31D-49DD-BFC8-EA65FFF5978C}"/>
                    </a:ext>
                  </a:extLst>
                </p14:cNvPr>
                <p14:cNvContentPartPr/>
                <p14:nvPr/>
              </p14:nvContentPartPr>
              <p14:xfrm>
                <a:off x="4932189" y="1901451"/>
                <a:ext cx="1835640" cy="432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7EBCF51-B31D-49DD-BFC8-EA65FFF5978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96549" y="1865451"/>
                  <a:ext cx="190728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09B76B3-279A-47CF-A207-48C41016BB16}"/>
                    </a:ext>
                  </a:extLst>
                </p14:cNvPr>
                <p14:cNvContentPartPr/>
                <p14:nvPr/>
              </p14:nvContentPartPr>
              <p14:xfrm>
                <a:off x="5126589" y="1983171"/>
                <a:ext cx="375840" cy="344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09B76B3-279A-47CF-A207-48C41016BB1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90589" y="1947171"/>
                  <a:ext cx="4474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A44DCF3-81DC-4BB3-880F-1AC79B0FDAD4}"/>
                    </a:ext>
                  </a:extLst>
                </p14:cNvPr>
                <p14:cNvContentPartPr/>
                <p14:nvPr/>
              </p14:nvContentPartPr>
              <p14:xfrm>
                <a:off x="5781429" y="1874811"/>
                <a:ext cx="474480" cy="470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A44DCF3-81DC-4BB3-880F-1AC79B0FDAD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45429" y="1839171"/>
                  <a:ext cx="54612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2B4C87F-19EA-4831-B0A3-F5C26C42A23D}"/>
                    </a:ext>
                  </a:extLst>
                </p14:cNvPr>
                <p14:cNvContentPartPr/>
                <p14:nvPr/>
              </p14:nvContentPartPr>
              <p14:xfrm>
                <a:off x="6385869" y="1941051"/>
                <a:ext cx="297360" cy="361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2B4C87F-19EA-4831-B0A3-F5C26C42A23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50229" y="1905411"/>
                  <a:ext cx="3690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A524B14-DD07-44DA-8D22-B24630A3C1F4}"/>
                    </a:ext>
                  </a:extLst>
                </p14:cNvPr>
                <p14:cNvContentPartPr/>
                <p14:nvPr/>
              </p14:nvContentPartPr>
              <p14:xfrm>
                <a:off x="4980429" y="2655291"/>
                <a:ext cx="3240" cy="21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A524B14-DD07-44DA-8D22-B24630A3C1F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44789" y="2619291"/>
                  <a:ext cx="748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3AD52F7-4F64-4228-8A81-50D9A379082D}"/>
                    </a:ext>
                  </a:extLst>
                </p14:cNvPr>
                <p14:cNvContentPartPr/>
                <p14:nvPr/>
              </p14:nvContentPartPr>
              <p14:xfrm>
                <a:off x="5073669" y="2677251"/>
                <a:ext cx="10080" cy="37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3AD52F7-4F64-4228-8A81-50D9A379082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38029" y="2641251"/>
                  <a:ext cx="817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4DF85CC-BD34-4D95-B7A8-D9D67ACB6198}"/>
                    </a:ext>
                  </a:extLst>
                </p14:cNvPr>
                <p14:cNvContentPartPr/>
                <p14:nvPr/>
              </p14:nvContentPartPr>
              <p14:xfrm>
                <a:off x="6816069" y="2713971"/>
                <a:ext cx="5760" cy="10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4DF85CC-BD34-4D95-B7A8-D9D67ACB61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80069" y="2677971"/>
                  <a:ext cx="774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C0C18C6-D22C-4E51-BFBB-D0E5A9A76C74}"/>
                    </a:ext>
                  </a:extLst>
                </p14:cNvPr>
                <p14:cNvContentPartPr/>
                <p14:nvPr/>
              </p14:nvContentPartPr>
              <p14:xfrm>
                <a:off x="6716709" y="2724771"/>
                <a:ext cx="6840" cy="27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0C18C6-D22C-4E51-BFBB-D0E5A9A76C7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80709" y="2689131"/>
                  <a:ext cx="78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F2550AE-FF9B-46BE-8E7B-795B55E7E694}"/>
                    </a:ext>
                  </a:extLst>
                </p14:cNvPr>
                <p14:cNvContentPartPr/>
                <p14:nvPr/>
              </p14:nvContentPartPr>
              <p14:xfrm>
                <a:off x="3841749" y="2995851"/>
                <a:ext cx="350280" cy="320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F2550AE-FF9B-46BE-8E7B-795B55E7E69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05749" y="2960211"/>
                  <a:ext cx="4219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958B34E-F114-4CD5-961D-F1AFB953D856}"/>
                    </a:ext>
                  </a:extLst>
                </p14:cNvPr>
                <p14:cNvContentPartPr/>
                <p14:nvPr/>
              </p14:nvContentPartPr>
              <p14:xfrm>
                <a:off x="4323789" y="2995131"/>
                <a:ext cx="222120" cy="48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958B34E-F114-4CD5-961D-F1AFB953D85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88149" y="2959131"/>
                  <a:ext cx="293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B725DBB-E6ED-48B7-9506-C88EB9CA18B0}"/>
                    </a:ext>
                  </a:extLst>
                </p14:cNvPr>
                <p14:cNvContentPartPr/>
                <p14:nvPr/>
              </p14:nvContentPartPr>
              <p14:xfrm>
                <a:off x="4403709" y="2861571"/>
                <a:ext cx="63360" cy="327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B725DBB-E6ED-48B7-9506-C88EB9CA18B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68069" y="2825571"/>
                  <a:ext cx="1350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08B1A71-36EA-43D7-82AD-F939F1D162FA}"/>
                    </a:ext>
                  </a:extLst>
                </p14:cNvPr>
                <p14:cNvContentPartPr/>
                <p14:nvPr/>
              </p14:nvContentPartPr>
              <p14:xfrm>
                <a:off x="7532829" y="2920611"/>
                <a:ext cx="391320" cy="358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08B1A71-36EA-43D7-82AD-F939F1D162F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97189" y="2884971"/>
                  <a:ext cx="46296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2067F2C-C836-42B9-9969-DE60A25592FF}"/>
                    </a:ext>
                  </a:extLst>
                </p14:cNvPr>
                <p14:cNvContentPartPr/>
                <p14:nvPr/>
              </p14:nvContentPartPr>
              <p14:xfrm>
                <a:off x="8036109" y="2991171"/>
                <a:ext cx="202680" cy="16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2067F2C-C836-42B9-9969-DE60A25592F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000109" y="2955531"/>
                  <a:ext cx="2743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D0AF249-2029-4FB2-B82C-49BA51D02FA3}"/>
                    </a:ext>
                  </a:extLst>
                </p14:cNvPr>
                <p14:cNvContentPartPr/>
                <p14:nvPr/>
              </p14:nvContentPartPr>
              <p14:xfrm>
                <a:off x="8110989" y="2883891"/>
                <a:ext cx="39960" cy="278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D0AF249-2029-4FB2-B82C-49BA51D02FA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74989" y="2848251"/>
                  <a:ext cx="1116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588F44C-FDA8-46C3-8BD1-73F4D5F34478}"/>
                    </a:ext>
                  </a:extLst>
                </p14:cNvPr>
                <p14:cNvContentPartPr/>
                <p14:nvPr/>
              </p14:nvContentPartPr>
              <p14:xfrm>
                <a:off x="3631869" y="2262171"/>
                <a:ext cx="837000" cy="3945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588F44C-FDA8-46C3-8BD1-73F4D5F3447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95869" y="2226171"/>
                  <a:ext cx="9086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1EBADAD-B05E-45D9-9D46-7F62DC16D4CB}"/>
                    </a:ext>
                  </a:extLst>
                </p14:cNvPr>
                <p14:cNvContentPartPr/>
                <p14:nvPr/>
              </p14:nvContentPartPr>
              <p14:xfrm>
                <a:off x="7459029" y="2300331"/>
                <a:ext cx="748800" cy="394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1EBADAD-B05E-45D9-9D46-7F62DC16D4C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23029" y="2264331"/>
                  <a:ext cx="8204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98C7082-7156-4D3B-A428-276B329F9B4E}"/>
                    </a:ext>
                  </a:extLst>
                </p14:cNvPr>
                <p14:cNvContentPartPr/>
                <p14:nvPr/>
              </p14:nvContentPartPr>
              <p14:xfrm>
                <a:off x="3743469" y="2290251"/>
                <a:ext cx="420120" cy="309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98C7082-7156-4D3B-A428-276B329F9B4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07469" y="2254251"/>
                  <a:ext cx="4917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F85231D-43A1-4821-A2DE-37DA78C69B63}"/>
                    </a:ext>
                  </a:extLst>
                </p14:cNvPr>
                <p14:cNvContentPartPr/>
                <p14:nvPr/>
              </p14:nvContentPartPr>
              <p14:xfrm>
                <a:off x="4202829" y="2290971"/>
                <a:ext cx="247320" cy="227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F85231D-43A1-4821-A2DE-37DA78C69B6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67189" y="2254971"/>
                  <a:ext cx="3189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B878620-56EF-4FF1-85ED-05C22EFC48C8}"/>
                    </a:ext>
                  </a:extLst>
                </p14:cNvPr>
                <p14:cNvContentPartPr/>
                <p14:nvPr/>
              </p14:nvContentPartPr>
              <p14:xfrm>
                <a:off x="7621389" y="2349291"/>
                <a:ext cx="273240" cy="365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B878620-56EF-4FF1-85ED-05C22EFC48C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85389" y="2313651"/>
                  <a:ext cx="3448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A173C8E-1742-47A1-A5E4-A592276E0ABE}"/>
                    </a:ext>
                  </a:extLst>
                </p14:cNvPr>
                <p14:cNvContentPartPr/>
                <p14:nvPr/>
              </p14:nvContentPartPr>
              <p14:xfrm>
                <a:off x="8012709" y="2380251"/>
                <a:ext cx="165960" cy="227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A173C8E-1742-47A1-A5E4-A592276E0A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77069" y="2344251"/>
                  <a:ext cx="2376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2DC0040-9920-4E00-AECD-F29C0F005B62}"/>
                    </a:ext>
                  </a:extLst>
                </p14:cNvPr>
                <p14:cNvContentPartPr/>
                <p14:nvPr/>
              </p14:nvContentPartPr>
              <p14:xfrm>
                <a:off x="3985389" y="499611"/>
                <a:ext cx="221760" cy="1732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2DC0040-9920-4E00-AECD-F29C0F005B6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49389" y="463611"/>
                  <a:ext cx="293400" cy="180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C68AF85-3ABE-43D2-93C8-0F00346BD8C1}"/>
                    </a:ext>
                  </a:extLst>
                </p14:cNvPr>
                <p14:cNvContentPartPr/>
                <p14:nvPr/>
              </p14:nvContentPartPr>
              <p14:xfrm>
                <a:off x="7851789" y="570171"/>
                <a:ext cx="223200" cy="174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C68AF85-3ABE-43D2-93C8-0F00346BD8C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15789" y="534531"/>
                  <a:ext cx="294840" cy="18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54B447B-1098-4F6E-9301-F6B658360A39}"/>
                    </a:ext>
                  </a:extLst>
                </p14:cNvPr>
                <p14:cNvContentPartPr/>
                <p14:nvPr/>
              </p14:nvContentPartPr>
              <p14:xfrm>
                <a:off x="2228949" y="2311131"/>
                <a:ext cx="1422360" cy="30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54B447B-1098-4F6E-9301-F6B658360A3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193309" y="2275131"/>
                  <a:ext cx="1494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57FEBF1-F219-4064-B4C9-43977317961E}"/>
                    </a:ext>
                  </a:extLst>
                </p14:cNvPr>
                <p14:cNvContentPartPr/>
                <p14:nvPr/>
              </p14:nvContentPartPr>
              <p14:xfrm>
                <a:off x="4493349" y="2325531"/>
                <a:ext cx="2979000" cy="460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57FEBF1-F219-4064-B4C9-43977317961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57349" y="2289531"/>
                  <a:ext cx="30506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941DD92-1CF7-4809-B374-C9F05E19AFB7}"/>
                    </a:ext>
                  </a:extLst>
                </p14:cNvPr>
                <p14:cNvContentPartPr/>
                <p14:nvPr/>
              </p14:nvContentPartPr>
              <p14:xfrm>
                <a:off x="8220789" y="2375571"/>
                <a:ext cx="1409040" cy="23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941DD92-1CF7-4809-B374-C9F05E19AFB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184789" y="2339931"/>
                  <a:ext cx="148068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F007A8A-A2C3-45CF-BACA-9D5468E9B3FC}"/>
              </a:ext>
            </a:extLst>
          </p:cNvPr>
          <p:cNvGrpSpPr/>
          <p:nvPr/>
        </p:nvGrpSpPr>
        <p:grpSpPr>
          <a:xfrm>
            <a:off x="265869" y="178131"/>
            <a:ext cx="2138040" cy="656280"/>
            <a:chOff x="265869" y="178131"/>
            <a:chExt cx="2138040" cy="65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61F1C15-50A1-4AE4-8C0E-5BCAAEC59B51}"/>
                    </a:ext>
                  </a:extLst>
                </p14:cNvPr>
                <p14:cNvContentPartPr/>
                <p14:nvPr/>
              </p14:nvContentPartPr>
              <p14:xfrm>
                <a:off x="281349" y="188931"/>
                <a:ext cx="36000" cy="519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61F1C15-50A1-4AE4-8C0E-5BCAAEC59B5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45349" y="153291"/>
                  <a:ext cx="10764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6A3592D-D7EA-4978-96BA-C14530A88714}"/>
                    </a:ext>
                  </a:extLst>
                </p14:cNvPr>
                <p14:cNvContentPartPr/>
                <p14:nvPr/>
              </p14:nvContentPartPr>
              <p14:xfrm>
                <a:off x="265869" y="178131"/>
                <a:ext cx="395280" cy="514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6A3592D-D7EA-4978-96BA-C14530A8871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0229" y="142131"/>
                  <a:ext cx="46692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71F141D-B484-4DA8-A325-59925C245580}"/>
                    </a:ext>
                  </a:extLst>
                </p14:cNvPr>
                <p14:cNvContentPartPr/>
                <p14:nvPr/>
              </p14:nvContentPartPr>
              <p14:xfrm>
                <a:off x="776709" y="197931"/>
                <a:ext cx="264600" cy="529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71F141D-B484-4DA8-A325-59925C24558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0709" y="161931"/>
                  <a:ext cx="33624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F05E45B-2393-44F0-8CBE-501228A2F971}"/>
                    </a:ext>
                  </a:extLst>
                </p14:cNvPr>
                <p14:cNvContentPartPr/>
                <p14:nvPr/>
              </p14:nvContentPartPr>
              <p14:xfrm>
                <a:off x="1142829" y="201171"/>
                <a:ext cx="237240" cy="535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F05E45B-2393-44F0-8CBE-501228A2F97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07189" y="165531"/>
                  <a:ext cx="30888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0F9042D-3DCB-478B-A432-CC5651E0C51D}"/>
                    </a:ext>
                  </a:extLst>
                </p14:cNvPr>
                <p14:cNvContentPartPr/>
                <p14:nvPr/>
              </p14:nvContentPartPr>
              <p14:xfrm>
                <a:off x="1398429" y="207291"/>
                <a:ext cx="202320" cy="523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0F9042D-3DCB-478B-A432-CC5651E0C51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62789" y="171651"/>
                  <a:ext cx="27396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1D5DB81-772E-4342-B9AC-C03A62B2910D}"/>
                    </a:ext>
                  </a:extLst>
                </p14:cNvPr>
                <p14:cNvContentPartPr/>
                <p14:nvPr/>
              </p14:nvContentPartPr>
              <p14:xfrm>
                <a:off x="1449189" y="460731"/>
                <a:ext cx="158400" cy="327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1D5DB81-772E-4342-B9AC-C03A62B2910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413549" y="425091"/>
                  <a:ext cx="2300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1AC4767-01E7-4042-9FE0-1F47FEE2648C}"/>
                    </a:ext>
                  </a:extLst>
                </p14:cNvPr>
                <p14:cNvContentPartPr/>
                <p14:nvPr/>
              </p14:nvContentPartPr>
              <p14:xfrm>
                <a:off x="1776429" y="201171"/>
                <a:ext cx="177480" cy="29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1AC4767-01E7-4042-9FE0-1F47FEE2648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40789" y="165171"/>
                  <a:ext cx="2491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EB07693-C6A6-4DF2-94DD-E4C03188C9A9}"/>
                    </a:ext>
                  </a:extLst>
                </p14:cNvPr>
                <p14:cNvContentPartPr/>
                <p14:nvPr/>
              </p14:nvContentPartPr>
              <p14:xfrm>
                <a:off x="1722069" y="229251"/>
                <a:ext cx="235800" cy="568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EB07693-C6A6-4DF2-94DD-E4C03188C9A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686429" y="193611"/>
                  <a:ext cx="30744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0E03A38-9F65-44FB-82E1-312C585477D0}"/>
                    </a:ext>
                  </a:extLst>
                </p14:cNvPr>
                <p14:cNvContentPartPr/>
                <p14:nvPr/>
              </p14:nvContentPartPr>
              <p14:xfrm>
                <a:off x="1749429" y="517971"/>
                <a:ext cx="194040" cy="25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0E03A38-9F65-44FB-82E1-312C585477D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713789" y="481971"/>
                  <a:ext cx="2656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16D3E02-760B-4C71-B046-E02BFFDBEBBB}"/>
                    </a:ext>
                  </a:extLst>
                </p14:cNvPr>
                <p14:cNvContentPartPr/>
                <p14:nvPr/>
              </p14:nvContentPartPr>
              <p14:xfrm>
                <a:off x="1749789" y="223851"/>
                <a:ext cx="44640" cy="16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16D3E02-760B-4C71-B046-E02BFFDBEBB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713789" y="187851"/>
                  <a:ext cx="116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0146752-4253-46C5-82BC-C50BF2A834DF}"/>
                    </a:ext>
                  </a:extLst>
                </p14:cNvPr>
                <p14:cNvContentPartPr/>
                <p14:nvPr/>
              </p14:nvContentPartPr>
              <p14:xfrm>
                <a:off x="2098629" y="218811"/>
                <a:ext cx="305280" cy="38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0146752-4253-46C5-82BC-C50BF2A834D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062989" y="182811"/>
                  <a:ext cx="3769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656AF43-336F-4CC2-A5C4-ED68DB7EDAC9}"/>
                    </a:ext>
                  </a:extLst>
                </p14:cNvPr>
                <p14:cNvContentPartPr/>
                <p14:nvPr/>
              </p14:nvContentPartPr>
              <p14:xfrm>
                <a:off x="2247309" y="250131"/>
                <a:ext cx="21240" cy="584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656AF43-336F-4CC2-A5C4-ED68DB7EDAC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211309" y="214131"/>
                  <a:ext cx="92880" cy="65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BD879EE-6BF6-4764-A2BE-2BCBD0D5E840}"/>
                  </a:ext>
                </a:extLst>
              </p14:cNvPr>
              <p14:cNvContentPartPr/>
              <p14:nvPr/>
            </p14:nvContentPartPr>
            <p14:xfrm>
              <a:off x="177309" y="938451"/>
              <a:ext cx="2341800" cy="320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BD879EE-6BF6-4764-A2BE-2BCBD0D5E84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41309" y="902811"/>
                <a:ext cx="2413440" cy="10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32A702B-11A9-44DD-87F6-118279F6EDA6}"/>
              </a:ext>
            </a:extLst>
          </p:cNvPr>
          <p:cNvGrpSpPr/>
          <p:nvPr/>
        </p:nvGrpSpPr>
        <p:grpSpPr>
          <a:xfrm>
            <a:off x="5171229" y="1583211"/>
            <a:ext cx="232920" cy="307440"/>
            <a:chOff x="5171229" y="1583211"/>
            <a:chExt cx="23292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82ADDAF-CDB4-4C26-9997-B3E4DADF9F9A}"/>
                    </a:ext>
                  </a:extLst>
                </p14:cNvPr>
                <p14:cNvContentPartPr/>
                <p14:nvPr/>
              </p14:nvContentPartPr>
              <p14:xfrm>
                <a:off x="5171229" y="1583211"/>
                <a:ext cx="149040" cy="2415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82ADDAF-CDB4-4C26-9997-B3E4DADF9F9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62229" y="1574571"/>
                  <a:ext cx="1666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0892238-FB5F-4BA7-A887-5B54E4A99262}"/>
                    </a:ext>
                  </a:extLst>
                </p14:cNvPr>
                <p14:cNvContentPartPr/>
                <p14:nvPr/>
              </p14:nvContentPartPr>
              <p14:xfrm>
                <a:off x="5225949" y="1745931"/>
                <a:ext cx="178200" cy="1447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0892238-FB5F-4BA7-A887-5B54E4A9926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217309" y="1736931"/>
                  <a:ext cx="19584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DAE8BA-2F63-477F-BC94-AF66A8853D5E}"/>
              </a:ext>
            </a:extLst>
          </p:cNvPr>
          <p:cNvGrpSpPr/>
          <p:nvPr/>
        </p:nvGrpSpPr>
        <p:grpSpPr>
          <a:xfrm>
            <a:off x="6157629" y="1497531"/>
            <a:ext cx="332640" cy="308880"/>
            <a:chOff x="6157629" y="1497531"/>
            <a:chExt cx="33264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0B675F4-ED1D-400E-BA87-60A8D0023499}"/>
                    </a:ext>
                  </a:extLst>
                </p14:cNvPr>
                <p14:cNvContentPartPr/>
                <p14:nvPr/>
              </p14:nvContentPartPr>
              <p14:xfrm>
                <a:off x="6157629" y="1531371"/>
                <a:ext cx="11520" cy="27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0B675F4-ED1D-400E-BA87-60A8D002349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21629" y="1495371"/>
                  <a:ext cx="831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6CE7E85-76B5-4C7E-AE2C-665F663EE7B6}"/>
                    </a:ext>
                  </a:extLst>
                </p14:cNvPr>
                <p14:cNvContentPartPr/>
                <p14:nvPr/>
              </p14:nvContentPartPr>
              <p14:xfrm>
                <a:off x="6175269" y="1497531"/>
                <a:ext cx="315000" cy="266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6CE7E85-76B5-4C7E-AE2C-665F663EE7B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39629" y="1461531"/>
                  <a:ext cx="386640" cy="33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BCAA3D9-BE4A-476E-A21B-86F2806A40D4}"/>
                  </a:ext>
                </a:extLst>
              </p14:cNvPr>
              <p14:cNvContentPartPr/>
              <p14:nvPr/>
            </p14:nvContentPartPr>
            <p14:xfrm>
              <a:off x="6143949" y="2441091"/>
              <a:ext cx="221760" cy="234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BCAA3D9-BE4A-476E-A21B-86F2806A40D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107949" y="2405091"/>
                <a:ext cx="29340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5FE69CE-23FA-47AE-A2EE-3C4E6966EA1D}"/>
                  </a:ext>
                </a:extLst>
              </p14:cNvPr>
              <p14:cNvContentPartPr/>
              <p14:nvPr/>
            </p14:nvContentPartPr>
            <p14:xfrm>
              <a:off x="6252309" y="3306531"/>
              <a:ext cx="166680" cy="361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5FE69CE-23FA-47AE-A2EE-3C4E6966EA1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216669" y="3270531"/>
                <a:ext cx="238320" cy="43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2BCE216A-5A71-4F7D-A0D1-8EC7F1BD2156}"/>
              </a:ext>
            </a:extLst>
          </p:cNvPr>
          <p:cNvGrpSpPr/>
          <p:nvPr/>
        </p:nvGrpSpPr>
        <p:grpSpPr>
          <a:xfrm>
            <a:off x="3308949" y="93531"/>
            <a:ext cx="1771920" cy="549720"/>
            <a:chOff x="3308949" y="93531"/>
            <a:chExt cx="1771920" cy="54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534B5BB-E262-4D28-893B-031B10D05EAF}"/>
                    </a:ext>
                  </a:extLst>
                </p14:cNvPr>
                <p14:cNvContentPartPr/>
                <p14:nvPr/>
              </p14:nvContentPartPr>
              <p14:xfrm>
                <a:off x="3308949" y="93531"/>
                <a:ext cx="294120" cy="54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534B5BB-E262-4D28-893B-031B10D05EA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73309" y="57531"/>
                  <a:ext cx="36576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7B7B777-B9BC-44E2-BD85-2B729E0D658F}"/>
                    </a:ext>
                  </a:extLst>
                </p14:cNvPr>
                <p14:cNvContentPartPr/>
                <p14:nvPr/>
              </p14:nvContentPartPr>
              <p14:xfrm>
                <a:off x="3722229" y="293691"/>
                <a:ext cx="185400" cy="22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7B7B777-B9BC-44E2-BD85-2B729E0D658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686589" y="258051"/>
                  <a:ext cx="2570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FAF755F-2BB6-481F-BA52-95EA72DDD9CB}"/>
                    </a:ext>
                  </a:extLst>
                </p14:cNvPr>
                <p14:cNvContentPartPr/>
                <p14:nvPr/>
              </p14:nvContentPartPr>
              <p14:xfrm>
                <a:off x="3956589" y="224931"/>
                <a:ext cx="280080" cy="175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FAF755F-2BB6-481F-BA52-95EA72DDD9C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920949" y="189291"/>
                  <a:ext cx="3517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48FD56A-8BE0-4D67-8347-CC37184ED2B5}"/>
                    </a:ext>
                  </a:extLst>
                </p14:cNvPr>
                <p14:cNvContentPartPr/>
                <p14:nvPr/>
              </p14:nvContentPartPr>
              <p14:xfrm>
                <a:off x="4308309" y="193251"/>
                <a:ext cx="186480" cy="191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48FD56A-8BE0-4D67-8347-CC37184ED2B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272309" y="157251"/>
                  <a:ext cx="2581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20791CC-6E72-419C-8069-7EFF78A25CF3}"/>
                    </a:ext>
                  </a:extLst>
                </p14:cNvPr>
                <p14:cNvContentPartPr/>
                <p14:nvPr/>
              </p14:nvContentPartPr>
              <p14:xfrm>
                <a:off x="4578669" y="179211"/>
                <a:ext cx="102960" cy="191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20791CC-6E72-419C-8069-7EFF78A25CF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42669" y="143211"/>
                  <a:ext cx="1746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BC82096-ECC8-41CC-B20C-9672AA378527}"/>
                    </a:ext>
                  </a:extLst>
                </p14:cNvPr>
                <p14:cNvContentPartPr/>
                <p14:nvPr/>
              </p14:nvContentPartPr>
              <p14:xfrm>
                <a:off x="4820949" y="186411"/>
                <a:ext cx="259920" cy="203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BC82096-ECC8-41CC-B20C-9672AA37852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785309" y="150771"/>
                  <a:ext cx="33156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E0F5602-4293-43DC-BE9F-A95623592466}"/>
              </a:ext>
            </a:extLst>
          </p:cNvPr>
          <p:cNvGrpSpPr/>
          <p:nvPr/>
        </p:nvGrpSpPr>
        <p:grpSpPr>
          <a:xfrm>
            <a:off x="251829" y="1124571"/>
            <a:ext cx="2496960" cy="985320"/>
            <a:chOff x="251829" y="1124571"/>
            <a:chExt cx="2496960" cy="98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2AD243E-D739-4D2F-9BA8-E9DB4161662E}"/>
                    </a:ext>
                  </a:extLst>
                </p14:cNvPr>
                <p14:cNvContentPartPr/>
                <p14:nvPr/>
              </p14:nvContentPartPr>
              <p14:xfrm>
                <a:off x="251829" y="1124571"/>
                <a:ext cx="318240" cy="537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2AD243E-D739-4D2F-9BA8-E9DB4161662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16189" y="1088931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F3126A-AB70-471E-B284-E902C779AF1E}"/>
                    </a:ext>
                  </a:extLst>
                </p14:cNvPr>
                <p14:cNvContentPartPr/>
                <p14:nvPr/>
              </p14:nvContentPartPr>
              <p14:xfrm>
                <a:off x="314829" y="1392051"/>
                <a:ext cx="137520" cy="34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F3126A-AB70-471E-B284-E902C779AF1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78829" y="1356051"/>
                  <a:ext cx="2091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991A5B2-7AF2-4B85-82AA-A73B86AE3EBD}"/>
                    </a:ext>
                  </a:extLst>
                </p14:cNvPr>
                <p14:cNvContentPartPr/>
                <p14:nvPr/>
              </p14:nvContentPartPr>
              <p14:xfrm>
                <a:off x="606069" y="1358571"/>
                <a:ext cx="291240" cy="164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991A5B2-7AF2-4B85-82AA-A73B86AE3EB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70069" y="1322571"/>
                  <a:ext cx="3628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C5AD9EF-D6FE-4011-8FE5-C77D5642EB1F}"/>
                    </a:ext>
                  </a:extLst>
                </p14:cNvPr>
                <p14:cNvContentPartPr/>
                <p14:nvPr/>
              </p14:nvContentPartPr>
              <p14:xfrm>
                <a:off x="951309" y="1166691"/>
                <a:ext cx="357840" cy="414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C5AD9EF-D6FE-4011-8FE5-C77D5642EB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15669" y="1131051"/>
                  <a:ext cx="4294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CD70A10-3FF0-4F32-9CE7-DB4311943552}"/>
                    </a:ext>
                  </a:extLst>
                </p14:cNvPr>
                <p14:cNvContentPartPr/>
                <p14:nvPr/>
              </p14:nvContentPartPr>
              <p14:xfrm>
                <a:off x="1424709" y="1367931"/>
                <a:ext cx="618480" cy="236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CD70A10-3FF0-4F32-9CE7-DB431194355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89069" y="1332291"/>
                  <a:ext cx="6901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6B1D3A6-9EBD-4690-B4AE-36C6CE428D36}"/>
                    </a:ext>
                  </a:extLst>
                </p14:cNvPr>
                <p14:cNvContentPartPr/>
                <p14:nvPr/>
              </p14:nvContentPartPr>
              <p14:xfrm>
                <a:off x="2103309" y="1415451"/>
                <a:ext cx="84240" cy="188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6B1D3A6-9EBD-4690-B4AE-36C6CE428D3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067669" y="1379811"/>
                  <a:ext cx="1558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792EE3F-8397-496A-A734-6F067051C2D1}"/>
                    </a:ext>
                  </a:extLst>
                </p14:cNvPr>
                <p14:cNvContentPartPr/>
                <p14:nvPr/>
              </p14:nvContentPartPr>
              <p14:xfrm>
                <a:off x="2248749" y="1419411"/>
                <a:ext cx="206280" cy="207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792EE3F-8397-496A-A734-6F067051C2D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212749" y="1383771"/>
                  <a:ext cx="2779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D6156E5-52BA-44D9-A2C7-2296CB8E0A1B}"/>
                    </a:ext>
                  </a:extLst>
                </p14:cNvPr>
                <p14:cNvContentPartPr/>
                <p14:nvPr/>
              </p14:nvContentPartPr>
              <p14:xfrm>
                <a:off x="2644389" y="1476651"/>
                <a:ext cx="104400" cy="6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D6156E5-52BA-44D9-A2C7-2296CB8E0A1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608749" y="1440651"/>
                  <a:ext cx="176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2F5BCEE-C89A-4D9C-B95B-2127078A409A}"/>
                    </a:ext>
                  </a:extLst>
                </p14:cNvPr>
                <p14:cNvContentPartPr/>
                <p14:nvPr/>
              </p14:nvContentPartPr>
              <p14:xfrm>
                <a:off x="493749" y="1892091"/>
                <a:ext cx="1327320" cy="217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2F5BCEE-C89A-4D9C-B95B-2127078A409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7749" y="1856091"/>
                  <a:ext cx="1398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3244598-0D58-4021-9571-10154AD142B3}"/>
                    </a:ext>
                  </a:extLst>
                </p14:cNvPr>
                <p14:cNvContentPartPr/>
                <p14:nvPr/>
              </p14:nvContentPartPr>
              <p14:xfrm>
                <a:off x="1886949" y="1763931"/>
                <a:ext cx="93240" cy="293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3244598-0D58-4021-9571-10154AD142B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851309" y="1728291"/>
                  <a:ext cx="1648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339F65-DB8F-4801-A257-D0B36BC31F99}"/>
                    </a:ext>
                  </a:extLst>
                </p14:cNvPr>
                <p14:cNvContentPartPr/>
                <p14:nvPr/>
              </p14:nvContentPartPr>
              <p14:xfrm>
                <a:off x="1815309" y="1885611"/>
                <a:ext cx="222120" cy="47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339F65-DB8F-4801-A257-D0B36BC31F9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779669" y="1849611"/>
                  <a:ext cx="29376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45AF1E8-980E-4A65-A2BD-EFBC8308092C}"/>
              </a:ext>
            </a:extLst>
          </p:cNvPr>
          <p:cNvGrpSpPr/>
          <p:nvPr/>
        </p:nvGrpSpPr>
        <p:grpSpPr>
          <a:xfrm>
            <a:off x="7766829" y="83811"/>
            <a:ext cx="1618200" cy="448920"/>
            <a:chOff x="7766829" y="83811"/>
            <a:chExt cx="1618200" cy="44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56AE390-BCED-4048-90DF-1C286697FF22}"/>
                    </a:ext>
                  </a:extLst>
                </p14:cNvPr>
                <p14:cNvContentPartPr/>
                <p14:nvPr/>
              </p14:nvContentPartPr>
              <p14:xfrm>
                <a:off x="7766829" y="131691"/>
                <a:ext cx="107280" cy="362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56AE390-BCED-4048-90DF-1C286697FF2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731189" y="95691"/>
                  <a:ext cx="17892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A15E35F-EF66-4043-BECC-BDA35CD02642}"/>
                    </a:ext>
                  </a:extLst>
                </p14:cNvPr>
                <p14:cNvContentPartPr/>
                <p14:nvPr/>
              </p14:nvContentPartPr>
              <p14:xfrm>
                <a:off x="7783029" y="83811"/>
                <a:ext cx="349920" cy="399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A15E35F-EF66-4043-BECC-BDA35CD0264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747029" y="47811"/>
                  <a:ext cx="42156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6F5A758-B9A2-4660-A626-EB2BF59E0475}"/>
                    </a:ext>
                  </a:extLst>
                </p14:cNvPr>
                <p14:cNvContentPartPr/>
                <p14:nvPr/>
              </p14:nvContentPartPr>
              <p14:xfrm>
                <a:off x="8238789" y="305211"/>
                <a:ext cx="250560" cy="188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6F5A758-B9A2-4660-A626-EB2BF59E047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203149" y="269571"/>
                  <a:ext cx="3222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E2630D3-A0FA-4F86-89BB-18714AEC34E4}"/>
                    </a:ext>
                  </a:extLst>
                </p14:cNvPr>
                <p14:cNvContentPartPr/>
                <p14:nvPr/>
              </p14:nvContentPartPr>
              <p14:xfrm>
                <a:off x="8598789" y="354171"/>
                <a:ext cx="217800" cy="158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E2630D3-A0FA-4F86-89BB-18714AEC34E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562789" y="318531"/>
                  <a:ext cx="2894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AE154C5-F093-4CA8-89F0-034C697BBB60}"/>
                    </a:ext>
                  </a:extLst>
                </p14:cNvPr>
                <p14:cNvContentPartPr/>
                <p14:nvPr/>
              </p14:nvContentPartPr>
              <p14:xfrm>
                <a:off x="8950149" y="405651"/>
                <a:ext cx="45000" cy="126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AE154C5-F093-4CA8-89F0-034C697BBB6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914509" y="369651"/>
                  <a:ext cx="1166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BC20FC2-EFA9-45BA-AA87-2C283C45B78F}"/>
                    </a:ext>
                  </a:extLst>
                </p14:cNvPr>
                <p14:cNvContentPartPr/>
                <p14:nvPr/>
              </p14:nvContentPartPr>
              <p14:xfrm>
                <a:off x="8973909" y="238251"/>
                <a:ext cx="47880" cy="17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BC20FC2-EFA9-45BA-AA87-2C283C45B78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38269" y="202251"/>
                  <a:ext cx="1195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C2A880F-4169-4130-BC26-DA0666D54E0F}"/>
                    </a:ext>
                  </a:extLst>
                </p14:cNvPr>
                <p14:cNvContentPartPr/>
                <p14:nvPr/>
              </p14:nvContentPartPr>
              <p14:xfrm>
                <a:off x="9116469" y="386931"/>
                <a:ext cx="268560" cy="145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C2A880F-4169-4130-BC26-DA0666D54E0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080469" y="351291"/>
                  <a:ext cx="3402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84B14DE-D286-4B7D-921E-8C38CAADD30A}"/>
                    </a:ext>
                  </a:extLst>
                </p14:cNvPr>
                <p14:cNvContentPartPr/>
                <p14:nvPr/>
              </p14:nvContentPartPr>
              <p14:xfrm>
                <a:off x="7871229" y="496011"/>
                <a:ext cx="140760" cy="35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84B14DE-D286-4B7D-921E-8C38CAADD30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835589" y="460011"/>
                  <a:ext cx="2124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A940725-9513-4C29-A676-318BB6262BDD}"/>
                    </a:ext>
                  </a:extLst>
                </p14:cNvPr>
                <p14:cNvContentPartPr/>
                <p14:nvPr/>
              </p14:nvContentPartPr>
              <p14:xfrm>
                <a:off x="7890309" y="507171"/>
                <a:ext cx="109440" cy="169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A940725-9513-4C29-A676-318BB6262BD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54669" y="471171"/>
                  <a:ext cx="18108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60AA3B7-10A7-423A-B892-EC0C944F855D}"/>
              </a:ext>
            </a:extLst>
          </p:cNvPr>
          <p:cNvGrpSpPr/>
          <p:nvPr/>
        </p:nvGrpSpPr>
        <p:grpSpPr>
          <a:xfrm>
            <a:off x="5353029" y="169491"/>
            <a:ext cx="1501920" cy="603360"/>
            <a:chOff x="5353029" y="169491"/>
            <a:chExt cx="1501920" cy="60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56CF381-064B-4344-83AA-8EBE04AB70E1}"/>
                    </a:ext>
                  </a:extLst>
                </p14:cNvPr>
                <p14:cNvContentPartPr/>
                <p14:nvPr/>
              </p14:nvContentPartPr>
              <p14:xfrm>
                <a:off x="5353029" y="240411"/>
                <a:ext cx="348840" cy="532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56CF381-064B-4344-83AA-8EBE04AB70E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317029" y="204411"/>
                  <a:ext cx="42048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FAF8423-3E14-448D-85EF-6B22967EE756}"/>
                    </a:ext>
                  </a:extLst>
                </p14:cNvPr>
                <p14:cNvContentPartPr/>
                <p14:nvPr/>
              </p14:nvContentPartPr>
              <p14:xfrm>
                <a:off x="5725269" y="390531"/>
                <a:ext cx="313920" cy="210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FAF8423-3E14-448D-85EF-6B22967EE75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689269" y="354891"/>
                  <a:ext cx="3855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683929A-D58D-46FA-A0D6-69F1CA0E2A91}"/>
                    </a:ext>
                  </a:extLst>
                </p14:cNvPr>
                <p14:cNvContentPartPr/>
                <p14:nvPr/>
              </p14:nvContentPartPr>
              <p14:xfrm>
                <a:off x="6148989" y="169491"/>
                <a:ext cx="196920" cy="390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683929A-D58D-46FA-A0D6-69F1CA0E2A9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113349" y="133851"/>
                  <a:ext cx="26856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7CCA041-D113-4EC5-BBCB-2820EFD5E271}"/>
                    </a:ext>
                  </a:extLst>
                </p14:cNvPr>
                <p14:cNvContentPartPr/>
                <p14:nvPr/>
              </p14:nvContentPartPr>
              <p14:xfrm>
                <a:off x="6111549" y="351291"/>
                <a:ext cx="236880" cy="594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7CCA041-D113-4EC5-BBCB-2820EFD5E27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075909" y="315291"/>
                  <a:ext cx="308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83BCB10-6521-456E-9592-0F39CDC23106}"/>
                    </a:ext>
                  </a:extLst>
                </p14:cNvPr>
                <p14:cNvContentPartPr/>
                <p14:nvPr/>
              </p14:nvContentPartPr>
              <p14:xfrm>
                <a:off x="6439869" y="326091"/>
                <a:ext cx="415080" cy="277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83BCB10-6521-456E-9592-0F39CDC2310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404229" y="290451"/>
                  <a:ext cx="486720" cy="34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9B0A75E-63A1-4639-B8F4-12C91108C434}"/>
              </a:ext>
            </a:extLst>
          </p:cNvPr>
          <p:cNvGrpSpPr/>
          <p:nvPr/>
        </p:nvGrpSpPr>
        <p:grpSpPr>
          <a:xfrm>
            <a:off x="5066109" y="5877651"/>
            <a:ext cx="5455080" cy="838800"/>
            <a:chOff x="5066109" y="5877651"/>
            <a:chExt cx="5455080" cy="83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E16E910-5501-4399-941D-96861A56688C}"/>
                    </a:ext>
                  </a:extLst>
                </p14:cNvPr>
                <p14:cNvContentPartPr/>
                <p14:nvPr/>
              </p14:nvContentPartPr>
              <p14:xfrm>
                <a:off x="5066109" y="6019851"/>
                <a:ext cx="332640" cy="619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E16E910-5501-4399-941D-96861A56688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030109" y="5984211"/>
                  <a:ext cx="40428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8F96186-201E-4269-9B4C-3E083196657D}"/>
                    </a:ext>
                  </a:extLst>
                </p14:cNvPr>
                <p14:cNvContentPartPr/>
                <p14:nvPr/>
              </p14:nvContentPartPr>
              <p14:xfrm>
                <a:off x="5500629" y="6262851"/>
                <a:ext cx="390600" cy="2170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8F96186-201E-4269-9B4C-3E083196657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464989" y="6226851"/>
                  <a:ext cx="4622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642ECA0-CC73-4BDC-82F6-E3B36933D2AC}"/>
                    </a:ext>
                  </a:extLst>
                </p14:cNvPr>
                <p14:cNvContentPartPr/>
                <p14:nvPr/>
              </p14:nvContentPartPr>
              <p14:xfrm>
                <a:off x="5938029" y="6008331"/>
                <a:ext cx="306000" cy="528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642ECA0-CC73-4BDC-82F6-E3B36933D2A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902389" y="5972331"/>
                  <a:ext cx="37764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E43984D-4AE7-40FF-B49D-EA1E9BFC0C3C}"/>
                    </a:ext>
                  </a:extLst>
                </p14:cNvPr>
                <p14:cNvContentPartPr/>
                <p14:nvPr/>
              </p14:nvContentPartPr>
              <p14:xfrm>
                <a:off x="6430149" y="6216771"/>
                <a:ext cx="223560" cy="3124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E43984D-4AE7-40FF-B49D-EA1E9BFC0C3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394509" y="6180771"/>
                  <a:ext cx="2952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A34F551-1C67-4A2B-9998-BAB318C2935D}"/>
                    </a:ext>
                  </a:extLst>
                </p14:cNvPr>
                <p14:cNvContentPartPr/>
                <p14:nvPr/>
              </p14:nvContentPartPr>
              <p14:xfrm>
                <a:off x="6767469" y="6012651"/>
                <a:ext cx="152640" cy="446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A34F551-1C67-4A2B-9998-BAB318C2935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731469" y="5977011"/>
                  <a:ext cx="22428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DC78046-5980-4B48-91CD-740E5CC3EF65}"/>
                    </a:ext>
                  </a:extLst>
                </p14:cNvPr>
                <p14:cNvContentPartPr/>
                <p14:nvPr/>
              </p14:nvContentPartPr>
              <p14:xfrm>
                <a:off x="6728949" y="6250611"/>
                <a:ext cx="183600" cy="82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DC78046-5980-4B48-91CD-740E5CC3EF6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692949" y="6214611"/>
                  <a:ext cx="2552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C5A8648-4C1A-4AEF-8228-7A6E24652E73}"/>
                    </a:ext>
                  </a:extLst>
                </p14:cNvPr>
                <p14:cNvContentPartPr/>
                <p14:nvPr/>
              </p14:nvContentPartPr>
              <p14:xfrm>
                <a:off x="7002909" y="6222171"/>
                <a:ext cx="244080" cy="180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C5A8648-4C1A-4AEF-8228-7A6E24652E7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967269" y="6186531"/>
                  <a:ext cx="315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6056505-4A76-4080-A0E1-A0D3CEBDB649}"/>
                    </a:ext>
                  </a:extLst>
                </p14:cNvPr>
                <p14:cNvContentPartPr/>
                <p14:nvPr/>
              </p14:nvContentPartPr>
              <p14:xfrm>
                <a:off x="7385229" y="6180771"/>
                <a:ext cx="268920" cy="1796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6056505-4A76-4080-A0E1-A0D3CEBDB64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349589" y="6144771"/>
                  <a:ext cx="340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6935CD7-BEF7-4E23-BBA7-272CC1599CD5}"/>
                    </a:ext>
                  </a:extLst>
                </p14:cNvPr>
                <p14:cNvContentPartPr/>
                <p14:nvPr/>
              </p14:nvContentPartPr>
              <p14:xfrm>
                <a:off x="7653789" y="5970891"/>
                <a:ext cx="231120" cy="4042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6935CD7-BEF7-4E23-BBA7-272CC1599CD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617789" y="5935251"/>
                  <a:ext cx="30276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12CA607-69CB-4D00-BB2F-07730C66A919}"/>
                    </a:ext>
                  </a:extLst>
                </p14:cNvPr>
                <p14:cNvContentPartPr/>
                <p14:nvPr/>
              </p14:nvContentPartPr>
              <p14:xfrm>
                <a:off x="7699869" y="6130011"/>
                <a:ext cx="250200" cy="55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12CA607-69CB-4D00-BB2F-07730C66A91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63869" y="6094011"/>
                  <a:ext cx="3218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056D6F5-D72E-44A8-A3B0-CA54E7417D62}"/>
                    </a:ext>
                  </a:extLst>
                </p14:cNvPr>
                <p14:cNvContentPartPr/>
                <p14:nvPr/>
              </p14:nvContentPartPr>
              <p14:xfrm>
                <a:off x="7990749" y="6180051"/>
                <a:ext cx="347040" cy="282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056D6F5-D72E-44A8-A3B0-CA54E7417D6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954749" y="6144051"/>
                  <a:ext cx="4186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0CD981D-0BDE-430A-80F0-AFF9FD80AB49}"/>
                    </a:ext>
                  </a:extLst>
                </p14:cNvPr>
                <p14:cNvContentPartPr/>
                <p14:nvPr/>
              </p14:nvContentPartPr>
              <p14:xfrm>
                <a:off x="8063469" y="6317931"/>
                <a:ext cx="64440" cy="27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0CD981D-0BDE-430A-80F0-AFF9FD80AB4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027829" y="6281931"/>
                  <a:ext cx="1360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775386C-8470-44EA-B8C9-CC4810FDA1B3}"/>
                    </a:ext>
                  </a:extLst>
                </p14:cNvPr>
                <p14:cNvContentPartPr/>
                <p14:nvPr/>
              </p14:nvContentPartPr>
              <p14:xfrm>
                <a:off x="8475309" y="5877651"/>
                <a:ext cx="227520" cy="659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775386C-8470-44EA-B8C9-CC4810FDA1B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439309" y="5841651"/>
                  <a:ext cx="29916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9FA2ACF-4ABC-4146-8E6E-7A531AF71733}"/>
                    </a:ext>
                  </a:extLst>
                </p14:cNvPr>
                <p14:cNvContentPartPr/>
                <p14:nvPr/>
              </p14:nvContentPartPr>
              <p14:xfrm>
                <a:off x="8834229" y="6115251"/>
                <a:ext cx="16560" cy="4154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9FA2ACF-4ABC-4146-8E6E-7A531AF7173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798589" y="6079251"/>
                  <a:ext cx="8820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4EBE2BE-DC82-4F92-9812-81B4059C54D9}"/>
                    </a:ext>
                  </a:extLst>
                </p14:cNvPr>
                <p14:cNvContentPartPr/>
                <p14:nvPr/>
              </p14:nvContentPartPr>
              <p14:xfrm>
                <a:off x="8830629" y="6065931"/>
                <a:ext cx="320040" cy="468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4EBE2BE-DC82-4F92-9812-81B4059C54D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794989" y="6030291"/>
                  <a:ext cx="39168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47D9E50-239D-4840-9AB8-85AA472319D3}"/>
                    </a:ext>
                  </a:extLst>
                </p14:cNvPr>
                <p14:cNvContentPartPr/>
                <p14:nvPr/>
              </p14:nvContentPartPr>
              <p14:xfrm>
                <a:off x="9310869" y="6256731"/>
                <a:ext cx="259560" cy="253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47D9E50-239D-4840-9AB8-85AA472319D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274869" y="6220731"/>
                  <a:ext cx="3312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34D3D2B-AEB1-493F-A3B9-68BED10FE579}"/>
                    </a:ext>
                  </a:extLst>
                </p14:cNvPr>
                <p14:cNvContentPartPr/>
                <p14:nvPr/>
              </p14:nvContentPartPr>
              <p14:xfrm>
                <a:off x="9671589" y="6116691"/>
                <a:ext cx="263520" cy="351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34D3D2B-AEB1-493F-A3B9-68BED10FE57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635949" y="6081051"/>
                  <a:ext cx="3351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04CE3A5-8DC8-441B-86BB-0E6B0E5AD86E}"/>
                    </a:ext>
                  </a:extLst>
                </p14:cNvPr>
                <p14:cNvContentPartPr/>
                <p14:nvPr/>
              </p14:nvContentPartPr>
              <p14:xfrm>
                <a:off x="10066149" y="6301011"/>
                <a:ext cx="455040" cy="415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04CE3A5-8DC8-441B-86BB-0E6B0E5AD86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030149" y="6265371"/>
                  <a:ext cx="526680" cy="48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9648E54-B9A3-44DA-AEAE-AA30F7016EBA}"/>
              </a:ext>
            </a:extLst>
          </p:cNvPr>
          <p:cNvGrpSpPr/>
          <p:nvPr/>
        </p:nvGrpSpPr>
        <p:grpSpPr>
          <a:xfrm>
            <a:off x="10002789" y="401331"/>
            <a:ext cx="1724400" cy="595440"/>
            <a:chOff x="10002789" y="401331"/>
            <a:chExt cx="1724400" cy="59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F886CB3-25B2-4291-ADBE-C9E86866C41F}"/>
                    </a:ext>
                  </a:extLst>
                </p14:cNvPr>
                <p14:cNvContentPartPr/>
                <p14:nvPr/>
              </p14:nvContentPartPr>
              <p14:xfrm>
                <a:off x="10122669" y="521571"/>
                <a:ext cx="257760" cy="26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F886CB3-25B2-4291-ADBE-C9E86866C41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086669" y="485571"/>
                  <a:ext cx="3294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1922B36-E2EE-4BE0-9DEC-60C792067A6B}"/>
                    </a:ext>
                  </a:extLst>
                </p14:cNvPr>
                <p14:cNvContentPartPr/>
                <p14:nvPr/>
              </p14:nvContentPartPr>
              <p14:xfrm>
                <a:off x="10144629" y="697971"/>
                <a:ext cx="279000" cy="111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1922B36-E2EE-4BE0-9DEC-60C792067A6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108989" y="662331"/>
                  <a:ext cx="350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A764B78-3036-4C4E-974B-BB632D4FA28B}"/>
                    </a:ext>
                  </a:extLst>
                </p14:cNvPr>
                <p14:cNvContentPartPr/>
                <p14:nvPr/>
              </p14:nvContentPartPr>
              <p14:xfrm>
                <a:off x="10002789" y="401331"/>
                <a:ext cx="279720" cy="5954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A764B78-3036-4C4E-974B-BB632D4FA28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967149" y="365691"/>
                  <a:ext cx="35136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BFE2FC1-34B8-4924-9F69-00BFB4DCDD96}"/>
                    </a:ext>
                  </a:extLst>
                </p14:cNvPr>
                <p14:cNvContentPartPr/>
                <p14:nvPr/>
              </p14:nvContentPartPr>
              <p14:xfrm>
                <a:off x="10116549" y="717051"/>
                <a:ext cx="115920" cy="37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BFE2FC1-34B8-4924-9F69-00BFB4DCDD9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080909" y="681411"/>
                  <a:ext cx="1875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9704EC1-C96C-4236-8D70-26D83DC32B9F}"/>
                    </a:ext>
                  </a:extLst>
                </p14:cNvPr>
                <p14:cNvContentPartPr/>
                <p14:nvPr/>
              </p14:nvContentPartPr>
              <p14:xfrm>
                <a:off x="10616589" y="570531"/>
                <a:ext cx="17640" cy="400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9704EC1-C96C-4236-8D70-26D83DC32B9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580949" y="534531"/>
                  <a:ext cx="8928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B620D2F-6B56-495E-8417-7109C75C0B79}"/>
                    </a:ext>
                  </a:extLst>
                </p14:cNvPr>
                <p14:cNvContentPartPr/>
                <p14:nvPr/>
              </p14:nvContentPartPr>
              <p14:xfrm>
                <a:off x="10634949" y="557571"/>
                <a:ext cx="389160" cy="3967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B620D2F-6B56-495E-8417-7109C75C0B7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598949" y="521571"/>
                  <a:ext cx="4608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EC6E1CA-402D-4430-9FFD-D460F99D667D}"/>
                    </a:ext>
                  </a:extLst>
                </p14:cNvPr>
                <p14:cNvContentPartPr/>
                <p14:nvPr/>
              </p14:nvContentPartPr>
              <p14:xfrm>
                <a:off x="11184669" y="537771"/>
                <a:ext cx="248400" cy="3909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EC6E1CA-402D-4430-9FFD-D460F99D667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149029" y="502131"/>
                  <a:ext cx="32004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5D79C81-A468-4B91-8765-641890A36D6C}"/>
                    </a:ext>
                  </a:extLst>
                </p14:cNvPr>
                <p14:cNvContentPartPr/>
                <p14:nvPr/>
              </p14:nvContentPartPr>
              <p14:xfrm>
                <a:off x="11551509" y="566931"/>
                <a:ext cx="175680" cy="338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5D79C81-A468-4B91-8765-641890A36D6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515509" y="530931"/>
                  <a:ext cx="247320" cy="41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6B463BD-9349-41D6-B69C-C9F3BBAB3D67}"/>
              </a:ext>
            </a:extLst>
          </p:cNvPr>
          <p:cNvGrpSpPr/>
          <p:nvPr/>
        </p:nvGrpSpPr>
        <p:grpSpPr>
          <a:xfrm>
            <a:off x="10654389" y="1249491"/>
            <a:ext cx="1016640" cy="465120"/>
            <a:chOff x="10654389" y="1249491"/>
            <a:chExt cx="1016640" cy="46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EDDF3B2-15FF-4150-B105-A5E630F7EE75}"/>
                    </a:ext>
                  </a:extLst>
                </p14:cNvPr>
                <p14:cNvContentPartPr/>
                <p14:nvPr/>
              </p14:nvContentPartPr>
              <p14:xfrm>
                <a:off x="10654389" y="1249491"/>
                <a:ext cx="256320" cy="4651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EDDF3B2-15FF-4150-B105-A5E630F7EE7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618749" y="1213851"/>
                  <a:ext cx="32796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15711DA-D5BD-4B8E-B0C5-CA276226EE34}"/>
                    </a:ext>
                  </a:extLst>
                </p14:cNvPr>
                <p14:cNvContentPartPr/>
                <p14:nvPr/>
              </p14:nvContentPartPr>
              <p14:xfrm>
                <a:off x="10733949" y="1477371"/>
                <a:ext cx="179640" cy="532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15711DA-D5BD-4B8E-B0C5-CA276226EE3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698309" y="1441371"/>
                  <a:ext cx="251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63A6692-7CC8-4B08-8FBC-C9170960C14C}"/>
                    </a:ext>
                  </a:extLst>
                </p14:cNvPr>
                <p14:cNvContentPartPr/>
                <p14:nvPr/>
              </p14:nvContentPartPr>
              <p14:xfrm>
                <a:off x="11095389" y="1272891"/>
                <a:ext cx="280800" cy="412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63A6692-7CC8-4B08-8FBC-C9170960C14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059749" y="1237251"/>
                  <a:ext cx="3524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3FC2241-E583-4914-96C5-B5F94BE542BB}"/>
                    </a:ext>
                  </a:extLst>
                </p14:cNvPr>
                <p14:cNvContentPartPr/>
                <p14:nvPr/>
              </p14:nvContentPartPr>
              <p14:xfrm>
                <a:off x="11130669" y="1460811"/>
                <a:ext cx="219600" cy="306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3FC2241-E583-4914-96C5-B5F94BE542B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095029" y="1425171"/>
                  <a:ext cx="2912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11D5826-C9EE-4824-AFF5-A6DC3DF20F4E}"/>
                    </a:ext>
                  </a:extLst>
                </p14:cNvPr>
                <p14:cNvContentPartPr/>
                <p14:nvPr/>
              </p14:nvContentPartPr>
              <p14:xfrm>
                <a:off x="11443869" y="1261731"/>
                <a:ext cx="227160" cy="65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11D5826-C9EE-4824-AFF5-A6DC3DF20F4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408229" y="1226091"/>
                  <a:ext cx="298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D05AF6A-5847-44FB-B00D-062A3E10E715}"/>
                    </a:ext>
                  </a:extLst>
                </p14:cNvPr>
                <p14:cNvContentPartPr/>
                <p14:nvPr/>
              </p14:nvContentPartPr>
              <p14:xfrm>
                <a:off x="11577069" y="1276131"/>
                <a:ext cx="22320" cy="3121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D05AF6A-5847-44FB-B00D-062A3E10E71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541429" y="1240491"/>
                  <a:ext cx="93960" cy="38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AAFE7A5-3617-45C8-A5B0-8F146ED29754}"/>
              </a:ext>
            </a:extLst>
          </p:cNvPr>
          <p:cNvGrpSpPr/>
          <p:nvPr/>
        </p:nvGrpSpPr>
        <p:grpSpPr>
          <a:xfrm>
            <a:off x="5126589" y="3478971"/>
            <a:ext cx="2587320" cy="1671480"/>
            <a:chOff x="5126589" y="3478971"/>
            <a:chExt cx="2587320" cy="167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5E56680-FAAD-4562-BC6A-2507D18F0F84}"/>
                    </a:ext>
                  </a:extLst>
                </p14:cNvPr>
                <p14:cNvContentPartPr/>
                <p14:nvPr/>
              </p14:nvContentPartPr>
              <p14:xfrm>
                <a:off x="5290749" y="4107171"/>
                <a:ext cx="1432800" cy="63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5E56680-FAAD-4562-BC6A-2507D18F0F8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254749" y="4071531"/>
                  <a:ext cx="1504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535F97F-F645-4823-AEE4-3EC37F0DE215}"/>
                    </a:ext>
                  </a:extLst>
                </p14:cNvPr>
                <p14:cNvContentPartPr/>
                <p14:nvPr/>
              </p14:nvContentPartPr>
              <p14:xfrm>
                <a:off x="6546789" y="4056771"/>
                <a:ext cx="147960" cy="229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535F97F-F645-4823-AEE4-3EC37F0DE21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510789" y="4020771"/>
                  <a:ext cx="2196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ECA026B-E362-4A5E-A0E4-CF2BE7071EF7}"/>
                    </a:ext>
                  </a:extLst>
                </p14:cNvPr>
                <p14:cNvContentPartPr/>
                <p14:nvPr/>
              </p14:nvContentPartPr>
              <p14:xfrm>
                <a:off x="5272389" y="4005651"/>
                <a:ext cx="167400" cy="2894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ECA026B-E362-4A5E-A0E4-CF2BE7071EF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236749" y="3969651"/>
                  <a:ext cx="2390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7D75DD1-6ABA-4B8C-9BCD-B333E389E56A}"/>
                    </a:ext>
                  </a:extLst>
                </p14:cNvPr>
                <p14:cNvContentPartPr/>
                <p14:nvPr/>
              </p14:nvContentPartPr>
              <p14:xfrm>
                <a:off x="5126589" y="3478971"/>
                <a:ext cx="11520" cy="166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7D75DD1-6ABA-4B8C-9BCD-B333E389E56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090589" y="3442971"/>
                  <a:ext cx="831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108D821-0DD0-4CCC-9DB8-54C844961C0E}"/>
                    </a:ext>
                  </a:extLst>
                </p14:cNvPr>
                <p14:cNvContentPartPr/>
                <p14:nvPr/>
              </p14:nvContentPartPr>
              <p14:xfrm>
                <a:off x="5131269" y="3725211"/>
                <a:ext cx="20520" cy="2131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108D821-0DD0-4CCC-9DB8-54C844961C0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095629" y="3689571"/>
                  <a:ext cx="921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7E8B2B3-2791-47EF-A6B8-FBC2290E0100}"/>
                    </a:ext>
                  </a:extLst>
                </p14:cNvPr>
                <p14:cNvContentPartPr/>
                <p14:nvPr/>
              </p14:nvContentPartPr>
              <p14:xfrm>
                <a:off x="5159709" y="3998091"/>
                <a:ext cx="19800" cy="2134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7E8B2B3-2791-47EF-A6B8-FBC2290E010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124069" y="3962091"/>
                  <a:ext cx="914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2C8C80C-FEBA-453E-A8F4-680360AA2F60}"/>
                    </a:ext>
                  </a:extLst>
                </p14:cNvPr>
                <p14:cNvContentPartPr/>
                <p14:nvPr/>
              </p14:nvContentPartPr>
              <p14:xfrm>
                <a:off x="5196429" y="4304811"/>
                <a:ext cx="10800" cy="38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2C8C80C-FEBA-453E-A8F4-680360AA2F6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60429" y="4268811"/>
                  <a:ext cx="824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AAD29D8-C71C-44DF-92E1-FED058F14DB2}"/>
                    </a:ext>
                  </a:extLst>
                </p14:cNvPr>
                <p14:cNvContentPartPr/>
                <p14:nvPr/>
              </p14:nvContentPartPr>
              <p14:xfrm>
                <a:off x="6757389" y="3517491"/>
                <a:ext cx="15120" cy="80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AAD29D8-C71C-44DF-92E1-FED058F14DB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721389" y="3481491"/>
                  <a:ext cx="867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870010E-04A7-4922-9408-9403B1DC28F2}"/>
                    </a:ext>
                  </a:extLst>
                </p14:cNvPr>
                <p14:cNvContentPartPr/>
                <p14:nvPr/>
              </p14:nvContentPartPr>
              <p14:xfrm>
                <a:off x="6776109" y="3649251"/>
                <a:ext cx="9720" cy="3056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870010E-04A7-4922-9408-9403B1DC28F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740109" y="3613611"/>
                  <a:ext cx="813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F745AAA-A774-43DD-873A-76F292DDB34F}"/>
                    </a:ext>
                  </a:extLst>
                </p14:cNvPr>
                <p14:cNvContentPartPr/>
                <p14:nvPr/>
              </p14:nvContentPartPr>
              <p14:xfrm>
                <a:off x="6790149" y="4062891"/>
                <a:ext cx="32040" cy="312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F745AAA-A774-43DD-873A-76F292DDB34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54509" y="4026891"/>
                  <a:ext cx="1036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3F8BAE6-B566-4E6B-AC5C-7FF9683A65AA}"/>
                    </a:ext>
                  </a:extLst>
                </p14:cNvPr>
                <p14:cNvContentPartPr/>
                <p14:nvPr/>
              </p14:nvContentPartPr>
              <p14:xfrm>
                <a:off x="5906349" y="4271691"/>
                <a:ext cx="239400" cy="3214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3F8BAE6-B566-4E6B-AC5C-7FF9683A65A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870349" y="4236051"/>
                  <a:ext cx="3110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49DE712-FCDB-435C-8FE9-69C9E50F82AA}"/>
                    </a:ext>
                  </a:extLst>
                </p14:cNvPr>
                <p14:cNvContentPartPr/>
                <p14:nvPr/>
              </p14:nvContentPartPr>
              <p14:xfrm>
                <a:off x="6331509" y="4570491"/>
                <a:ext cx="360" cy="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49DE712-FCDB-435C-8FE9-69C9E50F82A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295509" y="453449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4CA9967-E351-4264-BBFD-A176B8D5DF64}"/>
                    </a:ext>
                  </a:extLst>
                </p14:cNvPr>
                <p14:cNvContentPartPr/>
                <p14:nvPr/>
              </p14:nvContentPartPr>
              <p14:xfrm>
                <a:off x="6298029" y="4509651"/>
                <a:ext cx="238320" cy="253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4CA9967-E351-4264-BBFD-A176B8D5DF6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262029" y="4474011"/>
                  <a:ext cx="3099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7FC783A-931C-4C36-A08A-294086BE03D9}"/>
                    </a:ext>
                  </a:extLst>
                </p14:cNvPr>
                <p14:cNvContentPartPr/>
                <p14:nvPr/>
              </p14:nvContentPartPr>
              <p14:xfrm>
                <a:off x="6624189" y="4588491"/>
                <a:ext cx="204840" cy="1771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7FC783A-931C-4C36-A08A-294086BE03D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588189" y="4552851"/>
                  <a:ext cx="2764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F7203C6-FEE8-4DDC-84CD-B284B8C46BF5}"/>
                    </a:ext>
                  </a:extLst>
                </p14:cNvPr>
                <p14:cNvContentPartPr/>
                <p14:nvPr/>
              </p14:nvContentPartPr>
              <p14:xfrm>
                <a:off x="6899229" y="4623411"/>
                <a:ext cx="360720" cy="527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F7203C6-FEE8-4DDC-84CD-B284B8C46BF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863229" y="4587411"/>
                  <a:ext cx="43236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C53C596-07D2-422C-A1B1-1BF534B9277C}"/>
                    </a:ext>
                  </a:extLst>
                </p14:cNvPr>
                <p14:cNvContentPartPr/>
                <p14:nvPr/>
              </p14:nvContentPartPr>
              <p14:xfrm>
                <a:off x="7333749" y="4414611"/>
                <a:ext cx="79200" cy="3801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C53C596-07D2-422C-A1B1-1BF534B9277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297749" y="4378611"/>
                  <a:ext cx="1508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9907510-ED7A-4074-ABF4-317B922CF7A5}"/>
                    </a:ext>
                  </a:extLst>
                </p14:cNvPr>
                <p14:cNvContentPartPr/>
                <p14:nvPr/>
              </p14:nvContentPartPr>
              <p14:xfrm>
                <a:off x="7266789" y="4479411"/>
                <a:ext cx="447120" cy="3398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9907510-ED7A-4074-ABF4-317B922CF7A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231149" y="4443411"/>
                  <a:ext cx="518760" cy="41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A9F340E-36E9-484B-9E57-826218ABBA56}"/>
              </a:ext>
            </a:extLst>
          </p:cNvPr>
          <p:cNvGrpSpPr/>
          <p:nvPr/>
        </p:nvGrpSpPr>
        <p:grpSpPr>
          <a:xfrm>
            <a:off x="7879869" y="4336851"/>
            <a:ext cx="633600" cy="658800"/>
            <a:chOff x="7879869" y="4336851"/>
            <a:chExt cx="633600" cy="65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5E3499E-D640-4F82-AB1C-B1C2F859BB97}"/>
                    </a:ext>
                  </a:extLst>
                </p14:cNvPr>
                <p14:cNvContentPartPr/>
                <p14:nvPr/>
              </p14:nvContentPartPr>
              <p14:xfrm>
                <a:off x="7879869" y="4336851"/>
                <a:ext cx="171360" cy="6314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5E3499E-D640-4F82-AB1C-B1C2F859BB9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843869" y="4300851"/>
                  <a:ext cx="24300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F3D0AD8-759B-48DB-B417-68F4FE865DD0}"/>
                    </a:ext>
                  </a:extLst>
                </p14:cNvPr>
                <p14:cNvContentPartPr/>
                <p14:nvPr/>
              </p14:nvContentPartPr>
              <p14:xfrm>
                <a:off x="8132589" y="4545291"/>
                <a:ext cx="178200" cy="3042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F3D0AD8-759B-48DB-B417-68F4FE865DD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096949" y="4509651"/>
                  <a:ext cx="2498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D0BF1B3-5836-43F2-92D7-EB156219D2CC}"/>
                    </a:ext>
                  </a:extLst>
                </p14:cNvPr>
                <p14:cNvContentPartPr/>
                <p14:nvPr/>
              </p14:nvContentPartPr>
              <p14:xfrm>
                <a:off x="8362269" y="4375731"/>
                <a:ext cx="151200" cy="6199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D0BF1B3-5836-43F2-92D7-EB156219D2C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326269" y="4340091"/>
                  <a:ext cx="222840" cy="69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FBB2DF6-C394-4E7C-85CA-D1BC0930A408}"/>
              </a:ext>
            </a:extLst>
          </p:cNvPr>
          <p:cNvGrpSpPr/>
          <p:nvPr/>
        </p:nvGrpSpPr>
        <p:grpSpPr>
          <a:xfrm>
            <a:off x="10616949" y="3338931"/>
            <a:ext cx="1524240" cy="897480"/>
            <a:chOff x="10616949" y="3338931"/>
            <a:chExt cx="1524240" cy="89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6FD2101-E842-4CB2-AF8C-4B029813D250}"/>
                    </a:ext>
                  </a:extLst>
                </p14:cNvPr>
                <p14:cNvContentPartPr/>
                <p14:nvPr/>
              </p14:nvContentPartPr>
              <p14:xfrm>
                <a:off x="10616949" y="3338931"/>
                <a:ext cx="249840" cy="4802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6FD2101-E842-4CB2-AF8C-4B029813D25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581309" y="3302931"/>
                  <a:ext cx="321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890422F-5116-4486-AB11-4FCA7DE6CAE0}"/>
                    </a:ext>
                  </a:extLst>
                </p14:cNvPr>
                <p14:cNvContentPartPr/>
                <p14:nvPr/>
              </p14:nvContentPartPr>
              <p14:xfrm>
                <a:off x="10922949" y="3497331"/>
                <a:ext cx="195480" cy="26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890422F-5116-4486-AB11-4FCA7DE6CAE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886949" y="3461331"/>
                  <a:ext cx="2671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EFCF280-9A0F-4460-975C-55BEA868C689}"/>
                    </a:ext>
                  </a:extLst>
                </p14:cNvPr>
                <p14:cNvContentPartPr/>
                <p14:nvPr/>
              </p14:nvContentPartPr>
              <p14:xfrm>
                <a:off x="10927269" y="3650691"/>
                <a:ext cx="211680" cy="219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EFCF280-9A0F-4460-975C-55BEA868C68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891269" y="3614691"/>
                  <a:ext cx="2833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8DF77CE-3DE9-4D41-92B3-EAB872C0FF9C}"/>
                    </a:ext>
                  </a:extLst>
                </p14:cNvPr>
                <p14:cNvContentPartPr/>
                <p14:nvPr/>
              </p14:nvContentPartPr>
              <p14:xfrm>
                <a:off x="11218149" y="3411291"/>
                <a:ext cx="208800" cy="4528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8DF77CE-3DE9-4D41-92B3-EAB872C0FF9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182509" y="3375651"/>
                  <a:ext cx="28044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3CB3B2E-FC58-4540-A24C-0E7A6BF94629}"/>
                    </a:ext>
                  </a:extLst>
                </p14:cNvPr>
                <p14:cNvContentPartPr/>
                <p14:nvPr/>
              </p14:nvContentPartPr>
              <p14:xfrm>
                <a:off x="11480229" y="3666531"/>
                <a:ext cx="246600" cy="2124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3CB3B2E-FC58-4540-A24C-0E7A6BF9462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444589" y="3630531"/>
                  <a:ext cx="3182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0EA62BB-197A-45F3-B75D-5D0C100DA6DE}"/>
                    </a:ext>
                  </a:extLst>
                </p14:cNvPr>
                <p14:cNvContentPartPr/>
                <p14:nvPr/>
              </p14:nvContentPartPr>
              <p14:xfrm>
                <a:off x="11821869" y="3715491"/>
                <a:ext cx="230040" cy="217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0EA62BB-197A-45F3-B75D-5D0C100DA6D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785869" y="3679491"/>
                  <a:ext cx="3016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3403843-880F-4A98-82CD-AA8B28A8612C}"/>
                    </a:ext>
                  </a:extLst>
                </p14:cNvPr>
                <p14:cNvContentPartPr/>
                <p14:nvPr/>
              </p14:nvContentPartPr>
              <p14:xfrm>
                <a:off x="11174589" y="4042731"/>
                <a:ext cx="966600" cy="193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3403843-880F-4A98-82CD-AA8B28A8612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138589" y="4007091"/>
                  <a:ext cx="103824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FE80490-2066-42AE-B373-5F5E56AE2CF0}"/>
              </a:ext>
            </a:extLst>
          </p:cNvPr>
          <p:cNvGrpSpPr/>
          <p:nvPr/>
        </p:nvGrpSpPr>
        <p:grpSpPr>
          <a:xfrm>
            <a:off x="10564389" y="4017171"/>
            <a:ext cx="355680" cy="457560"/>
            <a:chOff x="10564389" y="4017171"/>
            <a:chExt cx="355680" cy="4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213D3BD-E757-49CB-92A2-36A4E812C0E7}"/>
                    </a:ext>
                  </a:extLst>
                </p14:cNvPr>
                <p14:cNvContentPartPr/>
                <p14:nvPr/>
              </p14:nvContentPartPr>
              <p14:xfrm>
                <a:off x="10633509" y="4119051"/>
                <a:ext cx="41400" cy="355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213D3BD-E757-49CB-92A2-36A4E812C0E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597869" y="4083411"/>
                  <a:ext cx="11304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608A129-E69D-4FA4-9C82-BA2673B011E6}"/>
                    </a:ext>
                  </a:extLst>
                </p14:cNvPr>
                <p14:cNvContentPartPr/>
                <p14:nvPr/>
              </p14:nvContentPartPr>
              <p14:xfrm>
                <a:off x="10790109" y="4143171"/>
                <a:ext cx="12600" cy="3067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608A129-E69D-4FA4-9C82-BA2673B011E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754109" y="4107171"/>
                  <a:ext cx="842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D044465-B8A5-4E2B-ABBE-568C1669F755}"/>
                    </a:ext>
                  </a:extLst>
                </p14:cNvPr>
                <p14:cNvContentPartPr/>
                <p14:nvPr/>
              </p14:nvContentPartPr>
              <p14:xfrm>
                <a:off x="10564389" y="4039131"/>
                <a:ext cx="355680" cy="254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D044465-B8A5-4E2B-ABBE-568C1669F75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528389" y="4003491"/>
                  <a:ext cx="4273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F6F097D-6F46-4A9D-ABC3-59CAC16639DB}"/>
                    </a:ext>
                  </a:extLst>
                </p14:cNvPr>
                <p14:cNvContentPartPr/>
                <p14:nvPr/>
              </p14:nvContentPartPr>
              <p14:xfrm>
                <a:off x="10715589" y="4017171"/>
                <a:ext cx="33840" cy="223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F6F097D-6F46-4A9D-ABC3-59CAC16639D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679949" y="3981171"/>
                  <a:ext cx="105480" cy="9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811CD7BF-97F1-4CFA-A1EA-477DB41F7721}"/>
                  </a:ext>
                </a:extLst>
              </p14:cNvPr>
              <p14:cNvContentPartPr/>
              <p14:nvPr/>
            </p14:nvContentPartPr>
            <p14:xfrm>
              <a:off x="9186669" y="2725131"/>
              <a:ext cx="412920" cy="14868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811CD7BF-97F1-4CFA-A1EA-477DB41F7721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9151029" y="2689131"/>
                <a:ext cx="484560" cy="15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190167B-C236-4FAD-A5E1-C5148CE7C73E}"/>
                  </a:ext>
                </a:extLst>
              </p14:cNvPr>
              <p14:cNvContentPartPr/>
              <p14:nvPr/>
            </p14:nvContentPartPr>
            <p14:xfrm>
              <a:off x="2160189" y="2676531"/>
              <a:ext cx="540000" cy="15055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190167B-C236-4FAD-A5E1-C5148CE7C73E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2124189" y="2640891"/>
                <a:ext cx="611640" cy="157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oup 197">
            <a:extLst>
              <a:ext uri="{FF2B5EF4-FFF2-40B4-BE49-F238E27FC236}">
                <a16:creationId xmlns:a16="http://schemas.microsoft.com/office/drawing/2014/main" id="{A380A787-65DE-4DAF-BE9C-EF202D7792F9}"/>
              </a:ext>
            </a:extLst>
          </p:cNvPr>
          <p:cNvGrpSpPr/>
          <p:nvPr/>
        </p:nvGrpSpPr>
        <p:grpSpPr>
          <a:xfrm>
            <a:off x="2167749" y="2639091"/>
            <a:ext cx="528840" cy="1346040"/>
            <a:chOff x="2167749" y="2639091"/>
            <a:chExt cx="528840" cy="13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9E432E2-7991-488A-B5E1-52A22C6E862B}"/>
                    </a:ext>
                  </a:extLst>
                </p14:cNvPr>
                <p14:cNvContentPartPr/>
                <p14:nvPr/>
              </p14:nvContentPartPr>
              <p14:xfrm>
                <a:off x="2251269" y="2639091"/>
                <a:ext cx="419760" cy="5306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9E432E2-7991-488A-B5E1-52A22C6E862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215629" y="2603091"/>
                  <a:ext cx="49140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435A3CE-9A06-42C1-8680-5C00A003BA52}"/>
                    </a:ext>
                  </a:extLst>
                </p14:cNvPr>
                <p14:cNvContentPartPr/>
                <p14:nvPr/>
              </p14:nvContentPartPr>
              <p14:xfrm>
                <a:off x="2167749" y="3230931"/>
                <a:ext cx="528840" cy="7542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435A3CE-9A06-42C1-8680-5C00A003BA5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131749" y="3194931"/>
                  <a:ext cx="600480" cy="82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76015D81-CD3C-41A2-96B8-580B09DD39D5}"/>
              </a:ext>
            </a:extLst>
          </p:cNvPr>
          <p:cNvGrpSpPr/>
          <p:nvPr/>
        </p:nvGrpSpPr>
        <p:grpSpPr>
          <a:xfrm>
            <a:off x="9225909" y="2417691"/>
            <a:ext cx="549000" cy="1301040"/>
            <a:chOff x="9225909" y="2417691"/>
            <a:chExt cx="549000" cy="130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1963728-B68E-42C1-A6BF-EADD643C45C3}"/>
                    </a:ext>
                  </a:extLst>
                </p14:cNvPr>
                <p14:cNvContentPartPr/>
                <p14:nvPr/>
              </p14:nvContentPartPr>
              <p14:xfrm>
                <a:off x="9225909" y="2417691"/>
                <a:ext cx="549000" cy="7286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1963728-B68E-42C1-A6BF-EADD643C45C3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190269" y="2382051"/>
                  <a:ext cx="620640" cy="8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8B63FCE-5BE8-49DD-A3EE-0E101F321114}"/>
                    </a:ext>
                  </a:extLst>
                </p14:cNvPr>
                <p14:cNvContentPartPr/>
                <p14:nvPr/>
              </p14:nvContentPartPr>
              <p14:xfrm>
                <a:off x="9303309" y="3295011"/>
                <a:ext cx="376920" cy="4237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8B63FCE-5BE8-49DD-A3EE-0E101F321114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267309" y="3259011"/>
                  <a:ext cx="448560" cy="49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EB522335-806F-460C-B533-EB72E6AF2C71}"/>
              </a:ext>
            </a:extLst>
          </p:cNvPr>
          <p:cNvGrpSpPr/>
          <p:nvPr/>
        </p:nvGrpSpPr>
        <p:grpSpPr>
          <a:xfrm>
            <a:off x="9706149" y="2528571"/>
            <a:ext cx="2446920" cy="498240"/>
            <a:chOff x="9706149" y="2528571"/>
            <a:chExt cx="2446920" cy="49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2FBEBAB-EB6F-4664-AC4A-AFBC58DEA269}"/>
                    </a:ext>
                  </a:extLst>
                </p14:cNvPr>
                <p14:cNvContentPartPr/>
                <p14:nvPr/>
              </p14:nvContentPartPr>
              <p14:xfrm>
                <a:off x="9706149" y="2845731"/>
                <a:ext cx="522000" cy="1155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2FBEBAB-EB6F-4664-AC4A-AFBC58DEA26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670509" y="2810091"/>
                  <a:ext cx="5936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94F66BB-443A-4C84-BADA-B6071B4D0668}"/>
                    </a:ext>
                  </a:extLst>
                </p14:cNvPr>
                <p14:cNvContentPartPr/>
                <p14:nvPr/>
              </p14:nvContentPartPr>
              <p14:xfrm>
                <a:off x="9716949" y="2784531"/>
                <a:ext cx="168480" cy="2422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94F66BB-443A-4C84-BADA-B6071B4D066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680949" y="2748891"/>
                  <a:ext cx="2401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3F65B07-1261-433D-A35F-E835B12180D1}"/>
                    </a:ext>
                  </a:extLst>
                </p14:cNvPr>
                <p14:cNvContentPartPr/>
                <p14:nvPr/>
              </p14:nvContentPartPr>
              <p14:xfrm>
                <a:off x="10317069" y="2528571"/>
                <a:ext cx="137880" cy="439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3F65B07-1261-433D-A35F-E835B12180D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281069" y="2492931"/>
                  <a:ext cx="209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F1D43EC-A77B-42A1-A367-9674F5ACFEEB}"/>
                    </a:ext>
                  </a:extLst>
                </p14:cNvPr>
                <p14:cNvContentPartPr/>
                <p14:nvPr/>
              </p14:nvContentPartPr>
              <p14:xfrm>
                <a:off x="10369989" y="2559171"/>
                <a:ext cx="138960" cy="3592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F1D43EC-A77B-42A1-A367-9674F5ACFEEB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334349" y="2523531"/>
                  <a:ext cx="2106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7C63C01-5E60-42FF-BB63-43CEB037BFF1}"/>
                    </a:ext>
                  </a:extLst>
                </p14:cNvPr>
                <p14:cNvContentPartPr/>
                <p14:nvPr/>
              </p14:nvContentPartPr>
              <p14:xfrm>
                <a:off x="10585989" y="2684091"/>
                <a:ext cx="101160" cy="2426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7C63C01-5E60-42FF-BB63-43CEB037BFF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550349" y="2648091"/>
                  <a:ext cx="1728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D1386BC-DD1E-482F-9F48-1F96CB9FBCA1}"/>
                    </a:ext>
                  </a:extLst>
                </p14:cNvPr>
                <p14:cNvContentPartPr/>
                <p14:nvPr/>
              </p14:nvContentPartPr>
              <p14:xfrm>
                <a:off x="10814589" y="2708211"/>
                <a:ext cx="135000" cy="1846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BD1386BC-DD1E-482F-9F48-1F96CB9FBCA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778949" y="2672211"/>
                  <a:ext cx="2066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D30CEB2-6A63-4F42-8257-841C0DA053EA}"/>
                    </a:ext>
                  </a:extLst>
                </p14:cNvPr>
                <p14:cNvContentPartPr/>
                <p14:nvPr/>
              </p14:nvContentPartPr>
              <p14:xfrm>
                <a:off x="11055429" y="2538291"/>
                <a:ext cx="66600" cy="3124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D30CEB2-6A63-4F42-8257-841C0DA053E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019789" y="2502651"/>
                  <a:ext cx="1382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F911F84-DFA3-4CF6-9033-94821E043960}"/>
                    </a:ext>
                  </a:extLst>
                </p14:cNvPr>
                <p14:cNvContentPartPr/>
                <p14:nvPr/>
              </p14:nvContentPartPr>
              <p14:xfrm>
                <a:off x="11216709" y="2703891"/>
                <a:ext cx="218160" cy="1378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F911F84-DFA3-4CF6-9033-94821E04396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180709" y="2668251"/>
                  <a:ext cx="2898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88E58A7-DECF-40DC-92C2-FE5E0835DFAA}"/>
                    </a:ext>
                  </a:extLst>
                </p14:cNvPr>
                <p14:cNvContentPartPr/>
                <p14:nvPr/>
              </p14:nvContentPartPr>
              <p14:xfrm>
                <a:off x="11568069" y="2530371"/>
                <a:ext cx="71280" cy="297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88E58A7-DECF-40DC-92C2-FE5E0835DFA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532069" y="2494371"/>
                  <a:ext cx="1429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688B574-C05D-48C1-9713-2F6481C405E0}"/>
                    </a:ext>
                  </a:extLst>
                </p14:cNvPr>
                <p14:cNvContentPartPr/>
                <p14:nvPr/>
              </p14:nvContentPartPr>
              <p14:xfrm>
                <a:off x="11503989" y="2672931"/>
                <a:ext cx="261000" cy="1569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688B574-C05D-48C1-9713-2F6481C405E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468349" y="2636931"/>
                  <a:ext cx="3326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38AA51B-4881-4781-84C3-16D6D86A53B9}"/>
                    </a:ext>
                  </a:extLst>
                </p14:cNvPr>
                <p14:cNvContentPartPr/>
                <p14:nvPr/>
              </p14:nvContentPartPr>
              <p14:xfrm>
                <a:off x="11754189" y="2606331"/>
                <a:ext cx="38160" cy="374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38AA51B-4881-4781-84C3-16D6D86A53B9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718189" y="2570331"/>
                  <a:ext cx="1098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8D04C63-63C7-47FF-B3AF-858F1C384136}"/>
                    </a:ext>
                  </a:extLst>
                </p14:cNvPr>
                <p14:cNvContentPartPr/>
                <p14:nvPr/>
              </p14:nvContentPartPr>
              <p14:xfrm>
                <a:off x="11824029" y="2689131"/>
                <a:ext cx="329040" cy="2289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8D04C63-63C7-47FF-B3AF-858F1C38413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788029" y="2653491"/>
                  <a:ext cx="400680" cy="30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27713B0-BFDE-48C1-AC14-3B224BCBEF24}"/>
              </a:ext>
            </a:extLst>
          </p:cNvPr>
          <p:cNvGrpSpPr/>
          <p:nvPr/>
        </p:nvGrpSpPr>
        <p:grpSpPr>
          <a:xfrm>
            <a:off x="6613389" y="1032411"/>
            <a:ext cx="2382840" cy="689760"/>
            <a:chOff x="6613389" y="1032411"/>
            <a:chExt cx="2382840" cy="68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D87BF7D-5123-4E89-B6BF-6BC2906921D8}"/>
                    </a:ext>
                  </a:extLst>
                </p14:cNvPr>
                <p14:cNvContentPartPr/>
                <p14:nvPr/>
              </p14:nvContentPartPr>
              <p14:xfrm>
                <a:off x="6613389" y="1225731"/>
                <a:ext cx="124560" cy="496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D87BF7D-5123-4E89-B6BF-6BC2906921D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595749" y="1207731"/>
                  <a:ext cx="16020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D50EB08-3561-4D4B-8FD0-7A61184FB1A2}"/>
                    </a:ext>
                  </a:extLst>
                </p14:cNvPr>
                <p14:cNvContentPartPr/>
                <p14:nvPr/>
              </p14:nvContentPartPr>
              <p14:xfrm>
                <a:off x="6679629" y="1352451"/>
                <a:ext cx="177480" cy="302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D50EB08-3561-4D4B-8FD0-7A61184FB1A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661629" y="1334811"/>
                  <a:ext cx="2131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B396077-F188-4751-BE78-1EB7454E0570}"/>
                    </a:ext>
                  </a:extLst>
                </p14:cNvPr>
                <p14:cNvContentPartPr/>
                <p14:nvPr/>
              </p14:nvContentPartPr>
              <p14:xfrm>
                <a:off x="6878349" y="1439211"/>
                <a:ext cx="376560" cy="169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B396077-F188-4751-BE78-1EB7454E057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860349" y="1421571"/>
                  <a:ext cx="4122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EA143FF-0A61-4694-9F1F-3F9A55B2EBFC}"/>
                    </a:ext>
                  </a:extLst>
                </p14:cNvPr>
                <p14:cNvContentPartPr/>
                <p14:nvPr/>
              </p14:nvContentPartPr>
              <p14:xfrm>
                <a:off x="7316829" y="1201971"/>
                <a:ext cx="520920" cy="324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EA143FF-0A61-4694-9F1F-3F9A55B2EBF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299189" y="1184331"/>
                  <a:ext cx="5565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60B9B43-E36C-4397-AB0B-F8102E8BDEE9}"/>
                    </a:ext>
                  </a:extLst>
                </p14:cNvPr>
                <p14:cNvContentPartPr/>
                <p14:nvPr/>
              </p14:nvContentPartPr>
              <p14:xfrm>
                <a:off x="7936389" y="1276491"/>
                <a:ext cx="137520" cy="169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60B9B43-E36C-4397-AB0B-F8102E8BDEE9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918389" y="1258491"/>
                  <a:ext cx="1731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8E012D6-14B8-4371-8056-6A5742632F2D}"/>
                    </a:ext>
                  </a:extLst>
                </p14:cNvPr>
                <p14:cNvContentPartPr/>
                <p14:nvPr/>
              </p14:nvContentPartPr>
              <p14:xfrm>
                <a:off x="8291709" y="1073091"/>
                <a:ext cx="96840" cy="3139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8E012D6-14B8-4371-8056-6A5742632F2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274069" y="1055091"/>
                  <a:ext cx="1324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185380D-2937-4ABD-BA38-E17F38172290}"/>
                    </a:ext>
                  </a:extLst>
                </p14:cNvPr>
                <p14:cNvContentPartPr/>
                <p14:nvPr/>
              </p14:nvContentPartPr>
              <p14:xfrm>
                <a:off x="8202429" y="1227891"/>
                <a:ext cx="219960" cy="511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185380D-2937-4ABD-BA38-E17F3817229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184429" y="1209891"/>
                  <a:ext cx="2556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8571FC1-E814-4F5A-AC7B-36A95CDFA73B}"/>
                    </a:ext>
                  </a:extLst>
                </p14:cNvPr>
                <p14:cNvContentPartPr/>
                <p14:nvPr/>
              </p14:nvContentPartPr>
              <p14:xfrm>
                <a:off x="8444349" y="1173891"/>
                <a:ext cx="376560" cy="1684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8571FC1-E814-4F5A-AC7B-36A95CDFA73B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426349" y="1155891"/>
                  <a:ext cx="4122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46709F3-FCE3-4AA4-8559-78A27B7022D3}"/>
                    </a:ext>
                  </a:extLst>
                </p14:cNvPr>
                <p14:cNvContentPartPr/>
                <p14:nvPr/>
              </p14:nvContentPartPr>
              <p14:xfrm>
                <a:off x="8823789" y="1032411"/>
                <a:ext cx="172440" cy="5155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46709F3-FCE3-4AA4-8559-78A27B7022D3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806149" y="1014411"/>
                  <a:ext cx="208080" cy="55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4566BB7C-6823-48E3-AA5A-B58C4674D7EC}"/>
              </a:ext>
            </a:extLst>
          </p:cNvPr>
          <p:cNvGrpSpPr/>
          <p:nvPr/>
        </p:nvGrpSpPr>
        <p:grpSpPr>
          <a:xfrm>
            <a:off x="369549" y="2791011"/>
            <a:ext cx="1737720" cy="788760"/>
            <a:chOff x="369549" y="2791011"/>
            <a:chExt cx="1737720" cy="78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C2F6B6B-353D-4E99-91DF-76BFA10902DA}"/>
                    </a:ext>
                  </a:extLst>
                </p14:cNvPr>
                <p14:cNvContentPartPr/>
                <p14:nvPr/>
              </p14:nvContentPartPr>
              <p14:xfrm>
                <a:off x="369549" y="2973891"/>
                <a:ext cx="218520" cy="6058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C2F6B6B-353D-4E99-91DF-76BFA10902DA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51909" y="2955891"/>
                  <a:ext cx="25416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B94B929-777F-4598-BE88-85858ABF6A3B}"/>
                    </a:ext>
                  </a:extLst>
                </p14:cNvPr>
                <p14:cNvContentPartPr/>
                <p14:nvPr/>
              </p14:nvContentPartPr>
              <p14:xfrm>
                <a:off x="467829" y="3097731"/>
                <a:ext cx="121680" cy="842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B94B929-777F-4598-BE88-85858ABF6A3B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49829" y="3080091"/>
                  <a:ext cx="157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C9032ED-DC1F-4CA1-B5CF-81732C1023AD}"/>
                    </a:ext>
                  </a:extLst>
                </p14:cNvPr>
                <p14:cNvContentPartPr/>
                <p14:nvPr/>
              </p14:nvContentPartPr>
              <p14:xfrm>
                <a:off x="531189" y="3132291"/>
                <a:ext cx="135000" cy="3240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C9032ED-DC1F-4CA1-B5CF-81732C1023A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13549" y="3114291"/>
                  <a:ext cx="17064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F396FB6-10F9-497F-8DFD-843083CB083A}"/>
                    </a:ext>
                  </a:extLst>
                </p14:cNvPr>
                <p14:cNvContentPartPr/>
                <p14:nvPr/>
              </p14:nvContentPartPr>
              <p14:xfrm>
                <a:off x="702189" y="3259011"/>
                <a:ext cx="216720" cy="1148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F396FB6-10F9-497F-8DFD-843083CB083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84189" y="3241371"/>
                  <a:ext cx="2523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BA7881D-2391-4CDF-A353-AFF2F337A320}"/>
                    </a:ext>
                  </a:extLst>
                </p14:cNvPr>
                <p14:cNvContentPartPr/>
                <p14:nvPr/>
              </p14:nvContentPartPr>
              <p14:xfrm>
                <a:off x="935109" y="3181611"/>
                <a:ext cx="120600" cy="2196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BA7881D-2391-4CDF-A353-AFF2F337A32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17469" y="3163971"/>
                  <a:ext cx="1562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FE8A1EC-C61C-4E51-A313-5A22F030EB4C}"/>
                    </a:ext>
                  </a:extLst>
                </p14:cNvPr>
                <p14:cNvContentPartPr/>
                <p14:nvPr/>
              </p14:nvContentPartPr>
              <p14:xfrm>
                <a:off x="1118349" y="3212211"/>
                <a:ext cx="182160" cy="1008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FE8A1EC-C61C-4E51-A313-5A22F030EB4C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100709" y="3194571"/>
                  <a:ext cx="2178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0034473-8258-4451-8CB2-3CC29B5520D6}"/>
                    </a:ext>
                  </a:extLst>
                </p14:cNvPr>
                <p14:cNvContentPartPr/>
                <p14:nvPr/>
              </p14:nvContentPartPr>
              <p14:xfrm>
                <a:off x="1314189" y="3048411"/>
                <a:ext cx="146160" cy="2523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0034473-8258-4451-8CB2-3CC29B5520D6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296549" y="3030411"/>
                  <a:ext cx="1818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DC3C27C-D0F6-48AD-815F-AFEC327E4534}"/>
                    </a:ext>
                  </a:extLst>
                </p14:cNvPr>
                <p14:cNvContentPartPr/>
                <p14:nvPr/>
              </p14:nvContentPartPr>
              <p14:xfrm>
                <a:off x="1469349" y="2962011"/>
                <a:ext cx="362160" cy="2923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DC3C27C-D0F6-48AD-815F-AFEC327E4534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451349" y="2944371"/>
                  <a:ext cx="3978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4CF12F9-A505-42B6-B31B-922BBEDF2E65}"/>
                    </a:ext>
                  </a:extLst>
                </p14:cNvPr>
                <p14:cNvContentPartPr/>
                <p14:nvPr/>
              </p14:nvContentPartPr>
              <p14:xfrm>
                <a:off x="1633509" y="3046611"/>
                <a:ext cx="223200" cy="820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4CF12F9-A505-42B6-B31B-922BBEDF2E65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615869" y="3028971"/>
                  <a:ext cx="2588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0553529-7EDE-44A1-A9BB-2D5A79BEA93B}"/>
                    </a:ext>
                  </a:extLst>
                </p14:cNvPr>
                <p14:cNvContentPartPr/>
                <p14:nvPr/>
              </p14:nvContentPartPr>
              <p14:xfrm>
                <a:off x="1860669" y="3005571"/>
                <a:ext cx="209160" cy="1350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0553529-7EDE-44A1-A9BB-2D5A79BEA93B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842669" y="2987931"/>
                  <a:ext cx="244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32A00A5-F6E2-4B15-97EF-5171BA31B1D5}"/>
                    </a:ext>
                  </a:extLst>
                </p14:cNvPr>
                <p14:cNvContentPartPr/>
                <p14:nvPr/>
              </p14:nvContentPartPr>
              <p14:xfrm>
                <a:off x="1997469" y="2791011"/>
                <a:ext cx="109800" cy="4716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32A00A5-F6E2-4B15-97EF-5171BA31B1D5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979469" y="2773011"/>
                  <a:ext cx="145440" cy="50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6E35033-89CE-47F5-B757-A0E8D3AE825B}"/>
              </a:ext>
            </a:extLst>
          </p:cNvPr>
          <p:cNvGrpSpPr/>
          <p:nvPr/>
        </p:nvGrpSpPr>
        <p:grpSpPr>
          <a:xfrm>
            <a:off x="797949" y="5236491"/>
            <a:ext cx="1203840" cy="751680"/>
            <a:chOff x="797949" y="5236491"/>
            <a:chExt cx="1203840" cy="75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C12634B-0E78-46FD-8278-157D54091DE8}"/>
                    </a:ext>
                  </a:extLst>
                </p14:cNvPr>
                <p14:cNvContentPartPr/>
                <p14:nvPr/>
              </p14:nvContentPartPr>
              <p14:xfrm>
                <a:off x="797949" y="5291571"/>
                <a:ext cx="331920" cy="6966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C12634B-0E78-46FD-8278-157D54091DE8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79949" y="5273571"/>
                  <a:ext cx="36756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93D0503-05FB-44F7-ADA3-0BA66B7E408C}"/>
                    </a:ext>
                  </a:extLst>
                </p14:cNvPr>
                <p14:cNvContentPartPr/>
                <p14:nvPr/>
              </p14:nvContentPartPr>
              <p14:xfrm>
                <a:off x="1056789" y="5416131"/>
                <a:ext cx="235080" cy="3870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93D0503-05FB-44F7-ADA3-0BA66B7E408C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38789" y="5398131"/>
                  <a:ext cx="2707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C1C3DAE-D6D5-4119-BC49-1D208AFEE89F}"/>
                    </a:ext>
                  </a:extLst>
                </p14:cNvPr>
                <p14:cNvContentPartPr/>
                <p14:nvPr/>
              </p14:nvContentPartPr>
              <p14:xfrm>
                <a:off x="1379349" y="5609451"/>
                <a:ext cx="116280" cy="529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C1C3DAE-D6D5-4119-BC49-1D208AFEE89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361349" y="5591451"/>
                  <a:ext cx="1519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9294FCA-3DCC-426E-9DA9-CCA7D83C4038}"/>
                    </a:ext>
                  </a:extLst>
                </p14:cNvPr>
                <p14:cNvContentPartPr/>
                <p14:nvPr/>
              </p14:nvContentPartPr>
              <p14:xfrm>
                <a:off x="1584549" y="5446731"/>
                <a:ext cx="246240" cy="2332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9294FCA-3DCC-426E-9DA9-CCA7D83C4038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566549" y="5429091"/>
                  <a:ext cx="2818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2E3FC6E-1F82-489A-A0A1-97C94F546CA9}"/>
                    </a:ext>
                  </a:extLst>
                </p14:cNvPr>
                <p14:cNvContentPartPr/>
                <p14:nvPr/>
              </p14:nvContentPartPr>
              <p14:xfrm>
                <a:off x="1778229" y="5236491"/>
                <a:ext cx="223560" cy="5382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2E3FC6E-1F82-489A-A0A1-97C94F546CA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760229" y="5218491"/>
                  <a:ext cx="259200" cy="57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9943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CD83CE8E-BE2D-4720-A208-01406E7C39D7}"/>
              </a:ext>
            </a:extLst>
          </p:cNvPr>
          <p:cNvGrpSpPr/>
          <p:nvPr/>
        </p:nvGrpSpPr>
        <p:grpSpPr>
          <a:xfrm>
            <a:off x="7539309" y="851691"/>
            <a:ext cx="3234960" cy="1913400"/>
            <a:chOff x="7539309" y="851691"/>
            <a:chExt cx="3234960" cy="191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D73F600-8328-43F6-BF43-C64DE10DE271}"/>
                    </a:ext>
                  </a:extLst>
                </p14:cNvPr>
                <p14:cNvContentPartPr/>
                <p14:nvPr/>
              </p14:nvContentPartPr>
              <p14:xfrm>
                <a:off x="7756389" y="851691"/>
                <a:ext cx="328320" cy="549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D73F600-8328-43F6-BF43-C64DE10DE27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20749" y="815691"/>
                  <a:ext cx="39996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6353A70-504A-478D-BB46-69493494B5D7}"/>
                    </a:ext>
                  </a:extLst>
                </p14:cNvPr>
                <p14:cNvContentPartPr/>
                <p14:nvPr/>
              </p14:nvContentPartPr>
              <p14:xfrm>
                <a:off x="7856109" y="1298451"/>
                <a:ext cx="448920" cy="304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6353A70-504A-478D-BB46-69493494B5D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20469" y="1262451"/>
                  <a:ext cx="5205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60D502D-EFC6-4D95-815D-55BDEC503823}"/>
                    </a:ext>
                  </a:extLst>
                </p14:cNvPr>
                <p14:cNvContentPartPr/>
                <p14:nvPr/>
              </p14:nvContentPartPr>
              <p14:xfrm>
                <a:off x="8060949" y="1461891"/>
                <a:ext cx="486720" cy="431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60D502D-EFC6-4D95-815D-55BDEC5038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24949" y="1425891"/>
                  <a:ext cx="55836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0F043AF-CFC3-4722-BFE5-E41EB3C95C7C}"/>
                    </a:ext>
                  </a:extLst>
                </p14:cNvPr>
                <p14:cNvContentPartPr/>
                <p14:nvPr/>
              </p14:nvContentPartPr>
              <p14:xfrm>
                <a:off x="8335269" y="1808211"/>
                <a:ext cx="718920" cy="875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0F043AF-CFC3-4722-BFE5-E41EB3C95C7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99269" y="1772571"/>
                  <a:ext cx="790560" cy="9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A62E90A-A5B0-4C5F-94C7-4A528D04861D}"/>
                    </a:ext>
                  </a:extLst>
                </p14:cNvPr>
                <p14:cNvContentPartPr/>
                <p14:nvPr/>
              </p14:nvContentPartPr>
              <p14:xfrm>
                <a:off x="10283229" y="871131"/>
                <a:ext cx="245160" cy="512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A62E90A-A5B0-4C5F-94C7-4A528D0486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247229" y="835131"/>
                  <a:ext cx="31680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BFA3DB6-D27F-456E-A760-44580B519BE9}"/>
                    </a:ext>
                  </a:extLst>
                </p14:cNvPr>
                <p14:cNvContentPartPr/>
                <p14:nvPr/>
              </p14:nvContentPartPr>
              <p14:xfrm>
                <a:off x="10079109" y="1275051"/>
                <a:ext cx="432360" cy="284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BFA3DB6-D27F-456E-A760-44580B519BE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43469" y="1239051"/>
                  <a:ext cx="5040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0BAA5C5-315C-46B6-9035-FAD32DE16E15}"/>
                    </a:ext>
                  </a:extLst>
                </p14:cNvPr>
                <p14:cNvContentPartPr/>
                <p14:nvPr/>
              </p14:nvContentPartPr>
              <p14:xfrm>
                <a:off x="9916749" y="1402851"/>
                <a:ext cx="411840" cy="442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0BAA5C5-315C-46B6-9035-FAD32DE16E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80749" y="1367211"/>
                  <a:ext cx="48348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D870FB9-89BA-43E1-A103-9D35608C2558}"/>
                    </a:ext>
                  </a:extLst>
                </p14:cNvPr>
                <p14:cNvContentPartPr/>
                <p14:nvPr/>
              </p14:nvContentPartPr>
              <p14:xfrm>
                <a:off x="9073269" y="1771491"/>
                <a:ext cx="1087920" cy="993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D870FB9-89BA-43E1-A103-9D35608C255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37269" y="1735491"/>
                  <a:ext cx="1159560" cy="10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40018E-742F-4074-8755-CA51A3B79C44}"/>
                    </a:ext>
                  </a:extLst>
                </p14:cNvPr>
                <p14:cNvContentPartPr/>
                <p14:nvPr/>
              </p14:nvContentPartPr>
              <p14:xfrm>
                <a:off x="8115309" y="2065251"/>
                <a:ext cx="125640" cy="313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40018E-742F-4074-8755-CA51A3B79C4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79309" y="2029611"/>
                  <a:ext cx="1972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07A8E25-2FC2-4CAB-86A7-2A3439E9F25B}"/>
                    </a:ext>
                  </a:extLst>
                </p14:cNvPr>
                <p14:cNvContentPartPr/>
                <p14:nvPr/>
              </p14:nvContentPartPr>
              <p14:xfrm>
                <a:off x="10082709" y="2004411"/>
                <a:ext cx="128880" cy="273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07A8E25-2FC2-4CAB-86A7-2A3439E9F25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47069" y="1968771"/>
                  <a:ext cx="2005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CDC535F-1766-4987-A26F-865CCBFBF3EC}"/>
                    </a:ext>
                  </a:extLst>
                </p14:cNvPr>
                <p14:cNvContentPartPr/>
                <p14:nvPr/>
              </p14:nvContentPartPr>
              <p14:xfrm>
                <a:off x="7539309" y="1358211"/>
                <a:ext cx="164160" cy="156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CDC535F-1766-4987-A26F-865CCBFBF3E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03309" y="1322211"/>
                  <a:ext cx="2358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8E6A235-01AB-4B86-95B9-C5F7C197313C}"/>
                    </a:ext>
                  </a:extLst>
                </p14:cNvPr>
                <p14:cNvContentPartPr/>
                <p14:nvPr/>
              </p14:nvContentPartPr>
              <p14:xfrm>
                <a:off x="10541349" y="1237971"/>
                <a:ext cx="232920" cy="158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8E6A235-01AB-4B86-95B9-C5F7C197313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05349" y="1201971"/>
                  <a:ext cx="304560" cy="23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264A1DF-3B29-433E-83EB-AE22DCDAB62F}"/>
                  </a:ext>
                </a:extLst>
              </p14:cNvPr>
              <p14:cNvContentPartPr/>
              <p14:nvPr/>
            </p14:nvContentPartPr>
            <p14:xfrm>
              <a:off x="7736229" y="242571"/>
              <a:ext cx="122760" cy="6073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264A1DF-3B29-433E-83EB-AE22DCDAB62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00229" y="206571"/>
                <a:ext cx="19440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E9583F5-3CD2-4373-A2F9-81C264EDA73A}"/>
                  </a:ext>
                </a:extLst>
              </p14:cNvPr>
              <p14:cNvContentPartPr/>
              <p14:nvPr/>
            </p14:nvContentPartPr>
            <p14:xfrm>
              <a:off x="10444869" y="211611"/>
              <a:ext cx="136080" cy="6465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E9583F5-3CD2-4373-A2F9-81C264EDA73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409229" y="175971"/>
                <a:ext cx="20772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7D85C5C-99A0-4420-BF09-544FDCF7D86D}"/>
                  </a:ext>
                </a:extLst>
              </p14:cNvPr>
              <p14:cNvContentPartPr/>
              <p14:nvPr/>
            </p14:nvContentPartPr>
            <p14:xfrm>
              <a:off x="9048429" y="2755731"/>
              <a:ext cx="147240" cy="645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7D85C5C-99A0-4420-BF09-544FDCF7D86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12789" y="2720091"/>
                <a:ext cx="218880" cy="7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CC44406-3532-4B9C-B607-86473D78ECD3}"/>
                  </a:ext>
                </a:extLst>
              </p14:cNvPr>
              <p14:cNvContentPartPr/>
              <p14:nvPr/>
            </p14:nvContentPartPr>
            <p14:xfrm>
              <a:off x="2097189" y="519051"/>
              <a:ext cx="13320" cy="236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CC44406-3532-4B9C-B607-86473D78ECD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61189" y="483411"/>
                <a:ext cx="849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B152FF2-E656-4270-8CC7-9C0AEFC1BC41}"/>
                  </a:ext>
                </a:extLst>
              </p14:cNvPr>
              <p14:cNvContentPartPr/>
              <p14:nvPr/>
            </p14:nvContentPartPr>
            <p14:xfrm>
              <a:off x="3293109" y="1026651"/>
              <a:ext cx="6480" cy="129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B152FF2-E656-4270-8CC7-9C0AEFC1BC4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57469" y="991011"/>
                <a:ext cx="7812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9192E3D-C394-438D-AED1-ECF5A03CE93A}"/>
              </a:ext>
            </a:extLst>
          </p:cNvPr>
          <p:cNvGrpSpPr/>
          <p:nvPr/>
        </p:nvGrpSpPr>
        <p:grpSpPr>
          <a:xfrm>
            <a:off x="9036549" y="243651"/>
            <a:ext cx="423360" cy="2483640"/>
            <a:chOff x="9036549" y="243651"/>
            <a:chExt cx="423360" cy="248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98FF18A-9DD5-494E-A30A-0B577384CAF2}"/>
                    </a:ext>
                  </a:extLst>
                </p14:cNvPr>
                <p14:cNvContentPartPr/>
                <p14:nvPr/>
              </p14:nvContentPartPr>
              <p14:xfrm>
                <a:off x="9155709" y="243651"/>
                <a:ext cx="126720" cy="957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98FF18A-9DD5-494E-A30A-0B577384CAF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20069" y="207651"/>
                  <a:ext cx="1983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650ED39-DD7F-40EA-B816-07F061CD132A}"/>
                    </a:ext>
                  </a:extLst>
                </p14:cNvPr>
                <p14:cNvContentPartPr/>
                <p14:nvPr/>
              </p14:nvContentPartPr>
              <p14:xfrm>
                <a:off x="9256149" y="289371"/>
                <a:ext cx="6480" cy="660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650ED39-DD7F-40EA-B816-07F061CD132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20149" y="253371"/>
                  <a:ext cx="7812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ABD3ED2-188C-4B98-8932-22B913CD6583}"/>
                    </a:ext>
                  </a:extLst>
                </p14:cNvPr>
                <p14:cNvContentPartPr/>
                <p14:nvPr/>
              </p14:nvContentPartPr>
              <p14:xfrm>
                <a:off x="9055269" y="996411"/>
                <a:ext cx="404640" cy="27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ABD3ED2-188C-4B98-8932-22B913CD65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19269" y="960771"/>
                  <a:ext cx="476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F6C0A02-AE26-4BBE-A724-4F19A86C3B90}"/>
                    </a:ext>
                  </a:extLst>
                </p14:cNvPr>
                <p14:cNvContentPartPr/>
                <p14:nvPr/>
              </p14:nvContentPartPr>
              <p14:xfrm>
                <a:off x="9036549" y="1227891"/>
                <a:ext cx="384120" cy="29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F6C0A02-AE26-4BBE-A724-4F19A86C3B9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00549" y="1191891"/>
                  <a:ext cx="4557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64548D9-B735-4A64-9175-9757AAC679A2}"/>
                    </a:ext>
                  </a:extLst>
                </p14:cNvPr>
                <p14:cNvContentPartPr/>
                <p14:nvPr/>
              </p14:nvContentPartPr>
              <p14:xfrm>
                <a:off x="9082269" y="1272531"/>
                <a:ext cx="147600" cy="1454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64548D9-B735-4A64-9175-9757AAC679A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46269" y="1236531"/>
                  <a:ext cx="219240" cy="152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9890FA7-CBA0-4C63-9D8E-A30C25622B98}"/>
                  </a:ext>
                </a:extLst>
              </p14:cNvPr>
              <p14:cNvContentPartPr/>
              <p14:nvPr/>
            </p14:nvContentPartPr>
            <p14:xfrm>
              <a:off x="6337629" y="1519491"/>
              <a:ext cx="606600" cy="1850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9890FA7-CBA0-4C63-9D8E-A30C25622B9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01629" y="1483851"/>
                <a:ext cx="67824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45B7D8D-7697-4AD6-B548-AAD3E56C3D82}"/>
                  </a:ext>
                </a:extLst>
              </p14:cNvPr>
              <p14:cNvContentPartPr/>
              <p14:nvPr/>
            </p14:nvContentPartPr>
            <p14:xfrm>
              <a:off x="6354189" y="1912971"/>
              <a:ext cx="705960" cy="2102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45B7D8D-7697-4AD6-B548-AAD3E56C3D8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18189" y="1877331"/>
                <a:ext cx="777600" cy="28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57CBEF0-3DE8-4F04-B68F-38F2E4C3B6AA}"/>
              </a:ext>
            </a:extLst>
          </p:cNvPr>
          <p:cNvGrpSpPr/>
          <p:nvPr/>
        </p:nvGrpSpPr>
        <p:grpSpPr>
          <a:xfrm>
            <a:off x="286749" y="107571"/>
            <a:ext cx="5252040" cy="3536280"/>
            <a:chOff x="286749" y="107571"/>
            <a:chExt cx="5252040" cy="353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2EA52DE-CFED-41A0-8040-FAB7E664505B}"/>
                    </a:ext>
                  </a:extLst>
                </p14:cNvPr>
                <p14:cNvContentPartPr/>
                <p14:nvPr/>
              </p14:nvContentPartPr>
              <p14:xfrm>
                <a:off x="286749" y="901731"/>
                <a:ext cx="4582800" cy="1978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2EA52DE-CFED-41A0-8040-FAB7E664505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0749" y="865731"/>
                  <a:ext cx="4654440" cy="20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4C9EAF1-A7C1-4074-A431-BB36A1EC9C4D}"/>
                    </a:ext>
                  </a:extLst>
                </p14:cNvPr>
                <p14:cNvContentPartPr/>
                <p14:nvPr/>
              </p14:nvContentPartPr>
              <p14:xfrm>
                <a:off x="2584629" y="2144811"/>
                <a:ext cx="107280" cy="463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4C9EAF1-A7C1-4074-A431-BB36A1EC9C4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48629" y="2109171"/>
                  <a:ext cx="17892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F0A16A7-DDC8-439E-AADE-FA2E08CD952D}"/>
                    </a:ext>
                  </a:extLst>
                </p14:cNvPr>
                <p14:cNvContentPartPr/>
                <p14:nvPr/>
              </p14:nvContentPartPr>
              <p14:xfrm>
                <a:off x="2682549" y="2311131"/>
                <a:ext cx="153000" cy="150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F0A16A7-DDC8-439E-AADE-FA2E08CD952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46909" y="2275131"/>
                  <a:ext cx="2246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A5C7BA5-8D96-4A94-8EF2-D3DB4DD01B72}"/>
                    </a:ext>
                  </a:extLst>
                </p14:cNvPr>
                <p14:cNvContentPartPr/>
                <p14:nvPr/>
              </p14:nvContentPartPr>
              <p14:xfrm>
                <a:off x="2470149" y="2757531"/>
                <a:ext cx="664200" cy="250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A5C7BA5-8D96-4A94-8EF2-D3DB4DD01B7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34509" y="2721531"/>
                  <a:ext cx="7358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0F08E2A-4827-4661-BBEF-9D48ECA636C7}"/>
                    </a:ext>
                  </a:extLst>
                </p14:cNvPr>
                <p14:cNvContentPartPr/>
                <p14:nvPr/>
              </p14:nvContentPartPr>
              <p14:xfrm>
                <a:off x="2498949" y="2771931"/>
                <a:ext cx="220680" cy="185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0F08E2A-4827-4661-BBEF-9D48ECA636C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62949" y="2736291"/>
                  <a:ext cx="2923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A3CB356-79A3-4CBE-9BDE-82DD0F327897}"/>
                    </a:ext>
                  </a:extLst>
                </p14:cNvPr>
                <p14:cNvContentPartPr/>
                <p14:nvPr/>
              </p14:nvContentPartPr>
              <p14:xfrm>
                <a:off x="2803509" y="2777691"/>
                <a:ext cx="253800" cy="190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A3CB356-79A3-4CBE-9BDE-82DD0F32789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67869" y="2742051"/>
                  <a:ext cx="3254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3CC9447-48FD-4B56-ADCB-82EFCA38EED5}"/>
                    </a:ext>
                  </a:extLst>
                </p14:cNvPr>
                <p14:cNvContentPartPr/>
                <p14:nvPr/>
              </p14:nvContentPartPr>
              <p14:xfrm>
                <a:off x="2821509" y="3043731"/>
                <a:ext cx="145800" cy="600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3CC9447-48FD-4B56-ADCB-82EFCA38EED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85509" y="3007731"/>
                  <a:ext cx="21744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7D4FD0D-D15F-4704-AB95-21B36B367639}"/>
                    </a:ext>
                  </a:extLst>
                </p14:cNvPr>
                <p14:cNvContentPartPr/>
                <p14:nvPr/>
              </p14:nvContentPartPr>
              <p14:xfrm>
                <a:off x="890829" y="1000011"/>
                <a:ext cx="1321920" cy="558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7D4FD0D-D15F-4704-AB95-21B36B36763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4829" y="964371"/>
                  <a:ext cx="139356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04AF9BB-8BEF-4723-B7AF-0CA14E7DCA42}"/>
                    </a:ext>
                  </a:extLst>
                </p14:cNvPr>
                <p14:cNvContentPartPr/>
                <p14:nvPr/>
              </p14:nvContentPartPr>
              <p14:xfrm>
                <a:off x="1309869" y="1153371"/>
                <a:ext cx="259200" cy="213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04AF9BB-8BEF-4723-B7AF-0CA14E7DCA4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74229" y="1117731"/>
                  <a:ext cx="3308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A92FAC1-04E0-449A-A576-9909D4CD4D1D}"/>
                    </a:ext>
                  </a:extLst>
                </p14:cNvPr>
                <p14:cNvContentPartPr/>
                <p14:nvPr/>
              </p14:nvContentPartPr>
              <p14:xfrm>
                <a:off x="1697229" y="1199451"/>
                <a:ext cx="244080" cy="38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A92FAC1-04E0-449A-A576-9909D4CD4D1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61229" y="1163811"/>
                  <a:ext cx="3157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FDD7E4D-7CBC-418F-BB4F-8962B189DD88}"/>
                    </a:ext>
                  </a:extLst>
                </p14:cNvPr>
                <p14:cNvContentPartPr/>
                <p14:nvPr/>
              </p14:nvContentPartPr>
              <p14:xfrm>
                <a:off x="1794429" y="1087491"/>
                <a:ext cx="83160" cy="271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FDD7E4D-7CBC-418F-BB4F-8962B189DD8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758789" y="1051491"/>
                  <a:ext cx="1548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6F6D799-8737-4B41-AB6A-739A8BABE94E}"/>
                    </a:ext>
                  </a:extLst>
                </p14:cNvPr>
                <p14:cNvContentPartPr/>
                <p14:nvPr/>
              </p14:nvContentPartPr>
              <p14:xfrm>
                <a:off x="1325709" y="679251"/>
                <a:ext cx="567000" cy="320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6F6D799-8737-4B41-AB6A-739A8BABE94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89709" y="643611"/>
                  <a:ext cx="6386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795D81-1AC8-434D-A1CE-9A469AF80470}"/>
                    </a:ext>
                  </a:extLst>
                </p14:cNvPr>
                <p14:cNvContentPartPr/>
                <p14:nvPr/>
              </p14:nvContentPartPr>
              <p14:xfrm>
                <a:off x="895149" y="919731"/>
                <a:ext cx="1320480" cy="138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795D81-1AC8-434D-A1CE-9A469AF8047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9149" y="884091"/>
                  <a:ext cx="13921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AFED212-FB7E-4B8E-AA94-760CCCF5F8F4}"/>
                    </a:ext>
                  </a:extLst>
                </p14:cNvPr>
                <p14:cNvContentPartPr/>
                <p14:nvPr/>
              </p14:nvContentPartPr>
              <p14:xfrm>
                <a:off x="325629" y="1060131"/>
                <a:ext cx="586440" cy="14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AFED212-FB7E-4B8E-AA94-760CCCF5F8F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9989" y="1024131"/>
                  <a:ext cx="658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AD2F67D-CC6B-44A8-BA7C-7199A863379F}"/>
                    </a:ext>
                  </a:extLst>
                </p14:cNvPr>
                <p14:cNvContentPartPr/>
                <p14:nvPr/>
              </p14:nvContentPartPr>
              <p14:xfrm>
                <a:off x="2178909" y="918651"/>
                <a:ext cx="1148760" cy="61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AD2F67D-CC6B-44A8-BA7C-7199A863379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42909" y="883011"/>
                  <a:ext cx="1220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2082ED5-F306-4E98-8E62-455D5EBFC2EA}"/>
                    </a:ext>
                  </a:extLst>
                </p14:cNvPr>
                <p14:cNvContentPartPr/>
                <p14:nvPr/>
              </p14:nvContentPartPr>
              <p14:xfrm>
                <a:off x="1408149" y="777891"/>
                <a:ext cx="288360" cy="174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2082ED5-F306-4E98-8E62-455D5EBFC2E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72509" y="742251"/>
                  <a:ext cx="3600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5FB1511-9DEC-42BF-8745-BA8B4AF72018}"/>
                    </a:ext>
                  </a:extLst>
                </p14:cNvPr>
                <p14:cNvContentPartPr/>
                <p14:nvPr/>
              </p14:nvContentPartPr>
              <p14:xfrm>
                <a:off x="1671669" y="732531"/>
                <a:ext cx="221040" cy="126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5FB1511-9DEC-42BF-8745-BA8B4AF7201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635669" y="696891"/>
                  <a:ext cx="2926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0A7FF48-BDD3-46C4-BE87-ACA2E121CB5D}"/>
                    </a:ext>
                  </a:extLst>
                </p14:cNvPr>
                <p14:cNvContentPartPr/>
                <p14:nvPr/>
              </p14:nvContentPartPr>
              <p14:xfrm>
                <a:off x="1522629" y="180651"/>
                <a:ext cx="126000" cy="505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0A7FF48-BDD3-46C4-BE87-ACA2E121CB5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486629" y="144651"/>
                  <a:ext cx="19764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7CA4C0E-2A92-4C6A-AE52-CA06CB034E4D}"/>
                    </a:ext>
                  </a:extLst>
                </p14:cNvPr>
                <p14:cNvContentPartPr/>
                <p14:nvPr/>
              </p14:nvContentPartPr>
              <p14:xfrm>
                <a:off x="3267909" y="1017651"/>
                <a:ext cx="1273320" cy="489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7CA4C0E-2A92-4C6A-AE52-CA06CB034E4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32269" y="982011"/>
                  <a:ext cx="134496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D47BB2C-8D63-421E-A815-D1F6671CF619}"/>
                    </a:ext>
                  </a:extLst>
                </p14:cNvPr>
                <p14:cNvContentPartPr/>
                <p14:nvPr/>
              </p14:nvContentPartPr>
              <p14:xfrm>
                <a:off x="3651309" y="1145091"/>
                <a:ext cx="299160" cy="213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D47BB2C-8D63-421E-A815-D1F6671CF61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15309" y="1109091"/>
                  <a:ext cx="3708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DA878E-F569-4E81-B376-3D1A18458FBC}"/>
                    </a:ext>
                  </a:extLst>
                </p14:cNvPr>
                <p14:cNvContentPartPr/>
                <p14:nvPr/>
              </p14:nvContentPartPr>
              <p14:xfrm>
                <a:off x="4033629" y="1154451"/>
                <a:ext cx="185040" cy="47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DA878E-F569-4E81-B376-3D1A18458FB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97629" y="1118811"/>
                  <a:ext cx="2566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4E45048-FB81-4A1E-8B3E-721A63D715A4}"/>
                    </a:ext>
                  </a:extLst>
                </p14:cNvPr>
                <p14:cNvContentPartPr/>
                <p14:nvPr/>
              </p14:nvContentPartPr>
              <p14:xfrm>
                <a:off x="4113189" y="1061211"/>
                <a:ext cx="21960" cy="209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4E45048-FB81-4A1E-8B3E-721A63D715A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77189" y="1025211"/>
                  <a:ext cx="936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D8C0743-90C2-43CB-9F4C-99FBA734F2A6}"/>
                    </a:ext>
                  </a:extLst>
                </p14:cNvPr>
                <p14:cNvContentPartPr/>
                <p14:nvPr/>
              </p14:nvContentPartPr>
              <p14:xfrm>
                <a:off x="3293109" y="916131"/>
                <a:ext cx="1239120" cy="59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D8C0743-90C2-43CB-9F4C-99FBA734F2A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57109" y="880131"/>
                  <a:ext cx="1310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1391678-EEA9-4C57-93EE-AF6F12F1887C}"/>
                    </a:ext>
                  </a:extLst>
                </p14:cNvPr>
                <p14:cNvContentPartPr/>
                <p14:nvPr/>
              </p14:nvContentPartPr>
              <p14:xfrm>
                <a:off x="3725109" y="904971"/>
                <a:ext cx="11520" cy="1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1391678-EEA9-4C57-93EE-AF6F12F1887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89469" y="868971"/>
                  <a:ext cx="831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7921F56-E139-4CA8-8FCC-883E788C65D1}"/>
                    </a:ext>
                  </a:extLst>
                </p14:cNvPr>
                <p14:cNvContentPartPr/>
                <p14:nvPr/>
              </p14:nvContentPartPr>
              <p14:xfrm>
                <a:off x="3732309" y="689331"/>
                <a:ext cx="529200" cy="221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7921F56-E139-4CA8-8FCC-883E788C65D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696309" y="653691"/>
                  <a:ext cx="6008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FD46292-07F3-49E5-A724-622C55AAD068}"/>
                    </a:ext>
                  </a:extLst>
                </p14:cNvPr>
                <p14:cNvContentPartPr/>
                <p14:nvPr/>
              </p14:nvContentPartPr>
              <p14:xfrm>
                <a:off x="3910869" y="727491"/>
                <a:ext cx="147240" cy="152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FD46292-07F3-49E5-A724-622C55AAD06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74869" y="691851"/>
                  <a:ext cx="2188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0FFF55F-BFAF-4FD0-B771-D61CA9E9D166}"/>
                    </a:ext>
                  </a:extLst>
                </p14:cNvPr>
                <p14:cNvContentPartPr/>
                <p14:nvPr/>
              </p14:nvContentPartPr>
              <p14:xfrm>
                <a:off x="4107789" y="732171"/>
                <a:ext cx="108360" cy="118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0FFF55F-BFAF-4FD0-B771-D61CA9E9D16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72149" y="696171"/>
                  <a:ext cx="1800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ECFC504-2700-4E48-BB31-9CE1E291B7CF}"/>
                    </a:ext>
                  </a:extLst>
                </p14:cNvPr>
                <p14:cNvContentPartPr/>
                <p14:nvPr/>
              </p14:nvContentPartPr>
              <p14:xfrm>
                <a:off x="4040109" y="194691"/>
                <a:ext cx="80280" cy="46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ECFC504-2700-4E48-BB31-9CE1E291B7C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04469" y="159051"/>
                  <a:ext cx="15192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E7C0A29-8640-4E72-A2C7-4B74F5379181}"/>
                    </a:ext>
                  </a:extLst>
                </p14:cNvPr>
                <p14:cNvContentPartPr/>
                <p14:nvPr/>
              </p14:nvContentPartPr>
              <p14:xfrm>
                <a:off x="314469" y="821091"/>
                <a:ext cx="1022760" cy="246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E7C0A29-8640-4E72-A2C7-4B74F53791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78829" y="785451"/>
                  <a:ext cx="10944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9F34A5B-0582-4702-981D-AA50842FD3CF}"/>
                    </a:ext>
                  </a:extLst>
                </p14:cNvPr>
                <p14:cNvContentPartPr/>
                <p14:nvPr/>
              </p14:nvContentPartPr>
              <p14:xfrm>
                <a:off x="533709" y="931251"/>
                <a:ext cx="90000" cy="106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9F34A5B-0582-4702-981D-AA50842FD3C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7709" y="895251"/>
                  <a:ext cx="1616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D73D287-9098-4184-BA16-7FB25A127D2C}"/>
                    </a:ext>
                  </a:extLst>
                </p14:cNvPr>
                <p14:cNvContentPartPr/>
                <p14:nvPr/>
              </p14:nvContentPartPr>
              <p14:xfrm>
                <a:off x="879309" y="876531"/>
                <a:ext cx="122760" cy="149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D73D287-9098-4184-BA16-7FB25A127D2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3309" y="840531"/>
                  <a:ext cx="1944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A845260-A45F-4B10-8FEE-58257092D88E}"/>
                    </a:ext>
                  </a:extLst>
                </p14:cNvPr>
                <p14:cNvContentPartPr/>
                <p14:nvPr/>
              </p14:nvContentPartPr>
              <p14:xfrm>
                <a:off x="1153629" y="858171"/>
                <a:ext cx="96840" cy="130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A845260-A45F-4B10-8FEE-58257092D88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17629" y="822531"/>
                  <a:ext cx="168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A5FCE3E-D3AD-488A-9AD8-22B38D2202B9}"/>
                    </a:ext>
                  </a:extLst>
                </p14:cNvPr>
                <p14:cNvContentPartPr/>
                <p14:nvPr/>
              </p14:nvContentPartPr>
              <p14:xfrm>
                <a:off x="1953549" y="701931"/>
                <a:ext cx="1783440" cy="76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A5FCE3E-D3AD-488A-9AD8-22B38D2202B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17549" y="666291"/>
                  <a:ext cx="18550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A50A3AE-271F-409E-8A22-0FDDCE896B93}"/>
                    </a:ext>
                  </a:extLst>
                </p14:cNvPr>
                <p14:cNvContentPartPr/>
                <p14:nvPr/>
              </p14:nvContentPartPr>
              <p14:xfrm>
                <a:off x="1891989" y="768531"/>
                <a:ext cx="82440" cy="1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A50A3AE-271F-409E-8A22-0FDDCE896B9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55989" y="732531"/>
                  <a:ext cx="1540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4CA5A1A-6B95-4765-A19B-6314D9F2674F}"/>
                    </a:ext>
                  </a:extLst>
                </p14:cNvPr>
                <p14:cNvContentPartPr/>
                <p14:nvPr/>
              </p14:nvContentPartPr>
              <p14:xfrm>
                <a:off x="2094309" y="757731"/>
                <a:ext cx="104400" cy="146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4CA5A1A-6B95-4765-A19B-6314D9F2674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058669" y="722091"/>
                  <a:ext cx="1760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C722587-C528-4D93-958C-CFB59B895DE5}"/>
                    </a:ext>
                  </a:extLst>
                </p14:cNvPr>
                <p14:cNvContentPartPr/>
                <p14:nvPr/>
              </p14:nvContentPartPr>
              <p14:xfrm>
                <a:off x="2460429" y="702291"/>
                <a:ext cx="187560" cy="196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C722587-C528-4D93-958C-CFB59B895DE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424789" y="666291"/>
                  <a:ext cx="2592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89894A5-EF36-4C1A-8D65-19D895F57811}"/>
                    </a:ext>
                  </a:extLst>
                </p14:cNvPr>
                <p14:cNvContentPartPr/>
                <p14:nvPr/>
              </p14:nvContentPartPr>
              <p14:xfrm>
                <a:off x="2910789" y="696171"/>
                <a:ext cx="201240" cy="238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89894A5-EF36-4C1A-8D65-19D895F5781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74789" y="660531"/>
                  <a:ext cx="2728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BAF897E-965D-45A3-8F42-74918B2185A2}"/>
                    </a:ext>
                  </a:extLst>
                </p14:cNvPr>
                <p14:cNvContentPartPr/>
                <p14:nvPr/>
              </p14:nvContentPartPr>
              <p14:xfrm>
                <a:off x="3348549" y="757731"/>
                <a:ext cx="194760" cy="191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BAF897E-965D-45A3-8F42-74918B2185A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312909" y="722091"/>
                  <a:ext cx="2664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D4D858B-19F0-44D4-8520-3E87ED370F2A}"/>
                    </a:ext>
                  </a:extLst>
                </p14:cNvPr>
                <p14:cNvContentPartPr/>
                <p14:nvPr/>
              </p14:nvContentPartPr>
              <p14:xfrm>
                <a:off x="4261509" y="694371"/>
                <a:ext cx="499320" cy="194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D4D858B-19F0-44D4-8520-3E87ED370F2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225509" y="658731"/>
                  <a:ext cx="5709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1C36AFE-6E66-486A-8EA8-1B2496B18436}"/>
                    </a:ext>
                  </a:extLst>
                </p14:cNvPr>
                <p14:cNvContentPartPr/>
                <p14:nvPr/>
              </p14:nvContentPartPr>
              <p14:xfrm>
                <a:off x="4614669" y="706971"/>
                <a:ext cx="1800" cy="3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1C36AFE-6E66-486A-8EA8-1B2496B1843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579029" y="670971"/>
                  <a:ext cx="734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76DF329-03C9-4E90-B16D-A0308782BCC4}"/>
                    </a:ext>
                  </a:extLst>
                </p14:cNvPr>
                <p14:cNvContentPartPr/>
                <p14:nvPr/>
              </p14:nvContentPartPr>
              <p14:xfrm>
                <a:off x="4441509" y="717051"/>
                <a:ext cx="179640" cy="193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76DF329-03C9-4E90-B16D-A0308782BCC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405869" y="681051"/>
                  <a:ext cx="2512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F859072-7140-4D59-A278-F58B9A2FFBFF}"/>
                    </a:ext>
                  </a:extLst>
                </p14:cNvPr>
                <p14:cNvContentPartPr/>
                <p14:nvPr/>
              </p14:nvContentPartPr>
              <p14:xfrm>
                <a:off x="4277709" y="390891"/>
                <a:ext cx="129240" cy="2145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F859072-7140-4D59-A278-F58B9A2FFBF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242069" y="354891"/>
                  <a:ext cx="2008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E67F62C-4017-4022-B761-CBE2CE24D32D}"/>
                    </a:ext>
                  </a:extLst>
                </p14:cNvPr>
                <p14:cNvContentPartPr/>
                <p14:nvPr/>
              </p14:nvContentPartPr>
              <p14:xfrm>
                <a:off x="4260069" y="536691"/>
                <a:ext cx="114840" cy="61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E67F62C-4017-4022-B761-CBE2CE24D32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24069" y="501051"/>
                  <a:ext cx="1864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DC85870-2B06-4B43-A7B2-BAAD705CF953}"/>
                    </a:ext>
                  </a:extLst>
                </p14:cNvPr>
                <p14:cNvContentPartPr/>
                <p14:nvPr/>
              </p14:nvContentPartPr>
              <p14:xfrm>
                <a:off x="4543389" y="163011"/>
                <a:ext cx="207720" cy="242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DC85870-2B06-4B43-A7B2-BAAD705CF95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07389" y="127371"/>
                  <a:ext cx="2793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978312B-1B4D-405B-9DBA-CE7CEAA98EC4}"/>
                    </a:ext>
                  </a:extLst>
                </p14:cNvPr>
                <p14:cNvContentPartPr/>
                <p14:nvPr/>
              </p14:nvContentPartPr>
              <p14:xfrm>
                <a:off x="4868829" y="720291"/>
                <a:ext cx="203040" cy="33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978312B-1B4D-405B-9DBA-CE7CEAA98EC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832829" y="684651"/>
                  <a:ext cx="2746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68ECCA6-1B4D-49F0-ACA1-82996A0D84F4}"/>
                    </a:ext>
                  </a:extLst>
                </p14:cNvPr>
                <p14:cNvContentPartPr/>
                <p14:nvPr/>
              </p14:nvContentPartPr>
              <p14:xfrm>
                <a:off x="4864869" y="684291"/>
                <a:ext cx="106200" cy="130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68ECCA6-1B4D-49F0-ACA1-82996A0D84F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28869" y="648651"/>
                  <a:ext cx="1778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7B70985-E287-4AB9-93DD-9EDCC9DCD3F5}"/>
                    </a:ext>
                  </a:extLst>
                </p14:cNvPr>
                <p14:cNvContentPartPr/>
                <p14:nvPr/>
              </p14:nvContentPartPr>
              <p14:xfrm>
                <a:off x="5204709" y="623811"/>
                <a:ext cx="240120" cy="266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7B70985-E287-4AB9-93DD-9EDCC9DCD3F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69069" y="587811"/>
                  <a:ext cx="3117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91CDA60-3C4A-4E4B-86F9-89294FFEF02B}"/>
                    </a:ext>
                  </a:extLst>
                </p14:cNvPr>
                <p14:cNvContentPartPr/>
                <p14:nvPr/>
              </p14:nvContentPartPr>
              <p14:xfrm>
                <a:off x="4910589" y="1757091"/>
                <a:ext cx="257040" cy="14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91CDA60-3C4A-4E4B-86F9-89294FFEF02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874949" y="1721091"/>
                  <a:ext cx="3286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C73165C-A832-4FB4-8F47-2E409C67BE19}"/>
                    </a:ext>
                  </a:extLst>
                </p14:cNvPr>
                <p14:cNvContentPartPr/>
                <p14:nvPr/>
              </p14:nvContentPartPr>
              <p14:xfrm>
                <a:off x="4912749" y="1671411"/>
                <a:ext cx="125280" cy="189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C73165C-A832-4FB4-8F47-2E409C67BE1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77109" y="1635411"/>
                  <a:ext cx="1969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05C7F5C-FFB1-46A8-8DA2-AE44D5F5623A}"/>
                    </a:ext>
                  </a:extLst>
                </p14:cNvPr>
                <p14:cNvContentPartPr/>
                <p14:nvPr/>
              </p14:nvContentPartPr>
              <p14:xfrm>
                <a:off x="5359869" y="1670331"/>
                <a:ext cx="178920" cy="336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05C7F5C-FFB1-46A8-8DA2-AE44D5F5623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23869" y="1634331"/>
                  <a:ext cx="2505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8137324-F3D3-43EB-90BF-8D7FDB0B843C}"/>
                    </a:ext>
                  </a:extLst>
                </p14:cNvPr>
                <p14:cNvContentPartPr/>
                <p14:nvPr/>
              </p14:nvContentPartPr>
              <p14:xfrm>
                <a:off x="2112309" y="431211"/>
                <a:ext cx="1193400" cy="73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8137324-F3D3-43EB-90BF-8D7FDB0B843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076669" y="395211"/>
                  <a:ext cx="12650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9268D23-1A3F-45E3-AE65-DFEE3DA99AFC}"/>
                    </a:ext>
                  </a:extLst>
                </p14:cNvPr>
                <p14:cNvContentPartPr/>
                <p14:nvPr/>
              </p14:nvContentPartPr>
              <p14:xfrm>
                <a:off x="2189349" y="931251"/>
                <a:ext cx="8280" cy="35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9268D23-1A3F-45E3-AE65-DFEE3DA99AF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349" y="895251"/>
                  <a:ext cx="79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2DDA2B8-DE7D-4703-B871-FB9EDDB9E00B}"/>
                    </a:ext>
                  </a:extLst>
                </p14:cNvPr>
                <p14:cNvContentPartPr/>
                <p14:nvPr/>
              </p14:nvContentPartPr>
              <p14:xfrm>
                <a:off x="3322269" y="447411"/>
                <a:ext cx="29520" cy="253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2DDA2B8-DE7D-4703-B871-FB9EDDB9E00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286629" y="411411"/>
                  <a:ext cx="1011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4586A7-7B06-41C4-B8FE-C3477B5C60BF}"/>
                    </a:ext>
                  </a:extLst>
                </p14:cNvPr>
                <p14:cNvContentPartPr/>
                <p14:nvPr/>
              </p14:nvContentPartPr>
              <p14:xfrm>
                <a:off x="2245149" y="510051"/>
                <a:ext cx="246960" cy="206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4586A7-7B06-41C4-B8FE-C3477B5C60B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209509" y="474051"/>
                  <a:ext cx="3186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36067ED-9FEE-414D-BBBE-3A683B66E5B9}"/>
                    </a:ext>
                  </a:extLst>
                </p14:cNvPr>
                <p14:cNvContentPartPr/>
                <p14:nvPr/>
              </p14:nvContentPartPr>
              <p14:xfrm>
                <a:off x="2617389" y="493131"/>
                <a:ext cx="243720" cy="202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36067ED-9FEE-414D-BBBE-3A683B66E5B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81389" y="457491"/>
                  <a:ext cx="3153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3A42A7A-C400-48CE-9971-32A50EAF1684}"/>
                    </a:ext>
                  </a:extLst>
                </p14:cNvPr>
                <p14:cNvContentPartPr/>
                <p14:nvPr/>
              </p14:nvContentPartPr>
              <p14:xfrm>
                <a:off x="3000429" y="468651"/>
                <a:ext cx="268560" cy="210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3A42A7A-C400-48CE-9971-32A50EAF168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964789" y="433011"/>
                  <a:ext cx="3402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3673F96-7432-4746-9E20-6A90916D901A}"/>
                    </a:ext>
                  </a:extLst>
                </p14:cNvPr>
                <p14:cNvContentPartPr/>
                <p14:nvPr/>
              </p14:nvContentPartPr>
              <p14:xfrm>
                <a:off x="2714589" y="107571"/>
                <a:ext cx="115200" cy="328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3673F96-7432-4746-9E20-6A90916D901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678949" y="71571"/>
                  <a:ext cx="18684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7CD480D-FEE6-487F-876E-48AC29213456}"/>
                    </a:ext>
                  </a:extLst>
                </p14:cNvPr>
                <p14:cNvContentPartPr/>
                <p14:nvPr/>
              </p14:nvContentPartPr>
              <p14:xfrm>
                <a:off x="5254749" y="600051"/>
                <a:ext cx="104400" cy="68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7CD480D-FEE6-487F-876E-48AC2921345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219109" y="564411"/>
                  <a:ext cx="17604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4F2C3D2-BCB1-4D5E-9F6D-C990E50128C9}"/>
              </a:ext>
            </a:extLst>
          </p:cNvPr>
          <p:cNvGrpSpPr/>
          <p:nvPr/>
        </p:nvGrpSpPr>
        <p:grpSpPr>
          <a:xfrm>
            <a:off x="7497909" y="4827171"/>
            <a:ext cx="2388600" cy="1836000"/>
            <a:chOff x="7497909" y="4827171"/>
            <a:chExt cx="2388600" cy="183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A2E428D-FB13-4EC1-9A7B-B42EDADFA43E}"/>
                    </a:ext>
                  </a:extLst>
                </p14:cNvPr>
                <p14:cNvContentPartPr/>
                <p14:nvPr/>
              </p14:nvContentPartPr>
              <p14:xfrm>
                <a:off x="8103069" y="5102571"/>
                <a:ext cx="1321200" cy="1421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A2E428D-FB13-4EC1-9A7B-B42EDADFA43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067429" y="5066931"/>
                  <a:ext cx="1392840" cy="14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CDDA6C4-0FCF-43F0-B6B9-45FA14895F13}"/>
                    </a:ext>
                  </a:extLst>
                </p14:cNvPr>
                <p14:cNvContentPartPr/>
                <p14:nvPr/>
              </p14:nvContentPartPr>
              <p14:xfrm>
                <a:off x="8181549" y="5556891"/>
                <a:ext cx="833400" cy="9223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CDDA6C4-0FCF-43F0-B6B9-45FA14895F1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145909" y="5520891"/>
                  <a:ext cx="905040" cy="9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21D8572-56B4-43C2-B191-1FCD958C40F2}"/>
                    </a:ext>
                  </a:extLst>
                </p14:cNvPr>
                <p14:cNvContentPartPr/>
                <p14:nvPr/>
              </p14:nvContentPartPr>
              <p14:xfrm>
                <a:off x="9275229" y="6305331"/>
                <a:ext cx="170280" cy="270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21D8572-56B4-43C2-B191-1FCD958C40F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239229" y="6269691"/>
                  <a:ext cx="2419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4746C0D-BECB-4A22-AF5F-C945602AC4E8}"/>
                    </a:ext>
                  </a:extLst>
                </p14:cNvPr>
                <p14:cNvContentPartPr/>
                <p14:nvPr/>
              </p14:nvContentPartPr>
              <p14:xfrm>
                <a:off x="9642069" y="6224691"/>
                <a:ext cx="244440" cy="3024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4746C0D-BECB-4A22-AF5F-C945602AC4E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606429" y="6189051"/>
                  <a:ext cx="3160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60E0A1A-8E42-449B-96CF-DCF1F9D39913}"/>
                    </a:ext>
                  </a:extLst>
                </p14:cNvPr>
                <p14:cNvContentPartPr/>
                <p14:nvPr/>
              </p14:nvContentPartPr>
              <p14:xfrm>
                <a:off x="7991829" y="5056851"/>
                <a:ext cx="213480" cy="2030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60E0A1A-8E42-449B-96CF-DCF1F9D3991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955829" y="5021211"/>
                  <a:ext cx="2851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E65F5FE-5E9F-4EAB-B6B3-1A14C0D56387}"/>
                    </a:ext>
                  </a:extLst>
                </p14:cNvPr>
                <p14:cNvContentPartPr/>
                <p14:nvPr/>
              </p14:nvContentPartPr>
              <p14:xfrm>
                <a:off x="7497909" y="4827171"/>
                <a:ext cx="186480" cy="24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E65F5FE-5E9F-4EAB-B6B3-1A14C0D5638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461909" y="4791171"/>
                  <a:ext cx="2581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A25DC41-DB2F-4B2D-B0EC-B2679A8B6F27}"/>
                    </a:ext>
                  </a:extLst>
                </p14:cNvPr>
                <p14:cNvContentPartPr/>
                <p14:nvPr/>
              </p14:nvContentPartPr>
              <p14:xfrm>
                <a:off x="7533549" y="4861371"/>
                <a:ext cx="138240" cy="386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A25DC41-DB2F-4B2D-B0EC-B2679A8B6F2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497909" y="4825371"/>
                  <a:ext cx="2098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9170F3F-6385-4C6D-A1AE-3736A5F90BDC}"/>
                    </a:ext>
                  </a:extLst>
                </p14:cNvPr>
                <p14:cNvContentPartPr/>
                <p14:nvPr/>
              </p14:nvContentPartPr>
              <p14:xfrm>
                <a:off x="7788429" y="6427731"/>
                <a:ext cx="192240" cy="235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9170F3F-6385-4C6D-A1AE-3736A5F90BD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752789" y="6392091"/>
                  <a:ext cx="2638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9CC6740-AF16-4146-B2D7-F986B837748F}"/>
                    </a:ext>
                  </a:extLst>
                </p14:cNvPr>
                <p14:cNvContentPartPr/>
                <p14:nvPr/>
              </p14:nvContentPartPr>
              <p14:xfrm>
                <a:off x="8939349" y="5053251"/>
                <a:ext cx="200520" cy="365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9CC6740-AF16-4146-B2D7-F986B837748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903349" y="5017251"/>
                  <a:ext cx="2721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C6ED40C-6535-4F92-966F-14B0B3855033}"/>
                    </a:ext>
                  </a:extLst>
                </p14:cNvPr>
                <p14:cNvContentPartPr/>
                <p14:nvPr/>
              </p14:nvContentPartPr>
              <p14:xfrm>
                <a:off x="8713269" y="4911411"/>
                <a:ext cx="343440" cy="527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C6ED40C-6535-4F92-966F-14B0B385503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677629" y="4875411"/>
                  <a:ext cx="41508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5E94DB9-9272-49C1-B2F8-FA89A00002D3}"/>
                    </a:ext>
                  </a:extLst>
                </p14:cNvPr>
                <p14:cNvContentPartPr/>
                <p14:nvPr/>
              </p14:nvContentPartPr>
              <p14:xfrm>
                <a:off x="9276309" y="4896651"/>
                <a:ext cx="141840" cy="471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5E94DB9-9272-49C1-B2F8-FA89A00002D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240309" y="4860651"/>
                  <a:ext cx="213480" cy="54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CE7EC2C-57C9-4291-8747-42E81B3053A1}"/>
              </a:ext>
            </a:extLst>
          </p:cNvPr>
          <p:cNvGrpSpPr/>
          <p:nvPr/>
        </p:nvGrpSpPr>
        <p:grpSpPr>
          <a:xfrm>
            <a:off x="140949" y="4615491"/>
            <a:ext cx="753480" cy="849240"/>
            <a:chOff x="140949" y="4615491"/>
            <a:chExt cx="753480" cy="84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A3CEABA-E92E-4B98-B29E-F0E0929E877F}"/>
                    </a:ext>
                  </a:extLst>
                </p14:cNvPr>
                <p14:cNvContentPartPr/>
                <p14:nvPr/>
              </p14:nvContentPartPr>
              <p14:xfrm>
                <a:off x="140949" y="4700811"/>
                <a:ext cx="289080" cy="943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A3CEABA-E92E-4B98-B29E-F0E0929E877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4949" y="4665171"/>
                  <a:ext cx="3607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9CC62C7-0469-41DF-9A64-2701F62A7E6E}"/>
                    </a:ext>
                  </a:extLst>
                </p14:cNvPr>
                <p14:cNvContentPartPr/>
                <p14:nvPr/>
              </p14:nvContentPartPr>
              <p14:xfrm>
                <a:off x="323109" y="4711971"/>
                <a:ext cx="241920" cy="6055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9CC62C7-0469-41DF-9A64-2701F62A7E6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87469" y="4675971"/>
                  <a:ext cx="31356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C4F9218-0B4D-4B57-B4D2-E75D0301F15F}"/>
                    </a:ext>
                  </a:extLst>
                </p14:cNvPr>
                <p14:cNvContentPartPr/>
                <p14:nvPr/>
              </p14:nvContentPartPr>
              <p14:xfrm>
                <a:off x="684189" y="4615491"/>
                <a:ext cx="180360" cy="849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C4F9218-0B4D-4B57-B4D2-E75D0301F15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48189" y="4579491"/>
                  <a:ext cx="252000" cy="9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BD0C0C8-019C-434D-994A-1B68213E1A4E}"/>
                    </a:ext>
                  </a:extLst>
                </p14:cNvPr>
                <p14:cNvContentPartPr/>
                <p14:nvPr/>
              </p14:nvContentPartPr>
              <p14:xfrm>
                <a:off x="591669" y="4989531"/>
                <a:ext cx="302760" cy="199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BD0C0C8-019C-434D-994A-1B68213E1A4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56029" y="4953531"/>
                  <a:ext cx="37440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F13FABB-C01B-4F0F-B540-0384627EBB95}"/>
              </a:ext>
            </a:extLst>
          </p:cNvPr>
          <p:cNvGrpSpPr/>
          <p:nvPr/>
        </p:nvGrpSpPr>
        <p:grpSpPr>
          <a:xfrm>
            <a:off x="1353789" y="4461051"/>
            <a:ext cx="1455480" cy="828720"/>
            <a:chOff x="1353789" y="4461051"/>
            <a:chExt cx="1455480" cy="82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C4C74B1-0F61-408E-8D0E-4AE2EEBC99FF}"/>
                    </a:ext>
                  </a:extLst>
                </p14:cNvPr>
                <p14:cNvContentPartPr/>
                <p14:nvPr/>
              </p14:nvContentPartPr>
              <p14:xfrm>
                <a:off x="1353789" y="4590291"/>
                <a:ext cx="549000" cy="554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C4C74B1-0F61-408E-8D0E-4AE2EEBC99F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318149" y="4554651"/>
                  <a:ext cx="62064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E762519-496A-477D-9B78-61F5A86532BA}"/>
                    </a:ext>
                  </a:extLst>
                </p14:cNvPr>
                <p14:cNvContentPartPr/>
                <p14:nvPr/>
              </p14:nvContentPartPr>
              <p14:xfrm>
                <a:off x="1895949" y="5000331"/>
                <a:ext cx="254160" cy="2894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E762519-496A-477D-9B78-61F5A86532B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859949" y="4964691"/>
                  <a:ext cx="3258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2720C20-0E26-4221-B12C-EE6BE81CB11E}"/>
                    </a:ext>
                  </a:extLst>
                </p14:cNvPr>
                <p14:cNvContentPartPr/>
                <p14:nvPr/>
              </p14:nvContentPartPr>
              <p14:xfrm>
                <a:off x="2203389" y="4943091"/>
                <a:ext cx="189000" cy="338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2720C20-0E26-4221-B12C-EE6BE81CB11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167389" y="4907091"/>
                  <a:ext cx="2606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167A80C-4F25-4E5F-97AA-898AC55D94B5}"/>
                    </a:ext>
                  </a:extLst>
                </p14:cNvPr>
                <p14:cNvContentPartPr/>
                <p14:nvPr/>
              </p14:nvContentPartPr>
              <p14:xfrm>
                <a:off x="2556909" y="4511451"/>
                <a:ext cx="90360" cy="5954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167A80C-4F25-4E5F-97AA-898AC55D94B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520909" y="4475451"/>
                  <a:ext cx="16200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FECD272-1B8F-4512-A379-B547022F9A2B}"/>
                    </a:ext>
                  </a:extLst>
                </p14:cNvPr>
                <p14:cNvContentPartPr/>
                <p14:nvPr/>
              </p14:nvContentPartPr>
              <p14:xfrm>
                <a:off x="2473029" y="4461051"/>
                <a:ext cx="336240" cy="268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FECD272-1B8F-4512-A379-B547022F9A2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37029" y="4425411"/>
                  <a:ext cx="407880" cy="33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162D659-94FA-422F-B528-EA25A0CF579F}"/>
              </a:ext>
            </a:extLst>
          </p:cNvPr>
          <p:cNvGrpSpPr/>
          <p:nvPr/>
        </p:nvGrpSpPr>
        <p:grpSpPr>
          <a:xfrm>
            <a:off x="3944349" y="4310931"/>
            <a:ext cx="546480" cy="852480"/>
            <a:chOff x="3944349" y="4310931"/>
            <a:chExt cx="546480" cy="85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0721D0C-A30C-489E-9618-0D3C485CED31}"/>
                    </a:ext>
                  </a:extLst>
                </p14:cNvPr>
                <p14:cNvContentPartPr/>
                <p14:nvPr/>
              </p14:nvContentPartPr>
              <p14:xfrm>
                <a:off x="3944349" y="4476171"/>
                <a:ext cx="415800" cy="687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0721D0C-A30C-489E-9618-0D3C485CED3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908709" y="4440531"/>
                  <a:ext cx="487440" cy="75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99EEA92-CC4E-4F2B-A996-FC4D667F234D}"/>
                    </a:ext>
                  </a:extLst>
                </p14:cNvPr>
                <p14:cNvContentPartPr/>
                <p14:nvPr/>
              </p14:nvContentPartPr>
              <p14:xfrm>
                <a:off x="4404069" y="4310931"/>
                <a:ext cx="86760" cy="2095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99EEA92-CC4E-4F2B-A996-FC4D667F234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368069" y="4275291"/>
                  <a:ext cx="15840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4AB4DAC-F492-45C8-8710-EAE887775A33}"/>
              </a:ext>
            </a:extLst>
          </p:cNvPr>
          <p:cNvGrpSpPr/>
          <p:nvPr/>
        </p:nvGrpSpPr>
        <p:grpSpPr>
          <a:xfrm>
            <a:off x="4991589" y="4431531"/>
            <a:ext cx="339840" cy="823680"/>
            <a:chOff x="4991589" y="4431531"/>
            <a:chExt cx="33984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B05EF2D-D00F-4485-929D-3EB462D5F1C3}"/>
                    </a:ext>
                  </a:extLst>
                </p14:cNvPr>
                <p14:cNvContentPartPr/>
                <p14:nvPr/>
              </p14:nvContentPartPr>
              <p14:xfrm>
                <a:off x="5028669" y="4431531"/>
                <a:ext cx="120960" cy="7387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B05EF2D-D00F-4485-929D-3EB462D5F1C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993029" y="4395531"/>
                  <a:ext cx="192600" cy="81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71F902A-5B01-4145-A8C7-0CCBF0F59282}"/>
                    </a:ext>
                  </a:extLst>
                </p14:cNvPr>
                <p14:cNvContentPartPr/>
                <p14:nvPr/>
              </p14:nvContentPartPr>
              <p14:xfrm>
                <a:off x="4991589" y="5000691"/>
                <a:ext cx="339840" cy="2545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71F902A-5B01-4145-A8C7-0CCBF0F5928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955949" y="4965051"/>
                  <a:ext cx="411480" cy="32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2841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69A057F-BC7C-49F0-AA2F-9EF1477E5F88}"/>
              </a:ext>
            </a:extLst>
          </p:cNvPr>
          <p:cNvGrpSpPr/>
          <p:nvPr/>
        </p:nvGrpSpPr>
        <p:grpSpPr>
          <a:xfrm>
            <a:off x="266589" y="1718211"/>
            <a:ext cx="415800" cy="486000"/>
            <a:chOff x="266589" y="1718211"/>
            <a:chExt cx="41580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8509CA6-0FD3-45C3-98E1-A127E7C01DC6}"/>
                    </a:ext>
                  </a:extLst>
                </p14:cNvPr>
                <p14:cNvContentPartPr/>
                <p14:nvPr/>
              </p14:nvContentPartPr>
              <p14:xfrm>
                <a:off x="266589" y="1718211"/>
                <a:ext cx="193680" cy="486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8509CA6-0FD3-45C3-98E1-A127E7C01D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0949" y="1682571"/>
                  <a:ext cx="26532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E846495-5124-47A1-9283-3BC665B61E2E}"/>
                    </a:ext>
                  </a:extLst>
                </p14:cNvPr>
                <p14:cNvContentPartPr/>
                <p14:nvPr/>
              </p14:nvContentPartPr>
              <p14:xfrm>
                <a:off x="668709" y="2172531"/>
                <a:ext cx="13680" cy="7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E846495-5124-47A1-9283-3BC665B61E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3069" y="2136891"/>
                  <a:ext cx="8532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FC106A-4331-413E-88EF-8982CC1A4C88}"/>
              </a:ext>
            </a:extLst>
          </p:cNvPr>
          <p:cNvGrpSpPr/>
          <p:nvPr/>
        </p:nvGrpSpPr>
        <p:grpSpPr>
          <a:xfrm>
            <a:off x="239589" y="2836371"/>
            <a:ext cx="578880" cy="500400"/>
            <a:chOff x="239589" y="2836371"/>
            <a:chExt cx="578880" cy="50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9BA7496-BD2D-4600-BB5E-1395EC00C844}"/>
                    </a:ext>
                  </a:extLst>
                </p14:cNvPr>
                <p14:cNvContentPartPr/>
                <p14:nvPr/>
              </p14:nvContentPartPr>
              <p14:xfrm>
                <a:off x="239589" y="2836371"/>
                <a:ext cx="362880" cy="500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9BA7496-BD2D-4600-BB5E-1395EC00C8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3589" y="2800731"/>
                  <a:ext cx="43452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A22A541-0FEF-4B50-AFF6-3704AE20C387}"/>
                    </a:ext>
                  </a:extLst>
                </p14:cNvPr>
                <p14:cNvContentPartPr/>
                <p14:nvPr/>
              </p14:nvContentPartPr>
              <p14:xfrm>
                <a:off x="797229" y="3274131"/>
                <a:ext cx="21240" cy="1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A22A541-0FEF-4B50-AFF6-3704AE20C3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1229" y="3238131"/>
                  <a:ext cx="9288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E9E4AAA-207E-4927-BDB3-FAACA10E144F}"/>
                  </a:ext>
                </a:extLst>
              </p14:cNvPr>
              <p14:cNvContentPartPr/>
              <p14:nvPr/>
            </p14:nvContentPartPr>
            <p14:xfrm>
              <a:off x="1649709" y="2769411"/>
              <a:ext cx="477720" cy="661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E9E4AAA-207E-4927-BDB3-FAACA10E14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13709" y="2733771"/>
                <a:ext cx="549360" cy="73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1EEF541-DB6D-4F55-8A27-4C4CF8CDF510}"/>
                  </a:ext>
                </a:extLst>
              </p14:cNvPr>
              <p14:cNvContentPartPr/>
              <p14:nvPr/>
            </p14:nvContentPartPr>
            <p14:xfrm>
              <a:off x="2174949" y="3150651"/>
              <a:ext cx="338760" cy="357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1EEF541-DB6D-4F55-8A27-4C4CF8CDF5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38949" y="3114651"/>
                <a:ext cx="4104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44F4326-B2B4-4F43-A7C3-A7086B580E0C}"/>
                  </a:ext>
                </a:extLst>
              </p14:cNvPr>
              <p14:cNvContentPartPr/>
              <p14:nvPr/>
            </p14:nvContentPartPr>
            <p14:xfrm>
              <a:off x="2591109" y="3182691"/>
              <a:ext cx="218520" cy="325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44F4326-B2B4-4F43-A7C3-A7086B580E0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55109" y="3147051"/>
                <a:ext cx="29016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8D77064-D118-4E94-995B-6C47EF08E90F}"/>
                  </a:ext>
                </a:extLst>
              </p14:cNvPr>
              <p14:cNvContentPartPr/>
              <p14:nvPr/>
            </p14:nvContentPartPr>
            <p14:xfrm>
              <a:off x="3491109" y="2803611"/>
              <a:ext cx="550080" cy="702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8D77064-D118-4E94-995B-6C47EF08E90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55109" y="2767971"/>
                <a:ext cx="62172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ACF7518-707D-4B48-A354-963A7964D9FF}"/>
                  </a:ext>
                </a:extLst>
              </p14:cNvPr>
              <p14:cNvContentPartPr/>
              <p14:nvPr/>
            </p14:nvContentPartPr>
            <p14:xfrm>
              <a:off x="7019469" y="3053091"/>
              <a:ext cx="696960" cy="3369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ACF7518-707D-4B48-A354-963A7964D9F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83829" y="3017451"/>
                <a:ext cx="768600" cy="40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7FB4FC6E-0104-4212-84F8-F2C38B33A417}"/>
              </a:ext>
            </a:extLst>
          </p:cNvPr>
          <p:cNvGrpSpPr/>
          <p:nvPr/>
        </p:nvGrpSpPr>
        <p:grpSpPr>
          <a:xfrm>
            <a:off x="8214669" y="2818731"/>
            <a:ext cx="2586600" cy="580320"/>
            <a:chOff x="8214669" y="2818731"/>
            <a:chExt cx="2586600" cy="58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1F97706-2927-4E4F-A7CD-0FC627CF4166}"/>
                    </a:ext>
                  </a:extLst>
                </p14:cNvPr>
                <p14:cNvContentPartPr/>
                <p14:nvPr/>
              </p14:nvContentPartPr>
              <p14:xfrm>
                <a:off x="8214669" y="3054171"/>
                <a:ext cx="232560" cy="262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1F97706-2927-4E4F-A7CD-0FC627CF41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78669" y="3018531"/>
                  <a:ext cx="3042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380BC0D-850B-4020-8A3D-4B92A339FB88}"/>
                    </a:ext>
                  </a:extLst>
                </p14:cNvPr>
                <p14:cNvContentPartPr/>
                <p14:nvPr/>
              </p14:nvContentPartPr>
              <p14:xfrm>
                <a:off x="8563869" y="3055971"/>
                <a:ext cx="756000" cy="300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380BC0D-850B-4020-8A3D-4B92A339FB8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28229" y="3020331"/>
                  <a:ext cx="8276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7A97013-9ADE-4BB5-917C-D781C6FCA0EC}"/>
                    </a:ext>
                  </a:extLst>
                </p14:cNvPr>
                <p14:cNvContentPartPr/>
                <p14:nvPr/>
              </p14:nvContentPartPr>
              <p14:xfrm>
                <a:off x="9453789" y="2847531"/>
                <a:ext cx="98280" cy="533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7A97013-9ADE-4BB5-917C-D781C6FCA0E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18149" y="2811891"/>
                  <a:ext cx="16992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E2C7B37-DB7E-47BC-8A87-2E60122EDE72}"/>
                    </a:ext>
                  </a:extLst>
                </p14:cNvPr>
                <p14:cNvContentPartPr/>
                <p14:nvPr/>
              </p14:nvContentPartPr>
              <p14:xfrm>
                <a:off x="9282789" y="3116811"/>
                <a:ext cx="647280" cy="186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E2C7B37-DB7E-47BC-8A87-2E60122EDE7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46789" y="3081171"/>
                  <a:ext cx="7189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C829BA7-09AE-4F8A-8735-804A23F82B40}"/>
                    </a:ext>
                  </a:extLst>
                </p14:cNvPr>
                <p14:cNvContentPartPr/>
                <p14:nvPr/>
              </p14:nvContentPartPr>
              <p14:xfrm>
                <a:off x="10075149" y="3124731"/>
                <a:ext cx="171360" cy="187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C829BA7-09AE-4F8A-8735-804A23F82B4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39149" y="3088731"/>
                  <a:ext cx="2430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01F4BA4-2B4F-41FA-BE2A-2CD8C1323C35}"/>
                    </a:ext>
                  </a:extLst>
                </p14:cNvPr>
                <p14:cNvContentPartPr/>
                <p14:nvPr/>
              </p14:nvContentPartPr>
              <p14:xfrm>
                <a:off x="10393749" y="2818731"/>
                <a:ext cx="78120" cy="542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01F4BA4-2B4F-41FA-BE2A-2CD8C1323C3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358109" y="2782731"/>
                  <a:ext cx="14976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6EE1DEC-B04C-412D-A494-268024B5389F}"/>
                    </a:ext>
                  </a:extLst>
                </p14:cNvPr>
                <p14:cNvContentPartPr/>
                <p14:nvPr/>
              </p14:nvContentPartPr>
              <p14:xfrm>
                <a:off x="10633869" y="3059931"/>
                <a:ext cx="167400" cy="339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6EE1DEC-B04C-412D-A494-268024B5389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597869" y="3024291"/>
                  <a:ext cx="239040" cy="41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1C670E9-9538-4605-849B-8114C3389F11}"/>
              </a:ext>
            </a:extLst>
          </p:cNvPr>
          <p:cNvGrpSpPr/>
          <p:nvPr/>
        </p:nvGrpSpPr>
        <p:grpSpPr>
          <a:xfrm>
            <a:off x="11321829" y="2818011"/>
            <a:ext cx="785520" cy="879840"/>
            <a:chOff x="11321829" y="2818011"/>
            <a:chExt cx="785520" cy="87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021E5B9-47AB-4443-8632-FA4AA81FAD6A}"/>
                    </a:ext>
                  </a:extLst>
                </p14:cNvPr>
                <p14:cNvContentPartPr/>
                <p14:nvPr/>
              </p14:nvContentPartPr>
              <p14:xfrm>
                <a:off x="11487789" y="2818011"/>
                <a:ext cx="353160" cy="879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021E5B9-47AB-4443-8632-FA4AA81FAD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452149" y="2782011"/>
                  <a:ext cx="424800" cy="9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3531A02-E1C4-482B-8F84-9985DA8681FF}"/>
                    </a:ext>
                  </a:extLst>
                </p14:cNvPr>
                <p14:cNvContentPartPr/>
                <p14:nvPr/>
              </p14:nvContentPartPr>
              <p14:xfrm>
                <a:off x="11321829" y="3347211"/>
                <a:ext cx="332280" cy="12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3531A02-E1C4-482B-8F84-9985DA8681F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85829" y="3311211"/>
                  <a:ext cx="403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7338EF9-43AB-4C09-996B-40DE1D08C75C}"/>
                    </a:ext>
                  </a:extLst>
                </p14:cNvPr>
                <p14:cNvContentPartPr/>
                <p14:nvPr/>
              </p14:nvContentPartPr>
              <p14:xfrm>
                <a:off x="11703069" y="3308691"/>
                <a:ext cx="404280" cy="207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7338EF9-43AB-4C09-996B-40DE1D08C7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667069" y="3273051"/>
                  <a:ext cx="475920" cy="27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907211B-A2B5-47A8-8B64-885C5F4AA14F}"/>
              </a:ext>
            </a:extLst>
          </p:cNvPr>
          <p:cNvGrpSpPr/>
          <p:nvPr/>
        </p:nvGrpSpPr>
        <p:grpSpPr>
          <a:xfrm>
            <a:off x="2014749" y="3741411"/>
            <a:ext cx="1718640" cy="977040"/>
            <a:chOff x="2014749" y="3741411"/>
            <a:chExt cx="1718640" cy="97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5B31ECF-598B-4E7A-BDE7-A7859037AAE0}"/>
                    </a:ext>
                  </a:extLst>
                </p14:cNvPr>
                <p14:cNvContentPartPr/>
                <p14:nvPr/>
              </p14:nvContentPartPr>
              <p14:xfrm>
                <a:off x="2019069" y="4028331"/>
                <a:ext cx="461520" cy="661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5B31ECF-598B-4E7A-BDE7-A7859037AAE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83429" y="3992691"/>
                  <a:ext cx="533160" cy="73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2853897-2A00-4363-9345-5F6E23377B9E}"/>
                    </a:ext>
                  </a:extLst>
                </p14:cNvPr>
                <p14:cNvContentPartPr/>
                <p14:nvPr/>
              </p14:nvContentPartPr>
              <p14:xfrm>
                <a:off x="2014749" y="4334691"/>
                <a:ext cx="309600" cy="63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2853897-2A00-4363-9345-5F6E23377B9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79109" y="4299051"/>
                  <a:ext cx="381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070C443-7CB2-4933-B3AF-0AB3888EF016}"/>
                    </a:ext>
                  </a:extLst>
                </p14:cNvPr>
                <p14:cNvContentPartPr/>
                <p14:nvPr/>
              </p14:nvContentPartPr>
              <p14:xfrm>
                <a:off x="2506869" y="4271691"/>
                <a:ext cx="238320" cy="446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070C443-7CB2-4933-B3AF-0AB3888EF01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71229" y="4235691"/>
                  <a:ext cx="30996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69C15D7-B80D-415A-83D4-893401789B4C}"/>
                    </a:ext>
                  </a:extLst>
                </p14:cNvPr>
                <p14:cNvContentPartPr/>
                <p14:nvPr/>
              </p14:nvContentPartPr>
              <p14:xfrm>
                <a:off x="2803869" y="4427931"/>
                <a:ext cx="535680" cy="272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69C15D7-B80D-415A-83D4-893401789B4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67869" y="4391931"/>
                  <a:ext cx="607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6B62E67-0D53-4BF7-8670-EC32A1F96CAE}"/>
                    </a:ext>
                  </a:extLst>
                </p14:cNvPr>
                <p14:cNvContentPartPr/>
                <p14:nvPr/>
              </p14:nvContentPartPr>
              <p14:xfrm>
                <a:off x="3432069" y="4247931"/>
                <a:ext cx="156240" cy="393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6B62E67-0D53-4BF7-8670-EC32A1F96CA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96069" y="4212291"/>
                  <a:ext cx="2278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FFF1BB9-EB34-45BA-AB74-C9806A1FA87F}"/>
                    </a:ext>
                  </a:extLst>
                </p14:cNvPr>
                <p14:cNvContentPartPr/>
                <p14:nvPr/>
              </p14:nvContentPartPr>
              <p14:xfrm>
                <a:off x="3426669" y="4474371"/>
                <a:ext cx="126000" cy="44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FFF1BB9-EB34-45BA-AB74-C9806A1FA87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90669" y="4438371"/>
                  <a:ext cx="197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808C734-863B-4D58-9FFA-10BAFB8B952B}"/>
                    </a:ext>
                  </a:extLst>
                </p14:cNvPr>
                <p14:cNvContentPartPr/>
                <p14:nvPr/>
              </p14:nvContentPartPr>
              <p14:xfrm>
                <a:off x="3723309" y="4546011"/>
                <a:ext cx="10080" cy="7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808C734-863B-4D58-9FFA-10BAFB8B952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87309" y="4510011"/>
                  <a:ext cx="817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A2C2711-9297-4E16-B5C6-1E799105D5C3}"/>
                    </a:ext>
                  </a:extLst>
                </p14:cNvPr>
                <p14:cNvContentPartPr/>
                <p14:nvPr/>
              </p14:nvContentPartPr>
              <p14:xfrm>
                <a:off x="2815029" y="3741411"/>
                <a:ext cx="162000" cy="313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A2C2711-9297-4E16-B5C6-1E799105D5C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79389" y="3705411"/>
                  <a:ext cx="2336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82C6C8F-DA17-4F7F-A4F8-A95AADB0E7FD}"/>
                    </a:ext>
                  </a:extLst>
                </p14:cNvPr>
                <p14:cNvContentPartPr/>
                <p14:nvPr/>
              </p14:nvContentPartPr>
              <p14:xfrm>
                <a:off x="2870829" y="3984051"/>
                <a:ext cx="286560" cy="120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82C6C8F-DA17-4F7F-A4F8-A95AADB0E7F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34829" y="3948411"/>
                  <a:ext cx="35820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5D39C1D-97FB-4AF0-9E7B-AC4FAC6ADBE9}"/>
              </a:ext>
            </a:extLst>
          </p:cNvPr>
          <p:cNvGrpSpPr/>
          <p:nvPr/>
        </p:nvGrpSpPr>
        <p:grpSpPr>
          <a:xfrm>
            <a:off x="7955109" y="4163331"/>
            <a:ext cx="1374120" cy="545400"/>
            <a:chOff x="7955109" y="4163331"/>
            <a:chExt cx="1374120" cy="54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17B1632-01CC-4C2E-BE0A-09FB43B02195}"/>
                    </a:ext>
                  </a:extLst>
                </p14:cNvPr>
                <p14:cNvContentPartPr/>
                <p14:nvPr/>
              </p14:nvContentPartPr>
              <p14:xfrm>
                <a:off x="7955109" y="4430451"/>
                <a:ext cx="329400" cy="278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17B1632-01CC-4C2E-BE0A-09FB43B021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19109" y="4394811"/>
                  <a:ext cx="4010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66BD7D3-47A7-4892-BAB9-2C67F4EEAA5E}"/>
                    </a:ext>
                  </a:extLst>
                </p14:cNvPr>
                <p14:cNvContentPartPr/>
                <p14:nvPr/>
              </p14:nvContentPartPr>
              <p14:xfrm>
                <a:off x="8383149" y="4163331"/>
                <a:ext cx="555840" cy="517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66BD7D3-47A7-4892-BAB9-2C67F4EEAA5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47149" y="4127331"/>
                  <a:ext cx="62748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1FF1F4A-63F0-4F80-A360-AF66606A9F78}"/>
                    </a:ext>
                  </a:extLst>
                </p14:cNvPr>
                <p14:cNvContentPartPr/>
                <p14:nvPr/>
              </p14:nvContentPartPr>
              <p14:xfrm>
                <a:off x="8977509" y="4419291"/>
                <a:ext cx="183240" cy="242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1FF1F4A-63F0-4F80-A360-AF66606A9F7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41509" y="4383651"/>
                  <a:ext cx="2548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8EF1C98-8DDD-442B-95AE-C6871A7D0BB0}"/>
                    </a:ext>
                  </a:extLst>
                </p14:cNvPr>
                <p14:cNvContentPartPr/>
                <p14:nvPr/>
              </p14:nvContentPartPr>
              <p14:xfrm>
                <a:off x="9326709" y="4561491"/>
                <a:ext cx="2520" cy="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8EF1C98-8DDD-442B-95AE-C6871A7D0BB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90709" y="4525491"/>
                  <a:ext cx="7416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CBFA8C3-6EBF-4899-80E4-A679EA6F9863}"/>
              </a:ext>
            </a:extLst>
          </p:cNvPr>
          <p:cNvGrpSpPr/>
          <p:nvPr/>
        </p:nvGrpSpPr>
        <p:grpSpPr>
          <a:xfrm>
            <a:off x="9814509" y="4036971"/>
            <a:ext cx="1864440" cy="1007640"/>
            <a:chOff x="9814509" y="4036971"/>
            <a:chExt cx="1864440" cy="100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485D50C-765E-45FF-85B8-C26E8A421B18}"/>
                    </a:ext>
                  </a:extLst>
                </p14:cNvPr>
                <p14:cNvContentPartPr/>
                <p14:nvPr/>
              </p14:nvContentPartPr>
              <p14:xfrm>
                <a:off x="9990189" y="4036971"/>
                <a:ext cx="194040" cy="1007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485D50C-765E-45FF-85B8-C26E8A421B1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954549" y="4001331"/>
                  <a:ext cx="265680" cy="10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A9BE418-36A6-4AC8-8335-FC43E9A22194}"/>
                    </a:ext>
                  </a:extLst>
                </p14:cNvPr>
                <p14:cNvContentPartPr/>
                <p14:nvPr/>
              </p14:nvContentPartPr>
              <p14:xfrm>
                <a:off x="9814509" y="4487331"/>
                <a:ext cx="311760" cy="269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A9BE418-36A6-4AC8-8335-FC43E9A2219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778509" y="4451691"/>
                  <a:ext cx="3834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D07C10E-461D-4EEE-A18B-6873CBC85E6A}"/>
                    </a:ext>
                  </a:extLst>
                </p14:cNvPr>
                <p14:cNvContentPartPr/>
                <p14:nvPr/>
              </p14:nvContentPartPr>
              <p14:xfrm>
                <a:off x="10260549" y="4303371"/>
                <a:ext cx="110520" cy="290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D07C10E-461D-4EEE-A18B-6873CBC85E6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224909" y="4267731"/>
                  <a:ext cx="1821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EEFA4FF-F58B-44C5-A83C-54327050DF25}"/>
                    </a:ext>
                  </a:extLst>
                </p14:cNvPr>
                <p14:cNvContentPartPr/>
                <p14:nvPr/>
              </p14:nvContentPartPr>
              <p14:xfrm>
                <a:off x="10472589" y="4369971"/>
                <a:ext cx="244440" cy="249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EEFA4FF-F58B-44C5-A83C-54327050DF2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436589" y="4334331"/>
                  <a:ext cx="3160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B97D34-6C3B-48B4-831F-C3131C13EAD5}"/>
                    </a:ext>
                  </a:extLst>
                </p14:cNvPr>
                <p14:cNvContentPartPr/>
                <p14:nvPr/>
              </p14:nvContentPartPr>
              <p14:xfrm>
                <a:off x="10807389" y="4176651"/>
                <a:ext cx="60480" cy="426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B97D34-6C3B-48B4-831F-C3131C13EAD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71749" y="4140651"/>
                  <a:ext cx="13212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8E644B5-2093-40E9-B9A1-78FE1F379025}"/>
                    </a:ext>
                  </a:extLst>
                </p14:cNvPr>
                <p14:cNvContentPartPr/>
                <p14:nvPr/>
              </p14:nvContentPartPr>
              <p14:xfrm>
                <a:off x="11005749" y="4165131"/>
                <a:ext cx="525600" cy="502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8E644B5-2093-40E9-B9A1-78FE1F37902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969749" y="4129131"/>
                  <a:ext cx="59724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4D99F3A-EF69-49B8-851F-01838FC3C914}"/>
                    </a:ext>
                  </a:extLst>
                </p14:cNvPr>
                <p14:cNvContentPartPr/>
                <p14:nvPr/>
              </p14:nvContentPartPr>
              <p14:xfrm>
                <a:off x="11676429" y="4632771"/>
                <a:ext cx="2520" cy="11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4D99F3A-EF69-49B8-851F-01838FC3C91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640789" y="4596771"/>
                  <a:ext cx="7416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9520DA6-331A-4E97-8B96-26523BF38607}"/>
              </a:ext>
            </a:extLst>
          </p:cNvPr>
          <p:cNvGrpSpPr/>
          <p:nvPr/>
        </p:nvGrpSpPr>
        <p:grpSpPr>
          <a:xfrm>
            <a:off x="1774269" y="5015451"/>
            <a:ext cx="1866600" cy="798840"/>
            <a:chOff x="1774269" y="5015451"/>
            <a:chExt cx="1866600" cy="79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C129DF1-58D6-45B0-A950-C79B67C9B815}"/>
                    </a:ext>
                  </a:extLst>
                </p14:cNvPr>
                <p14:cNvContentPartPr/>
                <p14:nvPr/>
              </p14:nvContentPartPr>
              <p14:xfrm>
                <a:off x="1774269" y="5029491"/>
                <a:ext cx="271440" cy="784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C129DF1-58D6-45B0-A950-C79B67C9B81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38269" y="4993491"/>
                  <a:ext cx="343080" cy="85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22A7A57-572C-485B-B6E3-93D2CC78F159}"/>
                    </a:ext>
                  </a:extLst>
                </p14:cNvPr>
                <p14:cNvContentPartPr/>
                <p14:nvPr/>
              </p14:nvContentPartPr>
              <p14:xfrm>
                <a:off x="2152989" y="5157291"/>
                <a:ext cx="503280" cy="444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22A7A57-572C-485B-B6E3-93D2CC78F15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17349" y="5121651"/>
                  <a:ext cx="57492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1B57103-B735-45DA-8A29-9AF4ED449F9E}"/>
                    </a:ext>
                  </a:extLst>
                </p14:cNvPr>
                <p14:cNvContentPartPr/>
                <p14:nvPr/>
              </p14:nvContentPartPr>
              <p14:xfrm>
                <a:off x="2778669" y="5203731"/>
                <a:ext cx="260280" cy="333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1B57103-B735-45DA-8A29-9AF4ED449F9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42669" y="5168091"/>
                  <a:ext cx="3319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8C41F7E-818C-40B5-A2A0-7275CFF90857}"/>
                    </a:ext>
                  </a:extLst>
                </p14:cNvPr>
                <p14:cNvContentPartPr/>
                <p14:nvPr/>
              </p14:nvContentPartPr>
              <p14:xfrm>
                <a:off x="3196629" y="5206971"/>
                <a:ext cx="189720" cy="419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8C41F7E-818C-40B5-A2A0-7275CFF9085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160989" y="5171331"/>
                  <a:ext cx="26136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C6F110A-5CFF-4473-BF99-7D4545A9B8A8}"/>
                    </a:ext>
                  </a:extLst>
                </p14:cNvPr>
                <p14:cNvContentPartPr/>
                <p14:nvPr/>
              </p14:nvContentPartPr>
              <p14:xfrm>
                <a:off x="3413349" y="5015451"/>
                <a:ext cx="227520" cy="765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C6F110A-5CFF-4473-BF99-7D4545A9B8A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77709" y="4979451"/>
                  <a:ext cx="299160" cy="83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3348CF6-2681-4A9B-8EAD-7CCC9563BC72}"/>
              </a:ext>
            </a:extLst>
          </p:cNvPr>
          <p:cNvGrpSpPr/>
          <p:nvPr/>
        </p:nvGrpSpPr>
        <p:grpSpPr>
          <a:xfrm>
            <a:off x="1199349" y="261651"/>
            <a:ext cx="9190800" cy="2015640"/>
            <a:chOff x="1199349" y="261651"/>
            <a:chExt cx="9190800" cy="201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CDAF9F4-E44D-4D0B-83AF-4B8004EDC521}"/>
                    </a:ext>
                  </a:extLst>
                </p14:cNvPr>
                <p14:cNvContentPartPr/>
                <p14:nvPr/>
              </p14:nvContentPartPr>
              <p14:xfrm>
                <a:off x="1308789" y="261651"/>
                <a:ext cx="599760" cy="863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CDAF9F4-E44D-4D0B-83AF-4B8004EDC52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72789" y="225651"/>
                  <a:ext cx="671400" cy="9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8610EC8-6655-450A-B68D-59DF17E74F6E}"/>
                    </a:ext>
                  </a:extLst>
                </p14:cNvPr>
                <p14:cNvContentPartPr/>
                <p14:nvPr/>
              </p14:nvContentPartPr>
              <p14:xfrm>
                <a:off x="1993869" y="768531"/>
                <a:ext cx="1033560" cy="399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8610EC8-6655-450A-B68D-59DF17E74F6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57869" y="732531"/>
                  <a:ext cx="110520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15FECBE-347F-4810-ACCB-E642D8F7EF7C}"/>
                    </a:ext>
                  </a:extLst>
                </p14:cNvPr>
                <p14:cNvContentPartPr/>
                <p14:nvPr/>
              </p14:nvContentPartPr>
              <p14:xfrm>
                <a:off x="3181509" y="885531"/>
                <a:ext cx="751320" cy="27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15FECBE-347F-4810-ACCB-E642D8F7EF7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45509" y="849531"/>
                  <a:ext cx="8229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C098D2F-ABF3-46E8-A315-EA92D7376D03}"/>
                    </a:ext>
                  </a:extLst>
                </p14:cNvPr>
                <p14:cNvContentPartPr/>
                <p14:nvPr/>
              </p14:nvContentPartPr>
              <p14:xfrm>
                <a:off x="4081149" y="855651"/>
                <a:ext cx="671400" cy="246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C098D2F-ABF3-46E8-A315-EA92D7376D0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045149" y="820011"/>
                  <a:ext cx="7430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651CBF0-5C89-4B5B-BC14-A534C3DF35E2}"/>
                    </a:ext>
                  </a:extLst>
                </p14:cNvPr>
                <p14:cNvContentPartPr/>
                <p14:nvPr/>
              </p14:nvContentPartPr>
              <p14:xfrm>
                <a:off x="4767669" y="845931"/>
                <a:ext cx="560160" cy="74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651CBF0-5C89-4B5B-BC14-A534C3DF35E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31669" y="810291"/>
                  <a:ext cx="631800" cy="81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E1D845-4269-4DB3-9546-522228FB06E8}"/>
                    </a:ext>
                  </a:extLst>
                </p14:cNvPr>
                <p14:cNvContentPartPr/>
                <p14:nvPr/>
              </p14:nvContentPartPr>
              <p14:xfrm>
                <a:off x="5533389" y="642891"/>
                <a:ext cx="3240" cy="44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E1D845-4269-4DB3-9546-522228FB06E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97749" y="606891"/>
                  <a:ext cx="74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860BC5D-3463-4D40-93CA-4B6A4B57B705}"/>
                    </a:ext>
                  </a:extLst>
                </p14:cNvPr>
                <p14:cNvContentPartPr/>
                <p14:nvPr/>
              </p14:nvContentPartPr>
              <p14:xfrm>
                <a:off x="5570469" y="975891"/>
                <a:ext cx="3960" cy="3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860BC5D-3463-4D40-93CA-4B6A4B57B70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34829" y="939891"/>
                  <a:ext cx="756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9AF29A0-1A59-412E-B77A-26070509E721}"/>
                    </a:ext>
                  </a:extLst>
                </p14:cNvPr>
                <p14:cNvContentPartPr/>
                <p14:nvPr/>
              </p14:nvContentPartPr>
              <p14:xfrm>
                <a:off x="1271349" y="1594011"/>
                <a:ext cx="628200" cy="618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9AF29A0-1A59-412E-B77A-26070509E72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35349" y="1558011"/>
                  <a:ext cx="69984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E3D4C10-706B-461F-8EA3-96DA0AC52B16}"/>
                    </a:ext>
                  </a:extLst>
                </p14:cNvPr>
                <p14:cNvContentPartPr/>
                <p14:nvPr/>
              </p14:nvContentPartPr>
              <p14:xfrm>
                <a:off x="2009349" y="2062011"/>
                <a:ext cx="114480" cy="30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E3D4C10-706B-461F-8EA3-96DA0AC52B1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973709" y="2026371"/>
                  <a:ext cx="1861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29591A1-F06C-42E5-BED2-F1D0FF028C59}"/>
                    </a:ext>
                  </a:extLst>
                </p14:cNvPr>
                <p14:cNvContentPartPr/>
                <p14:nvPr/>
              </p14:nvContentPartPr>
              <p14:xfrm>
                <a:off x="2406429" y="1859331"/>
                <a:ext cx="334080" cy="411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29591A1-F06C-42E5-BED2-F1D0FF028C5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370789" y="1823331"/>
                  <a:ext cx="40572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5E5471-1BD6-45BF-ADE3-B0A094609700}"/>
                    </a:ext>
                  </a:extLst>
                </p14:cNvPr>
                <p14:cNvContentPartPr/>
                <p14:nvPr/>
              </p14:nvContentPartPr>
              <p14:xfrm>
                <a:off x="2814669" y="1999371"/>
                <a:ext cx="623520" cy="277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5E5471-1BD6-45BF-ADE3-B0A09460970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778669" y="1963731"/>
                  <a:ext cx="69516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C62509F-21A2-4253-8FD2-4D0A4AE342F8}"/>
                    </a:ext>
                  </a:extLst>
                </p14:cNvPr>
                <p14:cNvContentPartPr/>
                <p14:nvPr/>
              </p14:nvContentPartPr>
              <p14:xfrm>
                <a:off x="3618909" y="1699491"/>
                <a:ext cx="80280" cy="551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C62509F-21A2-4253-8FD2-4D0A4AE342F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83269" y="1663851"/>
                  <a:ext cx="15192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7D6EFB3-C1CF-4FE6-A713-E7ADA77AEE76}"/>
                    </a:ext>
                  </a:extLst>
                </p14:cNvPr>
                <p14:cNvContentPartPr/>
                <p14:nvPr/>
              </p14:nvContentPartPr>
              <p14:xfrm>
                <a:off x="3521349" y="1995771"/>
                <a:ext cx="250200" cy="67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7D6EFB3-C1CF-4FE6-A713-E7ADA77AEE7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85349" y="1959771"/>
                  <a:ext cx="3218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2C28D25-28EE-4662-A3B0-270973F614E7}"/>
                    </a:ext>
                  </a:extLst>
                </p14:cNvPr>
                <p14:cNvContentPartPr/>
                <p14:nvPr/>
              </p14:nvContentPartPr>
              <p14:xfrm>
                <a:off x="3798189" y="2000091"/>
                <a:ext cx="362160" cy="204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2C28D25-28EE-4662-A3B0-270973F614E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762549" y="1964091"/>
                  <a:ext cx="4338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5C6E5DE-602C-4BBF-A470-8A01EDD6C997}"/>
                    </a:ext>
                  </a:extLst>
                </p14:cNvPr>
                <p14:cNvContentPartPr/>
                <p14:nvPr/>
              </p14:nvContentPartPr>
              <p14:xfrm>
                <a:off x="4256469" y="2005491"/>
                <a:ext cx="216720" cy="213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5C6E5DE-602C-4BBF-A470-8A01EDD6C99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220829" y="1969851"/>
                  <a:ext cx="2883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811C964-35BC-40C6-B394-1BB442993DA7}"/>
                    </a:ext>
                  </a:extLst>
                </p14:cNvPr>
                <p14:cNvContentPartPr/>
                <p14:nvPr/>
              </p14:nvContentPartPr>
              <p14:xfrm>
                <a:off x="4589469" y="1668171"/>
                <a:ext cx="55800" cy="540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811C964-35BC-40C6-B394-1BB442993DA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553469" y="1632531"/>
                  <a:ext cx="12744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3006874-033C-418A-8F9F-573052F6EAF5}"/>
                    </a:ext>
                  </a:extLst>
                </p14:cNvPr>
                <p14:cNvContentPartPr/>
                <p14:nvPr/>
              </p14:nvContentPartPr>
              <p14:xfrm>
                <a:off x="4778469" y="1750971"/>
                <a:ext cx="649080" cy="481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3006874-033C-418A-8F9F-573052F6EAF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742829" y="1714971"/>
                  <a:ext cx="72072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A0E42D9-7229-4113-9670-5AC26E5C8122}"/>
                    </a:ext>
                  </a:extLst>
                </p14:cNvPr>
                <p14:cNvContentPartPr/>
                <p14:nvPr/>
              </p14:nvContentPartPr>
              <p14:xfrm>
                <a:off x="5470389" y="1636851"/>
                <a:ext cx="358200" cy="550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A0E42D9-7229-4113-9670-5AC26E5C812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34749" y="1601211"/>
                  <a:ext cx="4298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66A1C01-04FE-4285-AB1B-266D82C64B83}"/>
                    </a:ext>
                  </a:extLst>
                </p14:cNvPr>
                <p14:cNvContentPartPr/>
                <p14:nvPr/>
              </p14:nvContentPartPr>
              <p14:xfrm>
                <a:off x="6428709" y="1643691"/>
                <a:ext cx="1146600" cy="575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66A1C01-04FE-4285-AB1B-266D82C64B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392709" y="1607691"/>
                  <a:ext cx="121824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A5081F6-4BC3-43C4-A000-27D4670A6EA1}"/>
                    </a:ext>
                  </a:extLst>
                </p14:cNvPr>
                <p14:cNvContentPartPr/>
                <p14:nvPr/>
              </p14:nvContentPartPr>
              <p14:xfrm>
                <a:off x="7673949" y="2010171"/>
                <a:ext cx="98280" cy="181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A5081F6-4BC3-43C4-A000-27D4670A6EA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38309" y="1974171"/>
                  <a:ext cx="1699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ECDA8C7-5059-476B-9925-127CCF9482D4}"/>
                    </a:ext>
                  </a:extLst>
                </p14:cNvPr>
                <p14:cNvContentPartPr/>
                <p14:nvPr/>
              </p14:nvContentPartPr>
              <p14:xfrm>
                <a:off x="7832349" y="1759971"/>
                <a:ext cx="64440" cy="3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ECDA8C7-5059-476B-9925-127CCF9482D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796709" y="1723971"/>
                  <a:ext cx="1360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BB7EDC-BE7E-468B-BB5F-B0F39985E538}"/>
                    </a:ext>
                  </a:extLst>
                </p14:cNvPr>
                <p14:cNvContentPartPr/>
                <p14:nvPr/>
              </p14:nvContentPartPr>
              <p14:xfrm>
                <a:off x="7903989" y="1918011"/>
                <a:ext cx="199080" cy="252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BB7EDC-BE7E-468B-BB5F-B0F39985E53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68349" y="1882011"/>
                  <a:ext cx="2707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C603BED-7CDE-4307-A8A8-A8A6CEA0AD36}"/>
                    </a:ext>
                  </a:extLst>
                </p14:cNvPr>
                <p14:cNvContentPartPr/>
                <p14:nvPr/>
              </p14:nvContentPartPr>
              <p14:xfrm>
                <a:off x="8306469" y="1942131"/>
                <a:ext cx="301320" cy="256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C603BED-7CDE-4307-A8A8-A8A6CEA0AD3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270829" y="1906491"/>
                  <a:ext cx="3729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07AA656-FA17-4451-B89D-26EB1A434333}"/>
                    </a:ext>
                  </a:extLst>
                </p14:cNvPr>
                <p14:cNvContentPartPr/>
                <p14:nvPr/>
              </p14:nvContentPartPr>
              <p14:xfrm>
                <a:off x="8786349" y="2096571"/>
                <a:ext cx="19440" cy="5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07AA656-FA17-4451-B89D-26EB1A43433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750349" y="2060931"/>
                  <a:ext cx="910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05EF30E-B4BB-4FDB-B825-D805AF29755D}"/>
                    </a:ext>
                  </a:extLst>
                </p14:cNvPr>
                <p14:cNvContentPartPr/>
                <p14:nvPr/>
              </p14:nvContentPartPr>
              <p14:xfrm>
                <a:off x="7050429" y="542811"/>
                <a:ext cx="36720" cy="553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05EF30E-B4BB-4FDB-B825-D805AF29755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14789" y="507171"/>
                  <a:ext cx="1083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5EA343A-E8E7-46E8-9905-33D3D0FECD14}"/>
                    </a:ext>
                  </a:extLst>
                </p14:cNvPr>
                <p14:cNvContentPartPr/>
                <p14:nvPr/>
              </p14:nvContentPartPr>
              <p14:xfrm>
                <a:off x="7091829" y="537051"/>
                <a:ext cx="479160" cy="572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5EA343A-E8E7-46E8-9905-33D3D0FECD1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55829" y="501411"/>
                  <a:ext cx="55080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7E166A8-50B8-4C21-889A-C1E308ABE3A1}"/>
                    </a:ext>
                  </a:extLst>
                </p14:cNvPr>
                <p14:cNvContentPartPr/>
                <p14:nvPr/>
              </p14:nvContentPartPr>
              <p14:xfrm>
                <a:off x="7763949" y="518331"/>
                <a:ext cx="442800" cy="539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7E166A8-50B8-4C21-889A-C1E308ABE3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728309" y="482691"/>
                  <a:ext cx="51444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4D6D4DC-5236-4BB3-8312-A93CBE9D826E}"/>
                    </a:ext>
                  </a:extLst>
                </p14:cNvPr>
                <p14:cNvContentPartPr/>
                <p14:nvPr/>
              </p14:nvContentPartPr>
              <p14:xfrm>
                <a:off x="8479989" y="561531"/>
                <a:ext cx="344880" cy="531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4D6D4DC-5236-4BB3-8312-A93CBE9D826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443989" y="525531"/>
                  <a:ext cx="41652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CDE2EFD-DB27-4993-B198-E28BE3E0F612}"/>
                    </a:ext>
                  </a:extLst>
                </p14:cNvPr>
                <p14:cNvContentPartPr/>
                <p14:nvPr/>
              </p14:nvContentPartPr>
              <p14:xfrm>
                <a:off x="8996589" y="499611"/>
                <a:ext cx="392400" cy="625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CDE2EFD-DB27-4993-B198-E28BE3E0F61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60949" y="463611"/>
                  <a:ext cx="46404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CCD490F-CCC0-44EF-96D2-53B26DDEA138}"/>
                    </a:ext>
                  </a:extLst>
                </p14:cNvPr>
                <p14:cNvContentPartPr/>
                <p14:nvPr/>
              </p14:nvContentPartPr>
              <p14:xfrm>
                <a:off x="9011709" y="850251"/>
                <a:ext cx="241920" cy="60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CCD490F-CCC0-44EF-96D2-53B26DDEA13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976069" y="814251"/>
                  <a:ext cx="313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6B62F36-9314-45AE-A26D-494012106AA1}"/>
                    </a:ext>
                  </a:extLst>
                </p14:cNvPr>
                <p14:cNvContentPartPr/>
                <p14:nvPr/>
              </p14:nvContentPartPr>
              <p14:xfrm>
                <a:off x="9473589" y="587091"/>
                <a:ext cx="333000" cy="5680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6B62F36-9314-45AE-A26D-494012106AA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437949" y="551091"/>
                  <a:ext cx="40464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679A8D2-D6AB-4B40-903B-ADE29E5D67B4}"/>
                    </a:ext>
                  </a:extLst>
                </p14:cNvPr>
                <p14:cNvContentPartPr/>
                <p14:nvPr/>
              </p14:nvContentPartPr>
              <p14:xfrm>
                <a:off x="9545949" y="866451"/>
                <a:ext cx="227880" cy="64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679A8D2-D6AB-4B40-903B-ADE29E5D67B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509949" y="830811"/>
                  <a:ext cx="2995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FDCBB69-81BB-42AD-8AC4-E530F86833B3}"/>
                    </a:ext>
                  </a:extLst>
                </p14:cNvPr>
                <p14:cNvContentPartPr/>
                <p14:nvPr/>
              </p14:nvContentPartPr>
              <p14:xfrm>
                <a:off x="10023669" y="630291"/>
                <a:ext cx="226800" cy="53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FDCBB69-81BB-42AD-8AC4-E530F86833B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988029" y="594291"/>
                  <a:ext cx="2984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16EF59E-0874-4679-A18C-08CB35A4D4E0}"/>
                    </a:ext>
                  </a:extLst>
                </p14:cNvPr>
                <p14:cNvContentPartPr/>
                <p14:nvPr/>
              </p14:nvContentPartPr>
              <p14:xfrm>
                <a:off x="10017189" y="632451"/>
                <a:ext cx="180000" cy="570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16EF59E-0874-4679-A18C-08CB35A4D4E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981549" y="596811"/>
                  <a:ext cx="25164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0A25399-60F0-4C17-BA22-C70AA68C9DE8}"/>
                    </a:ext>
                  </a:extLst>
                </p14:cNvPr>
                <p14:cNvContentPartPr/>
                <p14:nvPr/>
              </p14:nvContentPartPr>
              <p14:xfrm>
                <a:off x="10136709" y="913611"/>
                <a:ext cx="234720" cy="336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0A25399-60F0-4C17-BA22-C70AA68C9DE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100709" y="877971"/>
                  <a:ext cx="3063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E5B8AA8-F9ED-4E43-B1DE-348602D1C9DF}"/>
                    </a:ext>
                  </a:extLst>
                </p14:cNvPr>
                <p14:cNvContentPartPr/>
                <p14:nvPr/>
              </p14:nvContentPartPr>
              <p14:xfrm>
                <a:off x="9980469" y="621651"/>
                <a:ext cx="409680" cy="122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E5B8AA8-F9ED-4E43-B1DE-348602D1C9D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944829" y="585651"/>
                  <a:ext cx="4813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DFF3583-C5B1-439E-A82F-2FE50B575E54}"/>
                    </a:ext>
                  </a:extLst>
                </p14:cNvPr>
                <p14:cNvContentPartPr/>
                <p14:nvPr/>
              </p14:nvContentPartPr>
              <p14:xfrm>
                <a:off x="1199349" y="1250211"/>
                <a:ext cx="4755960" cy="57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DFF3583-C5B1-439E-A82F-2FE50B575E5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63709" y="1214211"/>
                  <a:ext cx="482760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84D4EFB-356A-48EF-B407-4EEB34B0AAB0}"/>
              </a:ext>
            </a:extLst>
          </p:cNvPr>
          <p:cNvGrpSpPr/>
          <p:nvPr/>
        </p:nvGrpSpPr>
        <p:grpSpPr>
          <a:xfrm>
            <a:off x="4468869" y="2809371"/>
            <a:ext cx="2923560" cy="3135960"/>
            <a:chOff x="4468869" y="2809371"/>
            <a:chExt cx="2923560" cy="313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FE4F7DC-CD02-48C7-85B7-B53C1F122B36}"/>
                    </a:ext>
                  </a:extLst>
                </p14:cNvPr>
                <p14:cNvContentPartPr/>
                <p14:nvPr/>
              </p14:nvContentPartPr>
              <p14:xfrm>
                <a:off x="4824189" y="2809371"/>
                <a:ext cx="445320" cy="619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FE4F7DC-CD02-48C7-85B7-B53C1F122B3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788189" y="2773371"/>
                  <a:ext cx="5169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A1AA87E-437A-4AB9-B95E-07419ED803E3}"/>
                    </a:ext>
                  </a:extLst>
                </p14:cNvPr>
                <p14:cNvContentPartPr/>
                <p14:nvPr/>
              </p14:nvContentPartPr>
              <p14:xfrm>
                <a:off x="5256549" y="3277011"/>
                <a:ext cx="233280" cy="372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A1AA87E-437A-4AB9-B95E-07419ED803E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220549" y="3241371"/>
                  <a:ext cx="30492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6869BAD-3D9C-4E10-8ED6-EE8137E8EA7B}"/>
                    </a:ext>
                  </a:extLst>
                </p14:cNvPr>
                <p14:cNvContentPartPr/>
                <p14:nvPr/>
              </p14:nvContentPartPr>
              <p14:xfrm>
                <a:off x="5720229" y="3267291"/>
                <a:ext cx="246240" cy="387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6869BAD-3D9C-4E10-8ED6-EE8137E8EA7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684229" y="3231651"/>
                  <a:ext cx="3178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114A0D6-3963-470F-8189-179E4AB9DEFE}"/>
                    </a:ext>
                  </a:extLst>
                </p14:cNvPr>
                <p14:cNvContentPartPr/>
                <p14:nvPr/>
              </p14:nvContentPartPr>
              <p14:xfrm>
                <a:off x="5248629" y="3252171"/>
                <a:ext cx="42120" cy="11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114A0D6-3963-470F-8189-179E4AB9DEF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212629" y="3216531"/>
                  <a:ext cx="1137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70AF9ED-E548-4F80-B5F1-19B813F44747}"/>
                    </a:ext>
                  </a:extLst>
                </p14:cNvPr>
                <p14:cNvContentPartPr/>
                <p14:nvPr/>
              </p14:nvContentPartPr>
              <p14:xfrm>
                <a:off x="4468869" y="4283931"/>
                <a:ext cx="447120" cy="540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70AF9ED-E548-4F80-B5F1-19B813F4474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432869" y="4248291"/>
                  <a:ext cx="51876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3CAF8AB-C2FC-42EC-AC81-7B934704C851}"/>
                    </a:ext>
                  </a:extLst>
                </p14:cNvPr>
                <p14:cNvContentPartPr/>
                <p14:nvPr/>
              </p14:nvContentPartPr>
              <p14:xfrm>
                <a:off x="5297229" y="4111851"/>
                <a:ext cx="481680" cy="664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3CAF8AB-C2FC-42EC-AC81-7B934704C85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61589" y="4075851"/>
                  <a:ext cx="553320" cy="7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BC9661C-C6BA-4BAD-A88E-42738974F494}"/>
                    </a:ext>
                  </a:extLst>
                </p14:cNvPr>
                <p14:cNvContentPartPr/>
                <p14:nvPr/>
              </p14:nvContentPartPr>
              <p14:xfrm>
                <a:off x="5384709" y="4445931"/>
                <a:ext cx="244800" cy="46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BC9661C-C6BA-4BAD-A88E-42738974F49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49069" y="4410291"/>
                  <a:ext cx="3164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8FF9458-0DFF-403F-8448-1E3E5AA74CF9}"/>
                    </a:ext>
                  </a:extLst>
                </p14:cNvPr>
                <p14:cNvContentPartPr/>
                <p14:nvPr/>
              </p14:nvContentPartPr>
              <p14:xfrm>
                <a:off x="5712309" y="3786771"/>
                <a:ext cx="172800" cy="272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8FF9458-0DFF-403F-8448-1E3E5AA74C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676309" y="3751131"/>
                  <a:ext cx="2444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274CBC7-0D53-424B-BD83-BCFDA85A2352}"/>
                    </a:ext>
                  </a:extLst>
                </p14:cNvPr>
                <p14:cNvContentPartPr/>
                <p14:nvPr/>
              </p14:nvContentPartPr>
              <p14:xfrm>
                <a:off x="5924349" y="4616931"/>
                <a:ext cx="246600" cy="421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274CBC7-0D53-424B-BD83-BCFDA85A235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888709" y="4581291"/>
                  <a:ext cx="31824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98BDD14-0E89-4D0D-A705-FE7466C382A2}"/>
                    </a:ext>
                  </a:extLst>
                </p14:cNvPr>
                <p14:cNvContentPartPr/>
                <p14:nvPr/>
              </p14:nvContentPartPr>
              <p14:xfrm>
                <a:off x="6281469" y="4833651"/>
                <a:ext cx="511200" cy="192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98BDD14-0E89-4D0D-A705-FE7466C382A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245469" y="4798011"/>
                  <a:ext cx="5828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2A40CE1-29BE-4E16-A5C9-E684852413BC}"/>
                    </a:ext>
                  </a:extLst>
                </p14:cNvPr>
                <p14:cNvContentPartPr/>
                <p14:nvPr/>
              </p14:nvContentPartPr>
              <p14:xfrm>
                <a:off x="6889869" y="4839771"/>
                <a:ext cx="78120" cy="169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2A40CE1-29BE-4E16-A5C9-E684852413B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854229" y="4804131"/>
                  <a:ext cx="1497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BD4DBEA-8C1C-45C6-B37C-3006FB6FACE3}"/>
                    </a:ext>
                  </a:extLst>
                </p14:cNvPr>
                <p14:cNvContentPartPr/>
                <p14:nvPr/>
              </p14:nvContentPartPr>
              <p14:xfrm>
                <a:off x="6901749" y="4708011"/>
                <a:ext cx="68040" cy="24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BD4DBEA-8C1C-45C6-B37C-3006FB6FACE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866109" y="4672371"/>
                  <a:ext cx="1396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BBF8BDE-E0B6-4CA5-95BD-3D87F01F86F2}"/>
                    </a:ext>
                  </a:extLst>
                </p14:cNvPr>
                <p14:cNvContentPartPr/>
                <p14:nvPr/>
              </p14:nvContentPartPr>
              <p14:xfrm>
                <a:off x="5399109" y="5152611"/>
                <a:ext cx="184320" cy="7311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BBF8BDE-E0B6-4CA5-95BD-3D87F01F86F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363109" y="5116611"/>
                  <a:ext cx="255960" cy="80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4731612-41EA-4C23-8F9A-7DEF13C5F10E}"/>
                    </a:ext>
                  </a:extLst>
                </p14:cNvPr>
                <p14:cNvContentPartPr/>
                <p14:nvPr/>
              </p14:nvContentPartPr>
              <p14:xfrm>
                <a:off x="5713029" y="5263851"/>
                <a:ext cx="253800" cy="420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4731612-41EA-4C23-8F9A-7DEF13C5F10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677389" y="5227851"/>
                  <a:ext cx="32544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8CC971F-D956-4E7B-9785-6A3E7F876715}"/>
                    </a:ext>
                  </a:extLst>
                </p14:cNvPr>
                <p14:cNvContentPartPr/>
                <p14:nvPr/>
              </p14:nvContentPartPr>
              <p14:xfrm>
                <a:off x="6222429" y="5537091"/>
                <a:ext cx="384480" cy="21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8CC971F-D956-4E7B-9785-6A3E7F87671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86789" y="5501451"/>
                  <a:ext cx="4561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B0B611B-1405-4181-ADFC-A1C8962F49E3}"/>
                    </a:ext>
                  </a:extLst>
                </p14:cNvPr>
                <p14:cNvContentPartPr/>
                <p14:nvPr/>
              </p14:nvContentPartPr>
              <p14:xfrm>
                <a:off x="6550029" y="5443131"/>
                <a:ext cx="157680" cy="209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B0B611B-1405-4181-ADFC-A1C8962F49E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514029" y="5407491"/>
                  <a:ext cx="2293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43DC695-C593-4B67-AB83-1F2EDC4BF0C7}"/>
                    </a:ext>
                  </a:extLst>
                </p14:cNvPr>
                <p14:cNvContentPartPr/>
                <p14:nvPr/>
              </p14:nvContentPartPr>
              <p14:xfrm>
                <a:off x="6935949" y="5340171"/>
                <a:ext cx="275760" cy="412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43DC695-C593-4B67-AB83-1F2EDC4BF0C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899949" y="5304171"/>
                  <a:ext cx="34740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5534788-ECC5-410A-B89E-8ED0A9DAE296}"/>
                    </a:ext>
                  </a:extLst>
                </p14:cNvPr>
                <p14:cNvContentPartPr/>
                <p14:nvPr/>
              </p14:nvContentPartPr>
              <p14:xfrm>
                <a:off x="7057629" y="5256651"/>
                <a:ext cx="334800" cy="688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5534788-ECC5-410A-B89E-8ED0A9DAE29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021989" y="5221011"/>
                  <a:ext cx="40644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D8036D7-CF89-479F-AA66-81F11C9BE86C}"/>
                    </a:ext>
                  </a:extLst>
                </p14:cNvPr>
                <p14:cNvContentPartPr/>
                <p14:nvPr/>
              </p14:nvContentPartPr>
              <p14:xfrm>
                <a:off x="6649029" y="5523771"/>
                <a:ext cx="54000" cy="36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D8036D7-CF89-479F-AA66-81F11C9BE86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613389" y="5487771"/>
                  <a:ext cx="125640" cy="10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59391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BA793A4-2AF8-4402-9558-7492304A2A08}"/>
              </a:ext>
            </a:extLst>
          </p:cNvPr>
          <p:cNvGrpSpPr/>
          <p:nvPr/>
        </p:nvGrpSpPr>
        <p:grpSpPr>
          <a:xfrm>
            <a:off x="1783629" y="5786211"/>
            <a:ext cx="331560" cy="698760"/>
            <a:chOff x="1783629" y="5786211"/>
            <a:chExt cx="331560" cy="69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E2F3EE6-7D35-4BF7-94FB-36DA8D1668E7}"/>
                    </a:ext>
                  </a:extLst>
                </p14:cNvPr>
                <p14:cNvContentPartPr/>
                <p14:nvPr/>
              </p14:nvContentPartPr>
              <p14:xfrm>
                <a:off x="1783629" y="5980971"/>
                <a:ext cx="284040" cy="269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E2F3EE6-7D35-4BF7-94FB-36DA8D1668E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47629" y="5945331"/>
                  <a:ext cx="3556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2318D99-88D4-43FA-82F9-2B1CF5D0E470}"/>
                    </a:ext>
                  </a:extLst>
                </p14:cNvPr>
                <p14:cNvContentPartPr/>
                <p14:nvPr/>
              </p14:nvContentPartPr>
              <p14:xfrm>
                <a:off x="1833669" y="5786211"/>
                <a:ext cx="281520" cy="6987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2318D99-88D4-43FA-82F9-2B1CF5D0E4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98029" y="5750211"/>
                  <a:ext cx="353160" cy="77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C042775-DE1C-4AD2-85C3-AE16E63F42FC}"/>
              </a:ext>
            </a:extLst>
          </p:cNvPr>
          <p:cNvGrpSpPr/>
          <p:nvPr/>
        </p:nvGrpSpPr>
        <p:grpSpPr>
          <a:xfrm>
            <a:off x="2633949" y="5816451"/>
            <a:ext cx="1240920" cy="511560"/>
            <a:chOff x="2633949" y="5816451"/>
            <a:chExt cx="1240920" cy="51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36AA953-03AB-4BE2-A352-214CFEEBA84F}"/>
                    </a:ext>
                  </a:extLst>
                </p14:cNvPr>
                <p14:cNvContentPartPr/>
                <p14:nvPr/>
              </p14:nvContentPartPr>
              <p14:xfrm>
                <a:off x="2633949" y="5822211"/>
                <a:ext cx="411120" cy="4374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36AA953-03AB-4BE2-A352-214CFEEBA8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97949" y="5786211"/>
                  <a:ext cx="48276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29EDF61-F3E3-4939-AECA-09B13538B961}"/>
                    </a:ext>
                  </a:extLst>
                </p14:cNvPr>
                <p14:cNvContentPartPr/>
                <p14:nvPr/>
              </p14:nvContentPartPr>
              <p14:xfrm>
                <a:off x="3213549" y="5816451"/>
                <a:ext cx="268920" cy="4464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29EDF61-F3E3-4939-AECA-09B13538B96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77909" y="5780451"/>
                  <a:ext cx="3405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7722000-81A1-47B1-B462-F675639CD23B}"/>
                    </a:ext>
                  </a:extLst>
                </p14:cNvPr>
                <p14:cNvContentPartPr/>
                <p14:nvPr/>
              </p14:nvContentPartPr>
              <p14:xfrm>
                <a:off x="3275109" y="6065931"/>
                <a:ext cx="223920" cy="745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7722000-81A1-47B1-B462-F675639CD23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39109" y="6029931"/>
                  <a:ext cx="295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B862F54-919D-4E3A-B94F-29B813B13C4E}"/>
                    </a:ext>
                  </a:extLst>
                </p14:cNvPr>
                <p14:cNvContentPartPr/>
                <p14:nvPr/>
              </p14:nvContentPartPr>
              <p14:xfrm>
                <a:off x="3598029" y="5836611"/>
                <a:ext cx="271440" cy="4914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B862F54-919D-4E3A-B94F-29B813B13C4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62389" y="5800971"/>
                  <a:ext cx="34308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34B926C-89F7-4F4D-9722-05641BDCC439}"/>
                    </a:ext>
                  </a:extLst>
                </p14:cNvPr>
                <p14:cNvContentPartPr/>
                <p14:nvPr/>
              </p14:nvContentPartPr>
              <p14:xfrm>
                <a:off x="3704949" y="6058371"/>
                <a:ext cx="169920" cy="46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34B926C-89F7-4F4D-9722-05641BDCC43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69309" y="6022371"/>
                  <a:ext cx="24156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B313C75-290A-42DE-873D-E9342C218984}"/>
              </a:ext>
            </a:extLst>
          </p:cNvPr>
          <p:cNvGrpSpPr/>
          <p:nvPr/>
        </p:nvGrpSpPr>
        <p:grpSpPr>
          <a:xfrm>
            <a:off x="4510629" y="5786931"/>
            <a:ext cx="2185200" cy="583200"/>
            <a:chOff x="4510629" y="5786931"/>
            <a:chExt cx="2185200" cy="58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A1BD0D4-4D7E-4736-85A2-30E48BA50F31}"/>
                    </a:ext>
                  </a:extLst>
                </p14:cNvPr>
                <p14:cNvContentPartPr/>
                <p14:nvPr/>
              </p14:nvContentPartPr>
              <p14:xfrm>
                <a:off x="4510629" y="5989971"/>
                <a:ext cx="219600" cy="380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A1BD0D4-4D7E-4736-85A2-30E48BA50F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989" y="5953971"/>
                  <a:ext cx="2912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F077CD5-8565-455F-8B8E-231D470AA101}"/>
                    </a:ext>
                  </a:extLst>
                </p14:cNvPr>
                <p14:cNvContentPartPr/>
                <p14:nvPr/>
              </p14:nvContentPartPr>
              <p14:xfrm>
                <a:off x="4900509" y="6019491"/>
                <a:ext cx="357120" cy="2419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F077CD5-8565-455F-8B8E-231D470AA10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64509" y="5983491"/>
                  <a:ext cx="4287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38937C0-317D-4C68-8EB8-F181AFF19D1F}"/>
                    </a:ext>
                  </a:extLst>
                </p14:cNvPr>
                <p14:cNvContentPartPr/>
                <p14:nvPr/>
              </p14:nvContentPartPr>
              <p14:xfrm>
                <a:off x="5416029" y="6088611"/>
                <a:ext cx="77400" cy="1486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38937C0-317D-4C68-8EB8-F181AFF19D1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80389" y="6052611"/>
                  <a:ext cx="1490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DA1B09A-CA5E-428E-8E19-313251807EE2}"/>
                    </a:ext>
                  </a:extLst>
                </p14:cNvPr>
                <p14:cNvContentPartPr/>
                <p14:nvPr/>
              </p14:nvContentPartPr>
              <p14:xfrm>
                <a:off x="5433669" y="5941371"/>
                <a:ext cx="77760" cy="460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DA1B09A-CA5E-428E-8E19-313251807EE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97669" y="5905731"/>
                  <a:ext cx="149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4A4A4AF-1CF3-446B-B416-F0E89320F0FD}"/>
                    </a:ext>
                  </a:extLst>
                </p14:cNvPr>
                <p14:cNvContentPartPr/>
                <p14:nvPr/>
              </p14:nvContentPartPr>
              <p14:xfrm>
                <a:off x="5752629" y="5786931"/>
                <a:ext cx="245520" cy="502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4A4A4AF-1CF3-446B-B416-F0E89320F0F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16629" y="5750931"/>
                  <a:ext cx="31716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B51FC86-1BE7-4ABB-8392-D61A9460F77D}"/>
                    </a:ext>
                  </a:extLst>
                </p14:cNvPr>
                <p14:cNvContentPartPr/>
                <p14:nvPr/>
              </p14:nvContentPartPr>
              <p14:xfrm>
                <a:off x="6078069" y="6044691"/>
                <a:ext cx="181440" cy="194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B51FC86-1BE7-4ABB-8392-D61A9460F77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42069" y="6008691"/>
                  <a:ext cx="2530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910C0C0-2150-490D-9D26-1537E60749E1}"/>
                    </a:ext>
                  </a:extLst>
                </p14:cNvPr>
                <p14:cNvContentPartPr/>
                <p14:nvPr/>
              </p14:nvContentPartPr>
              <p14:xfrm>
                <a:off x="6427269" y="5919051"/>
                <a:ext cx="268560" cy="408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910C0C0-2150-490D-9D26-1537E60749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91269" y="5883411"/>
                  <a:ext cx="34020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C19C2C7-CD66-4051-8542-A743E4C22127}"/>
                    </a:ext>
                  </a:extLst>
                </p14:cNvPr>
                <p14:cNvContentPartPr/>
                <p14:nvPr/>
              </p14:nvContentPartPr>
              <p14:xfrm>
                <a:off x="5654709" y="6098691"/>
                <a:ext cx="220680" cy="18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C19C2C7-CD66-4051-8542-A743E4C2212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18709" y="6062691"/>
                  <a:ext cx="292320" cy="9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633846-8BCE-4FA3-BDE0-B9821749A95B}"/>
                  </a:ext>
                </a:extLst>
              </p14:cNvPr>
              <p14:cNvContentPartPr/>
              <p14:nvPr/>
            </p14:nvContentPartPr>
            <p14:xfrm>
              <a:off x="860589" y="373251"/>
              <a:ext cx="228600" cy="532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633846-8BCE-4FA3-BDE0-B9821749A95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4589" y="337611"/>
                <a:ext cx="30024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7F7800E-6443-442A-84CC-AD93EBDE775B}"/>
                  </a:ext>
                </a:extLst>
              </p14:cNvPr>
              <p14:cNvContentPartPr/>
              <p14:nvPr/>
            </p14:nvContentPartPr>
            <p14:xfrm>
              <a:off x="1393389" y="785451"/>
              <a:ext cx="9360" cy="2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7F7800E-6443-442A-84CC-AD93EBDE775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57749" y="749451"/>
                <a:ext cx="8100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53EA858-720B-4D05-83CC-AC78E57AEC8A}"/>
                  </a:ext>
                </a:extLst>
              </p14:cNvPr>
              <p14:cNvContentPartPr/>
              <p14:nvPr/>
            </p14:nvContentPartPr>
            <p14:xfrm>
              <a:off x="1690389" y="265251"/>
              <a:ext cx="336600" cy="86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53EA858-720B-4D05-83CC-AC78E57AEC8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54389" y="229611"/>
                <a:ext cx="4082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DEF11D1-5AB6-4ACC-B7F7-C795DAED1EA1}"/>
                  </a:ext>
                </a:extLst>
              </p14:cNvPr>
              <p14:cNvContentPartPr/>
              <p14:nvPr/>
            </p14:nvContentPartPr>
            <p14:xfrm>
              <a:off x="1705869" y="288651"/>
              <a:ext cx="54360" cy="511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DEF11D1-5AB6-4ACC-B7F7-C795DAED1EA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69869" y="253011"/>
                <a:ext cx="12600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983809-1DC5-4289-83E6-593D2E1CCCD9}"/>
                  </a:ext>
                </a:extLst>
              </p14:cNvPr>
              <p14:cNvContentPartPr/>
              <p14:nvPr/>
            </p14:nvContentPartPr>
            <p14:xfrm>
              <a:off x="1759149" y="581331"/>
              <a:ext cx="219600" cy="72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983809-1DC5-4289-83E6-593D2E1CCCD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23509" y="545331"/>
                <a:ext cx="2912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4B1F7A6-8029-454F-87DC-FF63CAF4B947}"/>
                  </a:ext>
                </a:extLst>
              </p14:cNvPr>
              <p14:cNvContentPartPr/>
              <p14:nvPr/>
            </p14:nvContentPartPr>
            <p14:xfrm>
              <a:off x="2084949" y="552171"/>
              <a:ext cx="565560" cy="235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4B1F7A6-8029-454F-87DC-FF63CAF4B94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48949" y="516171"/>
                <a:ext cx="63720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F6CE3CE-9197-428A-A16A-226C18D28686}"/>
                  </a:ext>
                </a:extLst>
              </p14:cNvPr>
              <p14:cNvContentPartPr/>
              <p14:nvPr/>
            </p14:nvContentPartPr>
            <p14:xfrm>
              <a:off x="3029949" y="659811"/>
              <a:ext cx="309600" cy="187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F6CE3CE-9197-428A-A16A-226C18D2868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993949" y="623811"/>
                <a:ext cx="3812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766A976-F353-4037-927D-1320341B1471}"/>
                  </a:ext>
                </a:extLst>
              </p14:cNvPr>
              <p14:cNvContentPartPr/>
              <p14:nvPr/>
            </p14:nvContentPartPr>
            <p14:xfrm>
              <a:off x="3481749" y="633891"/>
              <a:ext cx="487440" cy="236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766A976-F353-4037-927D-1320341B147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446109" y="598251"/>
                <a:ext cx="5590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30936B3-47AC-4969-9F46-8E604EDE2AB1}"/>
                  </a:ext>
                </a:extLst>
              </p14:cNvPr>
              <p14:cNvContentPartPr/>
              <p14:nvPr/>
            </p14:nvContentPartPr>
            <p14:xfrm>
              <a:off x="4078989" y="661251"/>
              <a:ext cx="507600" cy="181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30936B3-47AC-4969-9F46-8E604EDE2AB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42989" y="625251"/>
                <a:ext cx="5792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8BD7F72-F300-4C78-912C-C859EE5FA6A7}"/>
                  </a:ext>
                </a:extLst>
              </p14:cNvPr>
              <p14:cNvContentPartPr/>
              <p14:nvPr/>
            </p14:nvContentPartPr>
            <p14:xfrm>
              <a:off x="4701789" y="641091"/>
              <a:ext cx="252000" cy="191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8BD7F72-F300-4C78-912C-C859EE5FA6A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665789" y="605091"/>
                <a:ext cx="3236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9D4A886-FDA3-4D78-900A-3AED660D7E16}"/>
                  </a:ext>
                </a:extLst>
              </p14:cNvPr>
              <p14:cNvContentPartPr/>
              <p14:nvPr/>
            </p14:nvContentPartPr>
            <p14:xfrm>
              <a:off x="5061429" y="495291"/>
              <a:ext cx="120600" cy="387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9D4A886-FDA3-4D78-900A-3AED660D7E1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025789" y="459291"/>
                <a:ext cx="19224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6A7017C-0CD9-4748-857F-BABA7627E5B8}"/>
                  </a:ext>
                </a:extLst>
              </p14:cNvPr>
              <p14:cNvContentPartPr/>
              <p14:nvPr/>
            </p14:nvContentPartPr>
            <p14:xfrm>
              <a:off x="5689269" y="586731"/>
              <a:ext cx="484560" cy="471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6A7017C-0CD9-4748-857F-BABA7627E5B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653629" y="550731"/>
                <a:ext cx="55620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2E35BF8-47C9-45A8-8C78-13F02EDC21FC}"/>
                  </a:ext>
                </a:extLst>
              </p14:cNvPr>
              <p14:cNvContentPartPr/>
              <p14:nvPr/>
            </p14:nvContentPartPr>
            <p14:xfrm>
              <a:off x="6330069" y="580611"/>
              <a:ext cx="629640" cy="273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2E35BF8-47C9-45A8-8C78-13F02EDC21F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94069" y="544611"/>
                <a:ext cx="70128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2E77D52-0547-4036-914F-CA4D76DDC1F7}"/>
                  </a:ext>
                </a:extLst>
              </p14:cNvPr>
              <p14:cNvContentPartPr/>
              <p14:nvPr/>
            </p14:nvContentPartPr>
            <p14:xfrm>
              <a:off x="7053309" y="354171"/>
              <a:ext cx="235080" cy="185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2E77D52-0547-4036-914F-CA4D76DDC1F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017669" y="318171"/>
                <a:ext cx="3067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DE63AA5-2044-4218-9633-E4005D9D1F57}"/>
                  </a:ext>
                </a:extLst>
              </p14:cNvPr>
              <p14:cNvContentPartPr/>
              <p14:nvPr/>
            </p14:nvContentPartPr>
            <p14:xfrm>
              <a:off x="7359669" y="792291"/>
              <a:ext cx="98280" cy="100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DE63AA5-2044-4218-9633-E4005D9D1F5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324029" y="756651"/>
                <a:ext cx="1699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19AD8F8-E045-4689-B0BB-848655315F2E}"/>
                  </a:ext>
                </a:extLst>
              </p14:cNvPr>
              <p14:cNvContentPartPr/>
              <p14:nvPr/>
            </p14:nvContentPartPr>
            <p14:xfrm>
              <a:off x="8259669" y="260931"/>
              <a:ext cx="501120" cy="735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19AD8F8-E045-4689-B0BB-848655315F2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224029" y="225291"/>
                <a:ext cx="572760" cy="80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52EC244-44D7-48E0-97DA-BC004B0FD2E4}"/>
                  </a:ext>
                </a:extLst>
              </p14:cNvPr>
              <p14:cNvContentPartPr/>
              <p14:nvPr/>
            </p14:nvContentPartPr>
            <p14:xfrm>
              <a:off x="8798229" y="700851"/>
              <a:ext cx="291600" cy="361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52EC244-44D7-48E0-97DA-BC004B0FD2E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762229" y="665211"/>
                <a:ext cx="36324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99CFDB2-ACAC-4B04-B038-13596503380C}"/>
                  </a:ext>
                </a:extLst>
              </p14:cNvPr>
              <p14:cNvContentPartPr/>
              <p14:nvPr/>
            </p14:nvContentPartPr>
            <p14:xfrm>
              <a:off x="9253629" y="731451"/>
              <a:ext cx="205920" cy="348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99CFDB2-ACAC-4B04-B038-13596503380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217629" y="695451"/>
                <a:ext cx="27756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9AC73ED-34ED-4364-9CB1-CC8531303F90}"/>
                  </a:ext>
                </a:extLst>
              </p14:cNvPr>
              <p14:cNvContentPartPr/>
              <p14:nvPr/>
            </p14:nvContentPartPr>
            <p14:xfrm>
              <a:off x="9716589" y="446331"/>
              <a:ext cx="356040" cy="637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9AC73ED-34ED-4364-9CB1-CC8531303F9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680589" y="410691"/>
                <a:ext cx="427680" cy="70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1854A89-35A4-4CC3-B73A-8F196F5E8977}"/>
                  </a:ext>
                </a:extLst>
              </p14:cNvPr>
              <p14:cNvContentPartPr/>
              <p14:nvPr/>
            </p14:nvContentPartPr>
            <p14:xfrm>
              <a:off x="10286829" y="326091"/>
              <a:ext cx="541800" cy="709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1854A89-35A4-4CC3-B73A-8F196F5E897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251189" y="290091"/>
                <a:ext cx="613440" cy="7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321C24E-BF61-4340-B74F-60B825747DA9}"/>
                  </a:ext>
                </a:extLst>
              </p14:cNvPr>
              <p14:cNvContentPartPr/>
              <p14:nvPr/>
            </p14:nvContentPartPr>
            <p14:xfrm>
              <a:off x="10771029" y="836571"/>
              <a:ext cx="108360" cy="3747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321C24E-BF61-4340-B74F-60B825747DA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735389" y="800571"/>
                <a:ext cx="18000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029090B-3D19-487C-9A4D-CDA8E2F4EDDA}"/>
                  </a:ext>
                </a:extLst>
              </p14:cNvPr>
              <p14:cNvContentPartPr/>
              <p14:nvPr/>
            </p14:nvContentPartPr>
            <p14:xfrm>
              <a:off x="10725669" y="969411"/>
              <a:ext cx="256320" cy="27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029090B-3D19-487C-9A4D-CDA8E2F4EDD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689669" y="933771"/>
                <a:ext cx="32796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26F03A8-C26C-41FB-A3D1-B894BE7CA733}"/>
                  </a:ext>
                </a:extLst>
              </p14:cNvPr>
              <p14:cNvContentPartPr/>
              <p14:nvPr/>
            </p14:nvContentPartPr>
            <p14:xfrm>
              <a:off x="11021589" y="862851"/>
              <a:ext cx="261720" cy="399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26F03A8-C26C-41FB-A3D1-B894BE7CA73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985949" y="826851"/>
                <a:ext cx="33336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ADE2096-00FA-4531-9498-3AEC49D93F20}"/>
                  </a:ext>
                </a:extLst>
              </p14:cNvPr>
              <p14:cNvContentPartPr/>
              <p14:nvPr/>
            </p14:nvContentPartPr>
            <p14:xfrm>
              <a:off x="10273509" y="1358211"/>
              <a:ext cx="201600" cy="326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ADE2096-00FA-4531-9498-3AEC49D93F2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237869" y="1322211"/>
                <a:ext cx="27324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695B003-2F48-45BB-A89D-74D41CDFEBB0}"/>
                  </a:ext>
                </a:extLst>
              </p14:cNvPr>
              <p14:cNvContentPartPr/>
              <p14:nvPr/>
            </p14:nvContentPartPr>
            <p14:xfrm>
              <a:off x="10334349" y="1299171"/>
              <a:ext cx="240120" cy="2142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695B003-2F48-45BB-A89D-74D41CDFEBB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298349" y="1263171"/>
                <a:ext cx="3117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6BEF335-64B8-4BA2-A714-1BC9D60F79EC}"/>
                  </a:ext>
                </a:extLst>
              </p14:cNvPr>
              <p14:cNvContentPartPr/>
              <p14:nvPr/>
            </p14:nvContentPartPr>
            <p14:xfrm>
              <a:off x="6811389" y="1739091"/>
              <a:ext cx="498240" cy="21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6BEF335-64B8-4BA2-A714-1BC9D60F79E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775749" y="1703451"/>
                <a:ext cx="5698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C5B97DE-4635-492A-B874-ED8323E86DD4}"/>
                  </a:ext>
                </a:extLst>
              </p14:cNvPr>
              <p14:cNvContentPartPr/>
              <p14:nvPr/>
            </p14:nvContentPartPr>
            <p14:xfrm>
              <a:off x="6994269" y="1771851"/>
              <a:ext cx="51120" cy="3495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C5B97DE-4635-492A-B874-ED8323E86DD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58269" y="1736211"/>
                <a:ext cx="12276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704D240-9B4B-490B-961D-4B5F55C64FBD}"/>
                  </a:ext>
                </a:extLst>
              </p14:cNvPr>
              <p14:cNvContentPartPr/>
              <p14:nvPr/>
            </p14:nvContentPartPr>
            <p14:xfrm>
              <a:off x="7210989" y="1768251"/>
              <a:ext cx="239040" cy="382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704D240-9B4B-490B-961D-4B5F55C64FB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75349" y="1732251"/>
                <a:ext cx="31068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C9CE1D2-159C-4A55-BEFB-40CE5CAD5414}"/>
                  </a:ext>
                </a:extLst>
              </p14:cNvPr>
              <p14:cNvContentPartPr/>
              <p14:nvPr/>
            </p14:nvContentPartPr>
            <p14:xfrm>
              <a:off x="7558749" y="1949331"/>
              <a:ext cx="196200" cy="17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C9CE1D2-159C-4A55-BEFB-40CE5CAD541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523109" y="1913331"/>
                <a:ext cx="2678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6C3EC8A-40AA-43CE-A310-3207E483D329}"/>
                  </a:ext>
                </a:extLst>
              </p14:cNvPr>
              <p14:cNvContentPartPr/>
              <p14:nvPr/>
            </p14:nvContentPartPr>
            <p14:xfrm>
              <a:off x="7885989" y="1907211"/>
              <a:ext cx="191880" cy="240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6C3EC8A-40AA-43CE-A310-3207E483D32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850349" y="1871211"/>
                <a:ext cx="26352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15F57C8-C3FA-4402-837B-38A23ACC9749}"/>
                  </a:ext>
                </a:extLst>
              </p14:cNvPr>
              <p14:cNvContentPartPr/>
              <p14:nvPr/>
            </p14:nvContentPartPr>
            <p14:xfrm>
              <a:off x="8213229" y="1867971"/>
              <a:ext cx="285840" cy="289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15F57C8-C3FA-4402-837B-38A23ACC974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177229" y="1832331"/>
                <a:ext cx="35748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A6A0720-9758-4028-9B64-4AEA92848560}"/>
                  </a:ext>
                </a:extLst>
              </p14:cNvPr>
              <p14:cNvContentPartPr/>
              <p14:nvPr/>
            </p14:nvContentPartPr>
            <p14:xfrm>
              <a:off x="8559189" y="1686891"/>
              <a:ext cx="250920" cy="4514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A6A0720-9758-4028-9B64-4AEA9284856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523549" y="1651251"/>
                <a:ext cx="32256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9E07150-2B1A-49A7-8BAA-11242715288F}"/>
                  </a:ext>
                </a:extLst>
              </p14:cNvPr>
              <p14:cNvContentPartPr/>
              <p14:nvPr/>
            </p14:nvContentPartPr>
            <p14:xfrm>
              <a:off x="8954109" y="1897851"/>
              <a:ext cx="168120" cy="216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9E07150-2B1A-49A7-8BAA-11242715288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918469" y="1862211"/>
                <a:ext cx="23976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D97C882-611E-402A-B69E-529DA7251124}"/>
                  </a:ext>
                </a:extLst>
              </p14:cNvPr>
              <p14:cNvContentPartPr/>
              <p14:nvPr/>
            </p14:nvContentPartPr>
            <p14:xfrm>
              <a:off x="9325269" y="1691931"/>
              <a:ext cx="82800" cy="461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D97C882-611E-402A-B69E-529DA725112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289269" y="1656291"/>
                <a:ext cx="15444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9043E7E-EA3D-45B6-B759-2050D5AFD12E}"/>
                  </a:ext>
                </a:extLst>
              </p14:cNvPr>
              <p14:cNvContentPartPr/>
              <p14:nvPr/>
            </p14:nvContentPartPr>
            <p14:xfrm>
              <a:off x="9560709" y="1730811"/>
              <a:ext cx="309240" cy="395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9043E7E-EA3D-45B6-B759-2050D5AFD12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524709" y="1695171"/>
                <a:ext cx="38088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0792545-6E04-4F4C-A951-4E7B1B85E5A8}"/>
                  </a:ext>
                </a:extLst>
              </p14:cNvPr>
              <p14:cNvContentPartPr/>
              <p14:nvPr/>
            </p14:nvContentPartPr>
            <p14:xfrm>
              <a:off x="10247589" y="1857891"/>
              <a:ext cx="303480" cy="2304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0792545-6E04-4F4C-A951-4E7B1B85E5A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211589" y="1822251"/>
                <a:ext cx="37512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84216F3-1CCA-47F0-BFED-7A05EAEFC8C9}"/>
                  </a:ext>
                </a:extLst>
              </p14:cNvPr>
              <p14:cNvContentPartPr/>
              <p14:nvPr/>
            </p14:nvContentPartPr>
            <p14:xfrm>
              <a:off x="10620189" y="1874451"/>
              <a:ext cx="215640" cy="2026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84216F3-1CCA-47F0-BFED-7A05EAEFC8C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584549" y="1838811"/>
                <a:ext cx="28728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29077F7-52D7-47DF-829C-4812B42AA756}"/>
                  </a:ext>
                </a:extLst>
              </p14:cNvPr>
              <p14:cNvContentPartPr/>
              <p14:nvPr/>
            </p14:nvContentPartPr>
            <p14:xfrm>
              <a:off x="11006469" y="1702011"/>
              <a:ext cx="102240" cy="4086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29077F7-52D7-47DF-829C-4812B42AA75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970469" y="1666371"/>
                <a:ext cx="17388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7D3CB2A-9460-4857-B8B9-A761B168ED29}"/>
                  </a:ext>
                </a:extLst>
              </p14:cNvPr>
              <p14:cNvContentPartPr/>
              <p14:nvPr/>
            </p14:nvContentPartPr>
            <p14:xfrm>
              <a:off x="11326149" y="1750611"/>
              <a:ext cx="71280" cy="381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7D3CB2A-9460-4857-B8B9-A761B168ED2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290509" y="1714611"/>
                <a:ext cx="14292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884DB75-B23E-4C4B-93E8-6D63BF94B3EB}"/>
                  </a:ext>
                </a:extLst>
              </p14:cNvPr>
              <p14:cNvContentPartPr/>
              <p14:nvPr/>
            </p14:nvContentPartPr>
            <p14:xfrm>
              <a:off x="11216349" y="1902531"/>
              <a:ext cx="275040" cy="424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884DB75-B23E-4C4B-93E8-6D63BF94B3E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180349" y="1866891"/>
                <a:ext cx="3466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3BA4B38-FA31-40F5-9AE6-D425BE3309B4}"/>
                  </a:ext>
                </a:extLst>
              </p14:cNvPr>
              <p14:cNvContentPartPr/>
              <p14:nvPr/>
            </p14:nvContentPartPr>
            <p14:xfrm>
              <a:off x="11535669" y="1889571"/>
              <a:ext cx="230040" cy="1789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3BA4B38-FA31-40F5-9AE6-D425BE3309B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499669" y="1853931"/>
                <a:ext cx="3016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86B710B-E43A-4ACD-AA8B-238531106625}"/>
                  </a:ext>
                </a:extLst>
              </p14:cNvPr>
              <p14:cNvContentPartPr/>
              <p14:nvPr/>
            </p14:nvContentPartPr>
            <p14:xfrm>
              <a:off x="11750229" y="1889211"/>
              <a:ext cx="578880" cy="560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86B710B-E43A-4ACD-AA8B-23853110662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714229" y="1853211"/>
                <a:ext cx="65052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4B95F2C-8BB5-461D-B70D-01CC3AC6F234}"/>
                  </a:ext>
                </a:extLst>
              </p14:cNvPr>
              <p14:cNvContentPartPr/>
              <p14:nvPr/>
            </p14:nvContentPartPr>
            <p14:xfrm>
              <a:off x="813789" y="2622531"/>
              <a:ext cx="331920" cy="6116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4B95F2C-8BB5-461D-B70D-01CC3AC6F23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78149" y="2586891"/>
                <a:ext cx="40356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E116E3E-62FC-478E-BCE4-F5EB766C7E66}"/>
                  </a:ext>
                </a:extLst>
              </p14:cNvPr>
              <p14:cNvContentPartPr/>
              <p14:nvPr/>
            </p14:nvContentPartPr>
            <p14:xfrm>
              <a:off x="1377909" y="3130491"/>
              <a:ext cx="20520" cy="90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E116E3E-62FC-478E-BCE4-F5EB766C7E6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342269" y="3094491"/>
                <a:ext cx="921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2DE02E9-C7D2-487B-8F13-6F588FF130E1}"/>
                  </a:ext>
                </a:extLst>
              </p14:cNvPr>
              <p14:cNvContentPartPr/>
              <p14:nvPr/>
            </p14:nvContentPartPr>
            <p14:xfrm>
              <a:off x="7079589" y="3101691"/>
              <a:ext cx="351360" cy="2505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2DE02E9-C7D2-487B-8F13-6F588FF130E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043949" y="3066051"/>
                <a:ext cx="4230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CC71A24-B0F1-44EC-BF17-6CC795E7FEE5}"/>
                  </a:ext>
                </a:extLst>
              </p14:cNvPr>
              <p14:cNvContentPartPr/>
              <p14:nvPr/>
            </p14:nvContentPartPr>
            <p14:xfrm>
              <a:off x="8002989" y="2896491"/>
              <a:ext cx="33840" cy="420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CC71A24-B0F1-44EC-BF17-6CC795E7FEE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966989" y="2860851"/>
                <a:ext cx="10548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A4C5EAA-64E6-4723-810A-01D36D763311}"/>
                  </a:ext>
                </a:extLst>
              </p14:cNvPr>
              <p14:cNvContentPartPr/>
              <p14:nvPr/>
            </p14:nvContentPartPr>
            <p14:xfrm>
              <a:off x="8073189" y="2884611"/>
              <a:ext cx="419400" cy="396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A4C5EAA-64E6-4723-810A-01D36D76331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037549" y="2848611"/>
                <a:ext cx="49104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7FF03F7-EF3F-4B42-AE33-3B9C187FC5F8}"/>
                  </a:ext>
                </a:extLst>
              </p14:cNvPr>
              <p14:cNvContentPartPr/>
              <p14:nvPr/>
            </p14:nvContentPartPr>
            <p14:xfrm>
              <a:off x="8609949" y="2903691"/>
              <a:ext cx="244800" cy="3448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7FF03F7-EF3F-4B42-AE33-3B9C187FC5F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573949" y="2868051"/>
                <a:ext cx="31644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1B78BA7-7DB9-4D41-AB04-927A2B458CAB}"/>
                  </a:ext>
                </a:extLst>
              </p14:cNvPr>
              <p14:cNvContentPartPr/>
              <p14:nvPr/>
            </p14:nvContentPartPr>
            <p14:xfrm>
              <a:off x="9037629" y="2958051"/>
              <a:ext cx="236160" cy="3636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1B78BA7-7DB9-4D41-AB04-927A2B458CA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001989" y="2922411"/>
                <a:ext cx="30780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EAAF67C-80BD-42AC-98F0-C55AC4E671C6}"/>
                  </a:ext>
                </a:extLst>
              </p14:cNvPr>
              <p14:cNvContentPartPr/>
              <p14:nvPr/>
            </p14:nvContentPartPr>
            <p14:xfrm>
              <a:off x="9433989" y="2907651"/>
              <a:ext cx="244080" cy="4629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EAAF67C-80BD-42AC-98F0-C55AC4E671C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397989" y="2872011"/>
                <a:ext cx="31572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46D3180-8E27-48C6-8979-CA8CB9E2F7A2}"/>
                  </a:ext>
                </a:extLst>
              </p14:cNvPr>
              <p14:cNvContentPartPr/>
              <p14:nvPr/>
            </p14:nvContentPartPr>
            <p14:xfrm>
              <a:off x="9476109" y="3184491"/>
              <a:ext cx="200880" cy="60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46D3180-8E27-48C6-8979-CA8CB9E2F7A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440109" y="3148491"/>
                <a:ext cx="2725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048C472-175F-4FF3-9189-E178625B723E}"/>
                  </a:ext>
                </a:extLst>
              </p14:cNvPr>
              <p14:cNvContentPartPr/>
              <p14:nvPr/>
            </p14:nvContentPartPr>
            <p14:xfrm>
              <a:off x="9808389" y="2919171"/>
              <a:ext cx="291600" cy="4118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048C472-175F-4FF3-9189-E178625B723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772389" y="2883171"/>
                <a:ext cx="36324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1D297C1-2C6A-460E-BCC8-E079747E5AD7}"/>
                  </a:ext>
                </a:extLst>
              </p14:cNvPr>
              <p14:cNvContentPartPr/>
              <p14:nvPr/>
            </p14:nvContentPartPr>
            <p14:xfrm>
              <a:off x="9926829" y="3133371"/>
              <a:ext cx="162720" cy="262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1D297C1-2C6A-460E-BCC8-E079747E5AD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890829" y="3097731"/>
                <a:ext cx="23436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E09394A-BC31-4A9B-9AB1-B7B31F8E8798}"/>
                  </a:ext>
                </a:extLst>
              </p14:cNvPr>
              <p14:cNvContentPartPr/>
              <p14:nvPr/>
            </p14:nvContentPartPr>
            <p14:xfrm>
              <a:off x="10287909" y="2965971"/>
              <a:ext cx="321120" cy="763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E09394A-BC31-4A9B-9AB1-B7B31F8E879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252269" y="2929971"/>
                <a:ext cx="3927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273FDD5-AD08-4613-BAAD-33E10C161F76}"/>
                  </a:ext>
                </a:extLst>
              </p14:cNvPr>
              <p14:cNvContentPartPr/>
              <p14:nvPr/>
            </p14:nvContentPartPr>
            <p14:xfrm>
              <a:off x="10398429" y="2972091"/>
              <a:ext cx="100080" cy="3646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273FDD5-AD08-4613-BAAD-33E10C161F7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362789" y="2936091"/>
                <a:ext cx="17172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879563C-198E-429A-A3A1-F6E56A3CDBE9}"/>
                  </a:ext>
                </a:extLst>
              </p14:cNvPr>
              <p14:cNvContentPartPr/>
              <p14:nvPr/>
            </p14:nvContentPartPr>
            <p14:xfrm>
              <a:off x="9854469" y="3089451"/>
              <a:ext cx="93240" cy="648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879563C-198E-429A-A3A1-F6E56A3CDBE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818469" y="3053811"/>
                <a:ext cx="16488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B5EA226-566E-4F8F-AA8E-9BC3B223BFBA}"/>
                  </a:ext>
                </a:extLst>
              </p14:cNvPr>
              <p14:cNvContentPartPr/>
              <p14:nvPr/>
            </p14:nvContentPartPr>
            <p14:xfrm>
              <a:off x="11143989" y="3110331"/>
              <a:ext cx="496800" cy="2991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B5EA226-566E-4F8F-AA8E-9BC3B223BFB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107989" y="3074691"/>
                <a:ext cx="56844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350354B-6460-4F8F-AA65-99D7FB461B3C}"/>
                  </a:ext>
                </a:extLst>
              </p14:cNvPr>
              <p14:cNvContentPartPr/>
              <p14:nvPr/>
            </p14:nvContentPartPr>
            <p14:xfrm>
              <a:off x="11836629" y="3133371"/>
              <a:ext cx="2520" cy="9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350354B-6460-4F8F-AA65-99D7FB461B3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800629" y="3097371"/>
                <a:ext cx="741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5B79243-647A-4E01-B3C8-EDD81BFF12BA}"/>
                  </a:ext>
                </a:extLst>
              </p14:cNvPr>
              <p14:cNvContentPartPr/>
              <p14:nvPr/>
            </p14:nvContentPartPr>
            <p14:xfrm>
              <a:off x="11799189" y="3372051"/>
              <a:ext cx="24480" cy="270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5B79243-647A-4E01-B3C8-EDD81BFF12B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763189" y="3336411"/>
                <a:ext cx="961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FC3DE58-5D59-4978-82B1-E6879CE5A2A4}"/>
                  </a:ext>
                </a:extLst>
              </p14:cNvPr>
              <p14:cNvContentPartPr/>
              <p14:nvPr/>
            </p14:nvContentPartPr>
            <p14:xfrm>
              <a:off x="1681029" y="3871731"/>
              <a:ext cx="336960" cy="2736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FC3DE58-5D59-4978-82B1-E6879CE5A2A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645389" y="3835731"/>
                <a:ext cx="40860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C55788F-2DAF-4F0F-829D-38CD61F622FE}"/>
                  </a:ext>
                </a:extLst>
              </p14:cNvPr>
              <p14:cNvContentPartPr/>
              <p14:nvPr/>
            </p14:nvContentPartPr>
            <p14:xfrm>
              <a:off x="1864629" y="3547011"/>
              <a:ext cx="338400" cy="963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C55788F-2DAF-4F0F-829D-38CD61F622F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828989" y="3511011"/>
                <a:ext cx="410040" cy="10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7609551-86AB-47B5-BA9C-B4B87EBF1C38}"/>
                  </a:ext>
                </a:extLst>
              </p14:cNvPr>
              <p14:cNvContentPartPr/>
              <p14:nvPr/>
            </p14:nvContentPartPr>
            <p14:xfrm>
              <a:off x="2420469" y="3768771"/>
              <a:ext cx="509400" cy="594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7609551-86AB-47B5-BA9C-B4B87EBF1C3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384469" y="3732771"/>
                <a:ext cx="5810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99E1F9E-49FB-46D4-87C0-844C612914EB}"/>
                  </a:ext>
                </a:extLst>
              </p14:cNvPr>
              <p14:cNvContentPartPr/>
              <p14:nvPr/>
            </p14:nvContentPartPr>
            <p14:xfrm>
              <a:off x="2699109" y="3817731"/>
              <a:ext cx="51480" cy="5122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99E1F9E-49FB-46D4-87C0-844C612914E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663469" y="3781731"/>
                <a:ext cx="12312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218868D-7B3A-472A-9EB9-0854B939305D}"/>
                  </a:ext>
                </a:extLst>
              </p14:cNvPr>
              <p14:cNvContentPartPr/>
              <p14:nvPr/>
            </p14:nvContentPartPr>
            <p14:xfrm>
              <a:off x="2858949" y="4004211"/>
              <a:ext cx="322200" cy="2595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218868D-7B3A-472A-9EB9-0854B939305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822949" y="3968571"/>
                <a:ext cx="3938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140198E-C299-4B0F-B7AF-2E31BDCA4FA9}"/>
                  </a:ext>
                </a:extLst>
              </p14:cNvPr>
              <p14:cNvContentPartPr/>
              <p14:nvPr/>
            </p14:nvContentPartPr>
            <p14:xfrm>
              <a:off x="3277629" y="4001691"/>
              <a:ext cx="81720" cy="2037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140198E-C299-4B0F-B7AF-2E31BDCA4FA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241989" y="3966051"/>
                <a:ext cx="15336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969AEB7-C999-4659-8DE6-BF9AFC68CA94}"/>
                  </a:ext>
                </a:extLst>
              </p14:cNvPr>
              <p14:cNvContentPartPr/>
              <p14:nvPr/>
            </p14:nvContentPartPr>
            <p14:xfrm>
              <a:off x="3339909" y="3842931"/>
              <a:ext cx="68040" cy="406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969AEB7-C999-4659-8DE6-BF9AFC68CA9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303909" y="3806931"/>
                <a:ext cx="1396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2835332-31F3-44FA-AD68-5D989BCCC03C}"/>
                  </a:ext>
                </a:extLst>
              </p14:cNvPr>
              <p14:cNvContentPartPr/>
              <p14:nvPr/>
            </p14:nvContentPartPr>
            <p14:xfrm>
              <a:off x="3504789" y="4010691"/>
              <a:ext cx="244080" cy="2606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2835332-31F3-44FA-AD68-5D989BCCC03C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468789" y="3974691"/>
                <a:ext cx="31572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1729FC3-D71B-47D5-A857-2ED7056CAA9E}"/>
                  </a:ext>
                </a:extLst>
              </p14:cNvPr>
              <p14:cNvContentPartPr/>
              <p14:nvPr/>
            </p14:nvContentPartPr>
            <p14:xfrm>
              <a:off x="3932109" y="3773091"/>
              <a:ext cx="833760" cy="5014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1729FC3-D71B-47D5-A857-2ED7056CAA9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896469" y="3737451"/>
                <a:ext cx="90540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5ACFE39-E1ED-4786-A5F9-84000B441B77}"/>
                  </a:ext>
                </a:extLst>
              </p14:cNvPr>
              <p14:cNvContentPartPr/>
              <p14:nvPr/>
            </p14:nvContentPartPr>
            <p14:xfrm>
              <a:off x="5248989" y="3673731"/>
              <a:ext cx="185760" cy="7286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5ACFE39-E1ED-4786-A5F9-84000B441B7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212989" y="3637731"/>
                <a:ext cx="25740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882F49B-7FBC-4046-97B2-222B375CA7B7}"/>
                  </a:ext>
                </a:extLst>
              </p14:cNvPr>
              <p14:cNvContentPartPr/>
              <p14:nvPr/>
            </p14:nvContentPartPr>
            <p14:xfrm>
              <a:off x="5555349" y="3945171"/>
              <a:ext cx="292680" cy="2635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882F49B-7FBC-4046-97B2-222B375CA7B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519349" y="3909171"/>
                <a:ext cx="36432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5863D1D-F95C-4898-994E-3E3204039D63}"/>
                  </a:ext>
                </a:extLst>
              </p14:cNvPr>
              <p14:cNvContentPartPr/>
              <p14:nvPr/>
            </p14:nvContentPartPr>
            <p14:xfrm>
              <a:off x="5954589" y="3947331"/>
              <a:ext cx="200160" cy="2584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5863D1D-F95C-4898-994E-3E3204039D6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918589" y="3911331"/>
                <a:ext cx="27180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B15EBF3-9601-48DD-90AE-48460563D782}"/>
                  </a:ext>
                </a:extLst>
              </p14:cNvPr>
              <p14:cNvContentPartPr/>
              <p14:nvPr/>
            </p14:nvContentPartPr>
            <p14:xfrm>
              <a:off x="6279309" y="3923211"/>
              <a:ext cx="271800" cy="3592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B15EBF3-9601-48DD-90AE-48460563D78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243309" y="3887571"/>
                <a:ext cx="34344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9C3FDA4-6F5C-4674-93EE-7072C4A1F8DC}"/>
                  </a:ext>
                </a:extLst>
              </p14:cNvPr>
              <p14:cNvContentPartPr/>
              <p14:nvPr/>
            </p14:nvContentPartPr>
            <p14:xfrm>
              <a:off x="6610869" y="4036971"/>
              <a:ext cx="69480" cy="1677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9C3FDA4-6F5C-4674-93EE-7072C4A1F8D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574869" y="4001331"/>
                <a:ext cx="14112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5278F8F-2678-41F4-A2F0-44A6BEB84693}"/>
                  </a:ext>
                </a:extLst>
              </p14:cNvPr>
              <p14:cNvContentPartPr/>
              <p14:nvPr/>
            </p14:nvContentPartPr>
            <p14:xfrm>
              <a:off x="6637869" y="3900531"/>
              <a:ext cx="53280" cy="291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5278F8F-2678-41F4-A2F0-44A6BEB8469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602229" y="3864891"/>
                <a:ext cx="1249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7D8CEC3-FEA1-42B2-901D-A75B2B125ADD}"/>
                  </a:ext>
                </a:extLst>
              </p14:cNvPr>
              <p14:cNvContentPartPr/>
              <p14:nvPr/>
            </p14:nvContentPartPr>
            <p14:xfrm>
              <a:off x="6796269" y="3974691"/>
              <a:ext cx="141120" cy="3114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7D8CEC3-FEA1-42B2-901D-A75B2B125AD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760269" y="3938691"/>
                <a:ext cx="2127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B678D26-96C0-4C97-B151-5AF0166968B4}"/>
                  </a:ext>
                </a:extLst>
              </p14:cNvPr>
              <p14:cNvContentPartPr/>
              <p14:nvPr/>
            </p14:nvContentPartPr>
            <p14:xfrm>
              <a:off x="7200549" y="3797211"/>
              <a:ext cx="116280" cy="4471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B678D26-96C0-4C97-B151-5AF0166968B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164909" y="3761571"/>
                <a:ext cx="18792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8E04B1F-6F60-4A4F-9C5C-167F21802ECF}"/>
                  </a:ext>
                </a:extLst>
              </p14:cNvPr>
              <p14:cNvContentPartPr/>
              <p14:nvPr/>
            </p14:nvContentPartPr>
            <p14:xfrm>
              <a:off x="7174989" y="4060371"/>
              <a:ext cx="288000" cy="720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8E04B1F-6F60-4A4F-9C5C-167F21802EC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138989" y="4024371"/>
                <a:ext cx="3596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E048B7F-C043-4BFE-B0E1-24610F1CC71B}"/>
                  </a:ext>
                </a:extLst>
              </p14:cNvPr>
              <p14:cNvContentPartPr/>
              <p14:nvPr/>
            </p14:nvContentPartPr>
            <p14:xfrm>
              <a:off x="7470909" y="4040211"/>
              <a:ext cx="456120" cy="2059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E048B7F-C043-4BFE-B0E1-24610F1CC71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434909" y="4004211"/>
                <a:ext cx="5277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761ED94-0E61-4F80-8B7E-1CF99892764D}"/>
                  </a:ext>
                </a:extLst>
              </p14:cNvPr>
              <p14:cNvContentPartPr/>
              <p14:nvPr/>
            </p14:nvContentPartPr>
            <p14:xfrm>
              <a:off x="7968789" y="3734211"/>
              <a:ext cx="234000" cy="7056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761ED94-0E61-4F80-8B7E-1CF99892764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932789" y="3698211"/>
                <a:ext cx="305640" cy="77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2A50510-06C4-4532-9638-18FB54819D6C}"/>
                  </a:ext>
                </a:extLst>
              </p14:cNvPr>
              <p14:cNvContentPartPr/>
              <p14:nvPr/>
            </p14:nvContentPartPr>
            <p14:xfrm>
              <a:off x="1791549" y="4864251"/>
              <a:ext cx="222120" cy="4492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2A50510-06C4-4532-9638-18FB54819D6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755549" y="4828251"/>
                <a:ext cx="29376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E374DC9-10BB-4F1D-A9BD-6C8A059A5473}"/>
                  </a:ext>
                </a:extLst>
              </p14:cNvPr>
              <p14:cNvContentPartPr/>
              <p14:nvPr/>
            </p14:nvContentPartPr>
            <p14:xfrm>
              <a:off x="1801269" y="4682811"/>
              <a:ext cx="322560" cy="9046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E374DC9-10BB-4F1D-A9BD-6C8A059A547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765269" y="4646811"/>
                <a:ext cx="394200" cy="9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9246A82-B0AA-4E04-ACF4-077D491879EC}"/>
                  </a:ext>
                </a:extLst>
              </p14:cNvPr>
              <p14:cNvContentPartPr/>
              <p14:nvPr/>
            </p14:nvContentPartPr>
            <p14:xfrm>
              <a:off x="2669589" y="4670211"/>
              <a:ext cx="376200" cy="6328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9246A82-B0AA-4E04-ACF4-077D491879E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633949" y="4634211"/>
                <a:ext cx="447840" cy="70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7C0EF1F-9231-463E-B596-22927B17DACA}"/>
                  </a:ext>
                </a:extLst>
              </p14:cNvPr>
              <p14:cNvContentPartPr/>
              <p14:nvPr/>
            </p14:nvContentPartPr>
            <p14:xfrm>
              <a:off x="3258909" y="4900611"/>
              <a:ext cx="412920" cy="2638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7C0EF1F-9231-463E-B596-22927B17DAC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222909" y="4864971"/>
                <a:ext cx="48456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296FD89-659F-4ED4-B029-AB4104B4FA7E}"/>
                  </a:ext>
                </a:extLst>
              </p14:cNvPr>
              <p14:cNvContentPartPr/>
              <p14:nvPr/>
            </p14:nvContentPartPr>
            <p14:xfrm>
              <a:off x="3777669" y="4642851"/>
              <a:ext cx="207000" cy="5007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296FD89-659F-4ED4-B029-AB4104B4FA7E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741669" y="4606851"/>
                <a:ext cx="27864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5077955-31D0-4C26-B25A-A4D007892D4C}"/>
                  </a:ext>
                </a:extLst>
              </p14:cNvPr>
              <p14:cNvContentPartPr/>
              <p14:nvPr/>
            </p14:nvContentPartPr>
            <p14:xfrm>
              <a:off x="3737349" y="4836171"/>
              <a:ext cx="353160" cy="1267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5077955-31D0-4C26-B25A-A4D007892D4C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701709" y="4800171"/>
                <a:ext cx="42480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E143FDF-CABE-4731-91DF-BF3508A14085}"/>
                  </a:ext>
                </a:extLst>
              </p14:cNvPr>
              <p14:cNvContentPartPr/>
              <p14:nvPr/>
            </p14:nvContentPartPr>
            <p14:xfrm>
              <a:off x="4125429" y="4883331"/>
              <a:ext cx="760680" cy="2746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E143FDF-CABE-4731-91DF-BF3508A14085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089429" y="4847331"/>
                <a:ext cx="83232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A6829A3-AC4D-4498-B6C0-BE935F210624}"/>
                  </a:ext>
                </a:extLst>
              </p14:cNvPr>
              <p14:cNvContentPartPr/>
              <p14:nvPr/>
            </p14:nvContentPartPr>
            <p14:xfrm>
              <a:off x="5023629" y="4947051"/>
              <a:ext cx="336240" cy="198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A6829A3-AC4D-4498-B6C0-BE935F210624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987629" y="4911411"/>
                <a:ext cx="4078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77A6F33-70C1-45B5-B131-BBABA063FBF8}"/>
                  </a:ext>
                </a:extLst>
              </p14:cNvPr>
              <p14:cNvContentPartPr/>
              <p14:nvPr/>
            </p14:nvContentPartPr>
            <p14:xfrm>
              <a:off x="5539869" y="4588131"/>
              <a:ext cx="178560" cy="5526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77A6F33-70C1-45B5-B131-BBABA063FBF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504229" y="4552131"/>
                <a:ext cx="25020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C6252F6-CDD9-4A06-BADD-047E3B6D8975}"/>
                  </a:ext>
                </a:extLst>
              </p14:cNvPr>
              <p14:cNvContentPartPr/>
              <p14:nvPr/>
            </p14:nvContentPartPr>
            <p14:xfrm>
              <a:off x="5476149" y="4892691"/>
              <a:ext cx="366480" cy="705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C6252F6-CDD9-4A06-BADD-047E3B6D8975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440149" y="4857051"/>
                <a:ext cx="4381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8AAB4F2-7C1B-4F32-94AC-1BB8B32A5704}"/>
                  </a:ext>
                </a:extLst>
              </p14:cNvPr>
              <p14:cNvContentPartPr/>
              <p14:nvPr/>
            </p14:nvContentPartPr>
            <p14:xfrm>
              <a:off x="5871429" y="4800891"/>
              <a:ext cx="118440" cy="3049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8AAB4F2-7C1B-4F32-94AC-1BB8B32A5704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835429" y="4765251"/>
                <a:ext cx="19008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59E6DE6-5476-41D2-8C5B-D50D46BFD580}"/>
                  </a:ext>
                </a:extLst>
              </p14:cNvPr>
              <p14:cNvContentPartPr/>
              <p14:nvPr/>
            </p14:nvContentPartPr>
            <p14:xfrm>
              <a:off x="6076269" y="4903851"/>
              <a:ext cx="583920" cy="2350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59E6DE6-5476-41D2-8C5B-D50D46BFD580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040269" y="4867851"/>
                <a:ext cx="65556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C5DCE76-7DF2-4AA6-933A-DD684C6EF69D}"/>
                  </a:ext>
                </a:extLst>
              </p14:cNvPr>
              <p14:cNvContentPartPr/>
              <p14:nvPr/>
            </p14:nvContentPartPr>
            <p14:xfrm>
              <a:off x="7044309" y="4495611"/>
              <a:ext cx="309240" cy="9306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C5DCE76-7DF2-4AA6-933A-DD684C6EF69D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008309" y="4459971"/>
                <a:ext cx="380880" cy="10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35C8885-D049-434B-9973-D9D734350D5C}"/>
                  </a:ext>
                </a:extLst>
              </p14:cNvPr>
              <p14:cNvContentPartPr/>
              <p14:nvPr/>
            </p14:nvContentPartPr>
            <p14:xfrm>
              <a:off x="7244109" y="4902051"/>
              <a:ext cx="241200" cy="3067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35C8885-D049-434B-9973-D9D734350D5C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208109" y="4866411"/>
                <a:ext cx="31284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5C3990-91B3-4210-9BD4-D53539127274}"/>
                  </a:ext>
                </a:extLst>
              </p14:cNvPr>
              <p14:cNvContentPartPr/>
              <p14:nvPr/>
            </p14:nvContentPartPr>
            <p14:xfrm>
              <a:off x="7567749" y="4928691"/>
              <a:ext cx="779040" cy="2847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5C3990-91B3-4210-9BD4-D5353912727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531749" y="4893051"/>
                <a:ext cx="85068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1637A1B-2EF7-4455-8604-6699C84E1A3B}"/>
                  </a:ext>
                </a:extLst>
              </p14:cNvPr>
              <p14:cNvContentPartPr/>
              <p14:nvPr/>
            </p14:nvContentPartPr>
            <p14:xfrm>
              <a:off x="8490069" y="4711611"/>
              <a:ext cx="198720" cy="4586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1637A1B-2EF7-4455-8604-6699C84E1A3B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454429" y="4675611"/>
                <a:ext cx="27036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9CDB509-F939-4E1B-8F0A-92CD644DD8B0}"/>
                  </a:ext>
                </a:extLst>
              </p14:cNvPr>
              <p14:cNvContentPartPr/>
              <p14:nvPr/>
            </p14:nvContentPartPr>
            <p14:xfrm>
              <a:off x="8482869" y="4925451"/>
              <a:ext cx="280080" cy="626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9CDB509-F939-4E1B-8F0A-92CD644DD8B0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446869" y="4889451"/>
                <a:ext cx="35172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499F556-909B-4D60-AF29-2AB0D374E983}"/>
                  </a:ext>
                </a:extLst>
              </p14:cNvPr>
              <p14:cNvContentPartPr/>
              <p14:nvPr/>
            </p14:nvContentPartPr>
            <p14:xfrm>
              <a:off x="8968509" y="5000331"/>
              <a:ext cx="9360" cy="97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499F556-909B-4D60-AF29-2AB0D374E983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932509" y="4964331"/>
                <a:ext cx="810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66AD0CC-2FBA-4FED-81B9-342A95230FDD}"/>
                  </a:ext>
                </a:extLst>
              </p14:cNvPr>
              <p14:cNvContentPartPr/>
              <p14:nvPr/>
            </p14:nvContentPartPr>
            <p14:xfrm>
              <a:off x="9261549" y="4639611"/>
              <a:ext cx="201240" cy="424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66AD0CC-2FBA-4FED-81B9-342A95230FDD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225909" y="4603971"/>
                <a:ext cx="2728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36411B4-D0C1-4C18-AC66-76C365C52589}"/>
                  </a:ext>
                </a:extLst>
              </p14:cNvPr>
              <p14:cNvContentPartPr/>
              <p14:nvPr/>
            </p14:nvContentPartPr>
            <p14:xfrm>
              <a:off x="9390789" y="4664091"/>
              <a:ext cx="224640" cy="5306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36411B4-D0C1-4C18-AC66-76C365C52589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355149" y="4628091"/>
                <a:ext cx="29628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A72F9097-F88E-42FF-A1B1-607FCB93D482}"/>
                  </a:ext>
                </a:extLst>
              </p14:cNvPr>
              <p14:cNvContentPartPr/>
              <p14:nvPr/>
            </p14:nvContentPartPr>
            <p14:xfrm>
              <a:off x="9752949" y="4976211"/>
              <a:ext cx="105120" cy="1872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A72F9097-F88E-42FF-A1B1-607FCB93D48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717309" y="4940571"/>
                <a:ext cx="1767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A2191F8-BDC1-4E0B-BF30-035F5776576F}"/>
                  </a:ext>
                </a:extLst>
              </p14:cNvPr>
              <p14:cNvContentPartPr/>
              <p14:nvPr/>
            </p14:nvContentPartPr>
            <p14:xfrm>
              <a:off x="10146429" y="4841211"/>
              <a:ext cx="199800" cy="3553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A2191F8-BDC1-4E0B-BF30-035F5776576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0110789" y="4805571"/>
                <a:ext cx="27144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9AAE2C10-67BF-4DC3-B859-E5C436855A64}"/>
                  </a:ext>
                </a:extLst>
              </p14:cNvPr>
              <p14:cNvContentPartPr/>
              <p14:nvPr/>
            </p14:nvContentPartPr>
            <p14:xfrm>
              <a:off x="10481229" y="4879011"/>
              <a:ext cx="983880" cy="2340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9AAE2C10-67BF-4DC3-B859-E5C436855A64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0445589" y="4843371"/>
                <a:ext cx="105552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5D22E05-9966-40C9-AC52-0F28BC862164}"/>
                  </a:ext>
                </a:extLst>
              </p14:cNvPr>
              <p14:cNvContentPartPr/>
              <p14:nvPr/>
            </p14:nvContentPartPr>
            <p14:xfrm>
              <a:off x="11582469" y="4897731"/>
              <a:ext cx="64800" cy="2095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5D22E05-9966-40C9-AC52-0F28BC862164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1546829" y="4861731"/>
                <a:ext cx="1364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ADA25DDA-ECE0-45CE-BBD2-B9C0F559DD30}"/>
                  </a:ext>
                </a:extLst>
              </p14:cNvPr>
              <p14:cNvContentPartPr/>
              <p14:nvPr/>
            </p14:nvContentPartPr>
            <p14:xfrm>
              <a:off x="11754189" y="4942731"/>
              <a:ext cx="212760" cy="2095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ADA25DDA-ECE0-45CE-BBD2-B9C0F559DD3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1718189" y="4907091"/>
                <a:ext cx="2844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EC355BB-515F-4D1D-A285-47BAD88CA44E}"/>
                  </a:ext>
                </a:extLst>
              </p14:cNvPr>
              <p14:cNvContentPartPr/>
              <p14:nvPr/>
            </p14:nvContentPartPr>
            <p14:xfrm>
              <a:off x="11770389" y="4616931"/>
              <a:ext cx="308520" cy="7927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EC355BB-515F-4D1D-A285-47BAD88CA44E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1734749" y="4581291"/>
                <a:ext cx="380160" cy="86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59AE6D6-B02D-4C09-BE17-ECB6F81EC2B1}"/>
                  </a:ext>
                </a:extLst>
              </p14:cNvPr>
              <p14:cNvContentPartPr/>
              <p14:nvPr/>
            </p14:nvContentPartPr>
            <p14:xfrm>
              <a:off x="11739429" y="4889091"/>
              <a:ext cx="236880" cy="2541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59AE6D6-B02D-4C09-BE17-ECB6F81EC2B1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1703789" y="4853451"/>
                <a:ext cx="3085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90258404-DCD5-4ACF-BC8F-39821F6D8EF0}"/>
                  </a:ext>
                </a:extLst>
              </p14:cNvPr>
              <p14:cNvContentPartPr/>
              <p14:nvPr/>
            </p14:nvContentPartPr>
            <p14:xfrm>
              <a:off x="1963629" y="963651"/>
              <a:ext cx="211680" cy="7002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90258404-DCD5-4ACF-BC8F-39821F6D8EF0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927989" y="928011"/>
                <a:ext cx="283320" cy="7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FA6EDDE6-C522-4AC2-B90D-293C05679592}"/>
                  </a:ext>
                </a:extLst>
              </p14:cNvPr>
              <p14:cNvContentPartPr/>
              <p14:nvPr/>
            </p14:nvContentPartPr>
            <p14:xfrm>
              <a:off x="2230029" y="1299891"/>
              <a:ext cx="833760" cy="2311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FA6EDDE6-C522-4AC2-B90D-293C05679592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2194029" y="1264251"/>
                <a:ext cx="90540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87F4ADE-FDB9-4C41-8BC0-AADF08AA6AA4}"/>
                  </a:ext>
                </a:extLst>
              </p14:cNvPr>
              <p14:cNvContentPartPr/>
              <p14:nvPr/>
            </p14:nvContentPartPr>
            <p14:xfrm>
              <a:off x="3172509" y="1310331"/>
              <a:ext cx="131040" cy="4500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87F4ADE-FDB9-4C41-8BC0-AADF08AA6AA4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136869" y="1274331"/>
                <a:ext cx="20268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0ACE8F71-A27C-4764-BBF6-63EF738AF3B1}"/>
                  </a:ext>
                </a:extLst>
              </p14:cNvPr>
              <p14:cNvContentPartPr/>
              <p14:nvPr/>
            </p14:nvContentPartPr>
            <p14:xfrm>
              <a:off x="3545109" y="1520571"/>
              <a:ext cx="8640" cy="36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0ACE8F71-A27C-4764-BBF6-63EF738AF3B1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3509469" y="1484571"/>
                <a:ext cx="802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E48E3D9E-6AC2-481E-8F8C-631BDD69F477}"/>
                  </a:ext>
                </a:extLst>
              </p14:cNvPr>
              <p14:cNvContentPartPr/>
              <p14:nvPr/>
            </p14:nvContentPartPr>
            <p14:xfrm>
              <a:off x="3911589" y="1311051"/>
              <a:ext cx="725400" cy="49140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E48E3D9E-6AC2-481E-8F8C-631BDD69F477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3875949" y="1275411"/>
                <a:ext cx="79704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8F24342D-7953-4195-90D3-4FA9A5EE49B3}"/>
                  </a:ext>
                </a:extLst>
              </p14:cNvPr>
              <p14:cNvContentPartPr/>
              <p14:nvPr/>
            </p14:nvContentPartPr>
            <p14:xfrm>
              <a:off x="4813749" y="1375851"/>
              <a:ext cx="185760" cy="4338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8F24342D-7953-4195-90D3-4FA9A5EE49B3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778109" y="1339851"/>
                <a:ext cx="25740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8B81E64A-3520-4F00-A21D-146561DC511D}"/>
                  </a:ext>
                </a:extLst>
              </p14:cNvPr>
              <p14:cNvContentPartPr/>
              <p14:nvPr/>
            </p14:nvContentPartPr>
            <p14:xfrm>
              <a:off x="5176629" y="1162371"/>
              <a:ext cx="50760" cy="4701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8B81E64A-3520-4F00-A21D-146561DC511D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140629" y="1126731"/>
                <a:ext cx="12240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652779FE-7F64-4682-9A13-36C73AF78DA6}"/>
                  </a:ext>
                </a:extLst>
              </p14:cNvPr>
              <p14:cNvContentPartPr/>
              <p14:nvPr/>
            </p14:nvContentPartPr>
            <p14:xfrm>
              <a:off x="5381469" y="1266411"/>
              <a:ext cx="154080" cy="1321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652779FE-7F64-4682-9A13-36C73AF78DA6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345829" y="1230411"/>
                <a:ext cx="2257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ECAF359C-1952-4B5A-B645-1B1832BFBA84}"/>
                  </a:ext>
                </a:extLst>
              </p14:cNvPr>
              <p14:cNvContentPartPr/>
              <p14:nvPr/>
            </p14:nvContentPartPr>
            <p14:xfrm>
              <a:off x="5549589" y="1167411"/>
              <a:ext cx="212760" cy="7131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ECAF359C-1952-4B5A-B645-1B1832BFBA84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513949" y="1131771"/>
                <a:ext cx="284400" cy="78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9605DB0-16B4-44A1-8BCD-C09DEFB0DADA}"/>
              </a:ext>
            </a:extLst>
          </p:cNvPr>
          <p:cNvGrpSpPr/>
          <p:nvPr/>
        </p:nvGrpSpPr>
        <p:grpSpPr>
          <a:xfrm>
            <a:off x="1942749" y="2401491"/>
            <a:ext cx="4730400" cy="1168560"/>
            <a:chOff x="1942749" y="2401491"/>
            <a:chExt cx="4730400" cy="11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52A5954-7590-4589-8E6D-9B950A61A964}"/>
                    </a:ext>
                  </a:extLst>
                </p14:cNvPr>
                <p14:cNvContentPartPr/>
                <p14:nvPr/>
              </p14:nvContentPartPr>
              <p14:xfrm>
                <a:off x="1942749" y="2632251"/>
                <a:ext cx="278640" cy="101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52A5954-7590-4589-8E6D-9B950A61A96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907109" y="2596611"/>
                  <a:ext cx="3502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FAD2F10-B7BC-4690-B4B6-897F478A8C9F}"/>
                    </a:ext>
                  </a:extLst>
                </p14:cNvPr>
                <p14:cNvContentPartPr/>
                <p14:nvPr/>
              </p14:nvContentPartPr>
              <p14:xfrm>
                <a:off x="2029509" y="2650251"/>
                <a:ext cx="259200" cy="623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FAD2F10-B7BC-4690-B4B6-897F478A8C9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993509" y="2614611"/>
                  <a:ext cx="33084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576CB64-B8C3-43C8-B636-9F458512E9B6}"/>
                    </a:ext>
                  </a:extLst>
                </p14:cNvPr>
                <p14:cNvContentPartPr/>
                <p14:nvPr/>
              </p14:nvContentPartPr>
              <p14:xfrm>
                <a:off x="2360349" y="3028251"/>
                <a:ext cx="366120" cy="230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576CB64-B8C3-43C8-B636-9F458512E9B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324349" y="2992251"/>
                  <a:ext cx="4377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3DAE648-0633-4FC9-B11F-FC436C1F4442}"/>
                    </a:ext>
                  </a:extLst>
                </p14:cNvPr>
                <p14:cNvContentPartPr/>
                <p14:nvPr/>
              </p14:nvContentPartPr>
              <p14:xfrm>
                <a:off x="2841309" y="2941851"/>
                <a:ext cx="307440" cy="325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3DAE648-0633-4FC9-B11F-FC436C1F444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805309" y="2906211"/>
                  <a:ext cx="3790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FB97250-C2E8-4FA9-9D1A-D8EDB62D3C67}"/>
                    </a:ext>
                  </a:extLst>
                </p14:cNvPr>
                <p14:cNvContentPartPr/>
                <p14:nvPr/>
              </p14:nvContentPartPr>
              <p14:xfrm>
                <a:off x="3279429" y="2997291"/>
                <a:ext cx="241920" cy="310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FB97250-C2E8-4FA9-9D1A-D8EDB62D3C6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243429" y="2961291"/>
                  <a:ext cx="31356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8536C8A-7F42-4804-A146-F30920F8619A}"/>
                    </a:ext>
                  </a:extLst>
                </p14:cNvPr>
                <p14:cNvContentPartPr/>
                <p14:nvPr/>
              </p14:nvContentPartPr>
              <p14:xfrm>
                <a:off x="3600189" y="2771931"/>
                <a:ext cx="245160" cy="564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8536C8A-7F42-4804-A146-F30920F8619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564549" y="2736291"/>
                  <a:ext cx="31680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506C49F-5065-41C8-A9AE-587394D89EB8}"/>
                    </a:ext>
                  </a:extLst>
                </p14:cNvPr>
                <p14:cNvContentPartPr/>
                <p14:nvPr/>
              </p14:nvContentPartPr>
              <p14:xfrm>
                <a:off x="3707469" y="3131571"/>
                <a:ext cx="182880" cy="202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506C49F-5065-41C8-A9AE-587394D89EB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671829" y="3095931"/>
                  <a:ext cx="2545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DE31D20-22CB-4C10-8D58-F1DDEF557552}"/>
                    </a:ext>
                  </a:extLst>
                </p14:cNvPr>
                <p14:cNvContentPartPr/>
                <p14:nvPr/>
              </p14:nvContentPartPr>
              <p14:xfrm>
                <a:off x="3997629" y="3064251"/>
                <a:ext cx="291600" cy="289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DE31D20-22CB-4C10-8D58-F1DDEF55755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961629" y="3028251"/>
                  <a:ext cx="3632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BD4DC40-3DF5-4AD5-8E95-871024F1924B}"/>
                    </a:ext>
                  </a:extLst>
                </p14:cNvPr>
                <p14:cNvContentPartPr/>
                <p14:nvPr/>
              </p14:nvContentPartPr>
              <p14:xfrm>
                <a:off x="4297149" y="2626131"/>
                <a:ext cx="424080" cy="943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BD4DC40-3DF5-4AD5-8E95-871024F1924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261509" y="2590131"/>
                  <a:ext cx="49572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F9AC41E-F73F-4594-852C-DAF42B5D56A7}"/>
                    </a:ext>
                  </a:extLst>
                </p14:cNvPr>
                <p14:cNvContentPartPr/>
                <p14:nvPr/>
              </p14:nvContentPartPr>
              <p14:xfrm>
                <a:off x="4674789" y="3064971"/>
                <a:ext cx="420480" cy="248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F9AC41E-F73F-4594-852C-DAF42B5D56A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638789" y="3029331"/>
                  <a:ext cx="4921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13D83CE-B9D5-46CA-BF53-423191FB77DF}"/>
                    </a:ext>
                  </a:extLst>
                </p14:cNvPr>
                <p14:cNvContentPartPr/>
                <p14:nvPr/>
              </p14:nvContentPartPr>
              <p14:xfrm>
                <a:off x="5289669" y="2796771"/>
                <a:ext cx="116280" cy="534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13D83CE-B9D5-46CA-BF53-423191FB77D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254029" y="2760771"/>
                  <a:ext cx="18792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D181E30-93A9-45A2-9FB3-FC212DA4A87F}"/>
                    </a:ext>
                  </a:extLst>
                </p14:cNvPr>
                <p14:cNvContentPartPr/>
                <p14:nvPr/>
              </p14:nvContentPartPr>
              <p14:xfrm>
                <a:off x="5234589" y="3057411"/>
                <a:ext cx="283680" cy="22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D181E30-93A9-45A2-9FB3-FC212DA4A87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98949" y="3021411"/>
                  <a:ext cx="3553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D304248-7D1A-4638-8974-6A47CF8768D4}"/>
                    </a:ext>
                  </a:extLst>
                </p14:cNvPr>
                <p14:cNvContentPartPr/>
                <p14:nvPr/>
              </p14:nvContentPartPr>
              <p14:xfrm>
                <a:off x="5620869" y="2962731"/>
                <a:ext cx="112680" cy="321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D304248-7D1A-4638-8974-6A47CF8768D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584869" y="2926731"/>
                  <a:ext cx="1843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7BFB065-4C87-48FC-9ED9-6073C697BEA4}"/>
                    </a:ext>
                  </a:extLst>
                </p14:cNvPr>
                <p14:cNvContentPartPr/>
                <p14:nvPr/>
              </p14:nvContentPartPr>
              <p14:xfrm>
                <a:off x="5894469" y="3059931"/>
                <a:ext cx="360360" cy="287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7BFB065-4C87-48FC-9ED9-6073C697BEA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858829" y="3023931"/>
                  <a:ext cx="4320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3E66082-712D-44DB-B260-8CC2686128BC}"/>
                    </a:ext>
                  </a:extLst>
                </p14:cNvPr>
                <p14:cNvContentPartPr/>
                <p14:nvPr/>
              </p14:nvContentPartPr>
              <p14:xfrm>
                <a:off x="6364269" y="3091611"/>
                <a:ext cx="308880" cy="258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3E66082-712D-44DB-B260-8CC2686128B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328629" y="3055971"/>
                  <a:ext cx="3805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20BC97C-055A-4BAB-9D37-9AE614A46518}"/>
                    </a:ext>
                  </a:extLst>
                </p14:cNvPr>
                <p14:cNvContentPartPr/>
                <p14:nvPr/>
              </p14:nvContentPartPr>
              <p14:xfrm>
                <a:off x="5751909" y="3340011"/>
                <a:ext cx="223200" cy="2037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20BC97C-055A-4BAB-9D37-9AE614A4651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716269" y="3304371"/>
                  <a:ext cx="2948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B4ED4FB-A841-49CD-9FA7-8F871E4927E2}"/>
                    </a:ext>
                  </a:extLst>
                </p14:cNvPr>
                <p14:cNvContentPartPr/>
                <p14:nvPr/>
              </p14:nvContentPartPr>
              <p14:xfrm>
                <a:off x="5887629" y="2401491"/>
                <a:ext cx="89280" cy="4564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B4ED4FB-A841-49CD-9FA7-8F871E4927E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851629" y="2365491"/>
                  <a:ext cx="16092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FE0D57B-A023-4DF1-9AE0-2B808009A806}"/>
                    </a:ext>
                  </a:extLst>
                </p14:cNvPr>
                <p14:cNvContentPartPr/>
                <p14:nvPr/>
              </p14:nvContentPartPr>
              <p14:xfrm>
                <a:off x="6133869" y="2688051"/>
                <a:ext cx="41400" cy="1879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FE0D57B-A023-4DF1-9AE0-2B808009A80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098229" y="2652051"/>
                  <a:ext cx="1130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C3A3B8A-D9B5-4AE7-957A-E2CD4A126088}"/>
                    </a:ext>
                  </a:extLst>
                </p14:cNvPr>
                <p14:cNvContentPartPr/>
                <p14:nvPr/>
              </p14:nvContentPartPr>
              <p14:xfrm>
                <a:off x="6092829" y="2564211"/>
                <a:ext cx="62640" cy="417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C3A3B8A-D9B5-4AE7-957A-E2CD4A12608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056829" y="2528211"/>
                  <a:ext cx="13428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90B331D-702D-493F-9490-C6F0DAF6B774}"/>
              </a:ext>
            </a:extLst>
          </p:cNvPr>
          <p:cNvGrpSpPr/>
          <p:nvPr/>
        </p:nvGrpSpPr>
        <p:grpSpPr>
          <a:xfrm>
            <a:off x="8702469" y="3727731"/>
            <a:ext cx="785880" cy="426960"/>
            <a:chOff x="8702469" y="3727731"/>
            <a:chExt cx="785880" cy="42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6AA82AA-0190-49FB-839C-A3250B2849A6}"/>
                    </a:ext>
                  </a:extLst>
                </p14:cNvPr>
                <p14:cNvContentPartPr/>
                <p14:nvPr/>
              </p14:nvContentPartPr>
              <p14:xfrm>
                <a:off x="8702469" y="3727731"/>
                <a:ext cx="155520" cy="4240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6AA82AA-0190-49FB-839C-A3250B2849A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666469" y="3691731"/>
                  <a:ext cx="22716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B542375-5433-4B94-A197-AA80A34DEAEF}"/>
                    </a:ext>
                  </a:extLst>
                </p14:cNvPr>
                <p14:cNvContentPartPr/>
                <p14:nvPr/>
              </p14:nvContentPartPr>
              <p14:xfrm>
                <a:off x="9008469" y="4021131"/>
                <a:ext cx="40680" cy="133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B542375-5433-4B94-A197-AA80A34DEAE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972469" y="3985491"/>
                  <a:ext cx="1123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29532A1-DCA0-4A4A-BF7C-7941B34C4EDC}"/>
                    </a:ext>
                  </a:extLst>
                </p14:cNvPr>
                <p14:cNvContentPartPr/>
                <p14:nvPr/>
              </p14:nvContentPartPr>
              <p14:xfrm>
                <a:off x="8984349" y="3827091"/>
                <a:ext cx="34560" cy="14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29532A1-DCA0-4A4A-BF7C-7941B34C4ED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948709" y="3791451"/>
                  <a:ext cx="1062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60FDE1B-2738-48F8-A1E7-AB371C257EEF}"/>
                    </a:ext>
                  </a:extLst>
                </p14:cNvPr>
                <p14:cNvContentPartPr/>
                <p14:nvPr/>
              </p14:nvContentPartPr>
              <p14:xfrm>
                <a:off x="9108189" y="3964611"/>
                <a:ext cx="213840" cy="1900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60FDE1B-2738-48F8-A1E7-AB371C257EE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072189" y="3928971"/>
                  <a:ext cx="2854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F57DFEB-7E7D-48A2-9757-B833ADD4BBFC}"/>
                    </a:ext>
                  </a:extLst>
                </p14:cNvPr>
                <p14:cNvContentPartPr/>
                <p14:nvPr/>
              </p14:nvContentPartPr>
              <p14:xfrm>
                <a:off x="9484389" y="4096731"/>
                <a:ext cx="3960" cy="3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F57DFEB-7E7D-48A2-9757-B833ADD4BBF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448389" y="4060731"/>
                  <a:ext cx="75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D4AC3F0-2B21-486B-BF98-257B76ECD26F}"/>
              </a:ext>
            </a:extLst>
          </p:cNvPr>
          <p:cNvGrpSpPr/>
          <p:nvPr/>
        </p:nvGrpSpPr>
        <p:grpSpPr>
          <a:xfrm>
            <a:off x="10035189" y="3723411"/>
            <a:ext cx="940680" cy="402120"/>
            <a:chOff x="10035189" y="3723411"/>
            <a:chExt cx="940680" cy="4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C3F07A7-4985-4A3D-B28B-41FD09CEF173}"/>
                    </a:ext>
                  </a:extLst>
                </p14:cNvPr>
                <p14:cNvContentPartPr/>
                <p14:nvPr/>
              </p14:nvContentPartPr>
              <p14:xfrm>
                <a:off x="10035189" y="3733851"/>
                <a:ext cx="330480" cy="3423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C3F07A7-4985-4A3D-B28B-41FD09CEF17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999189" y="3698211"/>
                  <a:ext cx="402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61A3DF8-B25D-43F5-8967-547CA0A7835D}"/>
                    </a:ext>
                  </a:extLst>
                </p14:cNvPr>
                <p14:cNvContentPartPr/>
                <p14:nvPr/>
              </p14:nvContentPartPr>
              <p14:xfrm>
                <a:off x="10556829" y="3939771"/>
                <a:ext cx="132840" cy="86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61A3DF8-B25D-43F5-8967-547CA0A7835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520829" y="3903771"/>
                  <a:ext cx="2044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A6192EB-A64F-4B90-98CB-6F0967426151}"/>
                    </a:ext>
                  </a:extLst>
                </p14:cNvPr>
                <p14:cNvContentPartPr/>
                <p14:nvPr/>
              </p14:nvContentPartPr>
              <p14:xfrm>
                <a:off x="10785789" y="3723411"/>
                <a:ext cx="149400" cy="280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A6192EB-A64F-4B90-98CB-6F096742615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749789" y="3687411"/>
                  <a:ext cx="2210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B9BA559-CA8E-4DE7-903F-90C7767F8287}"/>
                    </a:ext>
                  </a:extLst>
                </p14:cNvPr>
                <p14:cNvContentPartPr/>
                <p14:nvPr/>
              </p14:nvContentPartPr>
              <p14:xfrm>
                <a:off x="10838709" y="3734211"/>
                <a:ext cx="137160" cy="3913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B9BA559-CA8E-4DE7-903F-90C7767F828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803069" y="3698211"/>
                  <a:ext cx="208800" cy="46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E26F9F4E-891B-4591-9D2A-8A1F1D9D7361}"/>
                  </a:ext>
                </a:extLst>
              </p14:cNvPr>
              <p14:cNvContentPartPr/>
              <p14:nvPr/>
            </p14:nvContentPartPr>
            <p14:xfrm>
              <a:off x="8406189" y="3510291"/>
              <a:ext cx="228600" cy="8146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E26F9F4E-891B-4591-9D2A-8A1F1D9D7361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8370549" y="3474291"/>
                <a:ext cx="300240" cy="88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2563214-FC2C-49F8-B9A0-5CCE7A460088}"/>
              </a:ext>
            </a:extLst>
          </p:cNvPr>
          <p:cNvGrpSpPr/>
          <p:nvPr/>
        </p:nvGrpSpPr>
        <p:grpSpPr>
          <a:xfrm>
            <a:off x="11360349" y="3697491"/>
            <a:ext cx="780840" cy="691560"/>
            <a:chOff x="11360349" y="3697491"/>
            <a:chExt cx="780840" cy="69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6477A55-7D4F-43E4-A861-EA90D2DBFA05}"/>
                    </a:ext>
                  </a:extLst>
                </p14:cNvPr>
                <p14:cNvContentPartPr/>
                <p14:nvPr/>
              </p14:nvContentPartPr>
              <p14:xfrm>
                <a:off x="11360349" y="3923211"/>
                <a:ext cx="124560" cy="2502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6477A55-7D4F-43E4-A861-EA90D2DBFA0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324709" y="3887571"/>
                  <a:ext cx="1962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596824B-79B9-411E-82B3-1B8DF09BC990}"/>
                    </a:ext>
                  </a:extLst>
                </p14:cNvPr>
                <p14:cNvContentPartPr/>
                <p14:nvPr/>
              </p14:nvContentPartPr>
              <p14:xfrm>
                <a:off x="11690469" y="3737451"/>
                <a:ext cx="223920" cy="4914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596824B-79B9-411E-82B3-1B8DF09BC99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654829" y="3701451"/>
                  <a:ext cx="29556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0680ADD-D150-4AF5-9E44-0468F84F6581}"/>
                    </a:ext>
                  </a:extLst>
                </p14:cNvPr>
                <p14:cNvContentPartPr/>
                <p14:nvPr/>
              </p14:nvContentPartPr>
              <p14:xfrm>
                <a:off x="12038229" y="4164771"/>
                <a:ext cx="1440" cy="79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0680ADD-D150-4AF5-9E44-0468F84F658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2002229" y="4128771"/>
                  <a:ext cx="730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4100358-D1F3-4F00-891D-62EA1391AA9B}"/>
                    </a:ext>
                  </a:extLst>
                </p14:cNvPr>
                <p14:cNvContentPartPr/>
                <p14:nvPr/>
              </p14:nvContentPartPr>
              <p14:xfrm>
                <a:off x="11964789" y="3697491"/>
                <a:ext cx="176400" cy="691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4100358-D1F3-4F00-891D-62EA1391AA9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928789" y="3661851"/>
                  <a:ext cx="248040" cy="76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1414D1-9A35-4BD9-B20E-F2651BABEEF5}"/>
                  </a:ext>
                </a:extLst>
              </p14:cNvPr>
              <p14:cNvContentPartPr/>
              <p14:nvPr/>
            </p14:nvContentPartPr>
            <p14:xfrm>
              <a:off x="7255989" y="5326851"/>
              <a:ext cx="1587600" cy="229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1414D1-9A35-4BD9-B20E-F2651BABEEF5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7237989" y="5309211"/>
                <a:ext cx="1623240" cy="26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52946F36-C79E-4995-B759-39099BBABAC5}"/>
              </a:ext>
            </a:extLst>
          </p:cNvPr>
          <p:cNvGrpSpPr/>
          <p:nvPr/>
        </p:nvGrpSpPr>
        <p:grpSpPr>
          <a:xfrm>
            <a:off x="8237709" y="5413971"/>
            <a:ext cx="3843000" cy="1196640"/>
            <a:chOff x="8237709" y="5413971"/>
            <a:chExt cx="3843000" cy="11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284629B-4F8E-412A-B2B9-155D87E2782E}"/>
                    </a:ext>
                  </a:extLst>
                </p14:cNvPr>
                <p14:cNvContentPartPr/>
                <p14:nvPr/>
              </p14:nvContentPartPr>
              <p14:xfrm>
                <a:off x="8237709" y="5413971"/>
                <a:ext cx="301320" cy="428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284629B-4F8E-412A-B2B9-155D87E2782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219709" y="5396331"/>
                  <a:ext cx="33696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60F1CCD-082D-4812-ADC3-0C189DD009E8}"/>
                    </a:ext>
                  </a:extLst>
                </p14:cNvPr>
                <p14:cNvContentPartPr/>
                <p14:nvPr/>
              </p14:nvContentPartPr>
              <p14:xfrm>
                <a:off x="8501949" y="5754891"/>
                <a:ext cx="79200" cy="187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60F1CCD-082D-4812-ADC3-0C189DD009E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483949" y="5736891"/>
                  <a:ext cx="1148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39C054B-C08B-4DCE-A5FC-E1AB0D08ECBA}"/>
                    </a:ext>
                  </a:extLst>
                </p14:cNvPr>
                <p14:cNvContentPartPr/>
                <p14:nvPr/>
              </p14:nvContentPartPr>
              <p14:xfrm>
                <a:off x="8744589" y="5698011"/>
                <a:ext cx="286200" cy="273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39C054B-C08B-4DCE-A5FC-E1AB0D08ECB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726949" y="5680011"/>
                  <a:ext cx="3218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FA6B31A-4A3E-4669-8FB8-FC2599A86C2B}"/>
                    </a:ext>
                  </a:extLst>
                </p14:cNvPr>
                <p14:cNvContentPartPr/>
                <p14:nvPr/>
              </p14:nvContentPartPr>
              <p14:xfrm>
                <a:off x="9157149" y="5659851"/>
                <a:ext cx="222840" cy="154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FA6B31A-4A3E-4669-8FB8-FC2599A86C2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139509" y="5642211"/>
                  <a:ext cx="258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20C989A-F58D-4364-8078-2208E2A28FB2}"/>
                    </a:ext>
                  </a:extLst>
                </p14:cNvPr>
                <p14:cNvContentPartPr/>
                <p14:nvPr/>
              </p14:nvContentPartPr>
              <p14:xfrm>
                <a:off x="9454869" y="5485611"/>
                <a:ext cx="505440" cy="290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20C989A-F58D-4364-8078-2208E2A28FB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437229" y="5467971"/>
                  <a:ext cx="5410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3E57A5-690E-44D7-A21A-01ECBE8553BF}"/>
                    </a:ext>
                  </a:extLst>
                </p14:cNvPr>
                <p14:cNvContentPartPr/>
                <p14:nvPr/>
              </p14:nvContentPartPr>
              <p14:xfrm>
                <a:off x="8942589" y="6197331"/>
                <a:ext cx="439200" cy="413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3E57A5-690E-44D7-A21A-01ECBE8553B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924589" y="6179331"/>
                  <a:ext cx="47484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E2A8D22-FDFC-4A5D-A795-1316ED54ECF0}"/>
                    </a:ext>
                  </a:extLst>
                </p14:cNvPr>
                <p14:cNvContentPartPr/>
                <p14:nvPr/>
              </p14:nvContentPartPr>
              <p14:xfrm>
                <a:off x="9509949" y="6089691"/>
                <a:ext cx="124200" cy="343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E2A8D22-FDFC-4A5D-A795-1316ED54ECF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491949" y="6072051"/>
                  <a:ext cx="1598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5AD8143-ED29-4973-A336-567D64D26C8B}"/>
                    </a:ext>
                  </a:extLst>
                </p14:cNvPr>
                <p14:cNvContentPartPr/>
                <p14:nvPr/>
              </p14:nvContentPartPr>
              <p14:xfrm>
                <a:off x="9760869" y="6076371"/>
                <a:ext cx="180360" cy="133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5AD8143-ED29-4973-A336-567D64D26C8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742869" y="6058731"/>
                  <a:ext cx="216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CC8DE15-12AB-4AC6-9A69-A7C743E618BA}"/>
                    </a:ext>
                  </a:extLst>
                </p14:cNvPr>
                <p14:cNvContentPartPr/>
                <p14:nvPr/>
              </p14:nvContentPartPr>
              <p14:xfrm>
                <a:off x="10076589" y="6040011"/>
                <a:ext cx="139680" cy="167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CC8DE15-12AB-4AC6-9A69-A7C743E618B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058949" y="6022371"/>
                  <a:ext cx="1753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2EB0736-F103-4616-ADAF-99DC6D389DF4}"/>
                    </a:ext>
                  </a:extLst>
                </p14:cNvPr>
                <p14:cNvContentPartPr/>
                <p14:nvPr/>
              </p14:nvContentPartPr>
              <p14:xfrm>
                <a:off x="10296549" y="6038931"/>
                <a:ext cx="141120" cy="141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2EB0736-F103-4616-ADAF-99DC6D389DF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278909" y="6020931"/>
                  <a:ext cx="1767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169745A-B52A-4445-B31B-DA0182F3AF1A}"/>
                    </a:ext>
                  </a:extLst>
                </p14:cNvPr>
                <p14:cNvContentPartPr/>
                <p14:nvPr/>
              </p14:nvContentPartPr>
              <p14:xfrm>
                <a:off x="10258029" y="6052611"/>
                <a:ext cx="167040" cy="175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169745A-B52A-4445-B31B-DA0182F3AF1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240389" y="6034611"/>
                  <a:ext cx="2026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E51811A-D320-47A6-84DB-5BD6F082962F}"/>
                    </a:ext>
                  </a:extLst>
                </p14:cNvPr>
                <p14:cNvContentPartPr/>
                <p14:nvPr/>
              </p14:nvContentPartPr>
              <p14:xfrm>
                <a:off x="10491669" y="5899251"/>
                <a:ext cx="87480" cy="228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E51811A-D320-47A6-84DB-5BD6F082962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474029" y="5881611"/>
                  <a:ext cx="1231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E9879D2-2894-4BAD-B1A8-8029197079A1}"/>
                    </a:ext>
                  </a:extLst>
                </p14:cNvPr>
                <p14:cNvContentPartPr/>
                <p14:nvPr/>
              </p14:nvContentPartPr>
              <p14:xfrm>
                <a:off x="10656549" y="5971611"/>
                <a:ext cx="357120" cy="164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E9879D2-2894-4BAD-B1A8-8029197079A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638549" y="5953611"/>
                  <a:ext cx="392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A4C4682-B81C-4641-A01A-D3D434EFDAA4}"/>
                    </a:ext>
                  </a:extLst>
                </p14:cNvPr>
                <p14:cNvContentPartPr/>
                <p14:nvPr/>
              </p14:nvContentPartPr>
              <p14:xfrm>
                <a:off x="11101509" y="5740851"/>
                <a:ext cx="421560" cy="329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A4C4682-B81C-4641-A01A-D3D434EFDAA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083869" y="5723211"/>
                  <a:ext cx="4572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C87C5D6-061D-4899-A674-267F87915135}"/>
                    </a:ext>
                  </a:extLst>
                </p14:cNvPr>
                <p14:cNvContentPartPr/>
                <p14:nvPr/>
              </p14:nvContentPartPr>
              <p14:xfrm>
                <a:off x="11302749" y="5813211"/>
                <a:ext cx="231480" cy="662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C87C5D6-061D-4899-A674-267F8791513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285109" y="5795571"/>
                  <a:ext cx="2671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B8EED1F-67F6-4C72-B405-8AE1D28F758A}"/>
                    </a:ext>
                  </a:extLst>
                </p14:cNvPr>
                <p14:cNvContentPartPr/>
                <p14:nvPr/>
              </p14:nvContentPartPr>
              <p14:xfrm>
                <a:off x="11587869" y="5705931"/>
                <a:ext cx="95760" cy="263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B8EED1F-67F6-4C72-B405-8AE1D28F758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569869" y="5687931"/>
                  <a:ext cx="1314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8897797-AEAE-462C-A68A-5777660ADB1A}"/>
                    </a:ext>
                  </a:extLst>
                </p14:cNvPr>
                <p14:cNvContentPartPr/>
                <p14:nvPr/>
              </p14:nvContentPartPr>
              <p14:xfrm>
                <a:off x="11748429" y="5779371"/>
                <a:ext cx="332280" cy="156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8897797-AEAE-462C-A68A-5777660ADB1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730789" y="5761731"/>
                  <a:ext cx="3679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604825B-6743-4672-B93E-F49C6B07A340}"/>
                    </a:ext>
                  </a:extLst>
                </p14:cNvPr>
                <p14:cNvContentPartPr/>
                <p14:nvPr/>
              </p14:nvContentPartPr>
              <p14:xfrm>
                <a:off x="11858589" y="5802051"/>
                <a:ext cx="25560" cy="42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604825B-6743-4672-B93E-F49C6B07A34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840949" y="5784051"/>
                  <a:ext cx="612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A2B63A4-D9B7-4502-B768-FB81BBC98F97}"/>
                    </a:ext>
                  </a:extLst>
                </p14:cNvPr>
                <p14:cNvContentPartPr/>
                <p14:nvPr/>
              </p14:nvContentPartPr>
              <p14:xfrm>
                <a:off x="11835189" y="5783691"/>
                <a:ext cx="20520" cy="392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A2B63A4-D9B7-4502-B768-FB81BBC98F9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817189" y="5765691"/>
                  <a:ext cx="5616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014A5B9-193A-4A46-806C-4DC4EC431B49}"/>
              </a:ext>
            </a:extLst>
          </p:cNvPr>
          <p:cNvGrpSpPr/>
          <p:nvPr/>
        </p:nvGrpSpPr>
        <p:grpSpPr>
          <a:xfrm>
            <a:off x="11500389" y="347691"/>
            <a:ext cx="682920" cy="933840"/>
            <a:chOff x="11500389" y="347691"/>
            <a:chExt cx="682920" cy="93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4A3CD08-8561-4F24-80C2-E5FD4C16BAA6}"/>
                    </a:ext>
                  </a:extLst>
                </p14:cNvPr>
                <p14:cNvContentPartPr/>
                <p14:nvPr/>
              </p14:nvContentPartPr>
              <p14:xfrm>
                <a:off x="11500389" y="347691"/>
                <a:ext cx="487080" cy="239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4A3CD08-8561-4F24-80C2-E5FD4C16BAA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482389" y="329691"/>
                  <a:ext cx="5227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733A500-0942-4F01-91E4-AA94212214AB}"/>
                    </a:ext>
                  </a:extLst>
                </p14:cNvPr>
                <p14:cNvContentPartPr/>
                <p14:nvPr/>
              </p14:nvContentPartPr>
              <p14:xfrm>
                <a:off x="11533509" y="607971"/>
                <a:ext cx="397080" cy="4867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733A500-0942-4F01-91E4-AA94212214A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515509" y="590331"/>
                  <a:ext cx="4327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ECB4F77-FA7B-4E60-96B7-3EAE35509592}"/>
                    </a:ext>
                  </a:extLst>
                </p14:cNvPr>
                <p14:cNvContentPartPr/>
                <p14:nvPr/>
              </p14:nvContentPartPr>
              <p14:xfrm>
                <a:off x="11894949" y="904611"/>
                <a:ext cx="185760" cy="277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ECB4F77-FA7B-4E60-96B7-3EAE3550959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876949" y="886611"/>
                  <a:ext cx="221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61C02B3-F8DF-4D49-83FC-BD941C6C2514}"/>
                    </a:ext>
                  </a:extLst>
                </p14:cNvPr>
                <p14:cNvContentPartPr/>
                <p14:nvPr/>
              </p14:nvContentPartPr>
              <p14:xfrm>
                <a:off x="11978109" y="946371"/>
                <a:ext cx="1800" cy="2264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61C02B3-F8DF-4D49-83FC-BD941C6C251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960469" y="928371"/>
                  <a:ext cx="374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481DE0E-1542-4C4C-A99C-54DDD83FA914}"/>
                    </a:ext>
                  </a:extLst>
                </p14:cNvPr>
                <p14:cNvContentPartPr/>
                <p14:nvPr/>
              </p14:nvContentPartPr>
              <p14:xfrm>
                <a:off x="12026709" y="1108371"/>
                <a:ext cx="156600" cy="1731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481DE0E-1542-4C4C-A99C-54DDD83FA91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2008709" y="1090731"/>
                  <a:ext cx="19224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5CAD327-3F64-4006-B00B-74B61C85048F}"/>
              </a:ext>
            </a:extLst>
          </p:cNvPr>
          <p:cNvGrpSpPr/>
          <p:nvPr/>
        </p:nvGrpSpPr>
        <p:grpSpPr>
          <a:xfrm>
            <a:off x="374949" y="4994931"/>
            <a:ext cx="981360" cy="1151640"/>
            <a:chOff x="374949" y="4994931"/>
            <a:chExt cx="981360" cy="11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3B0B26C-35E9-4E2F-9BA2-838CFA65542D}"/>
                    </a:ext>
                  </a:extLst>
                </p14:cNvPr>
                <p14:cNvContentPartPr/>
                <p14:nvPr/>
              </p14:nvContentPartPr>
              <p14:xfrm>
                <a:off x="431469" y="5076651"/>
                <a:ext cx="343800" cy="4438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3B0B26C-35E9-4E2F-9BA2-838CFA65542D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13469" y="5059011"/>
                  <a:ext cx="37944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ABDBB2D-7661-4AC4-83F0-0EFC0C8383B4}"/>
                    </a:ext>
                  </a:extLst>
                </p14:cNvPr>
                <p14:cNvContentPartPr/>
                <p14:nvPr/>
              </p14:nvContentPartPr>
              <p14:xfrm>
                <a:off x="543429" y="5311371"/>
                <a:ext cx="106200" cy="802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ABDBB2D-7661-4AC4-83F0-0EFC0C8383B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25789" y="5293371"/>
                  <a:ext cx="141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E2DCD1E-F942-4148-9E40-739D1C6CCCDF}"/>
                    </a:ext>
                  </a:extLst>
                </p14:cNvPr>
                <p14:cNvContentPartPr/>
                <p14:nvPr/>
              </p14:nvContentPartPr>
              <p14:xfrm>
                <a:off x="691749" y="4994931"/>
                <a:ext cx="538560" cy="3970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E2DCD1E-F942-4148-9E40-739D1C6CCCDF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73749" y="4976931"/>
                  <a:ext cx="5742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70C3964-98E3-437D-BD59-B35FF0BC7532}"/>
                    </a:ext>
                  </a:extLst>
                </p14:cNvPr>
                <p14:cNvContentPartPr/>
                <p14:nvPr/>
              </p14:nvContentPartPr>
              <p14:xfrm>
                <a:off x="1342629" y="5105811"/>
                <a:ext cx="13680" cy="64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70C3964-98E3-437D-BD59-B35FF0BC7532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324629" y="5087811"/>
                  <a:ext cx="493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A516C63-413C-4BE3-85A9-1E15791D2F14}"/>
                    </a:ext>
                  </a:extLst>
                </p14:cNvPr>
                <p14:cNvContentPartPr/>
                <p14:nvPr/>
              </p14:nvContentPartPr>
              <p14:xfrm>
                <a:off x="374949" y="5773611"/>
                <a:ext cx="494280" cy="3729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A516C63-413C-4BE3-85A9-1E15791D2F1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57309" y="5755971"/>
                  <a:ext cx="5299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AD66B6C-0A64-4C66-88A4-CCF1132F8486}"/>
                    </a:ext>
                  </a:extLst>
                </p14:cNvPr>
                <p14:cNvContentPartPr/>
                <p14:nvPr/>
              </p14:nvContentPartPr>
              <p14:xfrm>
                <a:off x="887949" y="5659491"/>
                <a:ext cx="154800" cy="2840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AD66B6C-0A64-4C66-88A4-CCF1132F8486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70309" y="5641491"/>
                  <a:ext cx="1904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4E61F13-5682-4C69-B7FB-16DA43E6194D}"/>
                    </a:ext>
                  </a:extLst>
                </p14:cNvPr>
                <p14:cNvContentPartPr/>
                <p14:nvPr/>
              </p14:nvContentPartPr>
              <p14:xfrm>
                <a:off x="1002429" y="5515491"/>
                <a:ext cx="182160" cy="2264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4E61F13-5682-4C69-B7FB-16DA43E6194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84789" y="5497491"/>
                  <a:ext cx="2178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EFEE7E4-9D4C-4D02-971E-E1FA252EE93B}"/>
                    </a:ext>
                  </a:extLst>
                </p14:cNvPr>
                <p14:cNvContentPartPr/>
                <p14:nvPr/>
              </p14:nvContentPartPr>
              <p14:xfrm>
                <a:off x="1040589" y="5449971"/>
                <a:ext cx="200160" cy="853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EFEE7E4-9D4C-4D02-971E-E1FA252EE93B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22589" y="5432331"/>
                  <a:ext cx="235800" cy="12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8163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DA296C-5F79-4FD5-8333-94F779F2F714}"/>
                  </a:ext>
                </a:extLst>
              </p14:cNvPr>
              <p14:cNvContentPartPr/>
              <p14:nvPr/>
            </p14:nvContentPartPr>
            <p14:xfrm>
              <a:off x="724509" y="227811"/>
              <a:ext cx="250200" cy="536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DA296C-5F79-4FD5-8333-94F779F2F7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509" y="192171"/>
                <a:ext cx="32184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40E6B5-B75F-4326-BC63-110158C732E1}"/>
                  </a:ext>
                </a:extLst>
              </p14:cNvPr>
              <p14:cNvContentPartPr/>
              <p14:nvPr/>
            </p14:nvContentPartPr>
            <p14:xfrm>
              <a:off x="1219869" y="684291"/>
              <a:ext cx="5400" cy="5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40E6B5-B75F-4326-BC63-110158C732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4229" y="648291"/>
                <a:ext cx="77040" cy="7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06F6F6B-5797-45E4-BA91-135008CDC997}"/>
              </a:ext>
            </a:extLst>
          </p:cNvPr>
          <p:cNvGrpSpPr/>
          <p:nvPr/>
        </p:nvGrpSpPr>
        <p:grpSpPr>
          <a:xfrm>
            <a:off x="1833309" y="218811"/>
            <a:ext cx="1263960" cy="584280"/>
            <a:chOff x="1833309" y="218811"/>
            <a:chExt cx="1263960" cy="58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9D1A8A-2D9C-445B-A56A-6C5865AD4145}"/>
                    </a:ext>
                  </a:extLst>
                </p14:cNvPr>
                <p14:cNvContentPartPr/>
                <p14:nvPr/>
              </p14:nvContentPartPr>
              <p14:xfrm>
                <a:off x="1833309" y="218811"/>
                <a:ext cx="500400" cy="82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9D1A8A-2D9C-445B-A56A-6C5865AD41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97309" y="182811"/>
                  <a:ext cx="5720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72B86D0-D8A4-48E0-80D0-FC71ED4CAF2F}"/>
                    </a:ext>
                  </a:extLst>
                </p14:cNvPr>
                <p14:cNvContentPartPr/>
                <p14:nvPr/>
              </p14:nvContentPartPr>
              <p14:xfrm>
                <a:off x="2120949" y="284691"/>
                <a:ext cx="55440" cy="450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72B86D0-D8A4-48E0-80D0-FC71ED4CAF2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84949" y="248691"/>
                  <a:ext cx="12708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15A4E0F-BF64-40F3-9F55-9D02320AC4D6}"/>
                    </a:ext>
                  </a:extLst>
                </p14:cNvPr>
                <p14:cNvContentPartPr/>
                <p14:nvPr/>
              </p14:nvContentPartPr>
              <p14:xfrm>
                <a:off x="2316789" y="298011"/>
                <a:ext cx="780480" cy="505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15A4E0F-BF64-40F3-9F55-9D02320AC4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80789" y="262011"/>
                  <a:ext cx="852120" cy="57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56FCF1-E9D6-4060-9B40-5D49FD43577A}"/>
              </a:ext>
            </a:extLst>
          </p:cNvPr>
          <p:cNvGrpSpPr/>
          <p:nvPr/>
        </p:nvGrpSpPr>
        <p:grpSpPr>
          <a:xfrm>
            <a:off x="3565629" y="268851"/>
            <a:ext cx="3813840" cy="942480"/>
            <a:chOff x="3565629" y="268851"/>
            <a:chExt cx="3813840" cy="94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C5E8D49-2012-4D61-A098-217600ECB5B8}"/>
                    </a:ext>
                  </a:extLst>
                </p14:cNvPr>
                <p14:cNvContentPartPr/>
                <p14:nvPr/>
              </p14:nvContentPartPr>
              <p14:xfrm>
                <a:off x="3565629" y="454971"/>
                <a:ext cx="302400" cy="308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C5E8D49-2012-4D61-A098-217600ECB5B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29989" y="419331"/>
                  <a:ext cx="3740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611758-3C89-4BDF-9A79-E533AE1F408D}"/>
                    </a:ext>
                  </a:extLst>
                </p14:cNvPr>
                <p14:cNvContentPartPr/>
                <p14:nvPr/>
              </p14:nvContentPartPr>
              <p14:xfrm>
                <a:off x="3908709" y="491691"/>
                <a:ext cx="660240" cy="247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611758-3C89-4BDF-9A79-E533AE1F40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72709" y="456051"/>
                  <a:ext cx="7318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372CB38-C64F-404C-B265-F4266332B70E}"/>
                    </a:ext>
                  </a:extLst>
                </p14:cNvPr>
                <p14:cNvContentPartPr/>
                <p14:nvPr/>
              </p14:nvContentPartPr>
              <p14:xfrm>
                <a:off x="4730589" y="312411"/>
                <a:ext cx="673200" cy="420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372CB38-C64F-404C-B265-F4266332B70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94589" y="276411"/>
                  <a:ext cx="74484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861B25E-DCFD-4EE9-B3F9-D50A0087F882}"/>
                    </a:ext>
                  </a:extLst>
                </p14:cNvPr>
                <p14:cNvContentPartPr/>
                <p14:nvPr/>
              </p14:nvContentPartPr>
              <p14:xfrm>
                <a:off x="5496669" y="506091"/>
                <a:ext cx="176040" cy="207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861B25E-DCFD-4EE9-B3F9-D50A0087F88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61029" y="470091"/>
                  <a:ext cx="2476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3F7F9B-0565-48D9-B82C-843AB5719FEC}"/>
                    </a:ext>
                  </a:extLst>
                </p14:cNvPr>
                <p14:cNvContentPartPr/>
                <p14:nvPr/>
              </p14:nvContentPartPr>
              <p14:xfrm>
                <a:off x="5799789" y="270291"/>
                <a:ext cx="101880" cy="492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3F7F9B-0565-48D9-B82C-843AB5719F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64149" y="234291"/>
                  <a:ext cx="17352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FDCFF96-B8D1-4AB9-898C-31D003E6D5F3}"/>
                    </a:ext>
                  </a:extLst>
                </p14:cNvPr>
                <p14:cNvContentPartPr/>
                <p14:nvPr/>
              </p14:nvContentPartPr>
              <p14:xfrm>
                <a:off x="5751909" y="476931"/>
                <a:ext cx="239040" cy="29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FDCFF96-B8D1-4AB9-898C-31D003E6D5F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16269" y="440931"/>
                  <a:ext cx="3106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0B8A2E9-5AA5-485D-B585-9A06D531F696}"/>
                    </a:ext>
                  </a:extLst>
                </p14:cNvPr>
                <p14:cNvContentPartPr/>
                <p14:nvPr/>
              </p14:nvContentPartPr>
              <p14:xfrm>
                <a:off x="6053949" y="407091"/>
                <a:ext cx="73440" cy="335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0B8A2E9-5AA5-485D-B585-9A06D531F69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17949" y="371451"/>
                  <a:ext cx="1450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B320FE1-47B6-4B48-930A-73B5B0EF3BE2}"/>
                    </a:ext>
                  </a:extLst>
                </p14:cNvPr>
                <p14:cNvContentPartPr/>
                <p14:nvPr/>
              </p14:nvContentPartPr>
              <p14:xfrm>
                <a:off x="6214149" y="566211"/>
                <a:ext cx="236160" cy="19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B320FE1-47B6-4B48-930A-73B5B0EF3BE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78509" y="530571"/>
                  <a:ext cx="307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D679165-64CF-4A67-A3DD-FCD62A4EB579}"/>
                    </a:ext>
                  </a:extLst>
                </p14:cNvPr>
                <p14:cNvContentPartPr/>
                <p14:nvPr/>
              </p14:nvContentPartPr>
              <p14:xfrm>
                <a:off x="6573789" y="470091"/>
                <a:ext cx="100080" cy="320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D679165-64CF-4A67-A3DD-FCD62A4EB57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37789" y="434091"/>
                  <a:ext cx="17172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61EA9BA-7F71-49DF-BC4F-7A54948EBD61}"/>
                    </a:ext>
                  </a:extLst>
                </p14:cNvPr>
                <p14:cNvContentPartPr/>
                <p14:nvPr/>
              </p14:nvContentPartPr>
              <p14:xfrm>
                <a:off x="6873309" y="268851"/>
                <a:ext cx="85320" cy="489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61EA9BA-7F71-49DF-BC4F-7A54948EBD6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37309" y="233211"/>
                  <a:ext cx="15696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EFFFEB3-3A8D-4464-AA9B-80BF00DFA1BF}"/>
                    </a:ext>
                  </a:extLst>
                </p14:cNvPr>
                <p14:cNvContentPartPr/>
                <p14:nvPr/>
              </p14:nvContentPartPr>
              <p14:xfrm>
                <a:off x="6789429" y="538491"/>
                <a:ext cx="590040" cy="672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EFFFEB3-3A8D-4464-AA9B-80BF00DFA1B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53789" y="502491"/>
                  <a:ext cx="661680" cy="74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CF11CB1-CDDA-4731-B931-966125039693}"/>
                  </a:ext>
                </a:extLst>
              </p14:cNvPr>
              <p14:cNvContentPartPr/>
              <p14:nvPr/>
            </p14:nvContentPartPr>
            <p14:xfrm>
              <a:off x="7954389" y="257331"/>
              <a:ext cx="709200" cy="736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CF11CB1-CDDA-4731-B931-96612503969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18749" y="221331"/>
                <a:ext cx="780840" cy="80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03475433-BC5A-46E9-8EE4-5F6079720395}"/>
              </a:ext>
            </a:extLst>
          </p:cNvPr>
          <p:cNvGrpSpPr/>
          <p:nvPr/>
        </p:nvGrpSpPr>
        <p:grpSpPr>
          <a:xfrm>
            <a:off x="9055629" y="283971"/>
            <a:ext cx="899640" cy="520200"/>
            <a:chOff x="9055629" y="283971"/>
            <a:chExt cx="899640" cy="52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B3FEC85-1EA7-434C-B9EB-E0687F831AAA}"/>
                    </a:ext>
                  </a:extLst>
                </p14:cNvPr>
                <p14:cNvContentPartPr/>
                <p14:nvPr/>
              </p14:nvContentPartPr>
              <p14:xfrm>
                <a:off x="9187389" y="283971"/>
                <a:ext cx="82080" cy="394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B3FEC85-1EA7-434C-B9EB-E0687F831AA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51389" y="248331"/>
                  <a:ext cx="15372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2E856BE-BC62-4DAB-B278-5939C90A41D6}"/>
                    </a:ext>
                  </a:extLst>
                </p14:cNvPr>
                <p14:cNvContentPartPr/>
                <p14:nvPr/>
              </p14:nvContentPartPr>
              <p14:xfrm>
                <a:off x="9179829" y="289731"/>
                <a:ext cx="775440" cy="514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2E856BE-BC62-4DAB-B278-5939C90A41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44189" y="254091"/>
                  <a:ext cx="84708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02B508-204D-410A-A3B0-A7453D810CAA}"/>
                    </a:ext>
                  </a:extLst>
                </p14:cNvPr>
                <p14:cNvContentPartPr/>
                <p14:nvPr/>
              </p14:nvContentPartPr>
              <p14:xfrm>
                <a:off x="9055629" y="350571"/>
                <a:ext cx="307440" cy="34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02B508-204D-410A-A3B0-A7453D810CA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19989" y="314931"/>
                  <a:ext cx="37908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5B561C-84F7-4540-A99E-9493C9972FDE}"/>
              </a:ext>
            </a:extLst>
          </p:cNvPr>
          <p:cNvGrpSpPr/>
          <p:nvPr/>
        </p:nvGrpSpPr>
        <p:grpSpPr>
          <a:xfrm>
            <a:off x="10492389" y="336171"/>
            <a:ext cx="1309680" cy="468360"/>
            <a:chOff x="10492389" y="336171"/>
            <a:chExt cx="1309680" cy="46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6631A90-69AE-4F26-86F3-2E1602FFB346}"/>
                    </a:ext>
                  </a:extLst>
                </p14:cNvPr>
                <p14:cNvContentPartPr/>
                <p14:nvPr/>
              </p14:nvContentPartPr>
              <p14:xfrm>
                <a:off x="10492389" y="529491"/>
                <a:ext cx="220320" cy="275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6631A90-69AE-4F26-86F3-2E1602FFB34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56389" y="493851"/>
                  <a:ext cx="2919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2949B08-1E80-44AC-84FE-E12F5E929264}"/>
                    </a:ext>
                  </a:extLst>
                </p14:cNvPr>
                <p14:cNvContentPartPr/>
                <p14:nvPr/>
              </p14:nvContentPartPr>
              <p14:xfrm>
                <a:off x="10854909" y="336171"/>
                <a:ext cx="212760" cy="453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2949B08-1E80-44AC-84FE-E12F5E92926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819269" y="300531"/>
                  <a:ext cx="28440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6B20FC3-E0DA-442C-9EDF-0BB4C9A2BE50}"/>
                    </a:ext>
                  </a:extLst>
                </p14:cNvPr>
                <p14:cNvContentPartPr/>
                <p14:nvPr/>
              </p14:nvContentPartPr>
              <p14:xfrm>
                <a:off x="11169549" y="558291"/>
                <a:ext cx="314640" cy="245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6B20FC3-E0DA-442C-9EDF-0BB4C9A2BE5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133909" y="522291"/>
                  <a:ext cx="3862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484250C-3239-4400-A9CC-F049F7449131}"/>
                    </a:ext>
                  </a:extLst>
                </p14:cNvPr>
                <p14:cNvContentPartPr/>
                <p14:nvPr/>
              </p14:nvContentPartPr>
              <p14:xfrm>
                <a:off x="11661309" y="714171"/>
                <a:ext cx="140760" cy="11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484250C-3239-4400-A9CC-F049F744913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625309" y="678531"/>
                  <a:ext cx="21240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8E7F33A-9AD6-4D2C-9D4B-0C79B5DA00ED}"/>
              </a:ext>
            </a:extLst>
          </p:cNvPr>
          <p:cNvGrpSpPr/>
          <p:nvPr/>
        </p:nvGrpSpPr>
        <p:grpSpPr>
          <a:xfrm>
            <a:off x="1668789" y="1347411"/>
            <a:ext cx="1425240" cy="470880"/>
            <a:chOff x="1668789" y="1347411"/>
            <a:chExt cx="1425240" cy="47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079477F-1F99-4917-84CC-B33CD967BFF1}"/>
                    </a:ext>
                  </a:extLst>
                </p14:cNvPr>
                <p14:cNvContentPartPr/>
                <p14:nvPr/>
              </p14:nvContentPartPr>
              <p14:xfrm>
                <a:off x="1668789" y="1445331"/>
                <a:ext cx="401760" cy="298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079477F-1F99-4917-84CC-B33CD967BFF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32789" y="1409331"/>
                  <a:ext cx="4734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C0495C1-2B02-437E-B716-BC5D92B394B7}"/>
                    </a:ext>
                  </a:extLst>
                </p14:cNvPr>
                <p14:cNvContentPartPr/>
                <p14:nvPr/>
              </p14:nvContentPartPr>
              <p14:xfrm>
                <a:off x="2111229" y="1522371"/>
                <a:ext cx="302400" cy="250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0495C1-2B02-437E-B716-BC5D92B394B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75229" y="1486731"/>
                  <a:ext cx="3740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E0035C2-BFF2-4C5E-9983-40384A3BF719}"/>
                    </a:ext>
                  </a:extLst>
                </p14:cNvPr>
                <p14:cNvContentPartPr/>
                <p14:nvPr/>
              </p14:nvContentPartPr>
              <p14:xfrm>
                <a:off x="2528469" y="1537491"/>
                <a:ext cx="257400" cy="280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E0035C2-BFF2-4C5E-9983-40384A3BF71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92829" y="1501491"/>
                  <a:ext cx="3290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D9E2032-250F-427A-AE82-EC894400EE21}"/>
                    </a:ext>
                  </a:extLst>
                </p14:cNvPr>
                <p14:cNvContentPartPr/>
                <p14:nvPr/>
              </p14:nvContentPartPr>
              <p14:xfrm>
                <a:off x="2916549" y="1347411"/>
                <a:ext cx="177480" cy="403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D9E2032-250F-427A-AE82-EC894400EE2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80909" y="1311411"/>
                  <a:ext cx="249120" cy="47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9E584B5-5DA0-46F1-857B-713AA88D911D}"/>
              </a:ext>
            </a:extLst>
          </p:cNvPr>
          <p:cNvGrpSpPr/>
          <p:nvPr/>
        </p:nvGrpSpPr>
        <p:grpSpPr>
          <a:xfrm>
            <a:off x="3739509" y="1137171"/>
            <a:ext cx="2510640" cy="614520"/>
            <a:chOff x="3739509" y="1137171"/>
            <a:chExt cx="2510640" cy="61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9FEF081-297C-4561-ACDD-3767A0DF5DB6}"/>
                    </a:ext>
                  </a:extLst>
                </p14:cNvPr>
                <p14:cNvContentPartPr/>
                <p14:nvPr/>
              </p14:nvContentPartPr>
              <p14:xfrm>
                <a:off x="3739509" y="1422291"/>
                <a:ext cx="316080" cy="329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9FEF081-297C-4561-ACDD-3767A0DF5DB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03869" y="1386651"/>
                  <a:ext cx="3877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21D1275-2E23-45D9-A501-D3F04ACDD1E4}"/>
                    </a:ext>
                  </a:extLst>
                </p14:cNvPr>
                <p14:cNvContentPartPr/>
                <p14:nvPr/>
              </p14:nvContentPartPr>
              <p14:xfrm>
                <a:off x="4191669" y="1422291"/>
                <a:ext cx="923400" cy="242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21D1275-2E23-45D9-A501-D3F04ACDD1E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55669" y="1386291"/>
                  <a:ext cx="9950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9519354-2548-4FD4-AA1A-1E5376FDAFDB}"/>
                    </a:ext>
                  </a:extLst>
                </p14:cNvPr>
                <p14:cNvContentPartPr/>
                <p14:nvPr/>
              </p14:nvContentPartPr>
              <p14:xfrm>
                <a:off x="5523309" y="1137171"/>
                <a:ext cx="255240" cy="564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9519354-2548-4FD4-AA1A-1E5376FDAFD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87309" y="1101531"/>
                  <a:ext cx="32688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E3E707C-E800-4AFA-97E9-AF51DAA43F76}"/>
                    </a:ext>
                  </a:extLst>
                </p14:cNvPr>
                <p14:cNvContentPartPr/>
                <p14:nvPr/>
              </p14:nvContentPartPr>
              <p14:xfrm>
                <a:off x="5955309" y="1398531"/>
                <a:ext cx="294840" cy="280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E3E707C-E800-4AFA-97E9-AF51DAA43F7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19669" y="1362531"/>
                  <a:ext cx="366480" cy="35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89027FF-5917-41FD-819F-0C623D2900A4}"/>
              </a:ext>
            </a:extLst>
          </p:cNvPr>
          <p:cNvGrpSpPr/>
          <p:nvPr/>
        </p:nvGrpSpPr>
        <p:grpSpPr>
          <a:xfrm>
            <a:off x="6794469" y="1133571"/>
            <a:ext cx="3157560" cy="1080720"/>
            <a:chOff x="6794469" y="1133571"/>
            <a:chExt cx="3157560" cy="10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B103958-0D2F-41F8-976F-430937099582}"/>
                    </a:ext>
                  </a:extLst>
                </p14:cNvPr>
                <p14:cNvContentPartPr/>
                <p14:nvPr/>
              </p14:nvContentPartPr>
              <p14:xfrm>
                <a:off x="6794469" y="1378731"/>
                <a:ext cx="320040" cy="264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B103958-0D2F-41F8-976F-4309370995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58469" y="1343091"/>
                  <a:ext cx="3916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2FD684E-9528-4652-8CCD-B2B028C5ED8F}"/>
                    </a:ext>
                  </a:extLst>
                </p14:cNvPr>
                <p14:cNvContentPartPr/>
                <p14:nvPr/>
              </p14:nvContentPartPr>
              <p14:xfrm>
                <a:off x="7163109" y="1133571"/>
                <a:ext cx="354960" cy="584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2FD684E-9528-4652-8CCD-B2B028C5ED8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27109" y="1097931"/>
                  <a:ext cx="42660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EA7D8D2-4A71-43BB-A7EF-D6F87908C2B7}"/>
                    </a:ext>
                  </a:extLst>
                </p14:cNvPr>
                <p14:cNvContentPartPr/>
                <p14:nvPr/>
              </p14:nvContentPartPr>
              <p14:xfrm>
                <a:off x="7685829" y="1460091"/>
                <a:ext cx="874080" cy="284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EA7D8D2-4A71-43BB-A7EF-D6F87908C2B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49829" y="1424091"/>
                  <a:ext cx="9457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5F38E5F-AEB4-4117-83D3-447E12D37B78}"/>
                    </a:ext>
                  </a:extLst>
                </p14:cNvPr>
                <p14:cNvContentPartPr/>
                <p14:nvPr/>
              </p14:nvContentPartPr>
              <p14:xfrm>
                <a:off x="8643789" y="1450011"/>
                <a:ext cx="969480" cy="764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5F38E5F-AEB4-4117-83D3-447E12D37B7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08149" y="1414371"/>
                  <a:ext cx="1041120" cy="83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9A95E41-90AE-4901-BFC2-4ACA673B3ECE}"/>
                    </a:ext>
                  </a:extLst>
                </p14:cNvPr>
                <p14:cNvContentPartPr/>
                <p14:nvPr/>
              </p14:nvContentPartPr>
              <p14:xfrm>
                <a:off x="9665109" y="1197291"/>
                <a:ext cx="286920" cy="560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9A95E41-90AE-4901-BFC2-4ACA673B3EC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629469" y="1161651"/>
                  <a:ext cx="358560" cy="63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DE34C6-0932-4702-ACD7-4710CBD5AE1D}"/>
              </a:ext>
            </a:extLst>
          </p:cNvPr>
          <p:cNvGrpSpPr/>
          <p:nvPr/>
        </p:nvGrpSpPr>
        <p:grpSpPr>
          <a:xfrm>
            <a:off x="10591749" y="1141851"/>
            <a:ext cx="1391760" cy="551520"/>
            <a:chOff x="10591749" y="1141851"/>
            <a:chExt cx="1391760" cy="55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08E0D66-9FFC-475A-AC45-640911BB2916}"/>
                    </a:ext>
                  </a:extLst>
                </p14:cNvPr>
                <p14:cNvContentPartPr/>
                <p14:nvPr/>
              </p14:nvContentPartPr>
              <p14:xfrm>
                <a:off x="10591749" y="1396731"/>
                <a:ext cx="585360" cy="296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08E0D66-9FFC-475A-AC45-640911BB291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555749" y="1360731"/>
                  <a:ext cx="6570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8B78EAF-EC2C-4A9F-B63C-B3EC83365D35}"/>
                    </a:ext>
                  </a:extLst>
                </p14:cNvPr>
                <p14:cNvContentPartPr/>
                <p14:nvPr/>
              </p14:nvContentPartPr>
              <p14:xfrm>
                <a:off x="11347029" y="1382691"/>
                <a:ext cx="34200" cy="181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8B78EAF-EC2C-4A9F-B63C-B3EC83365D3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311029" y="1347051"/>
                  <a:ext cx="1058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7057E5C-30FC-4F62-9161-188DF2BAB7AE}"/>
                    </a:ext>
                  </a:extLst>
                </p14:cNvPr>
                <p14:cNvContentPartPr/>
                <p14:nvPr/>
              </p14:nvContentPartPr>
              <p14:xfrm>
                <a:off x="11346309" y="1255251"/>
                <a:ext cx="59040" cy="41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7057E5C-30FC-4F62-9161-188DF2BAB7A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310309" y="1219611"/>
                  <a:ext cx="1306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0E631F8-704F-465A-83D5-E55CBB0E4534}"/>
                    </a:ext>
                  </a:extLst>
                </p14:cNvPr>
                <p14:cNvContentPartPr/>
                <p14:nvPr/>
              </p14:nvContentPartPr>
              <p14:xfrm>
                <a:off x="11549349" y="1141851"/>
                <a:ext cx="87840" cy="450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0E631F8-704F-465A-83D5-E55CBB0E453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513349" y="1105851"/>
                  <a:ext cx="15948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99F9920-A15E-4448-851E-979812BA26C8}"/>
                    </a:ext>
                  </a:extLst>
                </p14:cNvPr>
                <p14:cNvContentPartPr/>
                <p14:nvPr/>
              </p14:nvContentPartPr>
              <p14:xfrm>
                <a:off x="11493189" y="1237251"/>
                <a:ext cx="490320" cy="429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99F9920-A15E-4448-851E-979812BA26C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457549" y="1201611"/>
                  <a:ext cx="561960" cy="50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6644C55-C582-4947-AEC1-63D4E64F74D9}"/>
              </a:ext>
            </a:extLst>
          </p:cNvPr>
          <p:cNvGrpSpPr/>
          <p:nvPr/>
        </p:nvGrpSpPr>
        <p:grpSpPr>
          <a:xfrm>
            <a:off x="1724229" y="2119611"/>
            <a:ext cx="2413800" cy="707040"/>
            <a:chOff x="1724229" y="2119611"/>
            <a:chExt cx="2413800" cy="70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9A0F85B-566C-4BC0-A44C-9D990A9AB970}"/>
                    </a:ext>
                  </a:extLst>
                </p14:cNvPr>
                <p14:cNvContentPartPr/>
                <p14:nvPr/>
              </p14:nvContentPartPr>
              <p14:xfrm>
                <a:off x="1724229" y="2361531"/>
                <a:ext cx="344880" cy="252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9A0F85B-566C-4BC0-A44C-9D990A9AB97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88229" y="2325891"/>
                  <a:ext cx="4165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AA16657-22D4-4E1C-BE15-08E63D4323CF}"/>
                    </a:ext>
                  </a:extLst>
                </p14:cNvPr>
                <p14:cNvContentPartPr/>
                <p14:nvPr/>
              </p14:nvContentPartPr>
              <p14:xfrm>
                <a:off x="2187189" y="2338491"/>
                <a:ext cx="141480" cy="488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AA16657-22D4-4E1C-BE15-08E63D4323C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151189" y="2302851"/>
                  <a:ext cx="21312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BFC4A76-5A12-405E-B58E-71C2E508D4BD}"/>
                    </a:ext>
                  </a:extLst>
                </p14:cNvPr>
                <p14:cNvContentPartPr/>
                <p14:nvPr/>
              </p14:nvContentPartPr>
              <p14:xfrm>
                <a:off x="2479509" y="2302491"/>
                <a:ext cx="185760" cy="513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BFC4A76-5A12-405E-B58E-71C2E508D4B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43869" y="2266491"/>
                  <a:ext cx="25740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7767408-147A-474B-85D4-9F0861E727D1}"/>
                    </a:ext>
                  </a:extLst>
                </p14:cNvPr>
                <p14:cNvContentPartPr/>
                <p14:nvPr/>
              </p14:nvContentPartPr>
              <p14:xfrm>
                <a:off x="2840949" y="2119611"/>
                <a:ext cx="393120" cy="449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7767408-147A-474B-85D4-9F0861E727D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05309" y="2083971"/>
                  <a:ext cx="46476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BE93452-D36B-4624-99FC-C554A403F416}"/>
                    </a:ext>
                  </a:extLst>
                </p14:cNvPr>
                <p14:cNvContentPartPr/>
                <p14:nvPr/>
              </p14:nvContentPartPr>
              <p14:xfrm>
                <a:off x="3107349" y="2198451"/>
                <a:ext cx="70200" cy="48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BE93452-D36B-4624-99FC-C554A403F41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71709" y="2162811"/>
                  <a:ext cx="141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E09A054-EB6A-4DD9-844F-7555D00C91D3}"/>
                    </a:ext>
                  </a:extLst>
                </p14:cNvPr>
                <p14:cNvContentPartPr/>
                <p14:nvPr/>
              </p14:nvContentPartPr>
              <p14:xfrm>
                <a:off x="3360789" y="2354331"/>
                <a:ext cx="283320" cy="258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E09A054-EB6A-4DD9-844F-7555D00C91D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25149" y="2318331"/>
                  <a:ext cx="3549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9C2A97A-DC35-4D56-9634-FE1F5CA61F75}"/>
                    </a:ext>
                  </a:extLst>
                </p14:cNvPr>
                <p14:cNvContentPartPr/>
                <p14:nvPr/>
              </p14:nvContentPartPr>
              <p14:xfrm>
                <a:off x="3819429" y="2155971"/>
                <a:ext cx="318600" cy="439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9C2A97A-DC35-4D56-9634-FE1F5CA61F7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783429" y="2119971"/>
                  <a:ext cx="39024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B145B7B-B69A-4A9A-A07B-DB1EE3A0B060}"/>
                    </a:ext>
                  </a:extLst>
                </p14:cNvPr>
                <p14:cNvContentPartPr/>
                <p14:nvPr/>
              </p14:nvContentPartPr>
              <p14:xfrm>
                <a:off x="3345309" y="2438931"/>
                <a:ext cx="109800" cy="125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B145B7B-B69A-4A9A-A07B-DB1EE3A0B06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09669" y="2402931"/>
                  <a:ext cx="18144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3487523-0E98-4AEB-AC54-6176208359CA}"/>
              </a:ext>
            </a:extLst>
          </p:cNvPr>
          <p:cNvGrpSpPr/>
          <p:nvPr/>
        </p:nvGrpSpPr>
        <p:grpSpPr>
          <a:xfrm>
            <a:off x="5036949" y="2144451"/>
            <a:ext cx="2905200" cy="934920"/>
            <a:chOff x="5036949" y="2144451"/>
            <a:chExt cx="2905200" cy="93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FC41E56-5DA0-4E64-BE2D-BF06E6EADC73}"/>
                    </a:ext>
                  </a:extLst>
                </p14:cNvPr>
                <p14:cNvContentPartPr/>
                <p14:nvPr/>
              </p14:nvContentPartPr>
              <p14:xfrm>
                <a:off x="5036949" y="2376651"/>
                <a:ext cx="316080" cy="294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FC41E56-5DA0-4E64-BE2D-BF06E6EADC7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01309" y="2340651"/>
                  <a:ext cx="38772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948040B-CBF0-4916-B0CE-5ABA3EEBBF5D}"/>
                    </a:ext>
                  </a:extLst>
                </p14:cNvPr>
                <p14:cNvContentPartPr/>
                <p14:nvPr/>
              </p14:nvContentPartPr>
              <p14:xfrm>
                <a:off x="5421429" y="2337771"/>
                <a:ext cx="189720" cy="246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948040B-CBF0-4916-B0CE-5ABA3EEBBF5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85429" y="2302131"/>
                  <a:ext cx="2613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E6C1828-15D6-4679-A477-DBAEA8A66CA3}"/>
                    </a:ext>
                  </a:extLst>
                </p14:cNvPr>
                <p14:cNvContentPartPr/>
                <p14:nvPr/>
              </p14:nvContentPartPr>
              <p14:xfrm>
                <a:off x="5806629" y="2144451"/>
                <a:ext cx="111240" cy="523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E6C1828-15D6-4679-A477-DBAEA8A66C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70629" y="2108811"/>
                  <a:ext cx="18288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9BF6C87-2550-43F8-BA1C-EEB7218ACF00}"/>
                    </a:ext>
                  </a:extLst>
                </p14:cNvPr>
                <p14:cNvContentPartPr/>
                <p14:nvPr/>
              </p14:nvContentPartPr>
              <p14:xfrm>
                <a:off x="6072309" y="2221131"/>
                <a:ext cx="96480" cy="413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9BF6C87-2550-43F8-BA1C-EEB7218ACF0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36669" y="2185491"/>
                  <a:ext cx="16812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4BEE773-B403-43B3-90D6-8EA2DFDEE16A}"/>
                    </a:ext>
                  </a:extLst>
                </p14:cNvPr>
                <p14:cNvContentPartPr/>
                <p14:nvPr/>
              </p14:nvContentPartPr>
              <p14:xfrm>
                <a:off x="6014709" y="2427771"/>
                <a:ext cx="229320" cy="71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4BEE773-B403-43B3-90D6-8EA2DFDEE16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978709" y="2392131"/>
                  <a:ext cx="3009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BB8E7B3-62B9-448A-BAF6-D20738529C73}"/>
                    </a:ext>
                  </a:extLst>
                </p14:cNvPr>
                <p14:cNvContentPartPr/>
                <p14:nvPr/>
              </p14:nvContentPartPr>
              <p14:xfrm>
                <a:off x="6297309" y="2407611"/>
                <a:ext cx="380160" cy="208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BB8E7B3-62B9-448A-BAF6-D20738529C7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61309" y="2371971"/>
                  <a:ext cx="4518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2CAE8F9-AF89-4B44-B263-15ACA64E2731}"/>
                    </a:ext>
                  </a:extLst>
                </p14:cNvPr>
                <p14:cNvContentPartPr/>
                <p14:nvPr/>
              </p14:nvContentPartPr>
              <p14:xfrm>
                <a:off x="6735069" y="2339931"/>
                <a:ext cx="910440" cy="739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2CAE8F9-AF89-4B44-B263-15ACA64E273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99429" y="2303931"/>
                  <a:ext cx="982080" cy="81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8836E95-96FA-4D99-8CAD-4D227806C74C}"/>
                    </a:ext>
                  </a:extLst>
                </p14:cNvPr>
                <p14:cNvContentPartPr/>
                <p14:nvPr/>
              </p14:nvContentPartPr>
              <p14:xfrm>
                <a:off x="7933149" y="2513811"/>
                <a:ext cx="9000" cy="1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8836E95-96FA-4D99-8CAD-4D227806C74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897149" y="2478171"/>
                  <a:ext cx="8064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E3655C4-0FE5-443C-AC24-65ECF2ED8A6A}"/>
              </a:ext>
            </a:extLst>
          </p:cNvPr>
          <p:cNvGrpSpPr/>
          <p:nvPr/>
        </p:nvGrpSpPr>
        <p:grpSpPr>
          <a:xfrm>
            <a:off x="957069" y="3311211"/>
            <a:ext cx="428400" cy="534240"/>
            <a:chOff x="957069" y="3311211"/>
            <a:chExt cx="428400" cy="53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61D877C-7F99-4C31-BC97-9D62056EA0D5}"/>
                    </a:ext>
                  </a:extLst>
                </p14:cNvPr>
                <p14:cNvContentPartPr/>
                <p14:nvPr/>
              </p14:nvContentPartPr>
              <p14:xfrm>
                <a:off x="957069" y="3311211"/>
                <a:ext cx="254160" cy="534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61D877C-7F99-4C31-BC97-9D62056EA0D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21429" y="3275571"/>
                  <a:ext cx="325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8342C5D-078F-40A5-9D5B-F1519E1EDAEE}"/>
                    </a:ext>
                  </a:extLst>
                </p14:cNvPr>
                <p14:cNvContentPartPr/>
                <p14:nvPr/>
              </p14:nvContentPartPr>
              <p14:xfrm>
                <a:off x="1380069" y="3745731"/>
                <a:ext cx="5400" cy="2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8342C5D-078F-40A5-9D5B-F1519E1EDAE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344069" y="3710091"/>
                  <a:ext cx="7704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35D1CDD-B911-48F2-82C6-5A8FC62EC67F}"/>
              </a:ext>
            </a:extLst>
          </p:cNvPr>
          <p:cNvGrpSpPr/>
          <p:nvPr/>
        </p:nvGrpSpPr>
        <p:grpSpPr>
          <a:xfrm>
            <a:off x="2012589" y="3293931"/>
            <a:ext cx="788760" cy="586440"/>
            <a:chOff x="2012589" y="3293931"/>
            <a:chExt cx="78876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86A11F3-CF47-4543-A187-737A28CF5A83}"/>
                    </a:ext>
                  </a:extLst>
                </p14:cNvPr>
                <p14:cNvContentPartPr/>
                <p14:nvPr/>
              </p14:nvContentPartPr>
              <p14:xfrm>
                <a:off x="2012589" y="3293931"/>
                <a:ext cx="401040" cy="586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86A11F3-CF47-4543-A187-737A28CF5A8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976949" y="3258291"/>
                  <a:ext cx="47268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23BAEDD-2374-4845-A0AB-599A7566A476}"/>
                    </a:ext>
                  </a:extLst>
                </p14:cNvPr>
                <p14:cNvContentPartPr/>
                <p14:nvPr/>
              </p14:nvContentPartPr>
              <p14:xfrm>
                <a:off x="2572389" y="3575091"/>
                <a:ext cx="228960" cy="263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23BAEDD-2374-4845-A0AB-599A7566A47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536749" y="3539451"/>
                  <a:ext cx="300600" cy="33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B341C83-3010-429C-8473-C115ACF1F70E}"/>
              </a:ext>
            </a:extLst>
          </p:cNvPr>
          <p:cNvGrpSpPr/>
          <p:nvPr/>
        </p:nvGrpSpPr>
        <p:grpSpPr>
          <a:xfrm>
            <a:off x="3535389" y="3279891"/>
            <a:ext cx="915840" cy="698760"/>
            <a:chOff x="3535389" y="3279891"/>
            <a:chExt cx="915840" cy="69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DF989DC-AF64-4584-B9BD-DD6FD6DEB5FD}"/>
                    </a:ext>
                  </a:extLst>
                </p14:cNvPr>
                <p14:cNvContentPartPr/>
                <p14:nvPr/>
              </p14:nvContentPartPr>
              <p14:xfrm>
                <a:off x="3535389" y="3339291"/>
                <a:ext cx="263160" cy="41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DF989DC-AF64-4584-B9BD-DD6FD6DEB5F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499389" y="3303291"/>
                  <a:ext cx="3348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273A0FC-613D-4739-88E0-1165201C6C3A}"/>
                    </a:ext>
                  </a:extLst>
                </p14:cNvPr>
                <p14:cNvContentPartPr/>
                <p14:nvPr/>
              </p14:nvContentPartPr>
              <p14:xfrm>
                <a:off x="3660309" y="3350091"/>
                <a:ext cx="264960" cy="486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273A0FC-613D-4739-88E0-1165201C6C3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24669" y="3314451"/>
                  <a:ext cx="33660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EAFE2BC-A7A1-4217-BDF6-661D2896587F}"/>
                    </a:ext>
                  </a:extLst>
                </p14:cNvPr>
                <p14:cNvContentPartPr/>
                <p14:nvPr/>
              </p14:nvContentPartPr>
              <p14:xfrm>
                <a:off x="3902589" y="3279891"/>
                <a:ext cx="236160" cy="698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EAFE2BC-A7A1-4217-BDF6-661D2896587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866949" y="3243891"/>
                  <a:ext cx="307800" cy="77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EEAFE13-B3A9-421C-9329-EF5DA2B0DF0D}"/>
                    </a:ext>
                  </a:extLst>
                </p14:cNvPr>
                <p14:cNvContentPartPr/>
                <p14:nvPr/>
              </p14:nvContentPartPr>
              <p14:xfrm>
                <a:off x="4250349" y="3387171"/>
                <a:ext cx="200880" cy="522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EEAFE13-B3A9-421C-9329-EF5DA2B0DF0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214349" y="3351171"/>
                  <a:ext cx="272520" cy="59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6CE390B-BCC9-42D1-8F5A-89633A2665DA}"/>
              </a:ext>
            </a:extLst>
          </p:cNvPr>
          <p:cNvGrpSpPr/>
          <p:nvPr/>
        </p:nvGrpSpPr>
        <p:grpSpPr>
          <a:xfrm>
            <a:off x="5355189" y="3309411"/>
            <a:ext cx="190080" cy="536400"/>
            <a:chOff x="5355189" y="3309411"/>
            <a:chExt cx="190080" cy="53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FF326AC-7313-4116-9911-A0165AB27716}"/>
                    </a:ext>
                  </a:extLst>
                </p14:cNvPr>
                <p14:cNvContentPartPr/>
                <p14:nvPr/>
              </p14:nvContentPartPr>
              <p14:xfrm>
                <a:off x="5359509" y="3309411"/>
                <a:ext cx="143280" cy="68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FF326AC-7313-4116-9911-A0165AB2771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323869" y="3273771"/>
                  <a:ext cx="2149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90823D0-7B06-4700-8761-EFB3B837B332}"/>
                    </a:ext>
                  </a:extLst>
                </p14:cNvPr>
                <p14:cNvContentPartPr/>
                <p14:nvPr/>
              </p14:nvContentPartPr>
              <p14:xfrm>
                <a:off x="5355189" y="3318771"/>
                <a:ext cx="190080" cy="527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90823D0-7B06-4700-8761-EFB3B837B33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319549" y="3283131"/>
                  <a:ext cx="261720" cy="59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88C1ACA-9BC9-402E-A943-8D8800823556}"/>
              </a:ext>
            </a:extLst>
          </p:cNvPr>
          <p:cNvGrpSpPr/>
          <p:nvPr/>
        </p:nvGrpSpPr>
        <p:grpSpPr>
          <a:xfrm>
            <a:off x="6157989" y="3392571"/>
            <a:ext cx="488160" cy="478080"/>
            <a:chOff x="6157989" y="3392571"/>
            <a:chExt cx="488160" cy="47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DD9D240-CB2E-46C8-9D5F-4BD77FE4CFB7}"/>
                    </a:ext>
                  </a:extLst>
                </p14:cNvPr>
                <p14:cNvContentPartPr/>
                <p14:nvPr/>
              </p14:nvContentPartPr>
              <p14:xfrm>
                <a:off x="6157989" y="3531531"/>
                <a:ext cx="102600" cy="262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DD9D240-CB2E-46C8-9D5F-4BD77FE4CFB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22349" y="3495531"/>
                  <a:ext cx="1742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D5B4323-A089-4877-A9D4-6B2BA28AC0D4}"/>
                    </a:ext>
                  </a:extLst>
                </p14:cNvPr>
                <p14:cNvContentPartPr/>
                <p14:nvPr/>
              </p14:nvContentPartPr>
              <p14:xfrm>
                <a:off x="6209469" y="3392571"/>
                <a:ext cx="88560" cy="385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D5B4323-A089-4877-A9D4-6B2BA28AC0D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73829" y="3356571"/>
                  <a:ext cx="1602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04B2B3C-DBA3-446C-8221-E41D07B2E70A}"/>
                    </a:ext>
                  </a:extLst>
                </p14:cNvPr>
                <p14:cNvContentPartPr/>
                <p14:nvPr/>
              </p14:nvContentPartPr>
              <p14:xfrm>
                <a:off x="6421509" y="3482931"/>
                <a:ext cx="224640" cy="387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04B2B3C-DBA3-446C-8221-E41D07B2E70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85509" y="3447291"/>
                  <a:ext cx="296280" cy="45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A0406A1-50B0-46E5-9751-DAC8E6C5BD4E}"/>
              </a:ext>
            </a:extLst>
          </p:cNvPr>
          <p:cNvGrpSpPr/>
          <p:nvPr/>
        </p:nvGrpSpPr>
        <p:grpSpPr>
          <a:xfrm>
            <a:off x="7083909" y="3095931"/>
            <a:ext cx="2880360" cy="906120"/>
            <a:chOff x="7083909" y="3095931"/>
            <a:chExt cx="2880360" cy="90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C683D92-5F12-4FFC-8610-86DC8D55E5A7}"/>
                    </a:ext>
                  </a:extLst>
                </p14:cNvPr>
                <p14:cNvContentPartPr/>
                <p14:nvPr/>
              </p14:nvContentPartPr>
              <p14:xfrm>
                <a:off x="7083909" y="3367011"/>
                <a:ext cx="219960" cy="635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C683D92-5F12-4FFC-8610-86DC8D55E5A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047909" y="3331011"/>
                  <a:ext cx="291600" cy="7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232AD09-A2A1-46F7-B85E-6302645E380E}"/>
                    </a:ext>
                  </a:extLst>
                </p14:cNvPr>
                <p14:cNvContentPartPr/>
                <p14:nvPr/>
              </p14:nvContentPartPr>
              <p14:xfrm>
                <a:off x="7409349" y="3462051"/>
                <a:ext cx="314640" cy="201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232AD09-A2A1-46F7-B85E-6302645E380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373709" y="3426051"/>
                  <a:ext cx="3862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C1B29B9-5A62-49EE-8F43-B64907464184}"/>
                    </a:ext>
                  </a:extLst>
                </p14:cNvPr>
                <p14:cNvContentPartPr/>
                <p14:nvPr/>
              </p14:nvContentPartPr>
              <p14:xfrm>
                <a:off x="7783389" y="3450531"/>
                <a:ext cx="275040" cy="272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C1B29B9-5A62-49EE-8F43-B6490746418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747389" y="3414891"/>
                  <a:ext cx="3466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9397951-9ECB-40EF-9C1B-1FC5C6577C5E}"/>
                    </a:ext>
                  </a:extLst>
                </p14:cNvPr>
                <p14:cNvContentPartPr/>
                <p14:nvPr/>
              </p14:nvContentPartPr>
              <p14:xfrm>
                <a:off x="8185509" y="3361251"/>
                <a:ext cx="263160" cy="355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9397951-9ECB-40EF-9C1B-1FC5C6577C5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149509" y="3325251"/>
                  <a:ext cx="3348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F6836CB-7A08-4007-A350-0151A99B0BA5}"/>
                    </a:ext>
                  </a:extLst>
                </p14:cNvPr>
                <p14:cNvContentPartPr/>
                <p14:nvPr/>
              </p14:nvContentPartPr>
              <p14:xfrm>
                <a:off x="8581509" y="3399771"/>
                <a:ext cx="1068120" cy="319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F6836CB-7A08-4007-A350-0151A99B0BA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45509" y="3364131"/>
                  <a:ext cx="11397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137BDAA-DE64-4491-8920-AC07074057DF}"/>
                    </a:ext>
                  </a:extLst>
                </p14:cNvPr>
                <p14:cNvContentPartPr/>
                <p14:nvPr/>
              </p14:nvContentPartPr>
              <p14:xfrm>
                <a:off x="9727749" y="3095931"/>
                <a:ext cx="127800" cy="473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137BDAA-DE64-4491-8920-AC07074057D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691749" y="3059931"/>
                  <a:ext cx="19944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B443455-2124-4DB4-A651-E5D5D88F87FC}"/>
                    </a:ext>
                  </a:extLst>
                </p14:cNvPr>
                <p14:cNvContentPartPr/>
                <p14:nvPr/>
              </p14:nvContentPartPr>
              <p14:xfrm>
                <a:off x="9662949" y="3342531"/>
                <a:ext cx="301320" cy="10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B443455-2124-4DB4-A651-E5D5D88F87F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627309" y="3306891"/>
                  <a:ext cx="372960" cy="176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5715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6B200EDEE52541A1BC54DDBA3C5D09" ma:contentTypeVersion="4" ma:contentTypeDescription="Create a new document." ma:contentTypeScope="" ma:versionID="5dfb085030438892b166a6238fe7cceb">
  <xsd:schema xmlns:xsd="http://www.w3.org/2001/XMLSchema" xmlns:xs="http://www.w3.org/2001/XMLSchema" xmlns:p="http://schemas.microsoft.com/office/2006/metadata/properties" xmlns:ns2="aa7cd070-1b0d-4d38-b510-771bee77f14e" targetNamespace="http://schemas.microsoft.com/office/2006/metadata/properties" ma:root="true" ma:fieldsID="c4441f1bcd705460474bf6169b5fc7a9" ns2:_="">
    <xsd:import namespace="aa7cd070-1b0d-4d38-b510-771bee77f1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7cd070-1b0d-4d38-b510-771bee77f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8EEE10-6106-48B6-87D2-B8B329591267}"/>
</file>

<file path=customXml/itemProps2.xml><?xml version="1.0" encoding="utf-8"?>
<ds:datastoreItem xmlns:ds="http://schemas.openxmlformats.org/officeDocument/2006/customXml" ds:itemID="{2373A61F-35EF-4C0A-827E-B56742607E47}"/>
</file>

<file path=customXml/itemProps3.xml><?xml version="1.0" encoding="utf-8"?>
<ds:datastoreItem xmlns:ds="http://schemas.openxmlformats.org/officeDocument/2006/customXml" ds:itemID="{952D8F8D-999A-4144-9CFE-5D4826045DF2}"/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 Nag</dc:creator>
  <cp:lastModifiedBy>Sudip Nag</cp:lastModifiedBy>
  <cp:revision>9</cp:revision>
  <dcterms:created xsi:type="dcterms:W3CDTF">2021-10-18T04:24:23Z</dcterms:created>
  <dcterms:modified xsi:type="dcterms:W3CDTF">2021-10-27T04:37:07Z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0x010100A26B200EDEE52541A1BC54DDBA3C5D09</vt:lpwstr>
  </property>
</Properties>
</file>